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+mj-lt"/>
              </a:rPr>
              <a:t>L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ocation 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Climate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Climate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limat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E9A149"/>
      </a:accent1>
      <a:accent2>
        <a:srgbClr val="DF7934"/>
      </a:accent2>
      <a:accent3>
        <a:srgbClr val="D64D27"/>
      </a:accent3>
      <a:accent4>
        <a:srgbClr val="8D91C7"/>
      </a:accent4>
      <a:accent5>
        <a:srgbClr val="667FAA"/>
      </a:accent5>
      <a:accent6>
        <a:srgbClr val="347194"/>
      </a:accent6>
      <a:hlink>
        <a:srgbClr val="E9A149"/>
      </a:hlink>
      <a:folHlink>
        <a:srgbClr val="E9A149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</TotalTime>
  <Words>195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24</cp:revision>
  <dcterms:created xsi:type="dcterms:W3CDTF">2015-09-10T20:35:32Z</dcterms:created>
  <dcterms:modified xsi:type="dcterms:W3CDTF">2015-09-11T05:44:07Z</dcterms:modified>
</cp:coreProperties>
</file>