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 varScale="1">
        <p:scale>
          <a:sx n="18" d="100"/>
          <a:sy n="18" d="100"/>
        </p:scale>
        <p:origin x="267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ode Loc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5350704"/>
            <a:ext cx="26060400" cy="594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baseline="0">
                <a:latin typeface="+mj-lt"/>
              </a:defRPr>
            </a:lvl1pPr>
            <a:lvl2pPr>
              <a:defRPr b="1">
                <a:latin typeface="+mj-lt"/>
              </a:defRPr>
            </a:lvl2pPr>
            <a:lvl3pPr>
              <a:defRPr b="1">
                <a:latin typeface="+mj-lt"/>
              </a:defRPr>
            </a:lvl3pPr>
            <a:lvl4pPr>
              <a:defRPr b="1">
                <a:latin typeface="+mj-lt"/>
              </a:defRPr>
            </a:lvl4pPr>
            <a:lvl5pPr>
              <a:defRPr b="1">
                <a:latin typeface="+mj-lt"/>
              </a:defRPr>
            </a:lvl5pPr>
          </a:lstStyle>
          <a:p>
            <a:pPr lvl="0"/>
            <a:r>
              <a:rPr lang="en-US" dirty="0" smtClean="0"/>
              <a:t>DEVELOP Node Location</a:t>
            </a:r>
            <a:endParaRPr lang="en-US" dirty="0"/>
          </a:p>
        </p:txBody>
      </p:sp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14216" y="2176272"/>
            <a:ext cx="19412712" cy="12161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aseline="0"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[use sentence case]</a:t>
            </a:r>
            <a:endParaRPr lang="en-US" dirty="0"/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914400"/>
            <a:ext cx="18288000" cy="11521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4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Project Title [Use Title Case]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772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footer boundary line"/>
          <p:cNvCxnSpPr/>
          <p:nvPr userDrawn="1"/>
        </p:nvCxnSpPr>
        <p:spPr>
          <a:xfrm>
            <a:off x="685800" y="34978415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header boundary line"/>
          <p:cNvCxnSpPr/>
          <p:nvPr userDrawn="1"/>
        </p:nvCxnSpPr>
        <p:spPr>
          <a:xfrm>
            <a:off x="685800" y="3918857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nasa logo" descr="BnW.ps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8370" y="948900"/>
            <a:ext cx="2329895" cy="19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develop logo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95" y="661797"/>
            <a:ext cx="2158130" cy="259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ract info"/>
          <p:cNvSpPr/>
          <p:nvPr userDrawn="1"/>
        </p:nvSpPr>
        <p:spPr>
          <a:xfrm>
            <a:off x="21089073" y="35379524"/>
            <a:ext cx="56571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buClr>
                <a:schemeClr val="dk1"/>
              </a:buClr>
              <a:buSzPct val="25000"/>
            </a:pPr>
            <a:r>
              <a:rPr lang="en-US" sz="14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4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</p:spTree>
    <p:extLst>
      <p:ext uri="{BB962C8B-B14F-4D97-AF65-F5344CB8AC3E}">
        <p14:creationId xmlns:p14="http://schemas.microsoft.com/office/powerpoint/2010/main" val="55772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8640" userDrawn="1">
          <p15:clr>
            <a:srgbClr val="F26B43"/>
          </p15:clr>
        </p15:guide>
        <p15:guide id="2" orient="horz" pos="11520" userDrawn="1">
          <p15:clr>
            <a:srgbClr val="F26B43"/>
          </p15:clr>
        </p15:guide>
        <p15:guide id="3" pos="576" userDrawn="1">
          <p15:clr>
            <a:srgbClr val="F26B43"/>
          </p15:clr>
        </p15:guide>
        <p15:guide id="4" pos="16704" userDrawn="1">
          <p15:clr>
            <a:srgbClr val="F26B43"/>
          </p15:clr>
        </p15:guide>
        <p15:guide id="5" orient="horz" pos="21888" userDrawn="1">
          <p15:clr>
            <a:srgbClr val="F26B43"/>
          </p15:clr>
        </p15:guide>
        <p15:guide id="6" orient="horz" pos="3456" userDrawn="1">
          <p15:clr>
            <a:srgbClr val="F26B43"/>
          </p15:clr>
        </p15:guide>
        <p15:guide id="7" pos="5760" userDrawn="1">
          <p15:clr>
            <a:srgbClr val="A4A3A4"/>
          </p15:clr>
        </p15:guide>
        <p15:guide id="8" pos="6048" userDrawn="1">
          <p15:clr>
            <a:srgbClr val="A4A3A4"/>
          </p15:clr>
        </p15:guide>
        <p15:guide id="9" pos="11520" userDrawn="1">
          <p15:clr>
            <a:srgbClr val="A4A3A4"/>
          </p15:clr>
        </p15:guide>
        <p15:guide id="10" pos="11232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9144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a professional-looking photo.</a:t>
            </a:r>
          </a:p>
          <a:p>
            <a:r>
              <a:rPr lang="en-US" dirty="0" smtClean="0"/>
              <a:t>Individual headshots are ok, if they aren’t pixelated and are all the same size.</a:t>
            </a:r>
          </a:p>
          <a:p>
            <a:r>
              <a:rPr lang="en-US" dirty="0" smtClean="0"/>
              <a:t>Include a caption that states the team members’ names.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96012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Only use federal logos—no state or local government logos, or NGO logos.</a:t>
            </a:r>
          </a:p>
          <a:p>
            <a:r>
              <a:rPr lang="en-US" smtClean="0"/>
              <a:t>Some logos are on DEVELOPedia.</a:t>
            </a:r>
          </a:p>
          <a:p>
            <a:r>
              <a:rPr lang="en-US" smtClean="0"/>
              <a:t>Keep images and text ungrouped.</a:t>
            </a:r>
            <a:endParaRPr lang="en-US" dirty="0" smtClean="0"/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82880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anyone who has helped you with the project.</a:t>
            </a:r>
          </a:p>
          <a:p>
            <a:r>
              <a:rPr lang="en-US" dirty="0" smtClean="0"/>
              <a:t>If this is a continuation project, credit the previous team members and contributors.</a:t>
            </a:r>
          </a:p>
          <a:p>
            <a:r>
              <a:rPr lang="en-US" dirty="0" smtClean="0"/>
              <a:t>If you are including affiliations, use DEVELOP as the affiliation for a </a:t>
            </a:r>
            <a:r>
              <a:rPr lang="en-US" dirty="0" err="1" smtClean="0"/>
              <a:t>DEVELOPer</a:t>
            </a:r>
            <a:r>
              <a:rPr lang="en-US" dirty="0" smtClean="0"/>
              <a:t> or former </a:t>
            </a:r>
            <a:r>
              <a:rPr lang="en-US" dirty="0" err="1" smtClean="0"/>
              <a:t>DEVELOPer</a:t>
            </a:r>
            <a:r>
              <a:rPr lang="en-US" dirty="0" smtClean="0"/>
              <a:t>—not their school or former school.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400" y="21547304"/>
            <a:ext cx="169164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images.</a:t>
            </a:r>
          </a:p>
          <a:p>
            <a:r>
              <a:rPr lang="en-US" dirty="0" smtClean="0"/>
              <a:t>Make sure that it has some sort of flow, that it makes sense.  Show your results in a logical order.</a:t>
            </a:r>
          </a:p>
          <a:p>
            <a:r>
              <a:rPr lang="en-US" dirty="0" smtClean="0"/>
              <a:t>No bullets.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8288000" y="21547304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dirty="0" smtClean="0"/>
              <a:t>Use bullets.</a:t>
            </a:r>
          </a:p>
          <a:p>
            <a:pPr marL="347663" indent="-347663"/>
            <a:r>
              <a:rPr lang="en-US" dirty="0" smtClean="0"/>
              <a:t>Use complete sentences with periods.</a:t>
            </a: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259405"/>
            <a:ext cx="16916400" cy="704088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imagery or a workflow here.</a:t>
            </a:r>
          </a:p>
          <a:p>
            <a:r>
              <a:rPr lang="en-US" dirty="0" smtClean="0"/>
              <a:t>Keep text to a minimum.</a:t>
            </a:r>
          </a:p>
          <a:p>
            <a:r>
              <a:rPr lang="en-US" dirty="0" smtClean="0"/>
              <a:t>The font should be easily readable.</a:t>
            </a:r>
          </a:p>
          <a:p>
            <a:r>
              <a:rPr lang="en-US" dirty="0" smtClean="0"/>
              <a:t>Don’t paste images of flowcharts—all images should be editable.</a:t>
            </a:r>
          </a:p>
          <a:p>
            <a:r>
              <a:rPr lang="en-US" dirty="0" smtClean="0"/>
              <a:t>Feel free to delete this text box as appropriate to your workflow.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8288000" y="13251150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 map that has easily readable text and a legend.</a:t>
            </a:r>
          </a:p>
          <a:p>
            <a:r>
              <a:rPr lang="en-US" dirty="0" smtClean="0"/>
              <a:t>Including the study period is optional.</a:t>
            </a: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8288000" y="17465645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Earth observation icons can be found on </a:t>
            </a:r>
            <a:r>
              <a:rPr lang="en-US" dirty="0" err="1" smtClean="0"/>
              <a:t>DEVELOPedia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any text editable.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6243411"/>
            <a:ext cx="16916400" cy="5760720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Keep this blank for now.</a:t>
            </a:r>
          </a:p>
          <a:p>
            <a:r>
              <a:rPr lang="en-US" dirty="0" smtClean="0"/>
              <a:t>Body text point size should be at least 24.</a:t>
            </a:r>
          </a:p>
          <a:p>
            <a:r>
              <a:rPr lang="en-US" dirty="0" smtClean="0"/>
              <a:t>Caption text point size should be at least 16.</a:t>
            </a:r>
          </a:p>
          <a:p>
            <a:r>
              <a:rPr lang="en-US" dirty="0" smtClean="0"/>
              <a:t>Feel free to rename, move, and resize sections as needed.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8288000" y="6243411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dirty="0" smtClean="0"/>
              <a:t>This should be a bulleted list.</a:t>
            </a:r>
          </a:p>
          <a:p>
            <a:pPr marL="347663" indent="-347663"/>
            <a:r>
              <a:rPr lang="en-US" dirty="0" smtClean="0"/>
              <a:t>Do not change the bullet style or color.</a:t>
            </a:r>
          </a:p>
          <a:p>
            <a:pPr marL="347663" indent="-347663"/>
            <a:r>
              <a:rPr lang="en-US" dirty="0" smtClean="0"/>
              <a:t>If you are using complete sentences, place a period at the end of each objective. If you are using incomplete sentences, do not do this. Use a consistent style of bullets throughout.</a:t>
            </a:r>
          </a:p>
          <a:p>
            <a:pPr marL="347663" indent="-347663"/>
            <a:r>
              <a:rPr lang="en-US" dirty="0" smtClean="0"/>
              <a:t>The objectives listed here should be the same as or very similar to the ones in the project summary or technical paper.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4400" y="5510709"/>
            <a:ext cx="169163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Abstract</a:t>
            </a:r>
            <a:endParaRPr lang="en-US" sz="4400" b="1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288000" y="550498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691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287999" y="1251191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288000" y="1672979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4401" y="20830504"/>
            <a:ext cx="169163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288000" y="20824783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2880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6012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144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2" name="Team Members"/>
          <p:cNvSpPr txBox="1">
            <a:spLocks/>
          </p:cNvSpPr>
          <p:nvPr/>
        </p:nvSpPr>
        <p:spPr>
          <a:xfrm>
            <a:off x="914400" y="4148884"/>
            <a:ext cx="25603200" cy="950976"/>
          </a:xfrm>
          <a:prstGeom prst="rect">
            <a:avLst/>
          </a:prstGeom>
        </p:spPr>
        <p:txBody>
          <a:bodyPr anchor="t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Team Member (Project Lead), Team Member, Team Member, …</a:t>
            </a:r>
          </a:p>
          <a:p>
            <a:r>
              <a:rPr lang="en-US" sz="2400" dirty="0" smtClean="0"/>
              <a:t>Affiliation(s)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7650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ceans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3289B4"/>
      </a:accent1>
      <a:accent2>
        <a:srgbClr val="6075AE"/>
      </a:accent2>
      <a:accent3>
        <a:srgbClr val="7A5FA9"/>
      </a:accent3>
      <a:accent4>
        <a:srgbClr val="FFD362"/>
      </a:accent4>
      <a:accent5>
        <a:srgbClr val="FBB13E"/>
      </a:accent5>
      <a:accent6>
        <a:srgbClr val="F7901F"/>
      </a:accent6>
      <a:hlink>
        <a:srgbClr val="3289B4"/>
      </a:hlink>
      <a:folHlink>
        <a:srgbClr val="3289B4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1338</TotalTime>
  <Words>364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Garamond</vt:lpstr>
      <vt:lpstr>Questrial</vt:lpstr>
      <vt:lpstr>Webdings</vt:lpstr>
      <vt:lpstr>Office Theme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McKeel, Christopher A. (LARC-E3)[SSAI DEVELOP]</cp:lastModifiedBy>
  <cp:revision>84</cp:revision>
  <dcterms:created xsi:type="dcterms:W3CDTF">2015-06-02T14:58:58Z</dcterms:created>
  <dcterms:modified xsi:type="dcterms:W3CDTF">2015-06-11T20:53:49Z</dcterms:modified>
</cp:coreProperties>
</file>