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27B"/>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56B27B"/>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56B27B"/>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56B27B"/>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56B27B"/>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56B27B"/>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56B27B"/>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56B27B"/>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56B27B"/>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56B27B"/>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56B27B"/>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56B27B"/>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56B27B"/>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56B27B"/>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56B27B"/>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56B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2666"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56B27B"/>
                </a:solidFill>
              </a:rPr>
              <a:t>PROJECT SHORT TITLE (ALL CAPS)</a:t>
            </a:r>
            <a:endParaRPr lang="en-US" dirty="0">
              <a:solidFill>
                <a:srgbClr val="56B27B"/>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56B27B"/>
                </a:solidFill>
              </a:rPr>
              <a:t>Long Title Goes Here (Title Case)</a:t>
            </a:r>
            <a:endParaRPr lang="en-US" sz="2000" dirty="0">
              <a:solidFill>
                <a:srgbClr val="56B27B"/>
              </a:solidFill>
            </a:endParaRPr>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56B27B"/>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56B27B"/>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56B27B"/>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1935</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120</cp:revision>
  <dcterms:created xsi:type="dcterms:W3CDTF">2017-05-15T13:42:39Z</dcterms:created>
  <dcterms:modified xsi:type="dcterms:W3CDTF">2017-05-31T21:43:50Z</dcterms:modified>
</cp:coreProperties>
</file>