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D2672B"/>
    <a:srgbClr val="9DB23F"/>
    <a:srgbClr val="236F99"/>
    <a:srgbClr val="BA3A50"/>
    <a:srgbClr val="8A5A9A"/>
    <a:srgbClr val="8A8480"/>
    <a:srgbClr val="895999"/>
    <a:srgbClr val="C13E2D"/>
    <a:srgbClr val="67A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82"/>
  </p:normalViewPr>
  <p:slideViewPr>
    <p:cSldViewPr snapToGrid="0">
      <p:cViewPr>
        <p:scale>
          <a:sx n="94" d="100"/>
          <a:sy n="94" d="100"/>
        </p:scale>
        <p:origin x="144" y="-1104"/>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9/15/24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9/15/24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5372B3"/>
                </a:solidFill>
              </a:defRPr>
            </a:lvl1pPr>
          </a:lstStyle>
          <a:p>
            <a:pPr lvl="0"/>
            <a:r>
              <a:rPr lang="en-US" dirty="0"/>
              <a:t>Study Area Climate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5372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2C49F662-057C-9BEB-9AF7-49CCAAB38D73}"/>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9/15/24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guidance on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3" y="5276909"/>
            <a:ext cx="60704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1512757"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22701"/>
            <a:ext cx="6153788"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3" y="17746498"/>
            <a:ext cx="11403754"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3" y="16927094"/>
            <a:ext cx="7240488"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76910"/>
            <a:ext cx="7345672"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2" y="23354463"/>
            <a:ext cx="1151275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733210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64741"/>
            <a:ext cx="736298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061606"/>
            <a:ext cx="7373534"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399" y="23378286"/>
            <a:ext cx="732029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240122"/>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75527"/>
            <a:ext cx="723566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139981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51737"/>
            <a:ext cx="2103120"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51737"/>
            <a:ext cx="2103120"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51737"/>
            <a:ext cx="2103120"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51737"/>
            <a:ext cx="2103120" cy="2083075"/>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16802</TotalTime>
  <Words>583</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82</cp:revision>
  <dcterms:created xsi:type="dcterms:W3CDTF">2019-02-05T16:32:03Z</dcterms:created>
  <dcterms:modified xsi:type="dcterms:W3CDTF">2024-09-16T00:42:50Z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