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72B3"/>
    <a:srgbClr val="D2672B"/>
    <a:srgbClr val="9DB23F"/>
    <a:srgbClr val="236F99"/>
    <a:srgbClr val="BA3A50"/>
    <a:srgbClr val="8A5A9A"/>
    <a:srgbClr val="8A8480"/>
    <a:srgbClr val="895999"/>
    <a:srgbClr val="C13E2D"/>
    <a:srgbClr val="67A4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82"/>
  </p:normalViewPr>
  <p:slideViewPr>
    <p:cSldViewPr snapToGrid="0">
      <p:cViewPr>
        <p:scale>
          <a:sx n="94" d="100"/>
          <a:sy n="94" d="100"/>
        </p:scale>
        <p:origin x="144" y="-1104"/>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9/15/24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9/15/24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5372B3"/>
                </a:solidFill>
              </a:defRPr>
            </a:lvl1pPr>
          </a:lstStyle>
          <a:p>
            <a:pPr lvl="0"/>
            <a:r>
              <a:rPr lang="en-US" dirty="0"/>
              <a:t>Study Area Climate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5372B3"/>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5372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2C49F662-057C-9BEB-9AF7-49CCAAB38D73}"/>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9/15/24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support.office.com/en-us/article/Crop-a-picture-to-fit-in-a-shape-1CE8CF89-6A19-4EE4-82CA-4F8E81469590" TargetMode="External"/><Relationship Id="rId4" Type="http://schemas.openxmlformats.org/officeDocument/2006/relationships/hyperlink" Target="http://www.devpedia.developexchange.com/dp/index.php?title=List_of_Satellite_Pictur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5" name="Text Placeholder 16">
            <a:extLst>
              <a:ext uri="{FF2B5EF4-FFF2-40B4-BE49-F238E27FC236}">
                <a16:creationId xmlns:a16="http://schemas.microsoft.com/office/drawing/2014/main" id="{773BA4E7-1766-23B7-6E28-BEB30D5C92BB}"/>
              </a:ext>
            </a:extLst>
          </p:cNvPr>
          <p:cNvSpPr txBox="1">
            <a:spLocks/>
          </p:cNvSpPr>
          <p:nvPr/>
        </p:nvSpPr>
        <p:spPr>
          <a:xfrm>
            <a:off x="928002" y="6168639"/>
            <a:ext cx="11407715"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guidance on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6" name="TextBox 5">
            <a:extLst>
              <a:ext uri="{FF2B5EF4-FFF2-40B4-BE49-F238E27FC236}">
                <a16:creationId xmlns:a16="http://schemas.microsoft.com/office/drawing/2014/main" id="{AC85576F-308E-47E6-82D4-B98D4F77AB30}"/>
              </a:ext>
            </a:extLst>
          </p:cNvPr>
          <p:cNvSpPr txBox="1"/>
          <p:nvPr/>
        </p:nvSpPr>
        <p:spPr>
          <a:xfrm>
            <a:off x="928003" y="5276909"/>
            <a:ext cx="607040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Synopsis</a:t>
            </a:r>
          </a:p>
        </p:txBody>
      </p:sp>
      <p:sp>
        <p:nvSpPr>
          <p:cNvPr id="7" name="Text Placeholder 16">
            <a:extLst>
              <a:ext uri="{FF2B5EF4-FFF2-40B4-BE49-F238E27FC236}">
                <a16:creationId xmlns:a16="http://schemas.microsoft.com/office/drawing/2014/main" id="{E6DD4A7D-FE1C-C8BA-EA24-EA828A8C7421}"/>
              </a:ext>
            </a:extLst>
          </p:cNvPr>
          <p:cNvSpPr txBox="1">
            <a:spLocks/>
          </p:cNvSpPr>
          <p:nvPr/>
        </p:nvSpPr>
        <p:spPr>
          <a:xfrm>
            <a:off x="822959" y="10977421"/>
            <a:ext cx="11512757"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372B3"/>
              </a:buClr>
              <a:buFont typeface="Arial" panose="020B0604020202020204" pitchFamily="34" charset="0"/>
              <a:buChar char="•"/>
            </a:pPr>
            <a:r>
              <a:rPr lang="en-US" b="1" dirty="0">
                <a:solidFill>
                  <a:srgbClr val="5372B3"/>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22701"/>
            <a:ext cx="6153788"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EBB274FB-0616-6128-01B3-37BE81FEDBF7}"/>
              </a:ext>
            </a:extLst>
          </p:cNvPr>
          <p:cNvSpPr txBox="1">
            <a:spLocks/>
          </p:cNvSpPr>
          <p:nvPr/>
        </p:nvSpPr>
        <p:spPr>
          <a:xfrm>
            <a:off x="931963" y="17746498"/>
            <a:ext cx="11403754"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3" y="16927094"/>
            <a:ext cx="7240488"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19A92A49-C42E-61FB-6FDC-EAA38AA25661}"/>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276910"/>
            <a:ext cx="7345672"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D5DE88B5-CBB8-AD4A-E0E8-9A4AF661D5A1}"/>
              </a:ext>
            </a:extLst>
          </p:cNvPr>
          <p:cNvSpPr txBox="1">
            <a:spLocks/>
          </p:cNvSpPr>
          <p:nvPr/>
        </p:nvSpPr>
        <p:spPr>
          <a:xfrm>
            <a:off x="857622" y="23354463"/>
            <a:ext cx="1151275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4"/>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452826"/>
            <a:ext cx="7332107"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9EA02D78-3608-FC5B-E64B-D9B76786D8DB}"/>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64741"/>
            <a:ext cx="736298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B0A47A00-F936-566C-D1E0-3FE3DE058382}"/>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372B3"/>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9061606"/>
            <a:ext cx="7373534"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76B48C3D-D097-9DEB-3FA4-CC1A583B162E}"/>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0" name="TextBox 19">
            <a:extLst>
              <a:ext uri="{FF2B5EF4-FFF2-40B4-BE49-F238E27FC236}">
                <a16:creationId xmlns:a16="http://schemas.microsoft.com/office/drawing/2014/main" id="{45C41932-2CB9-EA43-2CD4-CA2216FD972C}"/>
              </a:ext>
            </a:extLst>
          </p:cNvPr>
          <p:cNvSpPr txBox="1"/>
          <p:nvPr/>
        </p:nvSpPr>
        <p:spPr>
          <a:xfrm>
            <a:off x="14630399" y="23378286"/>
            <a:ext cx="7320299"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E5ADB3FB-2864-FD66-95A0-37BF86D8E541}"/>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9" y="29240122"/>
            <a:ext cx="7288030"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4975527"/>
            <a:ext cx="7235663" cy="769441"/>
          </a:xfrm>
          <a:prstGeom prst="rect">
            <a:avLst/>
          </a:prstGeom>
          <a:noFill/>
        </p:spPr>
        <p:txBody>
          <a:bodyPr wrap="square" rtlCol="0">
            <a:spAutoFit/>
          </a:bodyPr>
          <a:lstStyle/>
          <a:p>
            <a:r>
              <a:rPr lang="en-US" sz="4400" b="1" dirty="0">
                <a:solidFill>
                  <a:srgbClr val="5372B3"/>
                </a:solidFill>
                <a:latin typeface="Century Gothic" panose="020B0502020202020204" pitchFamily="34" charset="0"/>
              </a:rPr>
              <a:t>Team Members</a:t>
            </a:r>
          </a:p>
        </p:txBody>
      </p:sp>
      <p:sp>
        <p:nvSpPr>
          <p:cNvPr id="24" name="Text Placeholder 16">
            <a:extLst>
              <a:ext uri="{FF2B5EF4-FFF2-40B4-BE49-F238E27FC236}">
                <a16:creationId xmlns:a16="http://schemas.microsoft.com/office/drawing/2014/main" id="{FF56697C-1F23-8319-C349-FDD544B880E0}"/>
              </a:ext>
            </a:extLst>
          </p:cNvPr>
          <p:cNvSpPr txBox="1">
            <a:spLocks/>
          </p:cNvSpPr>
          <p:nvPr/>
        </p:nvSpPr>
        <p:spPr>
          <a:xfrm>
            <a:off x="935899" y="25836460"/>
            <a:ext cx="1139981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5"/>
              </a:rPr>
              <a:t>here</a:t>
            </a:r>
            <a:r>
              <a:rPr lang="en-US" dirty="0">
                <a:solidFill>
                  <a:schemeClr val="tx1">
                    <a:lumMod val="75000"/>
                    <a:lumOff val="25000"/>
                  </a:schemeClr>
                </a:solidFill>
                <a:latin typeface="Garamond" panose="02020404030301010803" pitchFamily="18" charset="0"/>
              </a:rPr>
              <a:t>.</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651737"/>
            <a:ext cx="2103120"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651737"/>
            <a:ext cx="2103120"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651737"/>
            <a:ext cx="2103120"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651737"/>
            <a:ext cx="2103120" cy="2083075"/>
          </a:xfrm>
          <a:prstGeom prst="rect">
            <a:avLst/>
          </a:prstGeom>
        </p:spPr>
      </p:pic>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16802</TotalTime>
  <Words>583</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82</cp:revision>
  <dcterms:created xsi:type="dcterms:W3CDTF">2019-02-05T16:32:03Z</dcterms:created>
  <dcterms:modified xsi:type="dcterms:W3CDTF">2024-09-16T00:42:50Z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