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5" r:id="rId2"/>
    <p:sldId id="278" r:id="rId3"/>
    <p:sldId id="279" r:id="rId4"/>
    <p:sldId id="280" r:id="rId5"/>
    <p:sldId id="286" r:id="rId6"/>
    <p:sldId id="281" r:id="rId7"/>
    <p:sldId id="282" r:id="rId8"/>
    <p:sldId id="283" r:id="rId9"/>
    <p:sldId id="285"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BE068D-4022-4B07-ACAF-C21F78999A4F}">
          <p14:sldIdLst>
            <p14:sldId id="275"/>
            <p14:sldId id="278"/>
            <p14:sldId id="279"/>
            <p14:sldId id="280"/>
            <p14:sldId id="286"/>
            <p14:sldId id="281"/>
            <p14:sldId id="282"/>
            <p14:sldId id="283"/>
            <p14:sldId id="285"/>
            <p14:sldId id="287"/>
          </p14:sldIdLst>
        </p14:section>
      </p14:sectionLst>
    </p:ex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3D3"/>
    <a:srgbClr val="73A9DB"/>
    <a:srgbClr val="2F8AB4"/>
    <a:srgbClr val="C15442"/>
    <a:srgbClr val="52B37B"/>
    <a:srgbClr val="218754"/>
    <a:srgbClr val="EA7845"/>
    <a:srgbClr val="EAA24A"/>
    <a:srgbClr val="586991"/>
    <a:srgbClr val="7DB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1369" autoAdjust="0"/>
  </p:normalViewPr>
  <p:slideViewPr>
    <p:cSldViewPr snapToGrid="0">
      <p:cViewPr varScale="1">
        <p:scale>
          <a:sx n="75" d="100"/>
          <a:sy n="75" d="100"/>
        </p:scale>
        <p:origin x="84" y="636"/>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Website Image should be placed behind the top aperture shape. An example shape has been placed in this position for your reference. Delete the example Website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endParaRPr lang="en-US" baseline="0" dirty="0" smtClean="0"/>
          </a:p>
          <a:p>
            <a:r>
              <a:rPr lang="en-US" dirty="0" smtClean="0"/>
              <a:t>Image Source: http://commons.wikimedia.org/wiki/File:Claude_Monet_-_The_Magpie_-_Google_Art_Project.jpg</a:t>
            </a: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5159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379891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625239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20781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4225398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94A3D3"/>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8"/>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94A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8"/>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94A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8"/>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94A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4"/>
            <a:ext cx="12192000" cy="107098"/>
          </a:xfrm>
          <a:prstGeom prst="rect">
            <a:avLst/>
          </a:prstGeom>
        </p:spPr>
      </p:pic>
      <p:sp>
        <p:nvSpPr>
          <p:cNvPr id="11" name="contract info"/>
          <p:cNvSpPr/>
          <p:nvPr userDrawn="1"/>
        </p:nvSpPr>
        <p:spPr>
          <a:xfrm>
            <a:off x="0" y="6416110"/>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94A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94A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8"/>
          </a:xfrm>
          <a:prstGeom prst="rect">
            <a:avLst/>
          </a:prstGeom>
        </p:spPr>
      </p:pic>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94A3D3"/>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8"/>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94A3D3"/>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94A3D3"/>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94A3D3"/>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94A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3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8"/>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94A3D3"/>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8"/>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4" name="Text Placeholder 18"/>
          <p:cNvSpPr txBox="1">
            <a:spLocks/>
          </p:cNvSpPr>
          <p:nvPr/>
        </p:nvSpPr>
        <p:spPr>
          <a:xfrm>
            <a:off x="8416031" y="30855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5" name="Text Placeholder 19"/>
          <p:cNvSpPr txBox="1">
            <a:spLocks/>
          </p:cNvSpPr>
          <p:nvPr/>
        </p:nvSpPr>
        <p:spPr>
          <a:xfrm>
            <a:off x="8416031" y="34923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16" name="Text Placeholder 20"/>
          <p:cNvSpPr txBox="1">
            <a:spLocks/>
          </p:cNvSpPr>
          <p:nvPr/>
        </p:nvSpPr>
        <p:spPr>
          <a:xfrm>
            <a:off x="8416031" y="38916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4" name="Text Placeholder 21"/>
          <p:cNvSpPr txBox="1">
            <a:spLocks/>
          </p:cNvSpPr>
          <p:nvPr/>
        </p:nvSpPr>
        <p:spPr>
          <a:xfrm>
            <a:off x="8416031" y="42939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5" name="Text Placeholder 22"/>
          <p:cNvSpPr txBox="1">
            <a:spLocks/>
          </p:cNvSpPr>
          <p:nvPr/>
        </p:nvSpPr>
        <p:spPr>
          <a:xfrm>
            <a:off x="8416031" y="46909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8" name="TextBox 17"/>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9"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20" name="Text Placeholder 17"/>
          <p:cNvSpPr txBox="1">
            <a:spLocks/>
          </p:cNvSpPr>
          <p:nvPr/>
        </p:nvSpPr>
        <p:spPr>
          <a:xfrm>
            <a:off x="8416031" y="2294138"/>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1 (Project Lead)</a:t>
            </a:r>
            <a:endParaRPr lang="en-US" sz="2400" dirty="0">
              <a:solidFill>
                <a:schemeClr val="bg2">
                  <a:lumMod val="50000"/>
                </a:schemeClr>
              </a:solidFill>
              <a:latin typeface="Century Gothic" panose="020B0502020202020204" pitchFamily="34" charset="0"/>
            </a:endParaRPr>
          </a:p>
        </p:txBody>
      </p:sp>
      <p:sp>
        <p:nvSpPr>
          <p:cNvPr id="10" name="TextBox 9"/>
          <p:cNvSpPr txBox="1"/>
          <p:nvPr/>
        </p:nvSpPr>
        <p:spPr>
          <a:xfrm>
            <a:off x="38183" y="151493"/>
            <a:ext cx="2987040" cy="2308324"/>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a:t>
            </a:r>
            <a:r>
              <a:rPr lang="en-US" sz="1200" dirty="0">
                <a:solidFill>
                  <a:srgbClr val="FF0000"/>
                </a:solidFill>
              </a:rPr>
              <a:t>W</a:t>
            </a:r>
            <a:r>
              <a:rPr lang="en-US" sz="1200" dirty="0" smtClean="0">
                <a:solidFill>
                  <a:srgbClr val="FF0000"/>
                </a:solidFill>
              </a:rPr>
              <a:t>ebsite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sz="1200" dirty="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
        <p:nvSpPr>
          <p:cNvPr id="17" name="TextBox 16"/>
          <p:cNvSpPr txBox="1"/>
          <p:nvPr/>
        </p:nvSpPr>
        <p:spPr>
          <a:xfrm>
            <a:off x="8159262" y="5551464"/>
            <a:ext cx="3663331" cy="1169551"/>
          </a:xfrm>
          <a:prstGeom prst="rect">
            <a:avLst/>
          </a:prstGeom>
          <a:noFill/>
        </p:spPr>
        <p:txBody>
          <a:bodyPr wrap="square" rtlCol="0">
            <a:spAutoFit/>
          </a:bodyPr>
          <a:lstStyle/>
          <a:p>
            <a:pPr algn="r"/>
            <a:r>
              <a:rPr lang="en-US" sz="1400" b="1" dirty="0" smtClean="0"/>
              <a:t>Spell Out Team Location (ex. Maricopa County Department of Public Health and Arizona State University)</a:t>
            </a:r>
          </a:p>
          <a:p>
            <a:pPr algn="r"/>
            <a:endParaRPr lang="en-US" sz="1400" b="1" dirty="0" smtClean="0"/>
          </a:p>
          <a:p>
            <a:pPr algn="r"/>
            <a:r>
              <a:rPr lang="en-US" sz="1400" i="1" dirty="0" smtClean="0"/>
              <a:t>2017 Spring</a:t>
            </a:r>
            <a:endParaRPr lang="en-US" sz="1400" i="1"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298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
        <p:nvSpPr>
          <p:cNvPr id="8" name="TextBox 7"/>
          <p:cNvSpPr txBox="1"/>
          <p:nvPr/>
        </p:nvSpPr>
        <p:spPr>
          <a:xfrm>
            <a:off x="8975979" y="1401028"/>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1" y="1228722"/>
            <a:ext cx="5979381" cy="5521587"/>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smtClean="0"/>
              <a:t>Include speaker notes for each slide (see below).</a:t>
            </a:r>
          </a:p>
          <a:p>
            <a:r>
              <a:rPr lang="en-US" smtClean="0"/>
              <a:t>Include a visual on each slide, if possible.</a:t>
            </a:r>
          </a:p>
          <a:p>
            <a:r>
              <a:rPr lang="en-US" smtClean="0"/>
              <a:t>Arrange content to minimize white space.</a:t>
            </a:r>
            <a:endParaRPr lang="en-US" dirty="0"/>
          </a:p>
        </p:txBody>
      </p:sp>
      <p:sp>
        <p:nvSpPr>
          <p:cNvPr id="3" name="Text Placeholder 2"/>
          <p:cNvSpPr>
            <a:spLocks noGrp="1"/>
          </p:cNvSpPr>
          <p:nvPr>
            <p:ph type="body" sz="quarter" idx="14"/>
          </p:nvPr>
        </p:nvSpPr>
        <p:spPr/>
        <p:txBody>
          <a:bodyPr/>
          <a:lstStyle/>
          <a:p>
            <a:r>
              <a:rPr lang="en-US"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p:pic>
      <p:sp>
        <p:nvSpPr>
          <p:cNvPr id="5" name="Text Placeholder 4"/>
          <p:cNvSpPr>
            <a:spLocks noGrp="1"/>
          </p:cNvSpPr>
          <p:nvPr>
            <p:ph type="body" sz="quarter" idx="13"/>
          </p:nvPr>
        </p:nvSpPr>
        <p:spPr/>
        <p:txBody>
          <a:bodyPr/>
          <a:lstStyle/>
          <a:p>
            <a:r>
              <a:rPr lang="en-US" smtClean="0"/>
              <a:t>Image Credit: Monet</a:t>
            </a:r>
            <a:endParaRPr lang="en-US" dirty="0"/>
          </a:p>
        </p:txBody>
      </p:sp>
    </p:spTree>
    <p:extLst>
      <p:ext uri="{BB962C8B-B14F-4D97-AF65-F5344CB8AC3E}">
        <p14:creationId xmlns:p14="http://schemas.microsoft.com/office/powerpoint/2010/main" val="3905499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81489" y="4435018"/>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1879287" y="1904682"/>
            <a:ext cx="2240280" cy="768096"/>
          </a:xfrm>
        </p:spPr>
        <p:txBody>
          <a:bodyPr/>
          <a:lstStyle/>
          <a:p>
            <a:r>
              <a:rPr lang="en-US" dirty="0" smtClean="0"/>
              <a:t>Maps</a:t>
            </a:r>
            <a:endParaRPr lang="en-US" dirty="0"/>
          </a:p>
        </p:txBody>
      </p:sp>
      <p:sp>
        <p:nvSpPr>
          <p:cNvPr id="6" name="Text Placeholder 5"/>
          <p:cNvSpPr>
            <a:spLocks noGrp="1"/>
          </p:cNvSpPr>
          <p:nvPr>
            <p:ph type="body" sz="quarter" idx="17"/>
          </p:nvPr>
        </p:nvSpPr>
        <p:spPr>
          <a:xfrm>
            <a:off x="1920233" y="4749470"/>
            <a:ext cx="2240280" cy="768096"/>
          </a:xfrm>
        </p:spPr>
        <p:txBody>
          <a:bodyPr>
            <a:normAutofit/>
          </a:bodyPr>
          <a:lstStyle/>
          <a:p>
            <a:r>
              <a:rPr lang="en-US" sz="4400" dirty="0" smtClean="0"/>
              <a:t>Logos</a:t>
            </a:r>
            <a:endParaRPr lang="en-US" sz="4400" dirty="0"/>
          </a:p>
        </p:txBody>
      </p:sp>
      <p:sp>
        <p:nvSpPr>
          <p:cNvPr id="9" name="Text Placeholder 4"/>
          <p:cNvSpPr>
            <a:spLocks noGrp="1"/>
          </p:cNvSpPr>
          <p:nvPr>
            <p:ph type="body" sz="quarter" idx="16"/>
          </p:nvPr>
        </p:nvSpPr>
        <p:spPr>
          <a:xfrm>
            <a:off x="4881489" y="1519227"/>
            <a:ext cx="6077243" cy="2807155"/>
          </a:xfrm>
        </p:spPr>
        <p:txBody>
          <a:bodyPr>
            <a:noAutofit/>
          </a:bodyPr>
          <a:lstStyle/>
          <a:p>
            <a:endParaRPr lang="en-US" dirty="0" smtClean="0">
              <a:solidFill>
                <a:schemeClr val="bg2">
                  <a:lumMod val="50000"/>
                </a:schemeClr>
              </a:solidFill>
            </a:endParaRPr>
          </a:p>
          <a:p>
            <a:pPr indent="-228600" fontAlgn="base"/>
            <a:r>
              <a:rPr lang="en-US" dirty="0" smtClean="0">
                <a:solidFill>
                  <a:schemeClr val="bg2">
                    <a:lumMod val="50000"/>
                  </a:schemeClr>
                </a:solidFill>
              </a:rPr>
              <a:t>A </a:t>
            </a:r>
            <a:r>
              <a:rPr lang="en-US" b="1" dirty="0" smtClean="0">
                <a:solidFill>
                  <a:schemeClr val="bg2">
                    <a:lumMod val="50000"/>
                  </a:schemeClr>
                </a:solidFill>
              </a:rPr>
              <a:t>scale bar </a:t>
            </a:r>
            <a:r>
              <a:rPr lang="en-US" dirty="0" smtClean="0">
                <a:solidFill>
                  <a:schemeClr val="bg2">
                    <a:lumMod val="50000"/>
                  </a:schemeClr>
                </a:solidFill>
              </a:rPr>
              <a:t>is required </a:t>
            </a:r>
            <a:r>
              <a:rPr lang="en-US" dirty="0">
                <a:solidFill>
                  <a:schemeClr val="bg2">
                    <a:lumMod val="50000"/>
                  </a:schemeClr>
                </a:solidFill>
              </a:rPr>
              <a:t>for </a:t>
            </a:r>
            <a:r>
              <a:rPr lang="en-US" dirty="0" smtClean="0">
                <a:solidFill>
                  <a:schemeClr val="bg2">
                    <a:lumMod val="50000"/>
                  </a:schemeClr>
                </a:solidFill>
              </a:rPr>
              <a:t>reference on all maps.</a:t>
            </a:r>
            <a:endParaRPr lang="en-US" dirty="0">
              <a:solidFill>
                <a:schemeClr val="bg2">
                  <a:lumMod val="50000"/>
                </a:schemeClr>
              </a:solidFill>
            </a:endParaRPr>
          </a:p>
          <a:p>
            <a:pPr indent="-228600" fontAlgn="base"/>
            <a:r>
              <a:rPr lang="en-US" dirty="0" smtClean="0">
                <a:solidFill>
                  <a:schemeClr val="bg2">
                    <a:lumMod val="50000"/>
                  </a:schemeClr>
                </a:solidFill>
              </a:rPr>
              <a:t>A North arrow is </a:t>
            </a:r>
            <a:r>
              <a:rPr lang="en-US" b="1" dirty="0" smtClean="0">
                <a:solidFill>
                  <a:schemeClr val="bg2">
                    <a:lumMod val="50000"/>
                  </a:schemeClr>
                </a:solidFill>
              </a:rPr>
              <a:t>suggested</a:t>
            </a:r>
            <a:r>
              <a:rPr lang="en-US" dirty="0" smtClean="0">
                <a:solidFill>
                  <a:schemeClr val="bg2">
                    <a:lumMod val="50000"/>
                  </a:schemeClr>
                </a:solidFill>
              </a:rPr>
              <a:t>. Otherwise all maps should be oriented such that North is the top of the slide.</a:t>
            </a:r>
            <a:endParaRPr lang="en-US" dirty="0">
              <a:solidFill>
                <a:schemeClr val="bg2">
                  <a:lumMod val="50000"/>
                </a:schemeClr>
              </a:solidFill>
            </a:endParaRPr>
          </a:p>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p>
          <a:p>
            <a:endParaRPr lang="en-US" dirty="0">
              <a:solidFill>
                <a:schemeClr val="bg2">
                  <a:lumMod val="50000"/>
                </a:schemeClr>
              </a:solidFill>
            </a:endParaRPr>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sz="2000" dirty="0" smtClean="0">
                <a:solidFill>
                  <a:schemeClr val="bg2">
                    <a:lumMod val="50000"/>
                  </a:schemeClr>
                </a:solidFill>
              </a:rPr>
              <a:t>Obtain a </a:t>
            </a:r>
            <a:r>
              <a:rPr lang="en-US" sz="2000" b="1" dirty="0" smtClean="0">
                <a:solidFill>
                  <a:schemeClr val="bg2">
                    <a:lumMod val="50000"/>
                  </a:schemeClr>
                </a:solidFill>
              </a:rPr>
              <a:t>media release form</a:t>
            </a:r>
            <a:r>
              <a:rPr lang="en-US" sz="2000" dirty="0" smtClean="0">
                <a:solidFill>
                  <a:schemeClr val="bg2">
                    <a:lumMod val="50000"/>
                  </a:schemeClr>
                </a:solidFill>
              </a:rPr>
              <a:t> from all people in photos that your team has taken — </a:t>
            </a:r>
            <a:r>
              <a:rPr lang="en-US" sz="2000" b="1" dirty="0" smtClean="0">
                <a:solidFill>
                  <a:schemeClr val="bg2">
                    <a:lumMod val="50000"/>
                  </a:schemeClr>
                </a:solidFill>
              </a:rPr>
              <a:t>no children</a:t>
            </a:r>
            <a:r>
              <a:rPr lang="en-US" sz="2000" dirty="0" smtClean="0">
                <a:solidFill>
                  <a:schemeClr val="bg2">
                    <a:lumMod val="50000"/>
                  </a:schemeClr>
                </a:solidFill>
              </a:rPr>
              <a:t>!</a:t>
            </a:r>
          </a:p>
          <a:p>
            <a:r>
              <a:rPr lang="en-US" sz="2000" dirty="0" smtClean="0">
                <a:solidFill>
                  <a:schemeClr val="bg2">
                    <a:lumMod val="50000"/>
                  </a:schemeClr>
                </a:solidFill>
              </a:rPr>
              <a:t>All image sources should be </a:t>
            </a:r>
            <a:r>
              <a:rPr lang="en-US" sz="2000" b="1" dirty="0" smtClean="0">
                <a:solidFill>
                  <a:schemeClr val="bg2">
                    <a:lumMod val="50000"/>
                  </a:schemeClr>
                </a:solidFill>
              </a:rPr>
              <a:t>cited using a consistent format </a:t>
            </a:r>
            <a:r>
              <a:rPr lang="en-US" sz="2000" dirty="0" smtClean="0">
                <a:solidFill>
                  <a:schemeClr val="bg2">
                    <a:lumMod val="50000"/>
                  </a:schemeClr>
                </a:solidFill>
              </a:rPr>
              <a:t>and should be </a:t>
            </a:r>
            <a:r>
              <a:rPr lang="en-US" sz="2000" b="1" dirty="0" smtClean="0">
                <a:solidFill>
                  <a:schemeClr val="bg2">
                    <a:lumMod val="50000"/>
                  </a:schemeClr>
                </a:solidFill>
              </a:rPr>
              <a:t>visible</a:t>
            </a:r>
            <a:r>
              <a:rPr lang="en-US" sz="2000" dirty="0" smtClean="0">
                <a:solidFill>
                  <a:schemeClr val="bg2">
                    <a:lumMod val="50000"/>
                  </a:schemeClr>
                </a:solidFill>
              </a:rPr>
              <a:t> on the slide (see slides 2, 3, and 4).</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 (see slides 2, 3, and 4).</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Autofit/>
          </a:bodyPr>
          <a:lstStyle/>
          <a:p>
            <a:r>
              <a:rPr lang="en-US" sz="2000" dirty="0" smtClean="0">
                <a:solidFill>
                  <a:schemeClr val="bg2">
                    <a:lumMod val="50000"/>
                  </a:schemeClr>
                </a:solidFill>
              </a:rPr>
              <a:t>Keep all images and text boxes </a:t>
            </a:r>
            <a:r>
              <a:rPr lang="en-US" sz="2000" b="1" dirty="0" smtClean="0">
                <a:solidFill>
                  <a:schemeClr val="bg2">
                    <a:lumMod val="50000"/>
                  </a:schemeClr>
                </a:solidFill>
              </a:rPr>
              <a:t>ungrouped</a:t>
            </a:r>
            <a:r>
              <a:rPr lang="en-US" sz="2000" dirty="0" smtClean="0">
                <a:solidFill>
                  <a:schemeClr val="bg2">
                    <a:lumMod val="50000"/>
                  </a:schemeClr>
                </a:solidFill>
              </a:rPr>
              <a:t>, including individual elements of flowcharts.</a:t>
            </a:r>
          </a:p>
          <a:p>
            <a:r>
              <a:rPr lang="en-US" sz="2000" dirty="0" smtClean="0">
                <a:solidFill>
                  <a:schemeClr val="bg2">
                    <a:lumMod val="50000"/>
                  </a:schemeClr>
                </a:solidFill>
              </a:rPr>
              <a:t>Background images are </a:t>
            </a:r>
            <a:r>
              <a:rPr lang="en-US" sz="2000" b="1" dirty="0" smtClean="0">
                <a:solidFill>
                  <a:schemeClr val="bg2">
                    <a:lumMod val="50000"/>
                  </a:schemeClr>
                </a:solidFill>
              </a:rPr>
              <a:t>discouraged</a:t>
            </a:r>
            <a:r>
              <a:rPr lang="en-US" sz="2000" dirty="0" smtClean="0">
                <a:solidFill>
                  <a:schemeClr val="bg2">
                    <a:lumMod val="50000"/>
                  </a:schemeClr>
                </a:solidFill>
              </a:rPr>
              <a:t>.  If you use one, make sure that your text remains </a:t>
            </a:r>
            <a:r>
              <a:rPr lang="en-US" sz="2000" b="1" dirty="0" smtClean="0">
                <a:solidFill>
                  <a:schemeClr val="bg2">
                    <a:lumMod val="50000"/>
                  </a:schemeClr>
                </a:solidFill>
              </a:rPr>
              <a:t>clear</a:t>
            </a:r>
            <a:r>
              <a:rPr lang="en-US" sz="2000" dirty="0" smtClean="0">
                <a:solidFill>
                  <a:schemeClr val="bg2">
                    <a:lumMod val="50000"/>
                  </a:schemeClr>
                </a:solidFill>
              </a:rPr>
              <a:t> and </a:t>
            </a:r>
            <a:r>
              <a:rPr lang="en-US" sz="2000" b="1" dirty="0" smtClean="0">
                <a:solidFill>
                  <a:schemeClr val="bg2">
                    <a:lumMod val="50000"/>
                  </a:schemeClr>
                </a:solidFill>
              </a:rPr>
              <a:t>legible</a:t>
            </a:r>
            <a:r>
              <a:rPr lang="en-US" sz="2000"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2861</TotalTime>
  <Words>1043</Words>
  <Application>Microsoft Office PowerPoint</Application>
  <PresentationFormat>Widescreen</PresentationFormat>
  <Paragraphs>112</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Aubrey Hilte</cp:lastModifiedBy>
  <cp:revision>154</cp:revision>
  <dcterms:created xsi:type="dcterms:W3CDTF">2015-05-18T13:26:09Z</dcterms:created>
  <dcterms:modified xsi:type="dcterms:W3CDTF">2016-12-07T20:46:47Z</dcterms:modified>
</cp:coreProperties>
</file>