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0652A"/>
    <a:srgbClr val="9B3D3B"/>
    <a:srgbClr val="751811"/>
    <a:srgbClr val="964135"/>
    <a:srgbClr val="7DB761"/>
    <a:srgbClr val="9299A8"/>
    <a:srgbClr val="E97844"/>
    <a:srgbClr val="7DB961"/>
    <a:srgbClr val="238754"/>
    <a:srgbClr val="75AA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varScale="1">
        <p:scale>
          <a:sx n="16" d="100"/>
          <a:sy n="16" d="100"/>
        </p:scale>
        <p:origin x="2429"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Hunter, Shanise Y. (LARC-E3)[SSAI DEVELOP]	11/2/2020
Zachary Bengtsson	1/26/2020
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Hunter, Shanise Y. (LARC-E3)[SSAI DEVELOP]	11/2/2020
Zachary Bengtsson	1/26/2020
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Hunter, Shanise Y. (LARC-E3)[SSAI DEVELOP]	11/2/2020
Zachary Bengtsson	1/26/2020
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Hunter, Shanise Y. (LARC-E3)[SSAI DEVELOP]	11/2/2020
Zachary Bengtsson	1/26/2020
The standard DEVELOP bullet style is symbol #52 in the Webdings font.</p:text>
    <p:extLst>
      <p:ext uri="{C676402C-5697-4E1C-873F-D02D1690AC5C}">
        <p15:threadingInfo xmlns:p15="http://schemas.microsoft.com/office/powerpoint/2012/main" timeZoneBias="300"/>
      </p:ext>
    </p:extLst>
  </p:cm>
  <p:cm authorId="1" dt="2020-11-11T13:42:21.470" idx="14">
    <p:pos x="4186" y="14026"/>
    <p:text>Hunter, Shanise Y. (LARC-E3)[SSAI DEVELOP]	11/2/2020
Zachary Bengtsson	1/26/2020
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Hunter, Shanise Y. (LARC-E3)[SSAI DEVELOP]	11/2/2020
Zachary Bengtsson	1/26/2020
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Zachary Bengtsson	1/26/2020
Project long title should be between 50 to 60pt font, taking up a max of 3 lines. Only shrink the text size if title cannot fit in provided text box.</p:text>
    <p:extLst mod="1">
      <p:ext uri="{C676402C-5697-4E1C-873F-D02D1690AC5C}">
        <p15:threadingInfo xmlns:p15="http://schemas.microsoft.com/office/powerpoint/2012/main" timeZoneBias="300"/>
      </p:ext>
    </p:extLst>
  </p:cm>
  <p:cm authorId="1" dt="2020-11-02T11:09:52.661" idx="3">
    <p:pos x="15914" y="4703"/>
    <p:text>Zachary Bengtsson	1/26/2020
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20-11-02T11:10:56.485" idx="4">
    <p:pos x="2405" y="2587"/>
    <p:text>Zachary Bengtsson	1/26/2020
Body text should be at least 24pt font. Captions and any other text should be at least 16pt font. Image and legend text should be the correct size, regardless of whether it is editable. Feel free to rename, move, and resize sections as needed.</p:text>
    <p:extLst mod="1">
      <p:ext uri="{C676402C-5697-4E1C-873F-D02D1690AC5C}">
        <p15:threadingInfo xmlns:p15="http://schemas.microsoft.com/office/powerpoint/2012/main" timeZoneBias="300"/>
      </p:ext>
    </p:extLst>
  </p:cm>
  <p:cm authorId="1" dt="2020-11-02T11:12:06.365" idx="5">
    <p:pos x="10110" y="2561"/>
    <p:text>Zachary Bengtsson	1/26/2020
The standard DEVELOP bullet style is symbol #52 in the Webdings font.</p:text>
    <p:extLst mod="1">
      <p:ext uri="{C676402C-5697-4E1C-873F-D02D1690AC5C}">
        <p15:threadingInfo xmlns:p15="http://schemas.microsoft.com/office/powerpoint/2012/main" timeZoneBias="300"/>
      </p:ext>
    </p:extLst>
  </p:cm>
  <p:cm authorId="1" dt="2020-11-02T11:12:42.829" idx="6">
    <p:pos x="11541" y="5628"/>
    <p:text>Zachary Bengtsson	1/26/2020
Here's where you can find pictures of the satellites:</p:text>
    <p:extLst mod="1">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mod="1">
      <p:ext uri="{C676402C-5697-4E1C-873F-D02D1690AC5C}">
        <p15:threadingInfo xmlns:p15="http://schemas.microsoft.com/office/powerpoint/2012/main" timeZoneBias="300">
          <p15:parentCm authorId="1" idx="6"/>
        </p15:threadingInfo>
      </p:ext>
    </p:extLst>
  </p:cm>
  <p:cm authorId="1" dt="2020-11-02T11:14:35.187" idx="8">
    <p:pos x="3663" y="18790"/>
    <p:text>Zachary Bengtsson	1/26/2020
List Project Leads first and include their title below their name. Headshots should include professional business attire. Images should be cropped to a circle shape at a 1.8” x 1.8” dimension and centered in aperture shape. Instruction on how to do this can be found here:</p:text>
    <p:extLst mod="1">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mod="1">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Hunter, Shanise Y. (LARC-E3)[SSAI DEVELOP]	11/2/2020
Zachary Bengtsson	1/26/2020
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51:37.187" idx="19">
    <p:pos x="15658" y="4426"/>
    <p:text>Hunter, Shanise Y. (LARC-E3)[SSAI DEVELOP]	11/2/2020
Zachary Bengtsson	1/26/2020
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51:59.316" idx="20">
    <p:pos x="2602" y="2506"/>
    <p:text>Hunter, Shanise Y. (LARC-E3)[SSAI DEVELOP]	11/2/2020
Zachary Bengtsson	1/26/2020
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52:43.260" idx="21">
    <p:pos x="2698" y="4858"/>
    <p:text>Hunter, Shanise Y. (LARC-E3)[SSAI DEVELOP]	11/2/2020
Zachary Bengtsson	1/26/2020
The standard DEVELOP bullet style is symbol #52 in the Webdings font.</p:text>
    <p:extLst>
      <p:ext uri="{C676402C-5697-4E1C-873F-D02D1690AC5C}">
        <p15:threadingInfo xmlns:p15="http://schemas.microsoft.com/office/powerpoint/2012/main" timeZoneBias="300"/>
      </p:ext>
    </p:extLst>
  </p:cm>
  <p:cm authorId="1" dt="2020-11-11T13:53:26.491" idx="22">
    <p:pos x="11434" y="7978"/>
    <p:text>Hunter, Shanise Y. (LARC-E3)[SSAI DEVELOP]	11/2/2020
Zachary Bengtsson	1/26/2020
Here's where you can find pictures of the satellites:</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Hunter, Shanise Y. (LARC-E3)[SSAI DEVELOP]	11/2/2020
Zachary Bengtsson	1/26/2020
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D0652A"/>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t> </a:t>
            </a:r>
            <a:r>
              <a:rPr lang="en-US" dirty="0" smtClean="0">
                <a:solidFill>
                  <a:srgbClr val="D0652A"/>
                </a:solidFill>
              </a:rPr>
              <a:t>|</a:t>
            </a:r>
            <a:r>
              <a:rPr lang="en-US" spc="100" baseline="0" dirty="0" smtClean="0">
                <a:solidFill>
                  <a:srgbClr val="D0652A"/>
                </a:solidFill>
              </a:rPr>
              <a:t>Spring</a:t>
            </a:r>
            <a:r>
              <a:rPr lang="en-US" dirty="0" smtClean="0">
                <a:solidFill>
                  <a:srgbClr val="D0652A"/>
                </a:solidFill>
              </a:rPr>
              <a:t> 2021</a:t>
            </a:r>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9768" y="876300"/>
            <a:ext cx="2468880" cy="2468880"/>
          </a:xfrm>
          <a:prstGeom prst="rect">
            <a:avLst/>
          </a:prstGeom>
        </p:spPr>
      </p:pic>
      <p:cxnSp>
        <p:nvCxnSpPr>
          <p:cNvPr id="14" name="Straight Connector 13"/>
          <p:cNvCxnSpPr/>
          <p:nvPr userDrawn="1"/>
        </p:nvCxnSpPr>
        <p:spPr>
          <a:xfrm>
            <a:off x="1032387" y="35751321"/>
            <a:ext cx="25367226" cy="0"/>
          </a:xfrm>
          <a:prstGeom prst="line">
            <a:avLst/>
          </a:prstGeom>
          <a:ln w="190500" cap="rnd">
            <a:solidFill>
              <a:srgbClr val="D0652A"/>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8471" y="34729270"/>
            <a:ext cx="4436812" cy="717285"/>
          </a:xfrm>
          <a:prstGeom prst="rect">
            <a:avLst/>
          </a:prstGeom>
        </p:spPr>
      </p:pic>
      <p:cxnSp>
        <p:nvCxnSpPr>
          <p:cNvPr id="13" name="Straight Connector 12"/>
          <p:cNvCxnSpPr/>
          <p:nvPr userDrawn="1"/>
        </p:nvCxnSpPr>
        <p:spPr>
          <a:xfrm>
            <a:off x="1032387" y="3924300"/>
            <a:ext cx="25367226" cy="0"/>
          </a:xfrm>
          <a:prstGeom prst="line">
            <a:avLst/>
          </a:prstGeom>
          <a:ln w="190500" cap="rnd">
            <a:solidFill>
              <a:srgbClr val="D0652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272043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60">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11/18/2020</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D0652A"/>
                </a:solidFill>
              </a:rPr>
              <a:t>Study Area</a:t>
            </a:r>
            <a:r>
              <a:rPr lang="en-US" sz="10000" dirty="0">
                <a:solidFill>
                  <a:srgbClr val="D0652A"/>
                </a:solidFill>
              </a:rPr>
              <a:t> </a:t>
            </a:r>
            <a:r>
              <a:rPr lang="en-US" sz="10000" dirty="0" smtClean="0">
                <a:solidFill>
                  <a:srgbClr val="D0652A"/>
                </a:solidFill>
              </a:rPr>
              <a:t>Food </a:t>
            </a:r>
            <a:r>
              <a:rPr lang="en-US" sz="10000" dirty="0">
                <a:solidFill>
                  <a:srgbClr val="D0652A"/>
                </a:solidFill>
              </a:rPr>
              <a:t>Security </a:t>
            </a:r>
            <a:r>
              <a:rPr lang="en-US" sz="10000" dirty="0" smtClean="0">
                <a:solidFill>
                  <a:srgbClr val="D0652A"/>
                </a:solidFill>
              </a:rPr>
              <a:t>&amp; Agriculture</a:t>
            </a:r>
            <a:endParaRPr lang="en-US" sz="10000" dirty="0">
              <a:solidFill>
                <a:srgbClr val="D0652A"/>
              </a:solidFill>
            </a:endParaRP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smtClean="0">
                <a:solidFill>
                  <a:srgbClr val="D0652A"/>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buClr>
                <a:srgbClr val="7DB761"/>
              </a:buClr>
            </a:pPr>
            <a:r>
              <a:rPr lang="en-US" b="1" dirty="0">
                <a:solidFill>
                  <a:srgbClr val="7DB761"/>
                </a:solidFill>
                <a:latin typeface="Garamond" panose="02020404030301010803" pitchFamily="18" charset="0"/>
              </a:rPr>
              <a:t>Start</a:t>
            </a:r>
            <a:r>
              <a:rPr lang="en-US" dirty="0">
                <a:solidFill>
                  <a:srgbClr val="9299A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And it should be colored and bolded in the app color.</a:t>
            </a:r>
          </a:p>
          <a:p>
            <a:pPr marL="347663" indent="-347663" algn="just">
              <a:buClr>
                <a:srgbClr val="7DB761"/>
              </a:buClr>
            </a:pPr>
            <a:r>
              <a:rPr lang="en-US" b="1" dirty="0">
                <a:solidFill>
                  <a:srgbClr val="7DB761"/>
                </a:solidFill>
                <a:latin typeface="Garamond" panose="02020404030301010803" pitchFamily="18" charset="0"/>
              </a:rPr>
              <a:t>Ensure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a:t>
            </a:r>
          </a:p>
          <a:p>
            <a:pPr marL="347663" indent="-347663" algn="just">
              <a:buClr>
                <a:srgbClr val="7DB761"/>
              </a:buClr>
            </a:pPr>
            <a:r>
              <a:rPr lang="en-US" b="1" dirty="0">
                <a:solidFill>
                  <a:srgbClr val="7DB761"/>
                </a:solidFill>
                <a:latin typeface="Garamond" panose="02020404030301010803" pitchFamily="18" charset="0"/>
              </a:rPr>
              <a:t>Do</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not change the bullet style or color.</a:t>
            </a:r>
          </a:p>
          <a:p>
            <a:pPr marL="347663" indent="-347663" algn="just">
              <a:buClr>
                <a:srgbClr val="7DB761"/>
              </a:buClr>
            </a:pPr>
            <a:r>
              <a:rPr lang="en-US" b="1" dirty="0">
                <a:solidFill>
                  <a:srgbClr val="7DB761"/>
                </a:solidFill>
                <a:latin typeface="Garamond" panose="02020404030301010803" pitchFamily="18" charset="0"/>
              </a:rPr>
              <a:t>Best</a:t>
            </a:r>
            <a:r>
              <a:rPr lang="en-US" dirty="0">
                <a:solidFill>
                  <a:srgbClr val="3E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in the style of bullets and period usage throughout.</a:t>
            </a:r>
          </a:p>
          <a:p>
            <a:pPr marL="347663" indent="-347663" algn="just">
              <a:buClr>
                <a:srgbClr val="7DB761"/>
              </a:buClr>
            </a:pPr>
            <a:r>
              <a:rPr lang="en-US" b="1" dirty="0">
                <a:solidFill>
                  <a:srgbClr val="7DB761"/>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smtClean="0">
                <a:solidFill>
                  <a:srgbClr val="D0652A"/>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smtClean="0">
                <a:solidFill>
                  <a:srgbClr val="D0652A"/>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smtClean="0">
                <a:solidFill>
                  <a:srgbClr val="D0652A"/>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latin typeface="Garamond" panose="02020404030301010803" pitchFamily="18" charset="0"/>
              </a:rPr>
              <a:t>Earth observation icons can be found on </a:t>
            </a:r>
            <a:r>
              <a:rPr lang="en-US" dirty="0" err="1" smtClean="0">
                <a:solidFill>
                  <a:schemeClr val="tx1">
                    <a:lumMod val="75000"/>
                  </a:schemeClr>
                </a:solidFill>
                <a:latin typeface="Garamond" panose="02020404030301010803" pitchFamily="18" charset="0"/>
              </a:rPr>
              <a:t>DEVELOPedia</a:t>
            </a:r>
            <a:r>
              <a:rPr lang="en-US" dirty="0" smtClean="0">
                <a:solidFill>
                  <a:schemeClr val="tx1">
                    <a:lumMod val="75000"/>
                  </a:schemeClr>
                </a:solidFill>
                <a:latin typeface="Garamond" panose="02020404030301010803" pitchFamily="18" charset="0"/>
              </a:rPr>
              <a:t>.</a:t>
            </a:r>
          </a:p>
          <a:p>
            <a:r>
              <a:rPr lang="en-US" dirty="0" smtClean="0">
                <a:solidFill>
                  <a:schemeClr val="tx1">
                    <a:lumMod val="75000"/>
                  </a:schemeClr>
                </a:solidFill>
                <a:latin typeface="Garamond" panose="02020404030301010803" pitchFamily="18" charset="0"/>
              </a:rPr>
              <a:t>Keep any text editable</a:t>
            </a:r>
            <a:r>
              <a:rPr lang="en-US" dirty="0" smtClean="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smtClean="0">
                <a:solidFill>
                  <a:srgbClr val="D0652A"/>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smtClean="0">
                <a:solidFill>
                  <a:srgbClr val="D0652A"/>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7DB761"/>
              </a:buClr>
            </a:pPr>
            <a:r>
              <a:rPr lang="en-US" dirty="0" smtClean="0">
                <a:solidFill>
                  <a:schemeClr val="tx1">
                    <a:lumMod val="75000"/>
                  </a:schemeClr>
                </a:solidFill>
                <a:latin typeface="Garamond" panose="02020404030301010803" pitchFamily="18" charset="0"/>
              </a:rPr>
              <a:t>Use bullets.</a:t>
            </a:r>
          </a:p>
          <a:p>
            <a:pPr marL="347663" indent="-347663">
              <a:buClr>
                <a:srgbClr val="7DB761"/>
              </a:buClr>
            </a:pPr>
            <a:r>
              <a:rPr lang="en-US" dirty="0" smtClean="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smtClean="0">
                <a:solidFill>
                  <a:srgbClr val="D0652A"/>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latin typeface="Garamond" panose="02020404030301010803" pitchFamily="18" charset="0"/>
              </a:rPr>
              <a:t>Include anyone who has helped you with the project.</a:t>
            </a:r>
          </a:p>
          <a:p>
            <a:r>
              <a:rPr lang="en-US" dirty="0" smtClean="0">
                <a:solidFill>
                  <a:schemeClr val="tx1">
                    <a:lumMod val="75000"/>
                  </a:schemeClr>
                </a:solidFill>
                <a:latin typeface="Garamond" panose="02020404030301010803" pitchFamily="18" charset="0"/>
              </a:rPr>
              <a:t>If this is a continuation project, credit the previous team members and contributors.</a:t>
            </a:r>
          </a:p>
          <a:p>
            <a:r>
              <a:rPr lang="en-US" dirty="0" smtClean="0">
                <a:solidFill>
                  <a:schemeClr val="tx1">
                    <a:lumMod val="75000"/>
                  </a:schemeClr>
                </a:solidFill>
                <a:latin typeface="Garamond" panose="02020404030301010803" pitchFamily="18" charset="0"/>
              </a:rPr>
              <a:t>If you are including affiliations, use DEVELOP as the affiliation for a </a:t>
            </a:r>
            <a:r>
              <a:rPr lang="en-US" dirty="0" err="1" smtClean="0">
                <a:solidFill>
                  <a:schemeClr val="tx1">
                    <a:lumMod val="75000"/>
                  </a:schemeClr>
                </a:solidFill>
                <a:latin typeface="Garamond" panose="02020404030301010803" pitchFamily="18" charset="0"/>
              </a:rPr>
              <a:t>DEVELOPer</a:t>
            </a:r>
            <a:r>
              <a:rPr lang="en-US" dirty="0" smtClean="0">
                <a:solidFill>
                  <a:schemeClr val="tx1">
                    <a:lumMod val="75000"/>
                  </a:schemeClr>
                </a:solidFill>
                <a:latin typeface="Garamond" panose="02020404030301010803" pitchFamily="18" charset="0"/>
              </a:rPr>
              <a:t> or former </a:t>
            </a:r>
            <a:r>
              <a:rPr lang="en-US" dirty="0" err="1" smtClean="0">
                <a:solidFill>
                  <a:schemeClr val="tx1">
                    <a:lumMod val="75000"/>
                  </a:schemeClr>
                </a:solidFill>
                <a:latin typeface="Garamond" panose="02020404030301010803" pitchFamily="18" charset="0"/>
              </a:rPr>
              <a:t>DEVELOPer</a:t>
            </a:r>
            <a:r>
              <a:rPr lang="en-US" dirty="0" smtClean="0">
                <a:solidFill>
                  <a:schemeClr val="tx1">
                    <a:lumMod val="75000"/>
                  </a:schemeClr>
                </a:solidFill>
                <a:latin typeface="Garamond" panose="02020404030301010803" pitchFamily="18" charset="0"/>
              </a:rPr>
              <a:t>—not their school or former school</a:t>
            </a:r>
            <a:r>
              <a:rPr lang="en-US" dirty="0" smtClean="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smtClean="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smtClean="0">
                <a:solidFill>
                  <a:srgbClr val="D0652A"/>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smtClean="0">
                <a:solidFill>
                  <a:srgbClr val="D0652A"/>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smtClean="0">
                <a:solidFill>
                  <a:srgbClr val="D0652A"/>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DO NOT PLACE THIS SECTION DIRECTLY ABOVE THE HEXAGONAL APP AREA ICON</a:t>
            </a:r>
            <a:r>
              <a:rPr lang="en-US" dirty="0">
                <a:solidFill>
                  <a:schemeClr val="tx1">
                    <a:lumMod val="75000"/>
                    <a:lumOff val="25000"/>
                  </a:schemeClr>
                </a:solidFill>
                <a:latin typeface="Garamond" panose="02020404030301010803" pitchFamily="18" charset="0"/>
              </a:rPr>
              <a:t>. 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140"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D0652A"/>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320903" y="31059504"/>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pic>
        <p:nvPicPr>
          <p:cNvPr id="38" name="Picture 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92670" y="30835760"/>
            <a:ext cx="2103120" cy="2103120"/>
          </a:xfrm>
          <a:prstGeom prst="rect">
            <a:avLst/>
          </a:prstGeom>
        </p:spPr>
      </p:pic>
      <p:pic>
        <p:nvPicPr>
          <p:cNvPr id="39" name="Picture 3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73062" y="30835760"/>
            <a:ext cx="2103120" cy="2103120"/>
          </a:xfrm>
          <a:prstGeom prst="rect">
            <a:avLst/>
          </a:prstGeom>
        </p:spPr>
      </p:pic>
      <p:pic>
        <p:nvPicPr>
          <p:cNvPr id="41" name="Picture 4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9974" y="30830904"/>
            <a:ext cx="2103120" cy="2103120"/>
          </a:xfrm>
          <a:prstGeom prst="rect">
            <a:avLst/>
          </a:prstGeom>
        </p:spPr>
      </p:pic>
      <p:pic>
        <p:nvPicPr>
          <p:cNvPr id="42" name="Picture 4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12278" y="30835760"/>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3" name="Title 3"/>
          <p:cNvSpPr txBox="1">
            <a:spLocks/>
          </p:cNvSpPr>
          <p:nvPr/>
        </p:nvSpPr>
        <p:spPr>
          <a:xfrm>
            <a:off x="24925421" y="5505306"/>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0652A"/>
                </a:solidFill>
              </a:rPr>
              <a:t>Study Area</a:t>
            </a:r>
            <a:r>
              <a:rPr lang="en-US" sz="10000" dirty="0">
                <a:solidFill>
                  <a:srgbClr val="D0652A"/>
                </a:solidFill>
              </a:rPr>
              <a:t> Food Security &amp; Agriculture</a:t>
            </a:r>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D0652A"/>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D0652A"/>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D0652A"/>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D0652A"/>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D0652A"/>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D0652A"/>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Abstract</a:t>
            </a:r>
          </a:p>
        </p:txBody>
      </p:sp>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35760"/>
            <a:ext cx="2103120" cy="2103120"/>
          </a:xfrm>
          <a:prstGeom prst="rect">
            <a:avLst/>
          </a:prstGeom>
        </p:spPr>
      </p:pic>
      <p:pic>
        <p:nvPicPr>
          <p:cNvPr id="42" name="Picture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35760"/>
            <a:ext cx="2103120" cy="2103120"/>
          </a:xfrm>
          <a:prstGeom prst="rect">
            <a:avLst/>
          </a:prstGeom>
        </p:spPr>
      </p:pic>
      <p:pic>
        <p:nvPicPr>
          <p:cNvPr id="43" name="Picture 4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35760"/>
            <a:ext cx="2103120" cy="2103120"/>
          </a:xfrm>
          <a:prstGeom prst="rect">
            <a:avLst/>
          </a:prstGeom>
        </p:spPr>
      </p:pic>
      <p:pic>
        <p:nvPicPr>
          <p:cNvPr id="44" name="Picture 4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35760"/>
            <a:ext cx="2103120" cy="2103120"/>
          </a:xfrm>
          <a:prstGeom prst="rect">
            <a:avLst/>
          </a:prstGeom>
        </p:spPr>
      </p:pic>
      <p:sp>
        <p:nvSpPr>
          <p:cNvPr id="35"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D0652A"/>
                </a:solidFill>
              </a:rPr>
              <a:t>Node Location </a:t>
            </a:r>
          </a:p>
        </p:txBody>
      </p:sp>
    </p:spTree>
    <p:extLst>
      <p:ext uri="{BB962C8B-B14F-4D97-AF65-F5344CB8AC3E}">
        <p14:creationId xmlns:p14="http://schemas.microsoft.com/office/powerpoint/2010/main" val="3629063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3" name="Title 3"/>
          <p:cNvSpPr txBox="1">
            <a:spLocks/>
          </p:cNvSpPr>
          <p:nvPr/>
        </p:nvSpPr>
        <p:spPr>
          <a:xfrm>
            <a:off x="24925421" y="5505309"/>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0652A"/>
                </a:solidFill>
              </a:rPr>
              <a:t>Study Area</a:t>
            </a:r>
            <a:r>
              <a:rPr lang="en-US" sz="10000" dirty="0">
                <a:solidFill>
                  <a:srgbClr val="D0652A"/>
                </a:solidFill>
              </a:rPr>
              <a:t> Food Security &amp; Agriculture</a:t>
            </a:r>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D0652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8"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D0652A"/>
                </a:solidFill>
              </a:rPr>
              <a:t>Node Location </a:t>
            </a:r>
          </a:p>
        </p:txBody>
      </p:sp>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59270" y="30835760"/>
            <a:ext cx="2103120" cy="2103120"/>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39662" y="30835760"/>
            <a:ext cx="2103120" cy="2103120"/>
          </a:xfrm>
          <a:prstGeom prst="rect">
            <a:avLst/>
          </a:prstGeom>
        </p:spPr>
      </p:pic>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20054" y="30835760"/>
            <a:ext cx="2103120" cy="2103120"/>
          </a:xfrm>
          <a:prstGeom prst="rect">
            <a:avLst/>
          </a:prstGeom>
        </p:spPr>
      </p:pic>
      <p:pic>
        <p:nvPicPr>
          <p:cNvPr id="42" name="Picture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78878" y="30835760"/>
            <a:ext cx="2103120" cy="2103120"/>
          </a:xfrm>
          <a:prstGeom prst="rect">
            <a:avLst/>
          </a:prstGeom>
        </p:spPr>
      </p:pic>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Tree>
    <p:extLst>
      <p:ext uri="{BB962C8B-B14F-4D97-AF65-F5344CB8AC3E}">
        <p14:creationId xmlns:p14="http://schemas.microsoft.com/office/powerpoint/2010/main" val="9133556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23833</TotalTime>
  <Words>1401</Words>
  <Application>Microsoft Office PowerPoint</Application>
  <PresentationFormat>Custom</PresentationFormat>
  <Paragraphs>131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168</cp:revision>
  <dcterms:created xsi:type="dcterms:W3CDTF">2019-02-05T16:32:03Z</dcterms:created>
  <dcterms:modified xsi:type="dcterms:W3CDTF">2020-11-18T12:51:07Z</dcterms:modified>
</cp:coreProperties>
</file>