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652A"/>
    <a:srgbClr val="9B3D3B"/>
    <a:srgbClr val="751811"/>
    <a:srgbClr val="964135"/>
    <a:srgbClr val="7DB761"/>
    <a:srgbClr val="9299A8"/>
    <a:srgbClr val="E97844"/>
    <a:srgbClr val="7DB961"/>
    <a:srgbClr val="238754"/>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6" d="100"/>
          <a:sy n="16" d="100"/>
        </p:scale>
        <p:origin x="242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0652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 </a:t>
            </a:r>
            <a:r>
              <a:rPr lang="en-US" dirty="0" smtClean="0">
                <a:solidFill>
                  <a:srgbClr val="D0652A"/>
                </a:solidFill>
              </a:rPr>
              <a:t>|</a:t>
            </a:r>
            <a:r>
              <a:rPr lang="en-US" spc="100" baseline="0" dirty="0" smtClean="0">
                <a:solidFill>
                  <a:srgbClr val="D0652A"/>
                </a:solidFill>
              </a:rPr>
              <a:t>Spring</a:t>
            </a:r>
            <a:r>
              <a:rPr lang="en-US" dirty="0" smtClean="0">
                <a:solidFill>
                  <a:srgbClr val="D0652A"/>
                </a:solidFill>
              </a:rPr>
              <a:t> 2021</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68" y="876300"/>
            <a:ext cx="2468880" cy="2468880"/>
          </a:xfrm>
          <a:prstGeom prst="rect">
            <a:avLst/>
          </a:prstGeom>
        </p:spPr>
      </p:pic>
      <p:cxnSp>
        <p:nvCxnSpPr>
          <p:cNvPr id="14" name="Straight Connector 13"/>
          <p:cNvCxnSpPr/>
          <p:nvPr userDrawn="1"/>
        </p:nvCxnSpPr>
        <p:spPr>
          <a:xfrm>
            <a:off x="1032387" y="35751321"/>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8471" y="34729270"/>
            <a:ext cx="4436812" cy="717285"/>
          </a:xfrm>
          <a:prstGeom prst="rect">
            <a:avLst/>
          </a:prstGeom>
        </p:spPr>
      </p:pic>
      <p:cxnSp>
        <p:nvCxnSpPr>
          <p:cNvPr id="13" name="Straight Connector 12"/>
          <p:cNvCxnSpPr/>
          <p:nvPr userDrawn="1"/>
        </p:nvCxnSpPr>
        <p:spPr>
          <a:xfrm>
            <a:off x="1032387" y="3924300"/>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6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11/18/2020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D0652A"/>
                </a:solidFill>
              </a:rPr>
              <a:t>Study Area</a:t>
            </a:r>
            <a:r>
              <a:rPr lang="en-US" sz="10000" dirty="0">
                <a:solidFill>
                  <a:srgbClr val="D0652A"/>
                </a:solidFill>
              </a:rPr>
              <a:t> </a:t>
            </a:r>
            <a:r>
              <a:rPr lang="en-US" sz="10000" dirty="0" smtClean="0">
                <a:solidFill>
                  <a:srgbClr val="D0652A"/>
                </a:solidFill>
              </a:rPr>
              <a:t>Food </a:t>
            </a:r>
            <a:r>
              <a:rPr lang="en-US" sz="10000" dirty="0">
                <a:solidFill>
                  <a:srgbClr val="D0652A"/>
                </a:solidFill>
              </a:rPr>
              <a:t>Security </a:t>
            </a:r>
            <a:r>
              <a:rPr lang="en-US" sz="10000" dirty="0" smtClean="0">
                <a:solidFill>
                  <a:srgbClr val="D0652A"/>
                </a:solidFill>
              </a:rPr>
              <a:t>&amp; Agriculture</a:t>
            </a:r>
            <a:endParaRPr lang="en-US" sz="10000" dirty="0">
              <a:solidFill>
                <a:srgbClr val="D0652A"/>
              </a:solidFill>
            </a:endParaRP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D0652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D0652A"/>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2670" y="30835760"/>
            <a:ext cx="2103120" cy="2103120"/>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3062" y="30835760"/>
            <a:ext cx="2103120" cy="2103120"/>
          </a:xfrm>
          <a:prstGeom prst="rect">
            <a:avLst/>
          </a:prstGeom>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974" y="30830904"/>
            <a:ext cx="2103120" cy="2103120"/>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2278" y="308357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3"/>
          <p:cNvSpPr txBox="1">
            <a:spLocks/>
          </p:cNvSpPr>
          <p:nvPr/>
        </p:nvSpPr>
        <p:spPr>
          <a:xfrm>
            <a:off x="24925421" y="5505306"/>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35760"/>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35760"/>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35760"/>
            <a:ext cx="2103120" cy="2103120"/>
          </a:xfrm>
          <a:prstGeom prst="rect">
            <a:avLst/>
          </a:prstGeom>
        </p:spPr>
      </p:pic>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D0652A"/>
                </a:solidFill>
              </a:rPr>
              <a:t>Node Location </a:t>
            </a:r>
          </a:p>
        </p:txBody>
      </p:sp>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3"/>
          <p:cNvSpPr txBox="1">
            <a:spLocks/>
          </p:cNvSpPr>
          <p:nvPr/>
        </p:nvSpPr>
        <p:spPr>
          <a:xfrm>
            <a:off x="24925421" y="5505309"/>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0652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D0652A"/>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9270" y="308357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39662" y="30835760"/>
            <a:ext cx="2103120" cy="2103120"/>
          </a:xfrm>
          <a:prstGeom prst="rect">
            <a:avLst/>
          </a:prstGeom>
        </p:spPr>
      </p:pic>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20054"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8878" y="30835760"/>
            <a:ext cx="2103120" cy="2103120"/>
          </a:xfrm>
          <a:prstGeom prst="rect">
            <a:avLst/>
          </a:prstGeom>
        </p:spPr>
      </p:pic>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23833</TotalTime>
  <Words>1401</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168</cp:revision>
  <dcterms:created xsi:type="dcterms:W3CDTF">2019-02-05T16:32:03Z</dcterms:created>
  <dcterms:modified xsi:type="dcterms:W3CDTF">2020-11-18T12:51:07Z</dcterms:modified>
</cp:coreProperties>
</file>