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9" r:id="rId2"/>
    <p:sldId id="300" r:id="rId3"/>
    <p:sldId id="301" r:id="rId4"/>
    <p:sldId id="302" r:id="rId5"/>
    <p:sldId id="304" r:id="rId6"/>
    <p:sldId id="303" r:id="rId7"/>
    <p:sldId id="316" r:id="rId8"/>
    <p:sldId id="305" r:id="rId9"/>
    <p:sldId id="311" r:id="rId10"/>
    <p:sldId id="289" r:id="rId11"/>
    <p:sldId id="297" r:id="rId12"/>
    <p:sldId id="318" r:id="rId13"/>
    <p:sldId id="312" r:id="rId14"/>
    <p:sldId id="313" r:id="rId15"/>
    <p:sldId id="314" r:id="rId16"/>
    <p:sldId id="315" r:id="rId17"/>
    <p:sldId id="288" r:id="rId18"/>
    <p:sldId id="317" r:id="rId19"/>
    <p:sldId id="283" r:id="rId20"/>
    <p:sldId id="286" r:id="rId21"/>
    <p:sldId id="27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lik, Emily A. (ARC-SGE)[SCIENCE SYSTEMS AND APPLICATIONS, INC]" initials="KEA(SAAI" lastIdx="41" clrIdx="0">
    <p:extLst/>
  </p:cmAuthor>
  <p:cmAuthor id="2" name="Ly, Victoria H. (ARC-SGE)[SSAI DEVELOP]" initials="LVH(D" lastIdx="2" clrIdx="1">
    <p:extLst/>
  </p:cmAuthor>
  <p:cmAuthor id="3" name="Nguyen, Andrew (ARC-SGE)[SCIENCE SYSTEMS AND APPLICATIONS, INC]" initials="NA(SAAI" lastIdx="7" clrIdx="2">
    <p:extLst/>
  </p:cmAuthor>
  <p:cmAuthor id="4" name="Vishal Arya" initials="" lastIdx="26" clrIdx="3"/>
  <p:cmAuthor id="5" name="Fenn, Teresa E. (LARC-E3)[SSAI DEVELOP]" initials="FTE(D" lastIdx="9" clrIdx="4">
    <p:extLst>
      <p:ext uri="{19B8F6BF-5375-455C-9EA6-DF929625EA0E}">
        <p15:presenceInfo xmlns:p15="http://schemas.microsoft.com/office/powerpoint/2012/main" userId="S-1-5-21-330711430-3775241029-4075259233-6679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BE5341"/>
    <a:srgbClr val="C15B4A"/>
    <a:srgbClr val="FFFFFF"/>
    <a:srgbClr val="E9A149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1" autoAdjust="0"/>
    <p:restoredTop sz="82574" autoAdjust="0"/>
  </p:normalViewPr>
  <p:slideViewPr>
    <p:cSldViewPr snapToGrid="0">
      <p:cViewPr varScale="1">
        <p:scale>
          <a:sx n="80" d="100"/>
          <a:sy n="80" d="100"/>
        </p:scale>
        <p:origin x="1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8:38:33.682" idx="41">
    <p:pos x="3389" y="302"/>
    <p:text>Will you address errors / uncertainties (or limitations) in this section?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316A5-13DA-4951-B93A-458134B81BE5}" type="presOf" srcId="{37F60D68-A6AE-4693-9A11-FB9EC68D019A}" destId="{CCD2636A-A192-46DD-973F-2F48D9DC7D23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4DC4B62B-607D-4412-91FC-63F3839AA790}" type="presOf" srcId="{9F7556F7-1CDE-4E32-BD0C-C8BB4EEF938C}" destId="{0AA024AC-9889-460D-BF41-93DD5457C41D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DDAFFA74-5059-48E9-8E6D-8635D468DD63}" type="presOf" srcId="{DF1613C3-B1FD-4370-8D01-77CCF7D0DB5D}" destId="{5FEE7CE3-159D-4E65-89EC-32527887ACA0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DDEEBA6-F9BE-448A-8A42-317CE12546CA}" type="presOf" srcId="{77C32982-E082-4CA3-91C8-4BFDC0E3B0D7}" destId="{9E0D2BB3-CD69-4678-9197-E9E03C17AC0A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2FFA45F7-42E3-4546-BDA7-DDC5D32CCC49}" type="presOf" srcId="{D90CCF20-B120-4580-A435-AFAA02450661}" destId="{C19D79CD-F0CD-47CB-91C6-14005B04C96A}" srcOrd="0" destOrd="0" presId="urn:microsoft.com/office/officeart/2005/8/layout/hChevron3"/>
    <dgm:cxn modelId="{64291E84-54E6-4C39-BFA2-34474E15E70F}" type="presOf" srcId="{B550532A-D598-45A8-89CD-EA3A41E26C25}" destId="{E81CA5EF-DDD7-4C2B-8CAE-79E358E587C0}" srcOrd="0" destOrd="0" presId="urn:microsoft.com/office/officeart/2005/8/layout/hChevron3"/>
    <dgm:cxn modelId="{8B857BA6-D01F-4690-80DC-4A79F5728A58}" type="presOf" srcId="{ADE19947-B57A-4D5C-BCFA-44A8E9862E2C}" destId="{FE739D43-B2FD-46CE-AD08-DB871EED6B89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5C5777B9-3054-4054-AED8-CAF8614FFC45}" type="presOf" srcId="{B4DDAFE5-2471-47FF-B72A-AC5AF3499777}" destId="{FD8D8CFA-235C-48E9-894F-0FBDE4932682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1F8E44FF-8B9A-4029-B05F-C18617905F5A}" type="presOf" srcId="{CE6C878F-D615-4602-965E-BBA772092C94}" destId="{83269496-6B41-4E63-B873-21A4D39B2245}" srcOrd="0" destOrd="0" presId="urn:microsoft.com/office/officeart/2005/8/layout/hChevron3"/>
    <dgm:cxn modelId="{5EF49D57-F32A-443C-8733-B62C5D82E07B}" type="presOf" srcId="{801074DA-CA2B-47C7-AFB2-1598091C6F8E}" destId="{40757FEC-7380-4172-A52C-61C51908BD8E}" srcOrd="0" destOrd="0" presId="urn:microsoft.com/office/officeart/2005/8/layout/hChevron3"/>
    <dgm:cxn modelId="{98564534-F6D2-4930-BA46-5365CEFDF527}" type="presOf" srcId="{7002AB88-FBF9-476E-844D-0694A97956C8}" destId="{CE4707EB-2237-4D59-ABB0-F8B568DFE246}" srcOrd="0" destOrd="0" presId="urn:microsoft.com/office/officeart/2005/8/layout/hChevron3"/>
    <dgm:cxn modelId="{13F2B19F-6AE3-4894-A6B0-484AFF9E3322}" type="presParOf" srcId="{5FEE7CE3-159D-4E65-89EC-32527887ACA0}" destId="{FE739D43-B2FD-46CE-AD08-DB871EED6B89}" srcOrd="0" destOrd="0" presId="urn:microsoft.com/office/officeart/2005/8/layout/hChevron3"/>
    <dgm:cxn modelId="{FBA5F0D0-0FFB-420D-8F16-DF5A138A9FEE}" type="presParOf" srcId="{5FEE7CE3-159D-4E65-89EC-32527887ACA0}" destId="{8F2B0224-E0FD-4CE7-AB36-D6365211002B}" srcOrd="1" destOrd="0" presId="urn:microsoft.com/office/officeart/2005/8/layout/hChevron3"/>
    <dgm:cxn modelId="{7260F8DF-4502-46F4-A4BB-444EBADF0767}" type="presParOf" srcId="{5FEE7CE3-159D-4E65-89EC-32527887ACA0}" destId="{C19D79CD-F0CD-47CB-91C6-14005B04C96A}" srcOrd="2" destOrd="0" presId="urn:microsoft.com/office/officeart/2005/8/layout/hChevron3"/>
    <dgm:cxn modelId="{A6FFA49D-7521-4DAD-BBAE-50608E9B1788}" type="presParOf" srcId="{5FEE7CE3-159D-4E65-89EC-32527887ACA0}" destId="{F7B00C31-C44D-4CFF-84CA-20F89AD59B84}" srcOrd="3" destOrd="0" presId="urn:microsoft.com/office/officeart/2005/8/layout/hChevron3"/>
    <dgm:cxn modelId="{3BC06D1B-EC0B-4D20-BD47-12832089F173}" type="presParOf" srcId="{5FEE7CE3-159D-4E65-89EC-32527887ACA0}" destId="{83269496-6B41-4E63-B873-21A4D39B2245}" srcOrd="4" destOrd="0" presId="urn:microsoft.com/office/officeart/2005/8/layout/hChevron3"/>
    <dgm:cxn modelId="{C9A9583B-8897-4E3E-A670-452DFD198F4C}" type="presParOf" srcId="{5FEE7CE3-159D-4E65-89EC-32527887ACA0}" destId="{43B5B070-B025-465E-B6ED-156663FB3C33}" srcOrd="5" destOrd="0" presId="urn:microsoft.com/office/officeart/2005/8/layout/hChevron3"/>
    <dgm:cxn modelId="{C893D9A7-9B0C-41FF-8F90-416E5993E6FA}" type="presParOf" srcId="{5FEE7CE3-159D-4E65-89EC-32527887ACA0}" destId="{FD8D8CFA-235C-48E9-894F-0FBDE4932682}" srcOrd="6" destOrd="0" presId="urn:microsoft.com/office/officeart/2005/8/layout/hChevron3"/>
    <dgm:cxn modelId="{64CEAE08-73C4-4D6A-BF43-93ECFF2395EE}" type="presParOf" srcId="{5FEE7CE3-159D-4E65-89EC-32527887ACA0}" destId="{32314371-AA07-4BC7-88E9-253566EC2361}" srcOrd="7" destOrd="0" presId="urn:microsoft.com/office/officeart/2005/8/layout/hChevron3"/>
    <dgm:cxn modelId="{5BFEA122-0AAC-4318-9EB6-896053544AD0}" type="presParOf" srcId="{5FEE7CE3-159D-4E65-89EC-32527887ACA0}" destId="{9E0D2BB3-CD69-4678-9197-E9E03C17AC0A}" srcOrd="8" destOrd="0" presId="urn:microsoft.com/office/officeart/2005/8/layout/hChevron3"/>
    <dgm:cxn modelId="{93470FFF-1461-40A6-8A72-72C4C2CB443C}" type="presParOf" srcId="{5FEE7CE3-159D-4E65-89EC-32527887ACA0}" destId="{2744DAE7-BF19-497C-BDC7-A2CBDC4BE8C9}" srcOrd="9" destOrd="0" presId="urn:microsoft.com/office/officeart/2005/8/layout/hChevron3"/>
    <dgm:cxn modelId="{C62011F7-F0DD-4012-8C7B-AC5BC6980D83}" type="presParOf" srcId="{5FEE7CE3-159D-4E65-89EC-32527887ACA0}" destId="{E81CA5EF-DDD7-4C2B-8CAE-79E358E587C0}" srcOrd="10" destOrd="0" presId="urn:microsoft.com/office/officeart/2005/8/layout/hChevron3"/>
    <dgm:cxn modelId="{441CB948-24B9-4315-881E-5BB8687F959B}" type="presParOf" srcId="{5FEE7CE3-159D-4E65-89EC-32527887ACA0}" destId="{C08C393C-D508-4257-AB15-E1C8B6C6E289}" srcOrd="11" destOrd="0" presId="urn:microsoft.com/office/officeart/2005/8/layout/hChevron3"/>
    <dgm:cxn modelId="{AC9D1B30-888F-463F-8E18-E5B35C6F3B45}" type="presParOf" srcId="{5FEE7CE3-159D-4E65-89EC-32527887ACA0}" destId="{CE4707EB-2237-4D59-ABB0-F8B568DFE246}" srcOrd="12" destOrd="0" presId="urn:microsoft.com/office/officeart/2005/8/layout/hChevron3"/>
    <dgm:cxn modelId="{F620B6EE-4599-4967-86DF-B348571059EA}" type="presParOf" srcId="{5FEE7CE3-159D-4E65-89EC-32527887ACA0}" destId="{C4E1EA5C-5669-43B3-BA1C-FC0F5E233DBA}" srcOrd="13" destOrd="0" presId="urn:microsoft.com/office/officeart/2005/8/layout/hChevron3"/>
    <dgm:cxn modelId="{058FBC03-884A-4E82-8267-7E7B14284F8A}" type="presParOf" srcId="{5FEE7CE3-159D-4E65-89EC-32527887ACA0}" destId="{0AA024AC-9889-460D-BF41-93DD5457C41D}" srcOrd="14" destOrd="0" presId="urn:microsoft.com/office/officeart/2005/8/layout/hChevron3"/>
    <dgm:cxn modelId="{3B5131E7-FA0C-49C9-A2BE-A3F45F74C3D5}" type="presParOf" srcId="{5FEE7CE3-159D-4E65-89EC-32527887ACA0}" destId="{A69E91B1-871E-4CCE-9BF4-F9565FC66567}" srcOrd="15" destOrd="0" presId="urn:microsoft.com/office/officeart/2005/8/layout/hChevron3"/>
    <dgm:cxn modelId="{48DE249A-C5DD-4690-AB36-BA5988C2E378}" type="presParOf" srcId="{5FEE7CE3-159D-4E65-89EC-32527887ACA0}" destId="{40757FEC-7380-4172-A52C-61C51908BD8E}" srcOrd="16" destOrd="0" presId="urn:microsoft.com/office/officeart/2005/8/layout/hChevron3"/>
    <dgm:cxn modelId="{7477F18B-628D-4F80-BEE2-C4BED545283C}" type="presParOf" srcId="{5FEE7CE3-159D-4E65-89EC-32527887ACA0}" destId="{2D1BF919-8C90-4C0F-9864-767D1B6FEB94}" srcOrd="17" destOrd="0" presId="urn:microsoft.com/office/officeart/2005/8/layout/hChevron3"/>
    <dgm:cxn modelId="{842778A1-2E41-4779-8BF8-EF6688890311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8B144BED-A806-4796-9D33-A1D84D2A04AD}" type="presOf" srcId="{7002AB88-FBF9-476E-844D-0694A97956C8}" destId="{CE4707EB-2237-4D59-ABB0-F8B568DFE246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0C1BFF1D-5B42-45BC-B7D6-6DBDBA183B43}" type="presOf" srcId="{37F60D68-A6AE-4693-9A11-FB9EC68D019A}" destId="{CCD2636A-A192-46DD-973F-2F48D9DC7D23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D7C8DEA9-4E53-41C5-82E0-8A6863C2A76F}" type="presOf" srcId="{CE6C878F-D615-4602-965E-BBA772092C94}" destId="{83269496-6B41-4E63-B873-21A4D39B2245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EC7106E6-A59D-4123-AB10-BDA33200A574}" type="presOf" srcId="{ADE19947-B57A-4D5C-BCFA-44A8E9862E2C}" destId="{FE739D43-B2FD-46CE-AD08-DB871EED6B89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3EE66B22-0290-439B-A5ED-E260EF394A39}" type="presOf" srcId="{D90CCF20-B120-4580-A435-AFAA02450661}" destId="{C19D79CD-F0CD-47CB-91C6-14005B04C96A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D77B15E1-1130-44FE-B51A-C63B5D80AB99}" type="presOf" srcId="{77C32982-E082-4CA3-91C8-4BFDC0E3B0D7}" destId="{9E0D2BB3-CD69-4678-9197-E9E03C17AC0A}" srcOrd="0" destOrd="0" presId="urn:microsoft.com/office/officeart/2005/8/layout/hChevron3"/>
    <dgm:cxn modelId="{B1CA3566-A3A7-49A4-AF5D-5B6938FCE7FB}" type="presOf" srcId="{801074DA-CA2B-47C7-AFB2-1598091C6F8E}" destId="{40757FEC-7380-4172-A52C-61C51908BD8E}" srcOrd="0" destOrd="0" presId="urn:microsoft.com/office/officeart/2005/8/layout/hChevron3"/>
    <dgm:cxn modelId="{A5BC5831-B7EA-4ADB-B14A-BB5595599FBE}" type="presOf" srcId="{B550532A-D598-45A8-89CD-EA3A41E26C25}" destId="{E81CA5EF-DDD7-4C2B-8CAE-79E358E587C0}" srcOrd="0" destOrd="0" presId="urn:microsoft.com/office/officeart/2005/8/layout/hChevron3"/>
    <dgm:cxn modelId="{D82DDE5D-36D3-4EE8-90AD-AABD51DF9287}" type="presOf" srcId="{9F7556F7-1CDE-4E32-BD0C-C8BB4EEF938C}" destId="{0AA024AC-9889-460D-BF41-93DD5457C41D}" srcOrd="0" destOrd="0" presId="urn:microsoft.com/office/officeart/2005/8/layout/hChevron3"/>
    <dgm:cxn modelId="{ECBE3B51-7CAE-4AD4-BEA4-FB3A91E1F0B4}" type="presOf" srcId="{DF1613C3-B1FD-4370-8D01-77CCF7D0DB5D}" destId="{5FEE7CE3-159D-4E65-89EC-32527887ACA0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D3C78800-AF8D-46C4-A4AA-2827F9E07247}" type="presOf" srcId="{B4DDAFE5-2471-47FF-B72A-AC5AF3499777}" destId="{FD8D8CFA-235C-48E9-894F-0FBDE4932682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C82C6AD8-8A12-4232-8C69-51FCFD26C6A3}" type="presParOf" srcId="{5FEE7CE3-159D-4E65-89EC-32527887ACA0}" destId="{FE739D43-B2FD-46CE-AD08-DB871EED6B89}" srcOrd="0" destOrd="0" presId="urn:microsoft.com/office/officeart/2005/8/layout/hChevron3"/>
    <dgm:cxn modelId="{0B0E8C04-589C-4E33-A1C8-858763B7EED2}" type="presParOf" srcId="{5FEE7CE3-159D-4E65-89EC-32527887ACA0}" destId="{8F2B0224-E0FD-4CE7-AB36-D6365211002B}" srcOrd="1" destOrd="0" presId="urn:microsoft.com/office/officeart/2005/8/layout/hChevron3"/>
    <dgm:cxn modelId="{661D099E-1112-4BC3-B5C9-971DD51AA09B}" type="presParOf" srcId="{5FEE7CE3-159D-4E65-89EC-32527887ACA0}" destId="{C19D79CD-F0CD-47CB-91C6-14005B04C96A}" srcOrd="2" destOrd="0" presId="urn:microsoft.com/office/officeart/2005/8/layout/hChevron3"/>
    <dgm:cxn modelId="{6AF6F838-CAFE-4C7B-B5A3-12584260A0F4}" type="presParOf" srcId="{5FEE7CE3-159D-4E65-89EC-32527887ACA0}" destId="{F7B00C31-C44D-4CFF-84CA-20F89AD59B84}" srcOrd="3" destOrd="0" presId="urn:microsoft.com/office/officeart/2005/8/layout/hChevron3"/>
    <dgm:cxn modelId="{4A52D19D-E96F-4183-8C95-6562A628DB08}" type="presParOf" srcId="{5FEE7CE3-159D-4E65-89EC-32527887ACA0}" destId="{83269496-6B41-4E63-B873-21A4D39B2245}" srcOrd="4" destOrd="0" presId="urn:microsoft.com/office/officeart/2005/8/layout/hChevron3"/>
    <dgm:cxn modelId="{2FE5F507-C0A2-49F1-BCF4-62C5B2D88B19}" type="presParOf" srcId="{5FEE7CE3-159D-4E65-89EC-32527887ACA0}" destId="{43B5B070-B025-465E-B6ED-156663FB3C33}" srcOrd="5" destOrd="0" presId="urn:microsoft.com/office/officeart/2005/8/layout/hChevron3"/>
    <dgm:cxn modelId="{C5A0226D-20D5-469F-BBC2-4C894049BFD8}" type="presParOf" srcId="{5FEE7CE3-159D-4E65-89EC-32527887ACA0}" destId="{FD8D8CFA-235C-48E9-894F-0FBDE4932682}" srcOrd="6" destOrd="0" presId="urn:microsoft.com/office/officeart/2005/8/layout/hChevron3"/>
    <dgm:cxn modelId="{F28E49C7-4166-4B6E-B3CC-CE1FC0A78E94}" type="presParOf" srcId="{5FEE7CE3-159D-4E65-89EC-32527887ACA0}" destId="{32314371-AA07-4BC7-88E9-253566EC2361}" srcOrd="7" destOrd="0" presId="urn:microsoft.com/office/officeart/2005/8/layout/hChevron3"/>
    <dgm:cxn modelId="{4029DF98-7D75-4D5F-A844-39EF48335373}" type="presParOf" srcId="{5FEE7CE3-159D-4E65-89EC-32527887ACA0}" destId="{9E0D2BB3-CD69-4678-9197-E9E03C17AC0A}" srcOrd="8" destOrd="0" presId="urn:microsoft.com/office/officeart/2005/8/layout/hChevron3"/>
    <dgm:cxn modelId="{F1C54D47-B8B8-46C2-9D96-A6D1422FBC50}" type="presParOf" srcId="{5FEE7CE3-159D-4E65-89EC-32527887ACA0}" destId="{2744DAE7-BF19-497C-BDC7-A2CBDC4BE8C9}" srcOrd="9" destOrd="0" presId="urn:microsoft.com/office/officeart/2005/8/layout/hChevron3"/>
    <dgm:cxn modelId="{1E43F4EB-6AF4-416D-B7F1-23F89B4DDCCB}" type="presParOf" srcId="{5FEE7CE3-159D-4E65-89EC-32527887ACA0}" destId="{E81CA5EF-DDD7-4C2B-8CAE-79E358E587C0}" srcOrd="10" destOrd="0" presId="urn:microsoft.com/office/officeart/2005/8/layout/hChevron3"/>
    <dgm:cxn modelId="{6C59D201-D644-4E67-8A62-27B9A8F6130F}" type="presParOf" srcId="{5FEE7CE3-159D-4E65-89EC-32527887ACA0}" destId="{C08C393C-D508-4257-AB15-E1C8B6C6E289}" srcOrd="11" destOrd="0" presId="urn:microsoft.com/office/officeart/2005/8/layout/hChevron3"/>
    <dgm:cxn modelId="{C97D53D7-10CD-4C18-A9B3-2C3931E406AE}" type="presParOf" srcId="{5FEE7CE3-159D-4E65-89EC-32527887ACA0}" destId="{CE4707EB-2237-4D59-ABB0-F8B568DFE246}" srcOrd="12" destOrd="0" presId="urn:microsoft.com/office/officeart/2005/8/layout/hChevron3"/>
    <dgm:cxn modelId="{C62A136E-FF60-4882-A682-E324197B4536}" type="presParOf" srcId="{5FEE7CE3-159D-4E65-89EC-32527887ACA0}" destId="{C4E1EA5C-5669-43B3-BA1C-FC0F5E233DBA}" srcOrd="13" destOrd="0" presId="urn:microsoft.com/office/officeart/2005/8/layout/hChevron3"/>
    <dgm:cxn modelId="{5682DC61-2609-49C6-BF0B-76CD2A501A2B}" type="presParOf" srcId="{5FEE7CE3-159D-4E65-89EC-32527887ACA0}" destId="{0AA024AC-9889-460D-BF41-93DD5457C41D}" srcOrd="14" destOrd="0" presId="urn:microsoft.com/office/officeart/2005/8/layout/hChevron3"/>
    <dgm:cxn modelId="{06C0CBC1-C7E4-4F96-A2BE-061B00A927DA}" type="presParOf" srcId="{5FEE7CE3-159D-4E65-89EC-32527887ACA0}" destId="{A69E91B1-871E-4CCE-9BF4-F9565FC66567}" srcOrd="15" destOrd="0" presId="urn:microsoft.com/office/officeart/2005/8/layout/hChevron3"/>
    <dgm:cxn modelId="{6751CBC6-6BB8-46D7-8EA5-4680C04271E6}" type="presParOf" srcId="{5FEE7CE3-159D-4E65-89EC-32527887ACA0}" destId="{40757FEC-7380-4172-A52C-61C51908BD8E}" srcOrd="16" destOrd="0" presId="urn:microsoft.com/office/officeart/2005/8/layout/hChevron3"/>
    <dgm:cxn modelId="{0D620499-84A2-4B44-90BA-CB51B7F712CF}" type="presParOf" srcId="{5FEE7CE3-159D-4E65-89EC-32527887ACA0}" destId="{2D1BF919-8C90-4C0F-9864-767D1B6FEB94}" srcOrd="17" destOrd="0" presId="urn:microsoft.com/office/officeart/2005/8/layout/hChevron3"/>
    <dgm:cxn modelId="{72388183-9D94-4FAC-B53A-980EEB05AE34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551A4-F95D-4253-9AAA-A6224A6DE66E}" type="presOf" srcId="{37F60D68-A6AE-4693-9A11-FB9EC68D019A}" destId="{CCD2636A-A192-46DD-973F-2F48D9DC7D23}" srcOrd="0" destOrd="0" presId="urn:microsoft.com/office/officeart/2005/8/layout/hChevron3"/>
    <dgm:cxn modelId="{EB00CFF9-5157-47CC-A589-3DB61A713D72}" type="presOf" srcId="{77C32982-E082-4CA3-91C8-4BFDC0E3B0D7}" destId="{9E0D2BB3-CD69-4678-9197-E9E03C17AC0A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1A2E8858-0CCE-4D19-8073-0339ABA67A03}" type="presOf" srcId="{D90CCF20-B120-4580-A435-AFAA02450661}" destId="{C19D79CD-F0CD-47CB-91C6-14005B04C96A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1DCCBCE9-05F7-428A-AAF4-DD5DF285797C}" type="presOf" srcId="{CE6C878F-D615-4602-965E-BBA772092C94}" destId="{83269496-6B41-4E63-B873-21A4D39B2245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4029D402-E6A4-42E8-B36A-DFE681D605D4}" type="presOf" srcId="{9F7556F7-1CDE-4E32-BD0C-C8BB4EEF938C}" destId="{0AA024AC-9889-460D-BF41-93DD5457C41D}" srcOrd="0" destOrd="0" presId="urn:microsoft.com/office/officeart/2005/8/layout/hChevron3"/>
    <dgm:cxn modelId="{D7E21CD5-5B15-4265-B112-7CD4EFC3DC6F}" type="presOf" srcId="{B550532A-D598-45A8-89CD-EA3A41E26C25}" destId="{E81CA5EF-DDD7-4C2B-8CAE-79E358E587C0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7CC22FF1-EB8D-404B-8270-0AB1FBECE2FF}" type="presOf" srcId="{7002AB88-FBF9-476E-844D-0694A97956C8}" destId="{CE4707EB-2237-4D59-ABB0-F8B568DFE246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FB13B20B-FC02-494D-843B-16D74F56607A}" type="presOf" srcId="{DF1613C3-B1FD-4370-8D01-77CCF7D0DB5D}" destId="{5FEE7CE3-159D-4E65-89EC-32527887ACA0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D86B5165-DE63-49C9-BA0C-2D393A30C886}" type="presOf" srcId="{801074DA-CA2B-47C7-AFB2-1598091C6F8E}" destId="{40757FEC-7380-4172-A52C-61C51908BD8E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823AF52F-1B8A-4056-A415-03A902E5A1B5}" type="presOf" srcId="{ADE19947-B57A-4D5C-BCFA-44A8E9862E2C}" destId="{FE739D43-B2FD-46CE-AD08-DB871EED6B89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33D05CAA-F985-465C-BA98-FA1FCA8FAC0D}" type="presOf" srcId="{B4DDAFE5-2471-47FF-B72A-AC5AF3499777}" destId="{FD8D8CFA-235C-48E9-894F-0FBDE4932682}" srcOrd="0" destOrd="0" presId="urn:microsoft.com/office/officeart/2005/8/layout/hChevron3"/>
    <dgm:cxn modelId="{69CD41FC-6880-4227-AA60-BD45EFBC1F15}" type="presParOf" srcId="{5FEE7CE3-159D-4E65-89EC-32527887ACA0}" destId="{FE739D43-B2FD-46CE-AD08-DB871EED6B89}" srcOrd="0" destOrd="0" presId="urn:microsoft.com/office/officeart/2005/8/layout/hChevron3"/>
    <dgm:cxn modelId="{1B65A05B-D2AB-4B83-BE16-7C829347B4C3}" type="presParOf" srcId="{5FEE7CE3-159D-4E65-89EC-32527887ACA0}" destId="{8F2B0224-E0FD-4CE7-AB36-D6365211002B}" srcOrd="1" destOrd="0" presId="urn:microsoft.com/office/officeart/2005/8/layout/hChevron3"/>
    <dgm:cxn modelId="{3F906705-2189-4374-814E-92FFC63664B6}" type="presParOf" srcId="{5FEE7CE3-159D-4E65-89EC-32527887ACA0}" destId="{C19D79CD-F0CD-47CB-91C6-14005B04C96A}" srcOrd="2" destOrd="0" presId="urn:microsoft.com/office/officeart/2005/8/layout/hChevron3"/>
    <dgm:cxn modelId="{F1C2E356-2AAE-40D6-96A2-7D2F6A269282}" type="presParOf" srcId="{5FEE7CE3-159D-4E65-89EC-32527887ACA0}" destId="{F7B00C31-C44D-4CFF-84CA-20F89AD59B84}" srcOrd="3" destOrd="0" presId="urn:microsoft.com/office/officeart/2005/8/layout/hChevron3"/>
    <dgm:cxn modelId="{E15E27FF-0E13-4FD4-BD94-43D02829A0A2}" type="presParOf" srcId="{5FEE7CE3-159D-4E65-89EC-32527887ACA0}" destId="{83269496-6B41-4E63-B873-21A4D39B2245}" srcOrd="4" destOrd="0" presId="urn:microsoft.com/office/officeart/2005/8/layout/hChevron3"/>
    <dgm:cxn modelId="{FFA4AF99-CBDA-4941-AF21-83BDD53264D8}" type="presParOf" srcId="{5FEE7CE3-159D-4E65-89EC-32527887ACA0}" destId="{43B5B070-B025-465E-B6ED-156663FB3C33}" srcOrd="5" destOrd="0" presId="urn:microsoft.com/office/officeart/2005/8/layout/hChevron3"/>
    <dgm:cxn modelId="{5C724C40-FA46-45D7-9346-3C2989512C8A}" type="presParOf" srcId="{5FEE7CE3-159D-4E65-89EC-32527887ACA0}" destId="{FD8D8CFA-235C-48E9-894F-0FBDE4932682}" srcOrd="6" destOrd="0" presId="urn:microsoft.com/office/officeart/2005/8/layout/hChevron3"/>
    <dgm:cxn modelId="{B0734D9F-AFAB-4362-B5D2-2D67BA66AB9C}" type="presParOf" srcId="{5FEE7CE3-159D-4E65-89EC-32527887ACA0}" destId="{32314371-AA07-4BC7-88E9-253566EC2361}" srcOrd="7" destOrd="0" presId="urn:microsoft.com/office/officeart/2005/8/layout/hChevron3"/>
    <dgm:cxn modelId="{CEC155B5-DF51-4F72-ABD4-E6ECC99814B4}" type="presParOf" srcId="{5FEE7CE3-159D-4E65-89EC-32527887ACA0}" destId="{9E0D2BB3-CD69-4678-9197-E9E03C17AC0A}" srcOrd="8" destOrd="0" presId="urn:microsoft.com/office/officeart/2005/8/layout/hChevron3"/>
    <dgm:cxn modelId="{1F3834E0-F8A0-4B09-9FE1-472D785E6D80}" type="presParOf" srcId="{5FEE7CE3-159D-4E65-89EC-32527887ACA0}" destId="{2744DAE7-BF19-497C-BDC7-A2CBDC4BE8C9}" srcOrd="9" destOrd="0" presId="urn:microsoft.com/office/officeart/2005/8/layout/hChevron3"/>
    <dgm:cxn modelId="{07EC3996-CC73-4526-8C96-B7C81932D1EC}" type="presParOf" srcId="{5FEE7CE3-159D-4E65-89EC-32527887ACA0}" destId="{E81CA5EF-DDD7-4C2B-8CAE-79E358E587C0}" srcOrd="10" destOrd="0" presId="urn:microsoft.com/office/officeart/2005/8/layout/hChevron3"/>
    <dgm:cxn modelId="{0D874693-1DE8-41B1-94B1-95F15186A10B}" type="presParOf" srcId="{5FEE7CE3-159D-4E65-89EC-32527887ACA0}" destId="{C08C393C-D508-4257-AB15-E1C8B6C6E289}" srcOrd="11" destOrd="0" presId="urn:microsoft.com/office/officeart/2005/8/layout/hChevron3"/>
    <dgm:cxn modelId="{2556307F-F10A-45FC-9B68-1C0C38143CC5}" type="presParOf" srcId="{5FEE7CE3-159D-4E65-89EC-32527887ACA0}" destId="{CE4707EB-2237-4D59-ABB0-F8B568DFE246}" srcOrd="12" destOrd="0" presId="urn:microsoft.com/office/officeart/2005/8/layout/hChevron3"/>
    <dgm:cxn modelId="{0AEE4B9D-9B78-4B03-AA0C-962520B6B88B}" type="presParOf" srcId="{5FEE7CE3-159D-4E65-89EC-32527887ACA0}" destId="{C4E1EA5C-5669-43B3-BA1C-FC0F5E233DBA}" srcOrd="13" destOrd="0" presId="urn:microsoft.com/office/officeart/2005/8/layout/hChevron3"/>
    <dgm:cxn modelId="{01B304A0-0C74-4C3A-ADE0-5F560FEB4C7C}" type="presParOf" srcId="{5FEE7CE3-159D-4E65-89EC-32527887ACA0}" destId="{0AA024AC-9889-460D-BF41-93DD5457C41D}" srcOrd="14" destOrd="0" presId="urn:microsoft.com/office/officeart/2005/8/layout/hChevron3"/>
    <dgm:cxn modelId="{669C211C-7A3E-472A-8AEE-D65CE6FFDC2B}" type="presParOf" srcId="{5FEE7CE3-159D-4E65-89EC-32527887ACA0}" destId="{A69E91B1-871E-4CCE-9BF4-F9565FC66567}" srcOrd="15" destOrd="0" presId="urn:microsoft.com/office/officeart/2005/8/layout/hChevron3"/>
    <dgm:cxn modelId="{F79FED1B-37ED-4651-9813-F599D50E4CA1}" type="presParOf" srcId="{5FEE7CE3-159D-4E65-89EC-32527887ACA0}" destId="{40757FEC-7380-4172-A52C-61C51908BD8E}" srcOrd="16" destOrd="0" presId="urn:microsoft.com/office/officeart/2005/8/layout/hChevron3"/>
    <dgm:cxn modelId="{AD47F112-5D9F-4E09-B766-A8E6593C8F63}" type="presParOf" srcId="{5FEE7CE3-159D-4E65-89EC-32527887ACA0}" destId="{2D1BF919-8C90-4C0F-9864-767D1B6FEB94}" srcOrd="17" destOrd="0" presId="urn:microsoft.com/office/officeart/2005/8/layout/hChevron3"/>
    <dgm:cxn modelId="{100FB3BC-A65A-496E-8440-3558B4EE7EA9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84340CC8-7130-43F1-B4D6-661074B041B9}" type="presOf" srcId="{D90CCF20-B120-4580-A435-AFAA02450661}" destId="{C19D79CD-F0CD-47CB-91C6-14005B04C96A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0CDC7A0C-29B2-42F2-B421-D4F16503BD34}" type="presOf" srcId="{B4DDAFE5-2471-47FF-B72A-AC5AF3499777}" destId="{FD8D8CFA-235C-48E9-894F-0FBDE4932682}" srcOrd="0" destOrd="0" presId="urn:microsoft.com/office/officeart/2005/8/layout/hChevron3"/>
    <dgm:cxn modelId="{C39225A5-418C-4DA2-9336-EA56330C4D8A}" type="presOf" srcId="{801074DA-CA2B-47C7-AFB2-1598091C6F8E}" destId="{40757FEC-7380-4172-A52C-61C51908BD8E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3361C8EF-6AC0-45C7-B0BF-B49744E53147}" type="presOf" srcId="{77C32982-E082-4CA3-91C8-4BFDC0E3B0D7}" destId="{9E0D2BB3-CD69-4678-9197-E9E03C17AC0A}" srcOrd="0" destOrd="0" presId="urn:microsoft.com/office/officeart/2005/8/layout/hChevron3"/>
    <dgm:cxn modelId="{406B301B-DF7C-4174-8021-A1BC5E31EB38}" type="presOf" srcId="{37F60D68-A6AE-4693-9A11-FB9EC68D019A}" destId="{CCD2636A-A192-46DD-973F-2F48D9DC7D23}" srcOrd="0" destOrd="0" presId="urn:microsoft.com/office/officeart/2005/8/layout/hChevron3"/>
    <dgm:cxn modelId="{8251CD2C-0A27-4C83-BF07-4E01DADAC4D2}" type="presOf" srcId="{ADE19947-B57A-4D5C-BCFA-44A8E9862E2C}" destId="{FE739D43-B2FD-46CE-AD08-DB871EED6B89}" srcOrd="0" destOrd="0" presId="urn:microsoft.com/office/officeart/2005/8/layout/hChevron3"/>
    <dgm:cxn modelId="{4B74A3FD-E802-4E31-852C-69BDEBE26E59}" type="presOf" srcId="{7002AB88-FBF9-476E-844D-0694A97956C8}" destId="{CE4707EB-2237-4D59-ABB0-F8B568DFE246}" srcOrd="0" destOrd="0" presId="urn:microsoft.com/office/officeart/2005/8/layout/hChevron3"/>
    <dgm:cxn modelId="{2307629E-8411-4DC0-B008-E579104ACAB7}" type="presOf" srcId="{DF1613C3-B1FD-4370-8D01-77CCF7D0DB5D}" destId="{5FEE7CE3-159D-4E65-89EC-32527887ACA0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26DE7BBE-0903-4464-92F5-2F209EC3AC4F}" type="presOf" srcId="{9F7556F7-1CDE-4E32-BD0C-C8BB4EEF938C}" destId="{0AA024AC-9889-460D-BF41-93DD5457C41D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672B21CB-C26F-4641-90AF-DF0D0FAAA547}" type="presOf" srcId="{CE6C878F-D615-4602-965E-BBA772092C94}" destId="{83269496-6B41-4E63-B873-21A4D39B2245}" srcOrd="0" destOrd="0" presId="urn:microsoft.com/office/officeart/2005/8/layout/hChevron3"/>
    <dgm:cxn modelId="{F408996B-7C4C-4D4A-922F-64102BF8079B}" type="presOf" srcId="{B550532A-D598-45A8-89CD-EA3A41E26C25}" destId="{E81CA5EF-DDD7-4C2B-8CAE-79E358E587C0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3732EA8C-5CF8-4CB6-975A-9A8424C374E7}" type="presParOf" srcId="{5FEE7CE3-159D-4E65-89EC-32527887ACA0}" destId="{FE739D43-B2FD-46CE-AD08-DB871EED6B89}" srcOrd="0" destOrd="0" presId="urn:microsoft.com/office/officeart/2005/8/layout/hChevron3"/>
    <dgm:cxn modelId="{AEA747AF-1F72-4F6F-B780-2D78E1F97F80}" type="presParOf" srcId="{5FEE7CE3-159D-4E65-89EC-32527887ACA0}" destId="{8F2B0224-E0FD-4CE7-AB36-D6365211002B}" srcOrd="1" destOrd="0" presId="urn:microsoft.com/office/officeart/2005/8/layout/hChevron3"/>
    <dgm:cxn modelId="{050A20C0-DA69-4221-B177-1AF9F324AA3E}" type="presParOf" srcId="{5FEE7CE3-159D-4E65-89EC-32527887ACA0}" destId="{C19D79CD-F0CD-47CB-91C6-14005B04C96A}" srcOrd="2" destOrd="0" presId="urn:microsoft.com/office/officeart/2005/8/layout/hChevron3"/>
    <dgm:cxn modelId="{A51871CF-1618-4BEB-8DD2-7A5C5E2B41A0}" type="presParOf" srcId="{5FEE7CE3-159D-4E65-89EC-32527887ACA0}" destId="{F7B00C31-C44D-4CFF-84CA-20F89AD59B84}" srcOrd="3" destOrd="0" presId="urn:microsoft.com/office/officeart/2005/8/layout/hChevron3"/>
    <dgm:cxn modelId="{82932235-94A5-4483-ACD6-B694B163204B}" type="presParOf" srcId="{5FEE7CE3-159D-4E65-89EC-32527887ACA0}" destId="{83269496-6B41-4E63-B873-21A4D39B2245}" srcOrd="4" destOrd="0" presId="urn:microsoft.com/office/officeart/2005/8/layout/hChevron3"/>
    <dgm:cxn modelId="{14B18A03-EEC5-4BCD-BD6E-EC0B4319AFC0}" type="presParOf" srcId="{5FEE7CE3-159D-4E65-89EC-32527887ACA0}" destId="{43B5B070-B025-465E-B6ED-156663FB3C33}" srcOrd="5" destOrd="0" presId="urn:microsoft.com/office/officeart/2005/8/layout/hChevron3"/>
    <dgm:cxn modelId="{2C9BC02F-E3F6-4B11-836E-5EF13622B90C}" type="presParOf" srcId="{5FEE7CE3-159D-4E65-89EC-32527887ACA0}" destId="{FD8D8CFA-235C-48E9-894F-0FBDE4932682}" srcOrd="6" destOrd="0" presId="urn:microsoft.com/office/officeart/2005/8/layout/hChevron3"/>
    <dgm:cxn modelId="{913F052F-1912-4D3F-99C9-4E92776DFFC5}" type="presParOf" srcId="{5FEE7CE3-159D-4E65-89EC-32527887ACA0}" destId="{32314371-AA07-4BC7-88E9-253566EC2361}" srcOrd="7" destOrd="0" presId="urn:microsoft.com/office/officeart/2005/8/layout/hChevron3"/>
    <dgm:cxn modelId="{0811AB67-6678-4EA7-81D2-044C681F6AE5}" type="presParOf" srcId="{5FEE7CE3-159D-4E65-89EC-32527887ACA0}" destId="{9E0D2BB3-CD69-4678-9197-E9E03C17AC0A}" srcOrd="8" destOrd="0" presId="urn:microsoft.com/office/officeart/2005/8/layout/hChevron3"/>
    <dgm:cxn modelId="{33CCD660-E894-42AA-A0F0-8ADFE959D572}" type="presParOf" srcId="{5FEE7CE3-159D-4E65-89EC-32527887ACA0}" destId="{2744DAE7-BF19-497C-BDC7-A2CBDC4BE8C9}" srcOrd="9" destOrd="0" presId="urn:microsoft.com/office/officeart/2005/8/layout/hChevron3"/>
    <dgm:cxn modelId="{343103E1-BA9B-40A0-A06F-990771E62B6E}" type="presParOf" srcId="{5FEE7CE3-159D-4E65-89EC-32527887ACA0}" destId="{E81CA5EF-DDD7-4C2B-8CAE-79E358E587C0}" srcOrd="10" destOrd="0" presId="urn:microsoft.com/office/officeart/2005/8/layout/hChevron3"/>
    <dgm:cxn modelId="{FA9BB6E6-7CF6-4DD5-9C13-FE26B7F3729D}" type="presParOf" srcId="{5FEE7CE3-159D-4E65-89EC-32527887ACA0}" destId="{C08C393C-D508-4257-AB15-E1C8B6C6E289}" srcOrd="11" destOrd="0" presId="urn:microsoft.com/office/officeart/2005/8/layout/hChevron3"/>
    <dgm:cxn modelId="{D6118668-0326-4C19-96B0-A0203DE532DC}" type="presParOf" srcId="{5FEE7CE3-159D-4E65-89EC-32527887ACA0}" destId="{CE4707EB-2237-4D59-ABB0-F8B568DFE246}" srcOrd="12" destOrd="0" presId="urn:microsoft.com/office/officeart/2005/8/layout/hChevron3"/>
    <dgm:cxn modelId="{B7D14441-D0BC-41C7-BB18-98EB33FEC591}" type="presParOf" srcId="{5FEE7CE3-159D-4E65-89EC-32527887ACA0}" destId="{C4E1EA5C-5669-43B3-BA1C-FC0F5E233DBA}" srcOrd="13" destOrd="0" presId="urn:microsoft.com/office/officeart/2005/8/layout/hChevron3"/>
    <dgm:cxn modelId="{54D2C7BA-F43E-4C70-8E43-E723CA563898}" type="presParOf" srcId="{5FEE7CE3-159D-4E65-89EC-32527887ACA0}" destId="{0AA024AC-9889-460D-BF41-93DD5457C41D}" srcOrd="14" destOrd="0" presId="urn:microsoft.com/office/officeart/2005/8/layout/hChevron3"/>
    <dgm:cxn modelId="{A88FDBC3-311D-4C93-A7AD-4705F8A40977}" type="presParOf" srcId="{5FEE7CE3-159D-4E65-89EC-32527887ACA0}" destId="{A69E91B1-871E-4CCE-9BF4-F9565FC66567}" srcOrd="15" destOrd="0" presId="urn:microsoft.com/office/officeart/2005/8/layout/hChevron3"/>
    <dgm:cxn modelId="{0FFD725E-40C8-4EBB-A930-4D49A69156EF}" type="presParOf" srcId="{5FEE7CE3-159D-4E65-89EC-32527887ACA0}" destId="{40757FEC-7380-4172-A52C-61C51908BD8E}" srcOrd="16" destOrd="0" presId="urn:microsoft.com/office/officeart/2005/8/layout/hChevron3"/>
    <dgm:cxn modelId="{1BF49274-873E-4233-B92F-284A6F3B56E6}" type="presParOf" srcId="{5FEE7CE3-159D-4E65-89EC-32527887ACA0}" destId="{2D1BF919-8C90-4C0F-9864-767D1B6FEB94}" srcOrd="17" destOrd="0" presId="urn:microsoft.com/office/officeart/2005/8/layout/hChevron3"/>
    <dgm:cxn modelId="{654DB31E-629D-4891-9DA4-A426A1E38E16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2FC71711-09A0-43B5-9381-7D8AD7CDFFCB}" type="presOf" srcId="{77C32982-E082-4CA3-91C8-4BFDC0E3B0D7}" destId="{9E0D2BB3-CD69-4678-9197-E9E03C17AC0A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13F451CC-3F12-4581-8D69-F044A8DB70B1}" type="presOf" srcId="{37F60D68-A6AE-4693-9A11-FB9EC68D019A}" destId="{CCD2636A-A192-46DD-973F-2F48D9DC7D23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550F98F9-7E05-4686-916A-D0A064510492}" type="presOf" srcId="{CE6C878F-D615-4602-965E-BBA772092C94}" destId="{83269496-6B41-4E63-B873-21A4D39B2245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ABE8B2FD-670A-4C74-AA12-3C62A2B6F5FE}" type="presOf" srcId="{7002AB88-FBF9-476E-844D-0694A97956C8}" destId="{CE4707EB-2237-4D59-ABB0-F8B568DFE246}" srcOrd="0" destOrd="0" presId="urn:microsoft.com/office/officeart/2005/8/layout/hChevron3"/>
    <dgm:cxn modelId="{5AD1D23F-5DFF-405F-9506-BCF485E43D93}" type="presOf" srcId="{ADE19947-B57A-4D5C-BCFA-44A8E9862E2C}" destId="{FE739D43-B2FD-46CE-AD08-DB871EED6B89}" srcOrd="0" destOrd="0" presId="urn:microsoft.com/office/officeart/2005/8/layout/hChevron3"/>
    <dgm:cxn modelId="{A8526952-E897-4665-AF39-6286838AF1AD}" type="presOf" srcId="{B550532A-D598-45A8-89CD-EA3A41E26C25}" destId="{E81CA5EF-DDD7-4C2B-8CAE-79E358E587C0}" srcOrd="0" destOrd="0" presId="urn:microsoft.com/office/officeart/2005/8/layout/hChevron3"/>
    <dgm:cxn modelId="{697234CE-2219-40ED-9C8B-236CFB8562BE}" type="presOf" srcId="{D90CCF20-B120-4580-A435-AFAA02450661}" destId="{C19D79CD-F0CD-47CB-91C6-14005B04C96A}" srcOrd="0" destOrd="0" presId="urn:microsoft.com/office/officeart/2005/8/layout/hChevron3"/>
    <dgm:cxn modelId="{F281E202-EC7F-44EC-8239-519C4279BC46}" type="presOf" srcId="{DF1613C3-B1FD-4370-8D01-77CCF7D0DB5D}" destId="{5FEE7CE3-159D-4E65-89EC-32527887ACA0}" srcOrd="0" destOrd="0" presId="urn:microsoft.com/office/officeart/2005/8/layout/hChevron3"/>
    <dgm:cxn modelId="{B2820B2D-37DF-40FF-A38A-DBFE5617AB50}" type="presOf" srcId="{B4DDAFE5-2471-47FF-B72A-AC5AF3499777}" destId="{FD8D8CFA-235C-48E9-894F-0FBDE4932682}" srcOrd="0" destOrd="0" presId="urn:microsoft.com/office/officeart/2005/8/layout/hChevron3"/>
    <dgm:cxn modelId="{3ADCA59E-D1F5-40C7-9FCA-9029CA073434}" type="presOf" srcId="{9F7556F7-1CDE-4E32-BD0C-C8BB4EEF938C}" destId="{0AA024AC-9889-460D-BF41-93DD5457C41D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A1D691F1-B6FC-4A55-9B85-233B6494D8F5}" type="presOf" srcId="{801074DA-CA2B-47C7-AFB2-1598091C6F8E}" destId="{40757FEC-7380-4172-A52C-61C51908BD8E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A42CF558-0442-431C-BAD8-E8A69BD4BE21}" type="presParOf" srcId="{5FEE7CE3-159D-4E65-89EC-32527887ACA0}" destId="{FE739D43-B2FD-46CE-AD08-DB871EED6B89}" srcOrd="0" destOrd="0" presId="urn:microsoft.com/office/officeart/2005/8/layout/hChevron3"/>
    <dgm:cxn modelId="{7F3E7D1F-386E-411E-ADC5-5F95B0CE9191}" type="presParOf" srcId="{5FEE7CE3-159D-4E65-89EC-32527887ACA0}" destId="{8F2B0224-E0FD-4CE7-AB36-D6365211002B}" srcOrd="1" destOrd="0" presId="urn:microsoft.com/office/officeart/2005/8/layout/hChevron3"/>
    <dgm:cxn modelId="{8BC57E71-2FFE-44B8-90F8-B458CE301BF0}" type="presParOf" srcId="{5FEE7CE3-159D-4E65-89EC-32527887ACA0}" destId="{C19D79CD-F0CD-47CB-91C6-14005B04C96A}" srcOrd="2" destOrd="0" presId="urn:microsoft.com/office/officeart/2005/8/layout/hChevron3"/>
    <dgm:cxn modelId="{D4B6EB9F-EC31-4CA5-B4ED-5CCB9138A72B}" type="presParOf" srcId="{5FEE7CE3-159D-4E65-89EC-32527887ACA0}" destId="{F7B00C31-C44D-4CFF-84CA-20F89AD59B84}" srcOrd="3" destOrd="0" presId="urn:microsoft.com/office/officeart/2005/8/layout/hChevron3"/>
    <dgm:cxn modelId="{7C31A7F2-6992-4E35-B294-49FAD112EC31}" type="presParOf" srcId="{5FEE7CE3-159D-4E65-89EC-32527887ACA0}" destId="{83269496-6B41-4E63-B873-21A4D39B2245}" srcOrd="4" destOrd="0" presId="urn:microsoft.com/office/officeart/2005/8/layout/hChevron3"/>
    <dgm:cxn modelId="{88878B9D-2ED0-447F-BFC0-DFAB859BE7F5}" type="presParOf" srcId="{5FEE7CE3-159D-4E65-89EC-32527887ACA0}" destId="{43B5B070-B025-465E-B6ED-156663FB3C33}" srcOrd="5" destOrd="0" presId="urn:microsoft.com/office/officeart/2005/8/layout/hChevron3"/>
    <dgm:cxn modelId="{4C76D2D3-8DB4-4EEC-A645-0EC5782069FF}" type="presParOf" srcId="{5FEE7CE3-159D-4E65-89EC-32527887ACA0}" destId="{FD8D8CFA-235C-48E9-894F-0FBDE4932682}" srcOrd="6" destOrd="0" presId="urn:microsoft.com/office/officeart/2005/8/layout/hChevron3"/>
    <dgm:cxn modelId="{EF7E124A-5CF6-4C55-8FA3-873AEDA89156}" type="presParOf" srcId="{5FEE7CE3-159D-4E65-89EC-32527887ACA0}" destId="{32314371-AA07-4BC7-88E9-253566EC2361}" srcOrd="7" destOrd="0" presId="urn:microsoft.com/office/officeart/2005/8/layout/hChevron3"/>
    <dgm:cxn modelId="{4CB54418-6C16-42EE-BFB8-A505B426A89F}" type="presParOf" srcId="{5FEE7CE3-159D-4E65-89EC-32527887ACA0}" destId="{9E0D2BB3-CD69-4678-9197-E9E03C17AC0A}" srcOrd="8" destOrd="0" presId="urn:microsoft.com/office/officeart/2005/8/layout/hChevron3"/>
    <dgm:cxn modelId="{98C0AC03-3BEF-4569-85ED-26B4E1B72AE7}" type="presParOf" srcId="{5FEE7CE3-159D-4E65-89EC-32527887ACA0}" destId="{2744DAE7-BF19-497C-BDC7-A2CBDC4BE8C9}" srcOrd="9" destOrd="0" presId="urn:microsoft.com/office/officeart/2005/8/layout/hChevron3"/>
    <dgm:cxn modelId="{E9169B5A-4B0C-4E01-A87E-A8B1CEABB380}" type="presParOf" srcId="{5FEE7CE3-159D-4E65-89EC-32527887ACA0}" destId="{E81CA5EF-DDD7-4C2B-8CAE-79E358E587C0}" srcOrd="10" destOrd="0" presId="urn:microsoft.com/office/officeart/2005/8/layout/hChevron3"/>
    <dgm:cxn modelId="{2629AB72-7EEA-46B6-9C15-BDBE2D3153D5}" type="presParOf" srcId="{5FEE7CE3-159D-4E65-89EC-32527887ACA0}" destId="{C08C393C-D508-4257-AB15-E1C8B6C6E289}" srcOrd="11" destOrd="0" presId="urn:microsoft.com/office/officeart/2005/8/layout/hChevron3"/>
    <dgm:cxn modelId="{0F53BCB9-C6BB-4FCC-893C-56672AAB5D81}" type="presParOf" srcId="{5FEE7CE3-159D-4E65-89EC-32527887ACA0}" destId="{CE4707EB-2237-4D59-ABB0-F8B568DFE246}" srcOrd="12" destOrd="0" presId="urn:microsoft.com/office/officeart/2005/8/layout/hChevron3"/>
    <dgm:cxn modelId="{F5F12681-CB01-4444-B5D7-ECDB887A20F9}" type="presParOf" srcId="{5FEE7CE3-159D-4E65-89EC-32527887ACA0}" destId="{C4E1EA5C-5669-43B3-BA1C-FC0F5E233DBA}" srcOrd="13" destOrd="0" presId="urn:microsoft.com/office/officeart/2005/8/layout/hChevron3"/>
    <dgm:cxn modelId="{C0FD6C03-D6A8-4038-99FF-1F1185DDB50E}" type="presParOf" srcId="{5FEE7CE3-159D-4E65-89EC-32527887ACA0}" destId="{0AA024AC-9889-460D-BF41-93DD5457C41D}" srcOrd="14" destOrd="0" presId="urn:microsoft.com/office/officeart/2005/8/layout/hChevron3"/>
    <dgm:cxn modelId="{F50E1FED-8576-40E6-82FA-F63F4F1BF061}" type="presParOf" srcId="{5FEE7CE3-159D-4E65-89EC-32527887ACA0}" destId="{A69E91B1-871E-4CCE-9BF4-F9565FC66567}" srcOrd="15" destOrd="0" presId="urn:microsoft.com/office/officeart/2005/8/layout/hChevron3"/>
    <dgm:cxn modelId="{F29A21CB-6476-4D27-B59E-06F5A0A080DB}" type="presParOf" srcId="{5FEE7CE3-159D-4E65-89EC-32527887ACA0}" destId="{40757FEC-7380-4172-A52C-61C51908BD8E}" srcOrd="16" destOrd="0" presId="urn:microsoft.com/office/officeart/2005/8/layout/hChevron3"/>
    <dgm:cxn modelId="{DC8CDA5D-A36D-4145-A67D-DCC0C9057E13}" type="presParOf" srcId="{5FEE7CE3-159D-4E65-89EC-32527887ACA0}" destId="{2D1BF919-8C90-4C0F-9864-767D1B6FEB94}" srcOrd="17" destOrd="0" presId="urn:microsoft.com/office/officeart/2005/8/layout/hChevron3"/>
    <dgm:cxn modelId="{90C39B23-25CA-4DC4-9113-998029D725F6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3E5DD6FD-1644-4E87-8882-24CC974605F8}" type="presOf" srcId="{7002AB88-FBF9-476E-844D-0694A97956C8}" destId="{CE4707EB-2237-4D59-ABB0-F8B568DFE246}" srcOrd="0" destOrd="0" presId="urn:microsoft.com/office/officeart/2005/8/layout/hChevron3"/>
    <dgm:cxn modelId="{4BD8E294-B9C1-41A1-9786-CC316A5846EA}" type="presOf" srcId="{B4DDAFE5-2471-47FF-B72A-AC5AF3499777}" destId="{FD8D8CFA-235C-48E9-894F-0FBDE4932682}" srcOrd="0" destOrd="0" presId="urn:microsoft.com/office/officeart/2005/8/layout/hChevron3"/>
    <dgm:cxn modelId="{2ACE1E05-8507-40C5-A647-69033FB8E4B5}" type="presOf" srcId="{9F7556F7-1CDE-4E32-BD0C-C8BB4EEF938C}" destId="{0AA024AC-9889-460D-BF41-93DD5457C41D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3EA27909-8B60-4319-AB0D-FE4C816820C0}" type="presOf" srcId="{37F60D68-A6AE-4693-9A11-FB9EC68D019A}" destId="{CCD2636A-A192-46DD-973F-2F48D9DC7D23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678F6E5D-B295-4F2B-BBE7-F7446CC796E1}" type="presOf" srcId="{77C32982-E082-4CA3-91C8-4BFDC0E3B0D7}" destId="{9E0D2BB3-CD69-4678-9197-E9E03C17AC0A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D2622EBC-FADA-4B0B-8C2F-EC9775C14880}" type="presOf" srcId="{DF1613C3-B1FD-4370-8D01-77CCF7D0DB5D}" destId="{5FEE7CE3-159D-4E65-89EC-32527887ACA0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CC13A02C-CF38-434D-A2EA-5FD9CDF29375}" type="presOf" srcId="{D90CCF20-B120-4580-A435-AFAA02450661}" destId="{C19D79CD-F0CD-47CB-91C6-14005B04C96A}" srcOrd="0" destOrd="0" presId="urn:microsoft.com/office/officeart/2005/8/layout/hChevron3"/>
    <dgm:cxn modelId="{7E64C29D-EA65-49D0-9705-1D0152E5E25B}" type="presOf" srcId="{CE6C878F-D615-4602-965E-BBA772092C94}" destId="{83269496-6B41-4E63-B873-21A4D39B2245}" srcOrd="0" destOrd="0" presId="urn:microsoft.com/office/officeart/2005/8/layout/hChevron3"/>
    <dgm:cxn modelId="{FB77F9CC-2FCC-4002-831C-64D514001AAD}" type="presOf" srcId="{801074DA-CA2B-47C7-AFB2-1598091C6F8E}" destId="{40757FEC-7380-4172-A52C-61C51908BD8E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6108C60E-F99E-442E-B454-626124EB58D9}" type="presOf" srcId="{ADE19947-B57A-4D5C-BCFA-44A8E9862E2C}" destId="{FE739D43-B2FD-46CE-AD08-DB871EED6B89}" srcOrd="0" destOrd="0" presId="urn:microsoft.com/office/officeart/2005/8/layout/hChevron3"/>
    <dgm:cxn modelId="{94582223-8189-498C-962F-495BCB4DE779}" type="presOf" srcId="{B550532A-D598-45A8-89CD-EA3A41E26C25}" destId="{E81CA5EF-DDD7-4C2B-8CAE-79E358E587C0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45544778-7CE9-4134-BFE8-8BED376EC976}" type="presParOf" srcId="{5FEE7CE3-159D-4E65-89EC-32527887ACA0}" destId="{FE739D43-B2FD-46CE-AD08-DB871EED6B89}" srcOrd="0" destOrd="0" presId="urn:microsoft.com/office/officeart/2005/8/layout/hChevron3"/>
    <dgm:cxn modelId="{4F19122A-93BB-453B-B9F2-83C5F859189A}" type="presParOf" srcId="{5FEE7CE3-159D-4E65-89EC-32527887ACA0}" destId="{8F2B0224-E0FD-4CE7-AB36-D6365211002B}" srcOrd="1" destOrd="0" presId="urn:microsoft.com/office/officeart/2005/8/layout/hChevron3"/>
    <dgm:cxn modelId="{24E9DDBF-0039-41B4-B4BA-22C881B2065A}" type="presParOf" srcId="{5FEE7CE3-159D-4E65-89EC-32527887ACA0}" destId="{C19D79CD-F0CD-47CB-91C6-14005B04C96A}" srcOrd="2" destOrd="0" presId="urn:microsoft.com/office/officeart/2005/8/layout/hChevron3"/>
    <dgm:cxn modelId="{38768983-A3D5-4EDD-97D7-5EABC8954953}" type="presParOf" srcId="{5FEE7CE3-159D-4E65-89EC-32527887ACA0}" destId="{F7B00C31-C44D-4CFF-84CA-20F89AD59B84}" srcOrd="3" destOrd="0" presId="urn:microsoft.com/office/officeart/2005/8/layout/hChevron3"/>
    <dgm:cxn modelId="{893D8A56-C8EF-460C-AB61-0358BD22B3ED}" type="presParOf" srcId="{5FEE7CE3-159D-4E65-89EC-32527887ACA0}" destId="{83269496-6B41-4E63-B873-21A4D39B2245}" srcOrd="4" destOrd="0" presId="urn:microsoft.com/office/officeart/2005/8/layout/hChevron3"/>
    <dgm:cxn modelId="{231A729D-BEA1-47EC-9195-C70846105D08}" type="presParOf" srcId="{5FEE7CE3-159D-4E65-89EC-32527887ACA0}" destId="{43B5B070-B025-465E-B6ED-156663FB3C33}" srcOrd="5" destOrd="0" presId="urn:microsoft.com/office/officeart/2005/8/layout/hChevron3"/>
    <dgm:cxn modelId="{019E4349-FF67-48B6-A11E-7202CA2AE5FE}" type="presParOf" srcId="{5FEE7CE3-159D-4E65-89EC-32527887ACA0}" destId="{FD8D8CFA-235C-48E9-894F-0FBDE4932682}" srcOrd="6" destOrd="0" presId="urn:microsoft.com/office/officeart/2005/8/layout/hChevron3"/>
    <dgm:cxn modelId="{AA3DE575-C87D-4EED-9440-BE28A9260604}" type="presParOf" srcId="{5FEE7CE3-159D-4E65-89EC-32527887ACA0}" destId="{32314371-AA07-4BC7-88E9-253566EC2361}" srcOrd="7" destOrd="0" presId="urn:microsoft.com/office/officeart/2005/8/layout/hChevron3"/>
    <dgm:cxn modelId="{3C544933-48FB-4965-94FE-26ACAA366324}" type="presParOf" srcId="{5FEE7CE3-159D-4E65-89EC-32527887ACA0}" destId="{9E0D2BB3-CD69-4678-9197-E9E03C17AC0A}" srcOrd="8" destOrd="0" presId="urn:microsoft.com/office/officeart/2005/8/layout/hChevron3"/>
    <dgm:cxn modelId="{04B56FCA-7AFA-4FB3-89CE-FB4ECDD09F0B}" type="presParOf" srcId="{5FEE7CE3-159D-4E65-89EC-32527887ACA0}" destId="{2744DAE7-BF19-497C-BDC7-A2CBDC4BE8C9}" srcOrd="9" destOrd="0" presId="urn:microsoft.com/office/officeart/2005/8/layout/hChevron3"/>
    <dgm:cxn modelId="{D45A41A4-4F95-4A89-8329-E4FF14DC6575}" type="presParOf" srcId="{5FEE7CE3-159D-4E65-89EC-32527887ACA0}" destId="{E81CA5EF-DDD7-4C2B-8CAE-79E358E587C0}" srcOrd="10" destOrd="0" presId="urn:microsoft.com/office/officeart/2005/8/layout/hChevron3"/>
    <dgm:cxn modelId="{0DC2AA18-EC95-4692-8A05-11544CDFCE31}" type="presParOf" srcId="{5FEE7CE3-159D-4E65-89EC-32527887ACA0}" destId="{C08C393C-D508-4257-AB15-E1C8B6C6E289}" srcOrd="11" destOrd="0" presId="urn:microsoft.com/office/officeart/2005/8/layout/hChevron3"/>
    <dgm:cxn modelId="{ECADC974-3C65-4010-A435-45B8449D2C5F}" type="presParOf" srcId="{5FEE7CE3-159D-4E65-89EC-32527887ACA0}" destId="{CE4707EB-2237-4D59-ABB0-F8B568DFE246}" srcOrd="12" destOrd="0" presId="urn:microsoft.com/office/officeart/2005/8/layout/hChevron3"/>
    <dgm:cxn modelId="{795D2338-BA80-466B-B879-54D2FEDCB388}" type="presParOf" srcId="{5FEE7CE3-159D-4E65-89EC-32527887ACA0}" destId="{C4E1EA5C-5669-43B3-BA1C-FC0F5E233DBA}" srcOrd="13" destOrd="0" presId="urn:microsoft.com/office/officeart/2005/8/layout/hChevron3"/>
    <dgm:cxn modelId="{C5764622-3E5A-4F9D-BA6B-3A08C9A3BAB9}" type="presParOf" srcId="{5FEE7CE3-159D-4E65-89EC-32527887ACA0}" destId="{0AA024AC-9889-460D-BF41-93DD5457C41D}" srcOrd="14" destOrd="0" presId="urn:microsoft.com/office/officeart/2005/8/layout/hChevron3"/>
    <dgm:cxn modelId="{FB75C065-DE3A-4376-9099-7358347FE02E}" type="presParOf" srcId="{5FEE7CE3-159D-4E65-89EC-32527887ACA0}" destId="{A69E91B1-871E-4CCE-9BF4-F9565FC66567}" srcOrd="15" destOrd="0" presId="urn:microsoft.com/office/officeart/2005/8/layout/hChevron3"/>
    <dgm:cxn modelId="{423D53FB-DD1C-4A18-9919-53218B9E1F65}" type="presParOf" srcId="{5FEE7CE3-159D-4E65-89EC-32527887ACA0}" destId="{40757FEC-7380-4172-A52C-61C51908BD8E}" srcOrd="16" destOrd="0" presId="urn:microsoft.com/office/officeart/2005/8/layout/hChevron3"/>
    <dgm:cxn modelId="{63B5B1A6-7B2F-4B5C-A944-E4C2988ED9E5}" type="presParOf" srcId="{5FEE7CE3-159D-4E65-89EC-32527887ACA0}" destId="{2D1BF919-8C90-4C0F-9864-767D1B6FEB94}" srcOrd="17" destOrd="0" presId="urn:microsoft.com/office/officeart/2005/8/layout/hChevron3"/>
    <dgm:cxn modelId="{3CCF8797-79F1-444E-A3CC-6427491E405E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B028CF-F57A-4A44-98AB-B18A05D16E80}" type="presOf" srcId="{B550532A-D598-45A8-89CD-EA3A41E26C25}" destId="{E81CA5EF-DDD7-4C2B-8CAE-79E358E587C0}" srcOrd="0" destOrd="0" presId="urn:microsoft.com/office/officeart/2005/8/layout/hChevron3"/>
    <dgm:cxn modelId="{457E04B2-F2C0-447C-80AB-5061353B1C64}" type="presOf" srcId="{801074DA-CA2B-47C7-AFB2-1598091C6F8E}" destId="{40757FEC-7380-4172-A52C-61C51908BD8E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BA0923CB-5B6B-48AC-9FF4-344840D41A0E}" type="presOf" srcId="{CE6C878F-D615-4602-965E-BBA772092C94}" destId="{83269496-6B41-4E63-B873-21A4D39B2245}" srcOrd="0" destOrd="0" presId="urn:microsoft.com/office/officeart/2005/8/layout/hChevron3"/>
    <dgm:cxn modelId="{3E481F10-2309-4303-ABE9-5FCD04FF319D}" type="presOf" srcId="{DF1613C3-B1FD-4370-8D01-77CCF7D0DB5D}" destId="{5FEE7CE3-159D-4E65-89EC-32527887ACA0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14038E6B-761D-49F8-A337-0A0B30BB38E8}" type="presOf" srcId="{37F60D68-A6AE-4693-9A11-FB9EC68D019A}" destId="{CCD2636A-A192-46DD-973F-2F48D9DC7D23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6E9A11D5-C171-4EDE-8694-A1CAF74BAC9C}" type="presOf" srcId="{ADE19947-B57A-4D5C-BCFA-44A8E9862E2C}" destId="{FE739D43-B2FD-46CE-AD08-DB871EED6B89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03798665-E378-48B8-A2D7-8D376B85A4EF}" type="presOf" srcId="{7002AB88-FBF9-476E-844D-0694A97956C8}" destId="{CE4707EB-2237-4D59-ABB0-F8B568DFE246}" srcOrd="0" destOrd="0" presId="urn:microsoft.com/office/officeart/2005/8/layout/hChevron3"/>
    <dgm:cxn modelId="{D98B1A1F-033C-46CC-9D9F-32E164238844}" type="presOf" srcId="{B4DDAFE5-2471-47FF-B72A-AC5AF3499777}" destId="{FD8D8CFA-235C-48E9-894F-0FBDE4932682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F29565D6-9913-46A3-902B-8324A1657C8A}" type="presOf" srcId="{D90CCF20-B120-4580-A435-AFAA02450661}" destId="{C19D79CD-F0CD-47CB-91C6-14005B04C96A}" srcOrd="0" destOrd="0" presId="urn:microsoft.com/office/officeart/2005/8/layout/hChevron3"/>
    <dgm:cxn modelId="{8DC7C2DF-A398-45EA-B68D-7F5B7FD84396}" type="presOf" srcId="{9F7556F7-1CDE-4E32-BD0C-C8BB4EEF938C}" destId="{0AA024AC-9889-460D-BF41-93DD5457C41D}" srcOrd="0" destOrd="0" presId="urn:microsoft.com/office/officeart/2005/8/layout/hChevron3"/>
    <dgm:cxn modelId="{9347C4F9-CD16-4607-8010-B69E54395EF2}" type="presOf" srcId="{77C32982-E082-4CA3-91C8-4BFDC0E3B0D7}" destId="{9E0D2BB3-CD69-4678-9197-E9E03C17AC0A}" srcOrd="0" destOrd="0" presId="urn:microsoft.com/office/officeart/2005/8/layout/hChevron3"/>
    <dgm:cxn modelId="{AE095662-15D5-49B6-ADE7-C290650D8BBB}" type="presParOf" srcId="{5FEE7CE3-159D-4E65-89EC-32527887ACA0}" destId="{FE739D43-B2FD-46CE-AD08-DB871EED6B89}" srcOrd="0" destOrd="0" presId="urn:microsoft.com/office/officeart/2005/8/layout/hChevron3"/>
    <dgm:cxn modelId="{2D368134-81A8-4747-B58B-18920CF53E86}" type="presParOf" srcId="{5FEE7CE3-159D-4E65-89EC-32527887ACA0}" destId="{8F2B0224-E0FD-4CE7-AB36-D6365211002B}" srcOrd="1" destOrd="0" presId="urn:microsoft.com/office/officeart/2005/8/layout/hChevron3"/>
    <dgm:cxn modelId="{4785C10F-8DD8-4F99-B933-E41EF6EC29C8}" type="presParOf" srcId="{5FEE7CE3-159D-4E65-89EC-32527887ACA0}" destId="{C19D79CD-F0CD-47CB-91C6-14005B04C96A}" srcOrd="2" destOrd="0" presId="urn:microsoft.com/office/officeart/2005/8/layout/hChevron3"/>
    <dgm:cxn modelId="{64BC7428-3055-4B12-97EA-669C81B12488}" type="presParOf" srcId="{5FEE7CE3-159D-4E65-89EC-32527887ACA0}" destId="{F7B00C31-C44D-4CFF-84CA-20F89AD59B84}" srcOrd="3" destOrd="0" presId="urn:microsoft.com/office/officeart/2005/8/layout/hChevron3"/>
    <dgm:cxn modelId="{9459B51D-CDEB-4137-BB8D-2669A34F14AB}" type="presParOf" srcId="{5FEE7CE3-159D-4E65-89EC-32527887ACA0}" destId="{83269496-6B41-4E63-B873-21A4D39B2245}" srcOrd="4" destOrd="0" presId="urn:microsoft.com/office/officeart/2005/8/layout/hChevron3"/>
    <dgm:cxn modelId="{47486A2C-D4CE-4392-96D0-2E504442EC7C}" type="presParOf" srcId="{5FEE7CE3-159D-4E65-89EC-32527887ACA0}" destId="{43B5B070-B025-465E-B6ED-156663FB3C33}" srcOrd="5" destOrd="0" presId="urn:microsoft.com/office/officeart/2005/8/layout/hChevron3"/>
    <dgm:cxn modelId="{10E522E5-98A2-4F85-8819-5EA0315AAB77}" type="presParOf" srcId="{5FEE7CE3-159D-4E65-89EC-32527887ACA0}" destId="{FD8D8CFA-235C-48E9-894F-0FBDE4932682}" srcOrd="6" destOrd="0" presId="urn:microsoft.com/office/officeart/2005/8/layout/hChevron3"/>
    <dgm:cxn modelId="{8FC13468-A74E-4D69-BC4C-208CE52012F4}" type="presParOf" srcId="{5FEE7CE3-159D-4E65-89EC-32527887ACA0}" destId="{32314371-AA07-4BC7-88E9-253566EC2361}" srcOrd="7" destOrd="0" presId="urn:microsoft.com/office/officeart/2005/8/layout/hChevron3"/>
    <dgm:cxn modelId="{D9817B67-4C42-42A5-B92D-35D98EFB5FEA}" type="presParOf" srcId="{5FEE7CE3-159D-4E65-89EC-32527887ACA0}" destId="{9E0D2BB3-CD69-4678-9197-E9E03C17AC0A}" srcOrd="8" destOrd="0" presId="urn:microsoft.com/office/officeart/2005/8/layout/hChevron3"/>
    <dgm:cxn modelId="{956B2D35-024C-4F80-87D6-0357BE066630}" type="presParOf" srcId="{5FEE7CE3-159D-4E65-89EC-32527887ACA0}" destId="{2744DAE7-BF19-497C-BDC7-A2CBDC4BE8C9}" srcOrd="9" destOrd="0" presId="urn:microsoft.com/office/officeart/2005/8/layout/hChevron3"/>
    <dgm:cxn modelId="{2A72651B-7FC7-4849-8431-B85872DC7AE4}" type="presParOf" srcId="{5FEE7CE3-159D-4E65-89EC-32527887ACA0}" destId="{E81CA5EF-DDD7-4C2B-8CAE-79E358E587C0}" srcOrd="10" destOrd="0" presId="urn:microsoft.com/office/officeart/2005/8/layout/hChevron3"/>
    <dgm:cxn modelId="{D9EBBC32-B55D-48AC-81A7-2A35E052791B}" type="presParOf" srcId="{5FEE7CE3-159D-4E65-89EC-32527887ACA0}" destId="{C08C393C-D508-4257-AB15-E1C8B6C6E289}" srcOrd="11" destOrd="0" presId="urn:microsoft.com/office/officeart/2005/8/layout/hChevron3"/>
    <dgm:cxn modelId="{EABB2FBC-5A18-46DA-8A75-BA3AD2C8618D}" type="presParOf" srcId="{5FEE7CE3-159D-4E65-89EC-32527887ACA0}" destId="{CE4707EB-2237-4D59-ABB0-F8B568DFE246}" srcOrd="12" destOrd="0" presId="urn:microsoft.com/office/officeart/2005/8/layout/hChevron3"/>
    <dgm:cxn modelId="{2F216CAC-23F3-46B1-8370-F9A0615C094F}" type="presParOf" srcId="{5FEE7CE3-159D-4E65-89EC-32527887ACA0}" destId="{C4E1EA5C-5669-43B3-BA1C-FC0F5E233DBA}" srcOrd="13" destOrd="0" presId="urn:microsoft.com/office/officeart/2005/8/layout/hChevron3"/>
    <dgm:cxn modelId="{0540CC80-E11A-4093-B800-C8329DF75EFC}" type="presParOf" srcId="{5FEE7CE3-159D-4E65-89EC-32527887ACA0}" destId="{0AA024AC-9889-460D-BF41-93DD5457C41D}" srcOrd="14" destOrd="0" presId="urn:microsoft.com/office/officeart/2005/8/layout/hChevron3"/>
    <dgm:cxn modelId="{4AC99800-B56A-4BB2-9195-FE2D1D2EC015}" type="presParOf" srcId="{5FEE7CE3-159D-4E65-89EC-32527887ACA0}" destId="{A69E91B1-871E-4CCE-9BF4-F9565FC66567}" srcOrd="15" destOrd="0" presId="urn:microsoft.com/office/officeart/2005/8/layout/hChevron3"/>
    <dgm:cxn modelId="{AC33409D-FE29-444C-8955-8C58BFF3B639}" type="presParOf" srcId="{5FEE7CE3-159D-4E65-89EC-32527887ACA0}" destId="{40757FEC-7380-4172-A52C-61C51908BD8E}" srcOrd="16" destOrd="0" presId="urn:microsoft.com/office/officeart/2005/8/layout/hChevron3"/>
    <dgm:cxn modelId="{AA7733BF-8AF1-4908-B3A1-F0609580032B}" type="presParOf" srcId="{5FEE7CE3-159D-4E65-89EC-32527887ACA0}" destId="{2D1BF919-8C90-4C0F-9864-767D1B6FEB94}" srcOrd="17" destOrd="0" presId="urn:microsoft.com/office/officeart/2005/8/layout/hChevron3"/>
    <dgm:cxn modelId="{B188C4D8-2A9B-4A97-8A7B-572052084A62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BCA5F229-09D4-4288-90DA-EFEC75C53E0B}" type="presOf" srcId="{D90CCF20-B120-4580-A435-AFAA02450661}" destId="{C19D79CD-F0CD-47CB-91C6-14005B04C96A}" srcOrd="0" destOrd="0" presId="urn:microsoft.com/office/officeart/2005/8/layout/hChevron3"/>
    <dgm:cxn modelId="{C28CB5C6-72D8-421D-AE29-5ECAA0AD185B}" type="presOf" srcId="{37F60D68-A6AE-4693-9A11-FB9EC68D019A}" destId="{CCD2636A-A192-46DD-973F-2F48D9DC7D23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592B30B1-C788-4581-AF79-2F58C8B1870E}" type="presOf" srcId="{B550532A-D598-45A8-89CD-EA3A41E26C25}" destId="{E81CA5EF-DDD7-4C2B-8CAE-79E358E587C0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600FE08D-DD9E-4897-A5F5-EF706D6640C5}" type="presOf" srcId="{DF1613C3-B1FD-4370-8D01-77CCF7D0DB5D}" destId="{5FEE7CE3-159D-4E65-89EC-32527887ACA0}" srcOrd="0" destOrd="0" presId="urn:microsoft.com/office/officeart/2005/8/layout/hChevron3"/>
    <dgm:cxn modelId="{289DDC44-B1BE-4503-ADD5-029751A2B2F0}" type="presOf" srcId="{B4DDAFE5-2471-47FF-B72A-AC5AF3499777}" destId="{FD8D8CFA-235C-48E9-894F-0FBDE4932682}" srcOrd="0" destOrd="0" presId="urn:microsoft.com/office/officeart/2005/8/layout/hChevron3"/>
    <dgm:cxn modelId="{3FAD3194-CCFC-4EF0-94D7-093FDB7A2325}" type="presOf" srcId="{CE6C878F-D615-4602-965E-BBA772092C94}" destId="{83269496-6B41-4E63-B873-21A4D39B2245}" srcOrd="0" destOrd="0" presId="urn:microsoft.com/office/officeart/2005/8/layout/hChevron3"/>
    <dgm:cxn modelId="{234D9B2F-8C0E-4A1D-88D1-D9A87FBC2ACC}" type="presOf" srcId="{77C32982-E082-4CA3-91C8-4BFDC0E3B0D7}" destId="{9E0D2BB3-CD69-4678-9197-E9E03C17AC0A}" srcOrd="0" destOrd="0" presId="urn:microsoft.com/office/officeart/2005/8/layout/hChevron3"/>
    <dgm:cxn modelId="{82A9190B-8FCF-435D-8617-4196D5288F4C}" type="presOf" srcId="{ADE19947-B57A-4D5C-BCFA-44A8E9862E2C}" destId="{FE739D43-B2FD-46CE-AD08-DB871EED6B89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1345D5CB-D0E8-43F1-8769-9E70FEF978BB}" type="presOf" srcId="{801074DA-CA2B-47C7-AFB2-1598091C6F8E}" destId="{40757FEC-7380-4172-A52C-61C51908BD8E}" srcOrd="0" destOrd="0" presId="urn:microsoft.com/office/officeart/2005/8/layout/hChevron3"/>
    <dgm:cxn modelId="{8B9FB386-2770-4512-9ED3-F2FA5BADB3DA}" type="presOf" srcId="{7002AB88-FBF9-476E-844D-0694A97956C8}" destId="{CE4707EB-2237-4D59-ABB0-F8B568DFE246}" srcOrd="0" destOrd="0" presId="urn:microsoft.com/office/officeart/2005/8/layout/hChevron3"/>
    <dgm:cxn modelId="{5D00DE69-5CF7-4E29-AE30-2911B774FB90}" type="presOf" srcId="{9F7556F7-1CDE-4E32-BD0C-C8BB4EEF938C}" destId="{0AA024AC-9889-460D-BF41-93DD5457C41D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7EDD84B7-1B49-40BD-947A-C45AC4A1510E}" type="presParOf" srcId="{5FEE7CE3-159D-4E65-89EC-32527887ACA0}" destId="{FE739D43-B2FD-46CE-AD08-DB871EED6B89}" srcOrd="0" destOrd="0" presId="urn:microsoft.com/office/officeart/2005/8/layout/hChevron3"/>
    <dgm:cxn modelId="{889D7C86-118D-4E5A-9A34-1135BBF0BF7D}" type="presParOf" srcId="{5FEE7CE3-159D-4E65-89EC-32527887ACA0}" destId="{8F2B0224-E0FD-4CE7-AB36-D6365211002B}" srcOrd="1" destOrd="0" presId="urn:microsoft.com/office/officeart/2005/8/layout/hChevron3"/>
    <dgm:cxn modelId="{8966CE32-F276-4775-BC78-6CCF34CE22D3}" type="presParOf" srcId="{5FEE7CE3-159D-4E65-89EC-32527887ACA0}" destId="{C19D79CD-F0CD-47CB-91C6-14005B04C96A}" srcOrd="2" destOrd="0" presId="urn:microsoft.com/office/officeart/2005/8/layout/hChevron3"/>
    <dgm:cxn modelId="{7D774E7C-47FB-4569-B4C2-06B5E55658EF}" type="presParOf" srcId="{5FEE7CE3-159D-4E65-89EC-32527887ACA0}" destId="{F7B00C31-C44D-4CFF-84CA-20F89AD59B84}" srcOrd="3" destOrd="0" presId="urn:microsoft.com/office/officeart/2005/8/layout/hChevron3"/>
    <dgm:cxn modelId="{C94F065D-78BF-4CAC-BC84-E1032A3C72E9}" type="presParOf" srcId="{5FEE7CE3-159D-4E65-89EC-32527887ACA0}" destId="{83269496-6B41-4E63-B873-21A4D39B2245}" srcOrd="4" destOrd="0" presId="urn:microsoft.com/office/officeart/2005/8/layout/hChevron3"/>
    <dgm:cxn modelId="{26B1C436-0A0C-4E13-83F7-086F2CA5AAFD}" type="presParOf" srcId="{5FEE7CE3-159D-4E65-89EC-32527887ACA0}" destId="{43B5B070-B025-465E-B6ED-156663FB3C33}" srcOrd="5" destOrd="0" presId="urn:microsoft.com/office/officeart/2005/8/layout/hChevron3"/>
    <dgm:cxn modelId="{8E27199E-BE78-45B1-92EF-DE98FC5990FB}" type="presParOf" srcId="{5FEE7CE3-159D-4E65-89EC-32527887ACA0}" destId="{FD8D8CFA-235C-48E9-894F-0FBDE4932682}" srcOrd="6" destOrd="0" presId="urn:microsoft.com/office/officeart/2005/8/layout/hChevron3"/>
    <dgm:cxn modelId="{5486E0F4-9956-447B-A3B5-C37510EF648E}" type="presParOf" srcId="{5FEE7CE3-159D-4E65-89EC-32527887ACA0}" destId="{32314371-AA07-4BC7-88E9-253566EC2361}" srcOrd="7" destOrd="0" presId="urn:microsoft.com/office/officeart/2005/8/layout/hChevron3"/>
    <dgm:cxn modelId="{2DBAF6C6-5667-4A1F-B02D-5223DDA660F5}" type="presParOf" srcId="{5FEE7CE3-159D-4E65-89EC-32527887ACA0}" destId="{9E0D2BB3-CD69-4678-9197-E9E03C17AC0A}" srcOrd="8" destOrd="0" presId="urn:microsoft.com/office/officeart/2005/8/layout/hChevron3"/>
    <dgm:cxn modelId="{94F7177F-D074-4998-B8AA-EC2582D3A5A1}" type="presParOf" srcId="{5FEE7CE3-159D-4E65-89EC-32527887ACA0}" destId="{2744DAE7-BF19-497C-BDC7-A2CBDC4BE8C9}" srcOrd="9" destOrd="0" presId="urn:microsoft.com/office/officeart/2005/8/layout/hChevron3"/>
    <dgm:cxn modelId="{DCBDB073-992E-499E-82FB-38F1A824E113}" type="presParOf" srcId="{5FEE7CE3-159D-4E65-89EC-32527887ACA0}" destId="{E81CA5EF-DDD7-4C2B-8CAE-79E358E587C0}" srcOrd="10" destOrd="0" presId="urn:microsoft.com/office/officeart/2005/8/layout/hChevron3"/>
    <dgm:cxn modelId="{E1541F53-4063-4162-B454-32CEDADAAE5F}" type="presParOf" srcId="{5FEE7CE3-159D-4E65-89EC-32527887ACA0}" destId="{C08C393C-D508-4257-AB15-E1C8B6C6E289}" srcOrd="11" destOrd="0" presId="urn:microsoft.com/office/officeart/2005/8/layout/hChevron3"/>
    <dgm:cxn modelId="{F1E577A6-0BE3-41FB-A3FA-B000CC45300E}" type="presParOf" srcId="{5FEE7CE3-159D-4E65-89EC-32527887ACA0}" destId="{CE4707EB-2237-4D59-ABB0-F8B568DFE246}" srcOrd="12" destOrd="0" presId="urn:microsoft.com/office/officeart/2005/8/layout/hChevron3"/>
    <dgm:cxn modelId="{FF63534D-2E74-4C29-9838-DFA27D155722}" type="presParOf" srcId="{5FEE7CE3-159D-4E65-89EC-32527887ACA0}" destId="{C4E1EA5C-5669-43B3-BA1C-FC0F5E233DBA}" srcOrd="13" destOrd="0" presId="urn:microsoft.com/office/officeart/2005/8/layout/hChevron3"/>
    <dgm:cxn modelId="{639432EB-61A0-47BB-AFED-26C81E1ABAF8}" type="presParOf" srcId="{5FEE7CE3-159D-4E65-89EC-32527887ACA0}" destId="{0AA024AC-9889-460D-BF41-93DD5457C41D}" srcOrd="14" destOrd="0" presId="urn:microsoft.com/office/officeart/2005/8/layout/hChevron3"/>
    <dgm:cxn modelId="{E8B76AF3-D41D-4624-B315-99FAD4636271}" type="presParOf" srcId="{5FEE7CE3-159D-4E65-89EC-32527887ACA0}" destId="{A69E91B1-871E-4CCE-9BF4-F9565FC66567}" srcOrd="15" destOrd="0" presId="urn:microsoft.com/office/officeart/2005/8/layout/hChevron3"/>
    <dgm:cxn modelId="{B45F5BDA-1D6F-4125-B28B-D2A7AFDE7F85}" type="presParOf" srcId="{5FEE7CE3-159D-4E65-89EC-32527887ACA0}" destId="{40757FEC-7380-4172-A52C-61C51908BD8E}" srcOrd="16" destOrd="0" presId="urn:microsoft.com/office/officeart/2005/8/layout/hChevron3"/>
    <dgm:cxn modelId="{19D75C30-9E8C-4790-9617-670CA4D93844}" type="presParOf" srcId="{5FEE7CE3-159D-4E65-89EC-32527887ACA0}" destId="{2D1BF919-8C90-4C0F-9864-767D1B6FEB94}" srcOrd="17" destOrd="0" presId="urn:microsoft.com/office/officeart/2005/8/layout/hChevron3"/>
    <dgm:cxn modelId="{84BD668F-2D71-42E1-8B99-3E93E4DB3DB3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4B4F472B-BB7E-45C0-9056-B2A2B7EFB949}" type="presOf" srcId="{77C32982-E082-4CA3-91C8-4BFDC0E3B0D7}" destId="{9E0D2BB3-CD69-4678-9197-E9E03C17AC0A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6DCA42CB-07B6-498C-9F71-01B6B2E7E6C7}" type="presOf" srcId="{9F7556F7-1CDE-4E32-BD0C-C8BB4EEF938C}" destId="{0AA024AC-9889-460D-BF41-93DD5457C41D}" srcOrd="0" destOrd="0" presId="urn:microsoft.com/office/officeart/2005/8/layout/hChevron3"/>
    <dgm:cxn modelId="{E249A486-1F42-49B1-BFEF-0151D279D4FF}" type="presOf" srcId="{ADE19947-B57A-4D5C-BCFA-44A8E9862E2C}" destId="{FE739D43-B2FD-46CE-AD08-DB871EED6B89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039079AE-751F-4922-9DD2-ACFA254807CA}" type="presOf" srcId="{B550532A-D598-45A8-89CD-EA3A41E26C25}" destId="{E81CA5EF-DDD7-4C2B-8CAE-79E358E587C0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410FDEBD-1868-4B0D-9A67-C19A533C505F}" type="presOf" srcId="{7002AB88-FBF9-476E-844D-0694A97956C8}" destId="{CE4707EB-2237-4D59-ABB0-F8B568DFE246}" srcOrd="0" destOrd="0" presId="urn:microsoft.com/office/officeart/2005/8/layout/hChevron3"/>
    <dgm:cxn modelId="{CEE64F2E-06BD-469D-9BD6-B6DE4A618E3E}" type="presOf" srcId="{37F60D68-A6AE-4693-9A11-FB9EC68D019A}" destId="{CCD2636A-A192-46DD-973F-2F48D9DC7D23}" srcOrd="0" destOrd="0" presId="urn:microsoft.com/office/officeart/2005/8/layout/hChevron3"/>
    <dgm:cxn modelId="{C4586A7A-BED9-43A9-9F39-E1E92C807E3E}" type="presOf" srcId="{CE6C878F-D615-4602-965E-BBA772092C94}" destId="{83269496-6B41-4E63-B873-21A4D39B2245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6ED786BD-8828-4DC6-896D-F1BE3BBE0E3F}" type="presOf" srcId="{801074DA-CA2B-47C7-AFB2-1598091C6F8E}" destId="{40757FEC-7380-4172-A52C-61C51908BD8E}" srcOrd="0" destOrd="0" presId="urn:microsoft.com/office/officeart/2005/8/layout/hChevron3"/>
    <dgm:cxn modelId="{B18D240D-8538-47F3-8BE5-DCFDDF141FD4}" type="presOf" srcId="{DF1613C3-B1FD-4370-8D01-77CCF7D0DB5D}" destId="{5FEE7CE3-159D-4E65-89EC-32527887ACA0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BEDA3311-8550-413B-904D-06C19820506F}" type="presOf" srcId="{B4DDAFE5-2471-47FF-B72A-AC5AF3499777}" destId="{FD8D8CFA-235C-48E9-894F-0FBDE4932682}" srcOrd="0" destOrd="0" presId="urn:microsoft.com/office/officeart/2005/8/layout/hChevron3"/>
    <dgm:cxn modelId="{ACDB1417-2643-4E3B-8F13-778DB20A7C84}" type="presOf" srcId="{D90CCF20-B120-4580-A435-AFAA02450661}" destId="{C19D79CD-F0CD-47CB-91C6-14005B04C96A}" srcOrd="0" destOrd="0" presId="urn:microsoft.com/office/officeart/2005/8/layout/hChevron3"/>
    <dgm:cxn modelId="{0AB423BD-843D-47D7-8FF8-9B48D7DA1730}" type="presParOf" srcId="{5FEE7CE3-159D-4E65-89EC-32527887ACA0}" destId="{FE739D43-B2FD-46CE-AD08-DB871EED6B89}" srcOrd="0" destOrd="0" presId="urn:microsoft.com/office/officeart/2005/8/layout/hChevron3"/>
    <dgm:cxn modelId="{C5B94210-6038-4F91-B5E2-4459A559D859}" type="presParOf" srcId="{5FEE7CE3-159D-4E65-89EC-32527887ACA0}" destId="{8F2B0224-E0FD-4CE7-AB36-D6365211002B}" srcOrd="1" destOrd="0" presId="urn:microsoft.com/office/officeart/2005/8/layout/hChevron3"/>
    <dgm:cxn modelId="{D467FCB0-A3FF-4CD9-9462-4BE36C2EBA6A}" type="presParOf" srcId="{5FEE7CE3-159D-4E65-89EC-32527887ACA0}" destId="{C19D79CD-F0CD-47CB-91C6-14005B04C96A}" srcOrd="2" destOrd="0" presId="urn:microsoft.com/office/officeart/2005/8/layout/hChevron3"/>
    <dgm:cxn modelId="{4CD835ED-7F3D-4A88-BD39-4D0FF69465D2}" type="presParOf" srcId="{5FEE7CE3-159D-4E65-89EC-32527887ACA0}" destId="{F7B00C31-C44D-4CFF-84CA-20F89AD59B84}" srcOrd="3" destOrd="0" presId="urn:microsoft.com/office/officeart/2005/8/layout/hChevron3"/>
    <dgm:cxn modelId="{0F455C88-F491-429C-9B6E-56175D7762CB}" type="presParOf" srcId="{5FEE7CE3-159D-4E65-89EC-32527887ACA0}" destId="{83269496-6B41-4E63-B873-21A4D39B2245}" srcOrd="4" destOrd="0" presId="urn:microsoft.com/office/officeart/2005/8/layout/hChevron3"/>
    <dgm:cxn modelId="{F4181F69-501B-448D-A466-A36FBF519AF2}" type="presParOf" srcId="{5FEE7CE3-159D-4E65-89EC-32527887ACA0}" destId="{43B5B070-B025-465E-B6ED-156663FB3C33}" srcOrd="5" destOrd="0" presId="urn:microsoft.com/office/officeart/2005/8/layout/hChevron3"/>
    <dgm:cxn modelId="{F1E464F6-3BEC-4DBA-B132-A44F7DDEE00A}" type="presParOf" srcId="{5FEE7CE3-159D-4E65-89EC-32527887ACA0}" destId="{FD8D8CFA-235C-48E9-894F-0FBDE4932682}" srcOrd="6" destOrd="0" presId="urn:microsoft.com/office/officeart/2005/8/layout/hChevron3"/>
    <dgm:cxn modelId="{DDCCC6B7-6214-47A8-82D8-9E6EE7D303CA}" type="presParOf" srcId="{5FEE7CE3-159D-4E65-89EC-32527887ACA0}" destId="{32314371-AA07-4BC7-88E9-253566EC2361}" srcOrd="7" destOrd="0" presId="urn:microsoft.com/office/officeart/2005/8/layout/hChevron3"/>
    <dgm:cxn modelId="{5285AA73-812B-4250-9761-C5C5A82F32E4}" type="presParOf" srcId="{5FEE7CE3-159D-4E65-89EC-32527887ACA0}" destId="{9E0D2BB3-CD69-4678-9197-E9E03C17AC0A}" srcOrd="8" destOrd="0" presId="urn:microsoft.com/office/officeart/2005/8/layout/hChevron3"/>
    <dgm:cxn modelId="{ED248D84-5F94-4E05-949B-1863E3C5B0BC}" type="presParOf" srcId="{5FEE7CE3-159D-4E65-89EC-32527887ACA0}" destId="{2744DAE7-BF19-497C-BDC7-A2CBDC4BE8C9}" srcOrd="9" destOrd="0" presId="urn:microsoft.com/office/officeart/2005/8/layout/hChevron3"/>
    <dgm:cxn modelId="{0126B1B0-06AB-4B97-8C13-F27E6A8B46D1}" type="presParOf" srcId="{5FEE7CE3-159D-4E65-89EC-32527887ACA0}" destId="{E81CA5EF-DDD7-4C2B-8CAE-79E358E587C0}" srcOrd="10" destOrd="0" presId="urn:microsoft.com/office/officeart/2005/8/layout/hChevron3"/>
    <dgm:cxn modelId="{5C2CF3A6-D3B1-462A-BD6E-E9BA60D2C035}" type="presParOf" srcId="{5FEE7CE3-159D-4E65-89EC-32527887ACA0}" destId="{C08C393C-D508-4257-AB15-E1C8B6C6E289}" srcOrd="11" destOrd="0" presId="urn:microsoft.com/office/officeart/2005/8/layout/hChevron3"/>
    <dgm:cxn modelId="{A4220AF6-E0A1-4B5B-B1A3-B634741E9784}" type="presParOf" srcId="{5FEE7CE3-159D-4E65-89EC-32527887ACA0}" destId="{CE4707EB-2237-4D59-ABB0-F8B568DFE246}" srcOrd="12" destOrd="0" presId="urn:microsoft.com/office/officeart/2005/8/layout/hChevron3"/>
    <dgm:cxn modelId="{9A949DD8-3474-455F-93B5-A277C4A38271}" type="presParOf" srcId="{5FEE7CE3-159D-4E65-89EC-32527887ACA0}" destId="{C4E1EA5C-5669-43B3-BA1C-FC0F5E233DBA}" srcOrd="13" destOrd="0" presId="urn:microsoft.com/office/officeart/2005/8/layout/hChevron3"/>
    <dgm:cxn modelId="{F0D625AF-BE08-4FC2-B3E2-E0ED06134736}" type="presParOf" srcId="{5FEE7CE3-159D-4E65-89EC-32527887ACA0}" destId="{0AA024AC-9889-460D-BF41-93DD5457C41D}" srcOrd="14" destOrd="0" presId="urn:microsoft.com/office/officeart/2005/8/layout/hChevron3"/>
    <dgm:cxn modelId="{226880FC-94EF-4395-8E92-551DAA05B7BA}" type="presParOf" srcId="{5FEE7CE3-159D-4E65-89EC-32527887ACA0}" destId="{A69E91B1-871E-4CCE-9BF4-F9565FC66567}" srcOrd="15" destOrd="0" presId="urn:microsoft.com/office/officeart/2005/8/layout/hChevron3"/>
    <dgm:cxn modelId="{C3338A3A-296E-4580-8E6E-799759BC8D30}" type="presParOf" srcId="{5FEE7CE3-159D-4E65-89EC-32527887ACA0}" destId="{40757FEC-7380-4172-A52C-61C51908BD8E}" srcOrd="16" destOrd="0" presId="urn:microsoft.com/office/officeart/2005/8/layout/hChevron3"/>
    <dgm:cxn modelId="{721279AD-46F2-4132-AE26-258B1B0BED20}" type="presParOf" srcId="{5FEE7CE3-159D-4E65-89EC-32527887ACA0}" destId="{2D1BF919-8C90-4C0F-9864-767D1B6FEB94}" srcOrd="17" destOrd="0" presId="urn:microsoft.com/office/officeart/2005/8/layout/hChevron3"/>
    <dgm:cxn modelId="{492ADB14-BC4B-4332-B61B-0A5710B204A8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D0A73-974E-444A-B2F0-1B663C52905F}" type="presOf" srcId="{D90CCF20-B120-4580-A435-AFAA02450661}" destId="{C19D79CD-F0CD-47CB-91C6-14005B04C96A}" srcOrd="0" destOrd="0" presId="urn:microsoft.com/office/officeart/2005/8/layout/hChevron3"/>
    <dgm:cxn modelId="{06086AA8-46D9-4C25-975B-6C73080C0421}" type="presOf" srcId="{9F7556F7-1CDE-4E32-BD0C-C8BB4EEF938C}" destId="{0AA024AC-9889-460D-BF41-93DD5457C41D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7C3DC59-89CF-4493-AA39-2D6F1694B8E8}" type="presOf" srcId="{CE6C878F-D615-4602-965E-BBA772092C94}" destId="{83269496-6B41-4E63-B873-21A4D39B2245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CC358A17-58D4-44AF-B159-3B0B2E07B8D9}" type="presOf" srcId="{B4DDAFE5-2471-47FF-B72A-AC5AF3499777}" destId="{FD8D8CFA-235C-48E9-894F-0FBDE4932682}" srcOrd="0" destOrd="0" presId="urn:microsoft.com/office/officeart/2005/8/layout/hChevron3"/>
    <dgm:cxn modelId="{209E815F-59FA-48BC-8AFF-AAE769A7F441}" type="presOf" srcId="{7002AB88-FBF9-476E-844D-0694A97956C8}" destId="{CE4707EB-2237-4D59-ABB0-F8B568DFE246}" srcOrd="0" destOrd="0" presId="urn:microsoft.com/office/officeart/2005/8/layout/hChevron3"/>
    <dgm:cxn modelId="{6BEA435A-7B57-44C2-82E3-527F233DD52A}" type="presOf" srcId="{DF1613C3-B1FD-4370-8D01-77CCF7D0DB5D}" destId="{5FEE7CE3-159D-4E65-89EC-32527887ACA0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206B41DC-6A3F-4A8F-9445-39B695D5B0EB}" type="presOf" srcId="{B550532A-D598-45A8-89CD-EA3A41E26C25}" destId="{E81CA5EF-DDD7-4C2B-8CAE-79E358E587C0}" srcOrd="0" destOrd="0" presId="urn:microsoft.com/office/officeart/2005/8/layout/hChevron3"/>
    <dgm:cxn modelId="{12BEF802-243B-49FF-A52B-A9FFB4B32DBB}" type="presOf" srcId="{77C32982-E082-4CA3-91C8-4BFDC0E3B0D7}" destId="{9E0D2BB3-CD69-4678-9197-E9E03C17AC0A}" srcOrd="0" destOrd="0" presId="urn:microsoft.com/office/officeart/2005/8/layout/hChevron3"/>
    <dgm:cxn modelId="{0B5F49A5-448B-4174-9B7D-65C0C8B48EBE}" type="presOf" srcId="{ADE19947-B57A-4D5C-BCFA-44A8E9862E2C}" destId="{FE739D43-B2FD-46CE-AD08-DB871EED6B89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C4B12370-52DD-4D91-8E40-6C0191C73897}" type="presOf" srcId="{37F60D68-A6AE-4693-9A11-FB9EC68D019A}" destId="{CCD2636A-A192-46DD-973F-2F48D9DC7D23}" srcOrd="0" destOrd="0" presId="urn:microsoft.com/office/officeart/2005/8/layout/hChevron3"/>
    <dgm:cxn modelId="{54E0E108-B467-49D3-9C8F-8B1C3C383A65}" type="presOf" srcId="{801074DA-CA2B-47C7-AFB2-1598091C6F8E}" destId="{40757FEC-7380-4172-A52C-61C51908BD8E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98BA1436-C7B5-4D6A-8CC5-C74085F22062}" type="presParOf" srcId="{5FEE7CE3-159D-4E65-89EC-32527887ACA0}" destId="{FE739D43-B2FD-46CE-AD08-DB871EED6B89}" srcOrd="0" destOrd="0" presId="urn:microsoft.com/office/officeart/2005/8/layout/hChevron3"/>
    <dgm:cxn modelId="{FB50CF78-B89F-400D-B69D-BA772970ACF7}" type="presParOf" srcId="{5FEE7CE3-159D-4E65-89EC-32527887ACA0}" destId="{8F2B0224-E0FD-4CE7-AB36-D6365211002B}" srcOrd="1" destOrd="0" presId="urn:microsoft.com/office/officeart/2005/8/layout/hChevron3"/>
    <dgm:cxn modelId="{7F61BAA9-5CBB-4421-A267-ED409D422816}" type="presParOf" srcId="{5FEE7CE3-159D-4E65-89EC-32527887ACA0}" destId="{C19D79CD-F0CD-47CB-91C6-14005B04C96A}" srcOrd="2" destOrd="0" presId="urn:microsoft.com/office/officeart/2005/8/layout/hChevron3"/>
    <dgm:cxn modelId="{BE1C4E67-A157-4841-AD61-B5B3EF59F747}" type="presParOf" srcId="{5FEE7CE3-159D-4E65-89EC-32527887ACA0}" destId="{F7B00C31-C44D-4CFF-84CA-20F89AD59B84}" srcOrd="3" destOrd="0" presId="urn:microsoft.com/office/officeart/2005/8/layout/hChevron3"/>
    <dgm:cxn modelId="{A28D0788-66F0-4CD8-9E19-F11555BE896A}" type="presParOf" srcId="{5FEE7CE3-159D-4E65-89EC-32527887ACA0}" destId="{83269496-6B41-4E63-B873-21A4D39B2245}" srcOrd="4" destOrd="0" presId="urn:microsoft.com/office/officeart/2005/8/layout/hChevron3"/>
    <dgm:cxn modelId="{188EDCDD-955A-4349-B7B2-C5D7402E7C1A}" type="presParOf" srcId="{5FEE7CE3-159D-4E65-89EC-32527887ACA0}" destId="{43B5B070-B025-465E-B6ED-156663FB3C33}" srcOrd="5" destOrd="0" presId="urn:microsoft.com/office/officeart/2005/8/layout/hChevron3"/>
    <dgm:cxn modelId="{2DB7AB85-E495-4084-BD00-639ECCC0B264}" type="presParOf" srcId="{5FEE7CE3-159D-4E65-89EC-32527887ACA0}" destId="{FD8D8CFA-235C-48E9-894F-0FBDE4932682}" srcOrd="6" destOrd="0" presId="urn:microsoft.com/office/officeart/2005/8/layout/hChevron3"/>
    <dgm:cxn modelId="{EAE6BF17-D5F3-4B77-9335-9A06B42A5DD0}" type="presParOf" srcId="{5FEE7CE3-159D-4E65-89EC-32527887ACA0}" destId="{32314371-AA07-4BC7-88E9-253566EC2361}" srcOrd="7" destOrd="0" presId="urn:microsoft.com/office/officeart/2005/8/layout/hChevron3"/>
    <dgm:cxn modelId="{9ECACCD9-55EA-44D3-860D-9E65EC4E3490}" type="presParOf" srcId="{5FEE7CE3-159D-4E65-89EC-32527887ACA0}" destId="{9E0D2BB3-CD69-4678-9197-E9E03C17AC0A}" srcOrd="8" destOrd="0" presId="urn:microsoft.com/office/officeart/2005/8/layout/hChevron3"/>
    <dgm:cxn modelId="{289837F9-7F7E-4A52-B508-6CF7846FDD51}" type="presParOf" srcId="{5FEE7CE3-159D-4E65-89EC-32527887ACA0}" destId="{2744DAE7-BF19-497C-BDC7-A2CBDC4BE8C9}" srcOrd="9" destOrd="0" presId="urn:microsoft.com/office/officeart/2005/8/layout/hChevron3"/>
    <dgm:cxn modelId="{2F56D274-C940-42AC-8988-F066EFC1CEE5}" type="presParOf" srcId="{5FEE7CE3-159D-4E65-89EC-32527887ACA0}" destId="{E81CA5EF-DDD7-4C2B-8CAE-79E358E587C0}" srcOrd="10" destOrd="0" presId="urn:microsoft.com/office/officeart/2005/8/layout/hChevron3"/>
    <dgm:cxn modelId="{81FDCE01-59F9-4E00-9E52-9F2790B35E46}" type="presParOf" srcId="{5FEE7CE3-159D-4E65-89EC-32527887ACA0}" destId="{C08C393C-D508-4257-AB15-E1C8B6C6E289}" srcOrd="11" destOrd="0" presId="urn:microsoft.com/office/officeart/2005/8/layout/hChevron3"/>
    <dgm:cxn modelId="{352256B8-660E-4C54-B5C3-3CFD8969F613}" type="presParOf" srcId="{5FEE7CE3-159D-4E65-89EC-32527887ACA0}" destId="{CE4707EB-2237-4D59-ABB0-F8B568DFE246}" srcOrd="12" destOrd="0" presId="urn:microsoft.com/office/officeart/2005/8/layout/hChevron3"/>
    <dgm:cxn modelId="{9B19E19A-1C95-474A-A6A7-48FD1D6C70CD}" type="presParOf" srcId="{5FEE7CE3-159D-4E65-89EC-32527887ACA0}" destId="{C4E1EA5C-5669-43B3-BA1C-FC0F5E233DBA}" srcOrd="13" destOrd="0" presId="urn:microsoft.com/office/officeart/2005/8/layout/hChevron3"/>
    <dgm:cxn modelId="{DD40395C-AED8-419F-8083-E3A9BD4BA891}" type="presParOf" srcId="{5FEE7CE3-159D-4E65-89EC-32527887ACA0}" destId="{0AA024AC-9889-460D-BF41-93DD5457C41D}" srcOrd="14" destOrd="0" presId="urn:microsoft.com/office/officeart/2005/8/layout/hChevron3"/>
    <dgm:cxn modelId="{43431864-8172-4F23-9FE7-F6B08846ECD7}" type="presParOf" srcId="{5FEE7CE3-159D-4E65-89EC-32527887ACA0}" destId="{A69E91B1-871E-4CCE-9BF4-F9565FC66567}" srcOrd="15" destOrd="0" presId="urn:microsoft.com/office/officeart/2005/8/layout/hChevron3"/>
    <dgm:cxn modelId="{C350816C-FBCF-46F2-B3DC-5E5F343C0865}" type="presParOf" srcId="{5FEE7CE3-159D-4E65-89EC-32527887ACA0}" destId="{40757FEC-7380-4172-A52C-61C51908BD8E}" srcOrd="16" destOrd="0" presId="urn:microsoft.com/office/officeart/2005/8/layout/hChevron3"/>
    <dgm:cxn modelId="{39F8178D-0388-45B4-8F15-977D2AC75C67}" type="presParOf" srcId="{5FEE7CE3-159D-4E65-89EC-32527887ACA0}" destId="{2D1BF919-8C90-4C0F-9864-767D1B6FEB94}" srcOrd="17" destOrd="0" presId="urn:microsoft.com/office/officeart/2005/8/layout/hChevron3"/>
    <dgm:cxn modelId="{05EA4131-CB22-4CE5-98A1-A353F92E4EAC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256CAA78-1FA8-42BF-8D92-8213364DE3C7}" type="presOf" srcId="{B550532A-D598-45A8-89CD-EA3A41E26C25}" destId="{E81CA5EF-DDD7-4C2B-8CAE-79E358E587C0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DC12803C-A314-4C86-B2D0-4CAEC3EF5479}" type="presOf" srcId="{7002AB88-FBF9-476E-844D-0694A97956C8}" destId="{CE4707EB-2237-4D59-ABB0-F8B568DFE246}" srcOrd="0" destOrd="0" presId="urn:microsoft.com/office/officeart/2005/8/layout/hChevron3"/>
    <dgm:cxn modelId="{1AE3CFC4-4211-49BF-A20B-3485AD947A49}" type="presOf" srcId="{ADE19947-B57A-4D5C-BCFA-44A8E9862E2C}" destId="{FE739D43-B2FD-46CE-AD08-DB871EED6B89}" srcOrd="0" destOrd="0" presId="urn:microsoft.com/office/officeart/2005/8/layout/hChevron3"/>
    <dgm:cxn modelId="{07F2524F-2D9C-4F62-8B2F-7F129CC9F66A}" type="presOf" srcId="{37F60D68-A6AE-4693-9A11-FB9EC68D019A}" destId="{CCD2636A-A192-46DD-973F-2F48D9DC7D23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A45DC0DB-79E7-4894-85DC-16D5EFE0CE14}" type="presOf" srcId="{9F7556F7-1CDE-4E32-BD0C-C8BB4EEF938C}" destId="{0AA024AC-9889-460D-BF41-93DD5457C41D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F9EB7539-9A23-4ACF-BD7C-A2D3BDEC478A}" type="presOf" srcId="{B4DDAFE5-2471-47FF-B72A-AC5AF3499777}" destId="{FD8D8CFA-235C-48E9-894F-0FBDE4932682}" srcOrd="0" destOrd="0" presId="urn:microsoft.com/office/officeart/2005/8/layout/hChevron3"/>
    <dgm:cxn modelId="{1D7D5942-CC41-4AE7-A071-C37492D899B4}" type="presOf" srcId="{77C32982-E082-4CA3-91C8-4BFDC0E3B0D7}" destId="{9E0D2BB3-CD69-4678-9197-E9E03C17AC0A}" srcOrd="0" destOrd="0" presId="urn:microsoft.com/office/officeart/2005/8/layout/hChevron3"/>
    <dgm:cxn modelId="{5E4B2E64-2201-4391-90E7-7053691CD599}" type="presOf" srcId="{801074DA-CA2B-47C7-AFB2-1598091C6F8E}" destId="{40757FEC-7380-4172-A52C-61C51908BD8E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3D00E040-EA8A-4BDD-9AA9-CBDC0D4A4E5E}" type="presOf" srcId="{CE6C878F-D615-4602-965E-BBA772092C94}" destId="{83269496-6B41-4E63-B873-21A4D39B2245}" srcOrd="0" destOrd="0" presId="urn:microsoft.com/office/officeart/2005/8/layout/hChevron3"/>
    <dgm:cxn modelId="{431019FC-51A0-4648-A5DF-B3554013F878}" type="presOf" srcId="{DF1613C3-B1FD-4370-8D01-77CCF7D0DB5D}" destId="{5FEE7CE3-159D-4E65-89EC-32527887ACA0}" srcOrd="0" destOrd="0" presId="urn:microsoft.com/office/officeart/2005/8/layout/hChevron3"/>
    <dgm:cxn modelId="{0B6682BC-448E-48B2-9F88-12DE5CF651F1}" type="presOf" srcId="{D90CCF20-B120-4580-A435-AFAA02450661}" destId="{C19D79CD-F0CD-47CB-91C6-14005B04C96A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DFF28FDC-4B63-497F-99B3-21859F08F8CA}" type="presParOf" srcId="{5FEE7CE3-159D-4E65-89EC-32527887ACA0}" destId="{FE739D43-B2FD-46CE-AD08-DB871EED6B89}" srcOrd="0" destOrd="0" presId="urn:microsoft.com/office/officeart/2005/8/layout/hChevron3"/>
    <dgm:cxn modelId="{A701BF91-7A05-4E63-B7E3-83F853C8D3F3}" type="presParOf" srcId="{5FEE7CE3-159D-4E65-89EC-32527887ACA0}" destId="{8F2B0224-E0FD-4CE7-AB36-D6365211002B}" srcOrd="1" destOrd="0" presId="urn:microsoft.com/office/officeart/2005/8/layout/hChevron3"/>
    <dgm:cxn modelId="{973885F3-E5FF-4E98-BAC8-9F351AC383BA}" type="presParOf" srcId="{5FEE7CE3-159D-4E65-89EC-32527887ACA0}" destId="{C19D79CD-F0CD-47CB-91C6-14005B04C96A}" srcOrd="2" destOrd="0" presId="urn:microsoft.com/office/officeart/2005/8/layout/hChevron3"/>
    <dgm:cxn modelId="{B23B0A57-3B9F-4EDA-9486-EB38987E039B}" type="presParOf" srcId="{5FEE7CE3-159D-4E65-89EC-32527887ACA0}" destId="{F7B00C31-C44D-4CFF-84CA-20F89AD59B84}" srcOrd="3" destOrd="0" presId="urn:microsoft.com/office/officeart/2005/8/layout/hChevron3"/>
    <dgm:cxn modelId="{A141F2C9-E5EE-4E84-B40A-1CA343AE3B9F}" type="presParOf" srcId="{5FEE7CE3-159D-4E65-89EC-32527887ACA0}" destId="{83269496-6B41-4E63-B873-21A4D39B2245}" srcOrd="4" destOrd="0" presId="urn:microsoft.com/office/officeart/2005/8/layout/hChevron3"/>
    <dgm:cxn modelId="{1A521B09-54ED-437C-B89B-4894CCD0E3B4}" type="presParOf" srcId="{5FEE7CE3-159D-4E65-89EC-32527887ACA0}" destId="{43B5B070-B025-465E-B6ED-156663FB3C33}" srcOrd="5" destOrd="0" presId="urn:microsoft.com/office/officeart/2005/8/layout/hChevron3"/>
    <dgm:cxn modelId="{20ADA114-B07F-4C56-8497-19498A38B7A5}" type="presParOf" srcId="{5FEE7CE3-159D-4E65-89EC-32527887ACA0}" destId="{FD8D8CFA-235C-48E9-894F-0FBDE4932682}" srcOrd="6" destOrd="0" presId="urn:microsoft.com/office/officeart/2005/8/layout/hChevron3"/>
    <dgm:cxn modelId="{1A7F2AD5-BF22-4E6F-8EF5-F74834EA70E6}" type="presParOf" srcId="{5FEE7CE3-159D-4E65-89EC-32527887ACA0}" destId="{32314371-AA07-4BC7-88E9-253566EC2361}" srcOrd="7" destOrd="0" presId="urn:microsoft.com/office/officeart/2005/8/layout/hChevron3"/>
    <dgm:cxn modelId="{B725C3B2-6EF7-4AE7-B00B-65433ABF0168}" type="presParOf" srcId="{5FEE7CE3-159D-4E65-89EC-32527887ACA0}" destId="{9E0D2BB3-CD69-4678-9197-E9E03C17AC0A}" srcOrd="8" destOrd="0" presId="urn:microsoft.com/office/officeart/2005/8/layout/hChevron3"/>
    <dgm:cxn modelId="{95F61064-6E7A-49C7-A9A8-F53323E60FC1}" type="presParOf" srcId="{5FEE7CE3-159D-4E65-89EC-32527887ACA0}" destId="{2744DAE7-BF19-497C-BDC7-A2CBDC4BE8C9}" srcOrd="9" destOrd="0" presId="urn:microsoft.com/office/officeart/2005/8/layout/hChevron3"/>
    <dgm:cxn modelId="{ABC6B0BB-ABE7-4FCC-B22B-975E213EB62A}" type="presParOf" srcId="{5FEE7CE3-159D-4E65-89EC-32527887ACA0}" destId="{E81CA5EF-DDD7-4C2B-8CAE-79E358E587C0}" srcOrd="10" destOrd="0" presId="urn:microsoft.com/office/officeart/2005/8/layout/hChevron3"/>
    <dgm:cxn modelId="{CD6D9BED-9ACF-449A-8949-0735E930461D}" type="presParOf" srcId="{5FEE7CE3-159D-4E65-89EC-32527887ACA0}" destId="{C08C393C-D508-4257-AB15-E1C8B6C6E289}" srcOrd="11" destOrd="0" presId="urn:microsoft.com/office/officeart/2005/8/layout/hChevron3"/>
    <dgm:cxn modelId="{FBCE1A54-280F-4F8C-A547-05D9393E79D5}" type="presParOf" srcId="{5FEE7CE3-159D-4E65-89EC-32527887ACA0}" destId="{CE4707EB-2237-4D59-ABB0-F8B568DFE246}" srcOrd="12" destOrd="0" presId="urn:microsoft.com/office/officeart/2005/8/layout/hChevron3"/>
    <dgm:cxn modelId="{8A6516A5-5BD5-4A63-BB73-C4F1C747726C}" type="presParOf" srcId="{5FEE7CE3-159D-4E65-89EC-32527887ACA0}" destId="{C4E1EA5C-5669-43B3-BA1C-FC0F5E233DBA}" srcOrd="13" destOrd="0" presId="urn:microsoft.com/office/officeart/2005/8/layout/hChevron3"/>
    <dgm:cxn modelId="{ED1917D5-3D0C-40F8-A74A-31E16DF0B0F8}" type="presParOf" srcId="{5FEE7CE3-159D-4E65-89EC-32527887ACA0}" destId="{0AA024AC-9889-460D-BF41-93DD5457C41D}" srcOrd="14" destOrd="0" presId="urn:microsoft.com/office/officeart/2005/8/layout/hChevron3"/>
    <dgm:cxn modelId="{34316257-8749-4E87-BC0D-23955CFC3BE5}" type="presParOf" srcId="{5FEE7CE3-159D-4E65-89EC-32527887ACA0}" destId="{A69E91B1-871E-4CCE-9BF4-F9565FC66567}" srcOrd="15" destOrd="0" presId="urn:microsoft.com/office/officeart/2005/8/layout/hChevron3"/>
    <dgm:cxn modelId="{A7348980-9CC0-4AFF-8D20-7E4AF2AF1F02}" type="presParOf" srcId="{5FEE7CE3-159D-4E65-89EC-32527887ACA0}" destId="{40757FEC-7380-4172-A52C-61C51908BD8E}" srcOrd="16" destOrd="0" presId="urn:microsoft.com/office/officeart/2005/8/layout/hChevron3"/>
    <dgm:cxn modelId="{64B9CE0C-F063-4AC5-BB9E-3BCFE56865B7}" type="presParOf" srcId="{5FEE7CE3-159D-4E65-89EC-32527887ACA0}" destId="{2D1BF919-8C90-4C0F-9864-767D1B6FEB94}" srcOrd="17" destOrd="0" presId="urn:microsoft.com/office/officeart/2005/8/layout/hChevron3"/>
    <dgm:cxn modelId="{EFDDA04A-1C08-4D81-8560-C3F5B4ED76EE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21BB3170-C3F0-45DE-A5E3-8F11EC551B5C}" type="presOf" srcId="{DF1613C3-B1FD-4370-8D01-77CCF7D0DB5D}" destId="{5FEE7CE3-159D-4E65-89EC-32527887ACA0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CD5839FD-8F1D-423C-AD15-F23BFE5D4684}" type="presOf" srcId="{ADE19947-B57A-4D5C-BCFA-44A8E9862E2C}" destId="{FE739D43-B2FD-46CE-AD08-DB871EED6B89}" srcOrd="0" destOrd="0" presId="urn:microsoft.com/office/officeart/2005/8/layout/hChevron3"/>
    <dgm:cxn modelId="{207B829D-8B48-4266-9EE7-307521B205D8}" type="presOf" srcId="{D90CCF20-B120-4580-A435-AFAA02450661}" destId="{C19D79CD-F0CD-47CB-91C6-14005B04C96A}" srcOrd="0" destOrd="0" presId="urn:microsoft.com/office/officeart/2005/8/layout/hChevron3"/>
    <dgm:cxn modelId="{13818D4C-3991-4126-BC24-F966FED2CA95}" type="presOf" srcId="{77C32982-E082-4CA3-91C8-4BFDC0E3B0D7}" destId="{9E0D2BB3-CD69-4678-9197-E9E03C17AC0A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DD8C8E03-EA1F-4CF9-A801-5EFDCB450C0C}" type="presOf" srcId="{7002AB88-FBF9-476E-844D-0694A97956C8}" destId="{CE4707EB-2237-4D59-ABB0-F8B568DFE246}" srcOrd="0" destOrd="0" presId="urn:microsoft.com/office/officeart/2005/8/layout/hChevron3"/>
    <dgm:cxn modelId="{97990E1A-0AC1-4628-887B-C6FD6591310E}" type="presOf" srcId="{9F7556F7-1CDE-4E32-BD0C-C8BB4EEF938C}" destId="{0AA024AC-9889-460D-BF41-93DD5457C41D}" srcOrd="0" destOrd="0" presId="urn:microsoft.com/office/officeart/2005/8/layout/hChevron3"/>
    <dgm:cxn modelId="{85024817-5471-440F-B909-616584444F97}" type="presOf" srcId="{37F60D68-A6AE-4693-9A11-FB9EC68D019A}" destId="{CCD2636A-A192-46DD-973F-2F48D9DC7D23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F42B99CD-7045-4DD7-A648-53785847E9D5}" type="presOf" srcId="{CE6C878F-D615-4602-965E-BBA772092C94}" destId="{83269496-6B41-4E63-B873-21A4D39B2245}" srcOrd="0" destOrd="0" presId="urn:microsoft.com/office/officeart/2005/8/layout/hChevron3"/>
    <dgm:cxn modelId="{E82DCB5E-2737-4FFA-AD7A-0BEDDE532F46}" type="presOf" srcId="{801074DA-CA2B-47C7-AFB2-1598091C6F8E}" destId="{40757FEC-7380-4172-A52C-61C51908BD8E}" srcOrd="0" destOrd="0" presId="urn:microsoft.com/office/officeart/2005/8/layout/hChevron3"/>
    <dgm:cxn modelId="{C9176B7D-8F37-495B-A5FA-D0D231FC12A6}" type="presOf" srcId="{B4DDAFE5-2471-47FF-B72A-AC5AF3499777}" destId="{FD8D8CFA-235C-48E9-894F-0FBDE4932682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E7FDD835-3BA0-4620-ADA5-FCF188CD3D08}" type="presOf" srcId="{B550532A-D598-45A8-89CD-EA3A41E26C25}" destId="{E81CA5EF-DDD7-4C2B-8CAE-79E358E587C0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8F8E4CD0-288A-4FEA-9ACF-200939EBF9E3}" type="presParOf" srcId="{5FEE7CE3-159D-4E65-89EC-32527887ACA0}" destId="{FE739D43-B2FD-46CE-AD08-DB871EED6B89}" srcOrd="0" destOrd="0" presId="urn:microsoft.com/office/officeart/2005/8/layout/hChevron3"/>
    <dgm:cxn modelId="{A919D685-CE0D-4300-A857-D6AFD301E3E9}" type="presParOf" srcId="{5FEE7CE3-159D-4E65-89EC-32527887ACA0}" destId="{8F2B0224-E0FD-4CE7-AB36-D6365211002B}" srcOrd="1" destOrd="0" presId="urn:microsoft.com/office/officeart/2005/8/layout/hChevron3"/>
    <dgm:cxn modelId="{CE4A5A23-DDB7-47CF-ACE4-1B78A888518E}" type="presParOf" srcId="{5FEE7CE3-159D-4E65-89EC-32527887ACA0}" destId="{C19D79CD-F0CD-47CB-91C6-14005B04C96A}" srcOrd="2" destOrd="0" presId="urn:microsoft.com/office/officeart/2005/8/layout/hChevron3"/>
    <dgm:cxn modelId="{0DD213BA-564B-4060-9A88-5F63FBD1E679}" type="presParOf" srcId="{5FEE7CE3-159D-4E65-89EC-32527887ACA0}" destId="{F7B00C31-C44D-4CFF-84CA-20F89AD59B84}" srcOrd="3" destOrd="0" presId="urn:microsoft.com/office/officeart/2005/8/layout/hChevron3"/>
    <dgm:cxn modelId="{D594E22B-AFB4-4AEE-B7CC-3D3BF90F901E}" type="presParOf" srcId="{5FEE7CE3-159D-4E65-89EC-32527887ACA0}" destId="{83269496-6B41-4E63-B873-21A4D39B2245}" srcOrd="4" destOrd="0" presId="urn:microsoft.com/office/officeart/2005/8/layout/hChevron3"/>
    <dgm:cxn modelId="{C5ECD0CD-6176-4CB6-B996-F8911C2CD441}" type="presParOf" srcId="{5FEE7CE3-159D-4E65-89EC-32527887ACA0}" destId="{43B5B070-B025-465E-B6ED-156663FB3C33}" srcOrd="5" destOrd="0" presId="urn:microsoft.com/office/officeart/2005/8/layout/hChevron3"/>
    <dgm:cxn modelId="{E1FCD2DE-DAAD-4F6C-989D-C524D575C9DA}" type="presParOf" srcId="{5FEE7CE3-159D-4E65-89EC-32527887ACA0}" destId="{FD8D8CFA-235C-48E9-894F-0FBDE4932682}" srcOrd="6" destOrd="0" presId="urn:microsoft.com/office/officeart/2005/8/layout/hChevron3"/>
    <dgm:cxn modelId="{E28CA9FE-50B9-4C5E-81C0-BBC0F131C81A}" type="presParOf" srcId="{5FEE7CE3-159D-4E65-89EC-32527887ACA0}" destId="{32314371-AA07-4BC7-88E9-253566EC2361}" srcOrd="7" destOrd="0" presId="urn:microsoft.com/office/officeart/2005/8/layout/hChevron3"/>
    <dgm:cxn modelId="{781E5FE6-4962-4663-8B8E-8507CC9B49E3}" type="presParOf" srcId="{5FEE7CE3-159D-4E65-89EC-32527887ACA0}" destId="{9E0D2BB3-CD69-4678-9197-E9E03C17AC0A}" srcOrd="8" destOrd="0" presId="urn:microsoft.com/office/officeart/2005/8/layout/hChevron3"/>
    <dgm:cxn modelId="{31FFADC1-7E6E-4CEA-8CAC-772CB64A2A91}" type="presParOf" srcId="{5FEE7CE3-159D-4E65-89EC-32527887ACA0}" destId="{2744DAE7-BF19-497C-BDC7-A2CBDC4BE8C9}" srcOrd="9" destOrd="0" presId="urn:microsoft.com/office/officeart/2005/8/layout/hChevron3"/>
    <dgm:cxn modelId="{0357B547-2786-4255-A31B-20C95E310988}" type="presParOf" srcId="{5FEE7CE3-159D-4E65-89EC-32527887ACA0}" destId="{E81CA5EF-DDD7-4C2B-8CAE-79E358E587C0}" srcOrd="10" destOrd="0" presId="urn:microsoft.com/office/officeart/2005/8/layout/hChevron3"/>
    <dgm:cxn modelId="{8C8328E8-218B-42F1-8882-DC9C3091D4D2}" type="presParOf" srcId="{5FEE7CE3-159D-4E65-89EC-32527887ACA0}" destId="{C08C393C-D508-4257-AB15-E1C8B6C6E289}" srcOrd="11" destOrd="0" presId="urn:microsoft.com/office/officeart/2005/8/layout/hChevron3"/>
    <dgm:cxn modelId="{15EAD495-48E9-44D5-A198-5C2FEEB352F8}" type="presParOf" srcId="{5FEE7CE3-159D-4E65-89EC-32527887ACA0}" destId="{CE4707EB-2237-4D59-ABB0-F8B568DFE246}" srcOrd="12" destOrd="0" presId="urn:microsoft.com/office/officeart/2005/8/layout/hChevron3"/>
    <dgm:cxn modelId="{047574A1-4FEB-48C7-BF56-861E88DCBBB3}" type="presParOf" srcId="{5FEE7CE3-159D-4E65-89EC-32527887ACA0}" destId="{C4E1EA5C-5669-43B3-BA1C-FC0F5E233DBA}" srcOrd="13" destOrd="0" presId="urn:microsoft.com/office/officeart/2005/8/layout/hChevron3"/>
    <dgm:cxn modelId="{57459A1E-C32F-4ACB-AE0D-EA4AA9C9D8FF}" type="presParOf" srcId="{5FEE7CE3-159D-4E65-89EC-32527887ACA0}" destId="{0AA024AC-9889-460D-BF41-93DD5457C41D}" srcOrd="14" destOrd="0" presId="urn:microsoft.com/office/officeart/2005/8/layout/hChevron3"/>
    <dgm:cxn modelId="{99283132-7736-4371-BFF8-C0EF0954CC0B}" type="presParOf" srcId="{5FEE7CE3-159D-4E65-89EC-32527887ACA0}" destId="{A69E91B1-871E-4CCE-9BF4-F9565FC66567}" srcOrd="15" destOrd="0" presId="urn:microsoft.com/office/officeart/2005/8/layout/hChevron3"/>
    <dgm:cxn modelId="{DFBEEBA0-2F62-4563-9F20-7AE950DCFFFB}" type="presParOf" srcId="{5FEE7CE3-159D-4E65-89EC-32527887ACA0}" destId="{40757FEC-7380-4172-A52C-61C51908BD8E}" srcOrd="16" destOrd="0" presId="urn:microsoft.com/office/officeart/2005/8/layout/hChevron3"/>
    <dgm:cxn modelId="{F61DA557-DB3A-48D6-A112-73B4101EBF60}" type="presParOf" srcId="{5FEE7CE3-159D-4E65-89EC-32527887ACA0}" destId="{2D1BF919-8C90-4C0F-9864-767D1B6FEB94}" srcOrd="17" destOrd="0" presId="urn:microsoft.com/office/officeart/2005/8/layout/hChevron3"/>
    <dgm:cxn modelId="{060F0D8F-077B-48F7-96FA-EA0F28DC3D24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D09E7E7C-F4A1-4C89-BE79-4E9628062E0C}" type="presOf" srcId="{CE6C878F-D615-4602-965E-BBA772092C94}" destId="{83269496-6B41-4E63-B873-21A4D39B2245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07D33FC9-6B55-4E7E-9422-AB9EA24F7EA1}" type="presOf" srcId="{DF1613C3-B1FD-4370-8D01-77CCF7D0DB5D}" destId="{5FEE7CE3-159D-4E65-89EC-32527887ACA0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14276C8D-B7A7-426B-824B-756F1FDFA8DC}" type="presOf" srcId="{37F60D68-A6AE-4693-9A11-FB9EC68D019A}" destId="{CCD2636A-A192-46DD-973F-2F48D9DC7D23}" srcOrd="0" destOrd="0" presId="urn:microsoft.com/office/officeart/2005/8/layout/hChevron3"/>
    <dgm:cxn modelId="{E87BBD4B-A2FF-4871-9BAB-77B97B6A3EB0}" type="presOf" srcId="{7002AB88-FBF9-476E-844D-0694A97956C8}" destId="{CE4707EB-2237-4D59-ABB0-F8B568DFE246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EB06E024-4335-411B-96DF-B34D953412D6}" type="presOf" srcId="{9F7556F7-1CDE-4E32-BD0C-C8BB4EEF938C}" destId="{0AA024AC-9889-460D-BF41-93DD5457C41D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1C55F4A9-432D-48DA-9BD0-236819C2DD2F}" type="presOf" srcId="{77C32982-E082-4CA3-91C8-4BFDC0E3B0D7}" destId="{9E0D2BB3-CD69-4678-9197-E9E03C17AC0A}" srcOrd="0" destOrd="0" presId="urn:microsoft.com/office/officeart/2005/8/layout/hChevron3"/>
    <dgm:cxn modelId="{D3138BE2-1145-4F28-8C8D-058993C727A1}" type="presOf" srcId="{ADE19947-B57A-4D5C-BCFA-44A8E9862E2C}" destId="{FE739D43-B2FD-46CE-AD08-DB871EED6B89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DC033D2C-512C-4B85-9926-FC143A31B2E5}" type="presOf" srcId="{B4DDAFE5-2471-47FF-B72A-AC5AF3499777}" destId="{FD8D8CFA-235C-48E9-894F-0FBDE4932682}" srcOrd="0" destOrd="0" presId="urn:microsoft.com/office/officeart/2005/8/layout/hChevron3"/>
    <dgm:cxn modelId="{0B7355FF-ADA0-46BD-A43C-58D628FD5C14}" type="presOf" srcId="{B550532A-D598-45A8-89CD-EA3A41E26C25}" destId="{E81CA5EF-DDD7-4C2B-8CAE-79E358E587C0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BCD58BE9-DAB6-4776-B6E0-BB69A0DE329A}" type="presOf" srcId="{801074DA-CA2B-47C7-AFB2-1598091C6F8E}" destId="{40757FEC-7380-4172-A52C-61C51908BD8E}" srcOrd="0" destOrd="0" presId="urn:microsoft.com/office/officeart/2005/8/layout/hChevron3"/>
    <dgm:cxn modelId="{7CB82A4A-DF60-4F1D-8E82-1D9ADEEA9487}" type="presOf" srcId="{D90CCF20-B120-4580-A435-AFAA02450661}" destId="{C19D79CD-F0CD-47CB-91C6-14005B04C96A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716BBB44-CE1A-4F02-9EE7-69008C96E0D0}" type="presParOf" srcId="{5FEE7CE3-159D-4E65-89EC-32527887ACA0}" destId="{FE739D43-B2FD-46CE-AD08-DB871EED6B89}" srcOrd="0" destOrd="0" presId="urn:microsoft.com/office/officeart/2005/8/layout/hChevron3"/>
    <dgm:cxn modelId="{E7C6BC32-35F6-472D-97F4-EE1D2549FE74}" type="presParOf" srcId="{5FEE7CE3-159D-4E65-89EC-32527887ACA0}" destId="{8F2B0224-E0FD-4CE7-AB36-D6365211002B}" srcOrd="1" destOrd="0" presId="urn:microsoft.com/office/officeart/2005/8/layout/hChevron3"/>
    <dgm:cxn modelId="{A596870E-A55C-4B7A-B11E-1FF47F647CAD}" type="presParOf" srcId="{5FEE7CE3-159D-4E65-89EC-32527887ACA0}" destId="{C19D79CD-F0CD-47CB-91C6-14005B04C96A}" srcOrd="2" destOrd="0" presId="urn:microsoft.com/office/officeart/2005/8/layout/hChevron3"/>
    <dgm:cxn modelId="{81B28F06-EDFF-4202-BDA2-ECD27BC66780}" type="presParOf" srcId="{5FEE7CE3-159D-4E65-89EC-32527887ACA0}" destId="{F7B00C31-C44D-4CFF-84CA-20F89AD59B84}" srcOrd="3" destOrd="0" presId="urn:microsoft.com/office/officeart/2005/8/layout/hChevron3"/>
    <dgm:cxn modelId="{55EFDA70-9A5E-4C41-B9D9-D456F488F1ED}" type="presParOf" srcId="{5FEE7CE3-159D-4E65-89EC-32527887ACA0}" destId="{83269496-6B41-4E63-B873-21A4D39B2245}" srcOrd="4" destOrd="0" presId="urn:microsoft.com/office/officeart/2005/8/layout/hChevron3"/>
    <dgm:cxn modelId="{FB2C6949-8016-4221-B24B-D86CCC67D901}" type="presParOf" srcId="{5FEE7CE3-159D-4E65-89EC-32527887ACA0}" destId="{43B5B070-B025-465E-B6ED-156663FB3C33}" srcOrd="5" destOrd="0" presId="urn:microsoft.com/office/officeart/2005/8/layout/hChevron3"/>
    <dgm:cxn modelId="{BBC96B01-0250-4788-BF33-876FCF862C14}" type="presParOf" srcId="{5FEE7CE3-159D-4E65-89EC-32527887ACA0}" destId="{FD8D8CFA-235C-48E9-894F-0FBDE4932682}" srcOrd="6" destOrd="0" presId="urn:microsoft.com/office/officeart/2005/8/layout/hChevron3"/>
    <dgm:cxn modelId="{B91E7001-6975-4C06-84DE-6830280E4621}" type="presParOf" srcId="{5FEE7CE3-159D-4E65-89EC-32527887ACA0}" destId="{32314371-AA07-4BC7-88E9-253566EC2361}" srcOrd="7" destOrd="0" presId="urn:microsoft.com/office/officeart/2005/8/layout/hChevron3"/>
    <dgm:cxn modelId="{1C93CE3E-37E6-4127-BF51-0C2F0CD69922}" type="presParOf" srcId="{5FEE7CE3-159D-4E65-89EC-32527887ACA0}" destId="{9E0D2BB3-CD69-4678-9197-E9E03C17AC0A}" srcOrd="8" destOrd="0" presId="urn:microsoft.com/office/officeart/2005/8/layout/hChevron3"/>
    <dgm:cxn modelId="{1EFDC36D-76F6-4876-BEEF-99B2703DFF50}" type="presParOf" srcId="{5FEE7CE3-159D-4E65-89EC-32527887ACA0}" destId="{2744DAE7-BF19-497C-BDC7-A2CBDC4BE8C9}" srcOrd="9" destOrd="0" presId="urn:microsoft.com/office/officeart/2005/8/layout/hChevron3"/>
    <dgm:cxn modelId="{8934FF7B-2498-4429-9C68-F02E26B50501}" type="presParOf" srcId="{5FEE7CE3-159D-4E65-89EC-32527887ACA0}" destId="{E81CA5EF-DDD7-4C2B-8CAE-79E358E587C0}" srcOrd="10" destOrd="0" presId="urn:microsoft.com/office/officeart/2005/8/layout/hChevron3"/>
    <dgm:cxn modelId="{CA5A121A-70FC-40D1-A860-CB6D67E85A68}" type="presParOf" srcId="{5FEE7CE3-159D-4E65-89EC-32527887ACA0}" destId="{C08C393C-D508-4257-AB15-E1C8B6C6E289}" srcOrd="11" destOrd="0" presId="urn:microsoft.com/office/officeart/2005/8/layout/hChevron3"/>
    <dgm:cxn modelId="{87220A93-5C5E-4D0C-BD7C-BEB7C34B7C75}" type="presParOf" srcId="{5FEE7CE3-159D-4E65-89EC-32527887ACA0}" destId="{CE4707EB-2237-4D59-ABB0-F8B568DFE246}" srcOrd="12" destOrd="0" presId="urn:microsoft.com/office/officeart/2005/8/layout/hChevron3"/>
    <dgm:cxn modelId="{448E617E-3BE6-4B5A-90FD-B9D184EAC1C2}" type="presParOf" srcId="{5FEE7CE3-159D-4E65-89EC-32527887ACA0}" destId="{C4E1EA5C-5669-43B3-BA1C-FC0F5E233DBA}" srcOrd="13" destOrd="0" presId="urn:microsoft.com/office/officeart/2005/8/layout/hChevron3"/>
    <dgm:cxn modelId="{59B75D5D-2480-44D2-ACA7-26A3CA7DCFC9}" type="presParOf" srcId="{5FEE7CE3-159D-4E65-89EC-32527887ACA0}" destId="{0AA024AC-9889-460D-BF41-93DD5457C41D}" srcOrd="14" destOrd="0" presId="urn:microsoft.com/office/officeart/2005/8/layout/hChevron3"/>
    <dgm:cxn modelId="{A56889D8-9257-4F6F-84F0-130BF75901F3}" type="presParOf" srcId="{5FEE7CE3-159D-4E65-89EC-32527887ACA0}" destId="{A69E91B1-871E-4CCE-9BF4-F9565FC66567}" srcOrd="15" destOrd="0" presId="urn:microsoft.com/office/officeart/2005/8/layout/hChevron3"/>
    <dgm:cxn modelId="{E48D018F-A2A3-454B-8DFC-2CD7B616834A}" type="presParOf" srcId="{5FEE7CE3-159D-4E65-89EC-32527887ACA0}" destId="{40757FEC-7380-4172-A52C-61C51908BD8E}" srcOrd="16" destOrd="0" presId="urn:microsoft.com/office/officeart/2005/8/layout/hChevron3"/>
    <dgm:cxn modelId="{D1DAB38E-E7BC-4E3C-83B6-7A1CACFF0115}" type="presParOf" srcId="{5FEE7CE3-159D-4E65-89EC-32527887ACA0}" destId="{2D1BF919-8C90-4C0F-9864-767D1B6FEB94}" srcOrd="17" destOrd="0" presId="urn:microsoft.com/office/officeart/2005/8/layout/hChevron3"/>
    <dgm:cxn modelId="{D069890D-E10D-4A85-BABA-6C69B2729B4F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AD2B661B-D3EE-49D4-8501-728D2D644555}" type="presOf" srcId="{9F7556F7-1CDE-4E32-BD0C-C8BB4EEF938C}" destId="{0AA024AC-9889-460D-BF41-93DD5457C41D}" srcOrd="0" destOrd="0" presId="urn:microsoft.com/office/officeart/2005/8/layout/hChevron3"/>
    <dgm:cxn modelId="{2D1ED987-66A3-44B0-9464-FDBCA9BD3856}" type="presOf" srcId="{D90CCF20-B120-4580-A435-AFAA02450661}" destId="{C19D79CD-F0CD-47CB-91C6-14005B04C96A}" srcOrd="0" destOrd="0" presId="urn:microsoft.com/office/officeart/2005/8/layout/hChevron3"/>
    <dgm:cxn modelId="{E31A35C9-E07B-4C70-AD85-3BCFAFD7F9DB}" type="presOf" srcId="{801074DA-CA2B-47C7-AFB2-1598091C6F8E}" destId="{40757FEC-7380-4172-A52C-61C51908BD8E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0EC855E5-CAA3-4ACB-ADED-5105C0901998}" type="presOf" srcId="{77C32982-E082-4CA3-91C8-4BFDC0E3B0D7}" destId="{9E0D2BB3-CD69-4678-9197-E9E03C17AC0A}" srcOrd="0" destOrd="0" presId="urn:microsoft.com/office/officeart/2005/8/layout/hChevron3"/>
    <dgm:cxn modelId="{067EE769-D25D-49D4-97FD-935B666C6C4A}" type="presOf" srcId="{CE6C878F-D615-4602-965E-BBA772092C94}" destId="{83269496-6B41-4E63-B873-21A4D39B2245}" srcOrd="0" destOrd="0" presId="urn:microsoft.com/office/officeart/2005/8/layout/hChevron3"/>
    <dgm:cxn modelId="{7C234D9F-714C-40D1-BB02-95A8BCAC6BA0}" type="presOf" srcId="{B550532A-D598-45A8-89CD-EA3A41E26C25}" destId="{E81CA5EF-DDD7-4C2B-8CAE-79E358E587C0}" srcOrd="0" destOrd="0" presId="urn:microsoft.com/office/officeart/2005/8/layout/hChevron3"/>
    <dgm:cxn modelId="{7A2E6B58-FB0E-4B09-9A38-B51AEC1471DE}" type="presOf" srcId="{B4DDAFE5-2471-47FF-B72A-AC5AF3499777}" destId="{FD8D8CFA-235C-48E9-894F-0FBDE4932682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9AA677CA-A1F2-4A89-81B9-776FC742E035}" type="presOf" srcId="{ADE19947-B57A-4D5C-BCFA-44A8E9862E2C}" destId="{FE739D43-B2FD-46CE-AD08-DB871EED6B89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1897B3B1-0A5A-4A37-B288-9B3F0B148EB2}" type="presOf" srcId="{DF1613C3-B1FD-4370-8D01-77CCF7D0DB5D}" destId="{5FEE7CE3-159D-4E65-89EC-32527887ACA0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52D0B8C3-7154-41C8-AD59-1C236D4B321C}" type="presOf" srcId="{37F60D68-A6AE-4693-9A11-FB9EC68D019A}" destId="{CCD2636A-A192-46DD-973F-2F48D9DC7D23}" srcOrd="0" destOrd="0" presId="urn:microsoft.com/office/officeart/2005/8/layout/hChevron3"/>
    <dgm:cxn modelId="{9303A304-A102-4CBE-B59F-DEC450EDEDD5}" type="presOf" srcId="{7002AB88-FBF9-476E-844D-0694A97956C8}" destId="{CE4707EB-2237-4D59-ABB0-F8B568DFE246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B773BD9E-5967-46E1-99E3-CBC69E60C8D1}" type="presParOf" srcId="{5FEE7CE3-159D-4E65-89EC-32527887ACA0}" destId="{FE739D43-B2FD-46CE-AD08-DB871EED6B89}" srcOrd="0" destOrd="0" presId="urn:microsoft.com/office/officeart/2005/8/layout/hChevron3"/>
    <dgm:cxn modelId="{AA6F9D84-0D2F-48AE-8026-280AC0A5087C}" type="presParOf" srcId="{5FEE7CE3-159D-4E65-89EC-32527887ACA0}" destId="{8F2B0224-E0FD-4CE7-AB36-D6365211002B}" srcOrd="1" destOrd="0" presId="urn:microsoft.com/office/officeart/2005/8/layout/hChevron3"/>
    <dgm:cxn modelId="{786911AC-CDB7-4412-AC5E-DB8B8961EA56}" type="presParOf" srcId="{5FEE7CE3-159D-4E65-89EC-32527887ACA0}" destId="{C19D79CD-F0CD-47CB-91C6-14005B04C96A}" srcOrd="2" destOrd="0" presId="urn:microsoft.com/office/officeart/2005/8/layout/hChevron3"/>
    <dgm:cxn modelId="{7CF74495-B231-4F30-BC5A-B1C368983677}" type="presParOf" srcId="{5FEE7CE3-159D-4E65-89EC-32527887ACA0}" destId="{F7B00C31-C44D-4CFF-84CA-20F89AD59B84}" srcOrd="3" destOrd="0" presId="urn:microsoft.com/office/officeart/2005/8/layout/hChevron3"/>
    <dgm:cxn modelId="{AF795EB0-0418-4646-AFA6-F6EAFB44C8A3}" type="presParOf" srcId="{5FEE7CE3-159D-4E65-89EC-32527887ACA0}" destId="{83269496-6B41-4E63-B873-21A4D39B2245}" srcOrd="4" destOrd="0" presId="urn:microsoft.com/office/officeart/2005/8/layout/hChevron3"/>
    <dgm:cxn modelId="{67910BD1-08DE-42A9-8081-CB9E8C2A29D1}" type="presParOf" srcId="{5FEE7CE3-159D-4E65-89EC-32527887ACA0}" destId="{43B5B070-B025-465E-B6ED-156663FB3C33}" srcOrd="5" destOrd="0" presId="urn:microsoft.com/office/officeart/2005/8/layout/hChevron3"/>
    <dgm:cxn modelId="{6AFEC463-B3B9-43E9-B28E-41A3E58073C2}" type="presParOf" srcId="{5FEE7CE3-159D-4E65-89EC-32527887ACA0}" destId="{FD8D8CFA-235C-48E9-894F-0FBDE4932682}" srcOrd="6" destOrd="0" presId="urn:microsoft.com/office/officeart/2005/8/layout/hChevron3"/>
    <dgm:cxn modelId="{1F74BEB0-2966-48AF-A435-6F76A4F70C07}" type="presParOf" srcId="{5FEE7CE3-159D-4E65-89EC-32527887ACA0}" destId="{32314371-AA07-4BC7-88E9-253566EC2361}" srcOrd="7" destOrd="0" presId="urn:microsoft.com/office/officeart/2005/8/layout/hChevron3"/>
    <dgm:cxn modelId="{5E093597-6825-4970-BE2C-AE98AFAAF389}" type="presParOf" srcId="{5FEE7CE3-159D-4E65-89EC-32527887ACA0}" destId="{9E0D2BB3-CD69-4678-9197-E9E03C17AC0A}" srcOrd="8" destOrd="0" presId="urn:microsoft.com/office/officeart/2005/8/layout/hChevron3"/>
    <dgm:cxn modelId="{3C0BDE8E-A552-45E2-B685-A6D6FAAC4E86}" type="presParOf" srcId="{5FEE7CE3-159D-4E65-89EC-32527887ACA0}" destId="{2744DAE7-BF19-497C-BDC7-A2CBDC4BE8C9}" srcOrd="9" destOrd="0" presId="urn:microsoft.com/office/officeart/2005/8/layout/hChevron3"/>
    <dgm:cxn modelId="{DF289CAF-8E0C-4EF6-A93C-7355687B6735}" type="presParOf" srcId="{5FEE7CE3-159D-4E65-89EC-32527887ACA0}" destId="{E81CA5EF-DDD7-4C2B-8CAE-79E358E587C0}" srcOrd="10" destOrd="0" presId="urn:microsoft.com/office/officeart/2005/8/layout/hChevron3"/>
    <dgm:cxn modelId="{609995AD-4C44-42E7-8860-C9D25CD25369}" type="presParOf" srcId="{5FEE7CE3-159D-4E65-89EC-32527887ACA0}" destId="{C08C393C-D508-4257-AB15-E1C8B6C6E289}" srcOrd="11" destOrd="0" presId="urn:microsoft.com/office/officeart/2005/8/layout/hChevron3"/>
    <dgm:cxn modelId="{AB8B2583-CDDB-488A-A680-628833FB3AAD}" type="presParOf" srcId="{5FEE7CE3-159D-4E65-89EC-32527887ACA0}" destId="{CE4707EB-2237-4D59-ABB0-F8B568DFE246}" srcOrd="12" destOrd="0" presId="urn:microsoft.com/office/officeart/2005/8/layout/hChevron3"/>
    <dgm:cxn modelId="{793D6864-9444-4B13-AEF1-7B1C07F7E1B3}" type="presParOf" srcId="{5FEE7CE3-159D-4E65-89EC-32527887ACA0}" destId="{C4E1EA5C-5669-43B3-BA1C-FC0F5E233DBA}" srcOrd="13" destOrd="0" presId="urn:microsoft.com/office/officeart/2005/8/layout/hChevron3"/>
    <dgm:cxn modelId="{098CB4D3-68AE-40B2-836B-9BDC7634D855}" type="presParOf" srcId="{5FEE7CE3-159D-4E65-89EC-32527887ACA0}" destId="{0AA024AC-9889-460D-BF41-93DD5457C41D}" srcOrd="14" destOrd="0" presId="urn:microsoft.com/office/officeart/2005/8/layout/hChevron3"/>
    <dgm:cxn modelId="{C8F60AA0-A604-4827-90DB-8BE9DEA1361C}" type="presParOf" srcId="{5FEE7CE3-159D-4E65-89EC-32527887ACA0}" destId="{A69E91B1-871E-4CCE-9BF4-F9565FC66567}" srcOrd="15" destOrd="0" presId="urn:microsoft.com/office/officeart/2005/8/layout/hChevron3"/>
    <dgm:cxn modelId="{2CA39F9B-1EB3-497D-A075-98483249999C}" type="presParOf" srcId="{5FEE7CE3-159D-4E65-89EC-32527887ACA0}" destId="{40757FEC-7380-4172-A52C-61C51908BD8E}" srcOrd="16" destOrd="0" presId="urn:microsoft.com/office/officeart/2005/8/layout/hChevron3"/>
    <dgm:cxn modelId="{4A115364-83FA-4E68-A044-A77BB2845BC4}" type="presParOf" srcId="{5FEE7CE3-159D-4E65-89EC-32527887ACA0}" destId="{2D1BF919-8C90-4C0F-9864-767D1B6FEB94}" srcOrd="17" destOrd="0" presId="urn:microsoft.com/office/officeart/2005/8/layout/hChevron3"/>
    <dgm:cxn modelId="{74FB48CB-49BE-4614-863C-75F02BCFD63A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F96EEA60-1862-4F46-A461-A08B53A2E05F}" type="presOf" srcId="{801074DA-CA2B-47C7-AFB2-1598091C6F8E}" destId="{40757FEC-7380-4172-A52C-61C51908BD8E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91530A11-3117-4128-ACE6-104F08357537}" type="presOf" srcId="{CE6C878F-D615-4602-965E-BBA772092C94}" destId="{83269496-6B41-4E63-B873-21A4D39B2245}" srcOrd="0" destOrd="0" presId="urn:microsoft.com/office/officeart/2005/8/layout/hChevron3"/>
    <dgm:cxn modelId="{D4F9D072-F48A-4F8A-BB75-C1A9EC2E0095}" type="presOf" srcId="{7002AB88-FBF9-476E-844D-0694A97956C8}" destId="{CE4707EB-2237-4D59-ABB0-F8B568DFE246}" srcOrd="0" destOrd="0" presId="urn:microsoft.com/office/officeart/2005/8/layout/hChevron3"/>
    <dgm:cxn modelId="{CA8B636D-8E7A-4EEB-863F-B847421534C8}" type="presOf" srcId="{ADE19947-B57A-4D5C-BCFA-44A8E9862E2C}" destId="{FE739D43-B2FD-46CE-AD08-DB871EED6B89}" srcOrd="0" destOrd="0" presId="urn:microsoft.com/office/officeart/2005/8/layout/hChevron3"/>
    <dgm:cxn modelId="{1C5C9447-CC30-4DC7-A0A8-80427AEF2306}" type="presOf" srcId="{B550532A-D598-45A8-89CD-EA3A41E26C25}" destId="{E81CA5EF-DDD7-4C2B-8CAE-79E358E587C0}" srcOrd="0" destOrd="0" presId="urn:microsoft.com/office/officeart/2005/8/layout/hChevron3"/>
    <dgm:cxn modelId="{BAF19CCA-F005-49F9-849C-BDD3F934815A}" type="presOf" srcId="{9F7556F7-1CDE-4E32-BD0C-C8BB4EEF938C}" destId="{0AA024AC-9889-460D-BF41-93DD5457C41D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0877C5BA-179D-413B-92D6-09C5F5D3ADAF}" type="presOf" srcId="{B4DDAFE5-2471-47FF-B72A-AC5AF3499777}" destId="{FD8D8CFA-235C-48E9-894F-0FBDE4932682}" srcOrd="0" destOrd="0" presId="urn:microsoft.com/office/officeart/2005/8/layout/hChevron3"/>
    <dgm:cxn modelId="{03F6DE56-8098-4EFD-AD28-07E4F075B369}" type="presOf" srcId="{37F60D68-A6AE-4693-9A11-FB9EC68D019A}" destId="{CCD2636A-A192-46DD-973F-2F48D9DC7D23}" srcOrd="0" destOrd="0" presId="urn:microsoft.com/office/officeart/2005/8/layout/hChevron3"/>
    <dgm:cxn modelId="{EA1558E7-3616-4076-88C7-F059D05E89D4}" type="presOf" srcId="{77C32982-E082-4CA3-91C8-4BFDC0E3B0D7}" destId="{9E0D2BB3-CD69-4678-9197-E9E03C17AC0A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FBB8E516-878A-4FD0-A09E-7AFC33818FB8}" type="presOf" srcId="{DF1613C3-B1FD-4370-8D01-77CCF7D0DB5D}" destId="{5FEE7CE3-159D-4E65-89EC-32527887ACA0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5493E7E2-1F21-4E7A-96F7-6F73A49DECFD}" type="presOf" srcId="{D90CCF20-B120-4580-A435-AFAA02450661}" destId="{C19D79CD-F0CD-47CB-91C6-14005B04C96A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DEFFF3DB-F56F-4D6A-8AE9-B30D12D1981C}" type="presParOf" srcId="{5FEE7CE3-159D-4E65-89EC-32527887ACA0}" destId="{FE739D43-B2FD-46CE-AD08-DB871EED6B89}" srcOrd="0" destOrd="0" presId="urn:microsoft.com/office/officeart/2005/8/layout/hChevron3"/>
    <dgm:cxn modelId="{AD462EAD-70DA-4B21-8131-DA8922D44480}" type="presParOf" srcId="{5FEE7CE3-159D-4E65-89EC-32527887ACA0}" destId="{8F2B0224-E0FD-4CE7-AB36-D6365211002B}" srcOrd="1" destOrd="0" presId="urn:microsoft.com/office/officeart/2005/8/layout/hChevron3"/>
    <dgm:cxn modelId="{13EA55A7-9132-4B72-9CB7-31E896DC3802}" type="presParOf" srcId="{5FEE7CE3-159D-4E65-89EC-32527887ACA0}" destId="{C19D79CD-F0CD-47CB-91C6-14005B04C96A}" srcOrd="2" destOrd="0" presId="urn:microsoft.com/office/officeart/2005/8/layout/hChevron3"/>
    <dgm:cxn modelId="{5CE544A9-6783-4A40-86D8-8C35C74F707F}" type="presParOf" srcId="{5FEE7CE3-159D-4E65-89EC-32527887ACA0}" destId="{F7B00C31-C44D-4CFF-84CA-20F89AD59B84}" srcOrd="3" destOrd="0" presId="urn:microsoft.com/office/officeart/2005/8/layout/hChevron3"/>
    <dgm:cxn modelId="{BE564F2A-18E6-4B9F-B167-30D67E30B25D}" type="presParOf" srcId="{5FEE7CE3-159D-4E65-89EC-32527887ACA0}" destId="{83269496-6B41-4E63-B873-21A4D39B2245}" srcOrd="4" destOrd="0" presId="urn:microsoft.com/office/officeart/2005/8/layout/hChevron3"/>
    <dgm:cxn modelId="{533322AC-AC39-4859-ACCE-A6D9C9FFD20B}" type="presParOf" srcId="{5FEE7CE3-159D-4E65-89EC-32527887ACA0}" destId="{43B5B070-B025-465E-B6ED-156663FB3C33}" srcOrd="5" destOrd="0" presId="urn:microsoft.com/office/officeart/2005/8/layout/hChevron3"/>
    <dgm:cxn modelId="{43B28FE5-1F02-48D3-B7B4-08A8E6B0B58C}" type="presParOf" srcId="{5FEE7CE3-159D-4E65-89EC-32527887ACA0}" destId="{FD8D8CFA-235C-48E9-894F-0FBDE4932682}" srcOrd="6" destOrd="0" presId="urn:microsoft.com/office/officeart/2005/8/layout/hChevron3"/>
    <dgm:cxn modelId="{47687D2C-457B-43AA-8B85-14C0642F3EB7}" type="presParOf" srcId="{5FEE7CE3-159D-4E65-89EC-32527887ACA0}" destId="{32314371-AA07-4BC7-88E9-253566EC2361}" srcOrd="7" destOrd="0" presId="urn:microsoft.com/office/officeart/2005/8/layout/hChevron3"/>
    <dgm:cxn modelId="{6C32271F-9EE9-47DE-A384-9FDECBB31E5C}" type="presParOf" srcId="{5FEE7CE3-159D-4E65-89EC-32527887ACA0}" destId="{9E0D2BB3-CD69-4678-9197-E9E03C17AC0A}" srcOrd="8" destOrd="0" presId="urn:microsoft.com/office/officeart/2005/8/layout/hChevron3"/>
    <dgm:cxn modelId="{1131B819-EF43-4CD7-ADE3-308BF03663AF}" type="presParOf" srcId="{5FEE7CE3-159D-4E65-89EC-32527887ACA0}" destId="{2744DAE7-BF19-497C-BDC7-A2CBDC4BE8C9}" srcOrd="9" destOrd="0" presId="urn:microsoft.com/office/officeart/2005/8/layout/hChevron3"/>
    <dgm:cxn modelId="{66608724-84AB-4F05-8BC2-9EDE86673FD1}" type="presParOf" srcId="{5FEE7CE3-159D-4E65-89EC-32527887ACA0}" destId="{E81CA5EF-DDD7-4C2B-8CAE-79E358E587C0}" srcOrd="10" destOrd="0" presId="urn:microsoft.com/office/officeart/2005/8/layout/hChevron3"/>
    <dgm:cxn modelId="{2503DCCE-126A-41DE-8BDF-584B014BB1B5}" type="presParOf" srcId="{5FEE7CE3-159D-4E65-89EC-32527887ACA0}" destId="{C08C393C-D508-4257-AB15-E1C8B6C6E289}" srcOrd="11" destOrd="0" presId="urn:microsoft.com/office/officeart/2005/8/layout/hChevron3"/>
    <dgm:cxn modelId="{5D837F46-AC81-4F81-9009-1F0F3FEFE7F2}" type="presParOf" srcId="{5FEE7CE3-159D-4E65-89EC-32527887ACA0}" destId="{CE4707EB-2237-4D59-ABB0-F8B568DFE246}" srcOrd="12" destOrd="0" presId="urn:microsoft.com/office/officeart/2005/8/layout/hChevron3"/>
    <dgm:cxn modelId="{C0218F4C-2F73-4F58-B643-C94AA6141949}" type="presParOf" srcId="{5FEE7CE3-159D-4E65-89EC-32527887ACA0}" destId="{C4E1EA5C-5669-43B3-BA1C-FC0F5E233DBA}" srcOrd="13" destOrd="0" presId="urn:microsoft.com/office/officeart/2005/8/layout/hChevron3"/>
    <dgm:cxn modelId="{CD034B6C-013C-4E5F-A5CD-393321363A7F}" type="presParOf" srcId="{5FEE7CE3-159D-4E65-89EC-32527887ACA0}" destId="{0AA024AC-9889-460D-BF41-93DD5457C41D}" srcOrd="14" destOrd="0" presId="urn:microsoft.com/office/officeart/2005/8/layout/hChevron3"/>
    <dgm:cxn modelId="{44F1E06F-B495-4DCC-8DF1-9C7F84C5D552}" type="presParOf" srcId="{5FEE7CE3-159D-4E65-89EC-32527887ACA0}" destId="{A69E91B1-871E-4CCE-9BF4-F9565FC66567}" srcOrd="15" destOrd="0" presId="urn:microsoft.com/office/officeart/2005/8/layout/hChevron3"/>
    <dgm:cxn modelId="{B54AE34E-5839-4C04-AF9C-9BDC69128F16}" type="presParOf" srcId="{5FEE7CE3-159D-4E65-89EC-32527887ACA0}" destId="{40757FEC-7380-4172-A52C-61C51908BD8E}" srcOrd="16" destOrd="0" presId="urn:microsoft.com/office/officeart/2005/8/layout/hChevron3"/>
    <dgm:cxn modelId="{DE989657-8CFB-4E66-8272-780E1A5A94DB}" type="presParOf" srcId="{5FEE7CE3-159D-4E65-89EC-32527887ACA0}" destId="{2D1BF919-8C90-4C0F-9864-767D1B6FEB94}" srcOrd="17" destOrd="0" presId="urn:microsoft.com/office/officeart/2005/8/layout/hChevron3"/>
    <dgm:cxn modelId="{40A4D9A5-586B-4152-A579-111F5E0BA744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 custLinFactNeighborX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57E8D1-46F0-4719-845E-5AED8383AE0E}" type="presOf" srcId="{77C32982-E082-4CA3-91C8-4BFDC0E3B0D7}" destId="{9E0D2BB3-CD69-4678-9197-E9E03C17AC0A}" srcOrd="0" destOrd="0" presId="urn:microsoft.com/office/officeart/2005/8/layout/hChevron3"/>
    <dgm:cxn modelId="{9E953A17-FB26-440D-A513-6B9F873D8837}" type="presOf" srcId="{CE6C878F-D615-4602-965E-BBA772092C94}" destId="{83269496-6B41-4E63-B873-21A4D39B2245}" srcOrd="0" destOrd="0" presId="urn:microsoft.com/office/officeart/2005/8/layout/hChevron3"/>
    <dgm:cxn modelId="{217C12C1-9AF9-49BD-BF43-F9E9600FEEB9}" type="presOf" srcId="{DF1613C3-B1FD-4370-8D01-77CCF7D0DB5D}" destId="{5FEE7CE3-159D-4E65-89EC-32527887ACA0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5E4F51AD-79EC-4F44-BE3D-59AFF283CAB7}" type="presOf" srcId="{B550532A-D598-45A8-89CD-EA3A41E26C25}" destId="{E81CA5EF-DDD7-4C2B-8CAE-79E358E587C0}" srcOrd="0" destOrd="0" presId="urn:microsoft.com/office/officeart/2005/8/layout/hChevron3"/>
    <dgm:cxn modelId="{4187DD20-A518-4C70-9FE0-3BECDC4E5426}" type="presOf" srcId="{ADE19947-B57A-4D5C-BCFA-44A8E9862E2C}" destId="{FE739D43-B2FD-46CE-AD08-DB871EED6B89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B8015D1A-5513-459C-BA5B-C631E06EF6A6}" type="presOf" srcId="{B4DDAFE5-2471-47FF-B72A-AC5AF3499777}" destId="{FD8D8CFA-235C-48E9-894F-0FBDE4932682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A55C297C-2B27-4AE4-9D74-9957899B45A0}" type="presOf" srcId="{D90CCF20-B120-4580-A435-AFAA02450661}" destId="{C19D79CD-F0CD-47CB-91C6-14005B04C96A}" srcOrd="0" destOrd="0" presId="urn:microsoft.com/office/officeart/2005/8/layout/hChevron3"/>
    <dgm:cxn modelId="{CE5413FE-A38B-403A-8D01-F156874AE9D6}" type="presOf" srcId="{37F60D68-A6AE-4693-9A11-FB9EC68D019A}" destId="{CCD2636A-A192-46DD-973F-2F48D9DC7D23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31957248-9B99-4988-8E18-E108B32B7155}" type="presOf" srcId="{801074DA-CA2B-47C7-AFB2-1598091C6F8E}" destId="{40757FEC-7380-4172-A52C-61C51908BD8E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C3DB4C74-15C4-45B1-B781-7DF21B954EAD}" type="presOf" srcId="{7002AB88-FBF9-476E-844D-0694A97956C8}" destId="{CE4707EB-2237-4D59-ABB0-F8B568DFE246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D21CE6F7-4CA8-4F18-97FF-60D109E97715}" type="presOf" srcId="{9F7556F7-1CDE-4E32-BD0C-C8BB4EEF938C}" destId="{0AA024AC-9889-460D-BF41-93DD5457C41D}" srcOrd="0" destOrd="0" presId="urn:microsoft.com/office/officeart/2005/8/layout/hChevron3"/>
    <dgm:cxn modelId="{0086D877-C8E1-4C2D-B466-295C9BBD66BC}" type="presParOf" srcId="{5FEE7CE3-159D-4E65-89EC-32527887ACA0}" destId="{FE739D43-B2FD-46CE-AD08-DB871EED6B89}" srcOrd="0" destOrd="0" presId="urn:microsoft.com/office/officeart/2005/8/layout/hChevron3"/>
    <dgm:cxn modelId="{AD17D99A-43FC-4C2E-BB81-AF506188C19F}" type="presParOf" srcId="{5FEE7CE3-159D-4E65-89EC-32527887ACA0}" destId="{8F2B0224-E0FD-4CE7-AB36-D6365211002B}" srcOrd="1" destOrd="0" presId="urn:microsoft.com/office/officeart/2005/8/layout/hChevron3"/>
    <dgm:cxn modelId="{32802115-6D2B-4988-A7E1-0281D33F81C1}" type="presParOf" srcId="{5FEE7CE3-159D-4E65-89EC-32527887ACA0}" destId="{C19D79CD-F0CD-47CB-91C6-14005B04C96A}" srcOrd="2" destOrd="0" presId="urn:microsoft.com/office/officeart/2005/8/layout/hChevron3"/>
    <dgm:cxn modelId="{B982F1A7-0B16-4C0A-8758-CB329BB06506}" type="presParOf" srcId="{5FEE7CE3-159D-4E65-89EC-32527887ACA0}" destId="{F7B00C31-C44D-4CFF-84CA-20F89AD59B84}" srcOrd="3" destOrd="0" presId="urn:microsoft.com/office/officeart/2005/8/layout/hChevron3"/>
    <dgm:cxn modelId="{A542F93C-E1A4-45E5-9DEC-381A8674C9DF}" type="presParOf" srcId="{5FEE7CE3-159D-4E65-89EC-32527887ACA0}" destId="{83269496-6B41-4E63-B873-21A4D39B2245}" srcOrd="4" destOrd="0" presId="urn:microsoft.com/office/officeart/2005/8/layout/hChevron3"/>
    <dgm:cxn modelId="{8907830F-AD8A-4FCF-A608-1508AE91B4CC}" type="presParOf" srcId="{5FEE7CE3-159D-4E65-89EC-32527887ACA0}" destId="{43B5B070-B025-465E-B6ED-156663FB3C33}" srcOrd="5" destOrd="0" presId="urn:microsoft.com/office/officeart/2005/8/layout/hChevron3"/>
    <dgm:cxn modelId="{F5829A71-6B2B-490D-A8D1-1116D9AFE183}" type="presParOf" srcId="{5FEE7CE3-159D-4E65-89EC-32527887ACA0}" destId="{FD8D8CFA-235C-48E9-894F-0FBDE4932682}" srcOrd="6" destOrd="0" presId="urn:microsoft.com/office/officeart/2005/8/layout/hChevron3"/>
    <dgm:cxn modelId="{029E15F3-C1B8-426E-9366-9098B2DE9AB8}" type="presParOf" srcId="{5FEE7CE3-159D-4E65-89EC-32527887ACA0}" destId="{32314371-AA07-4BC7-88E9-253566EC2361}" srcOrd="7" destOrd="0" presId="urn:microsoft.com/office/officeart/2005/8/layout/hChevron3"/>
    <dgm:cxn modelId="{E19D4851-D407-433F-819C-7A8219591BBB}" type="presParOf" srcId="{5FEE7CE3-159D-4E65-89EC-32527887ACA0}" destId="{9E0D2BB3-CD69-4678-9197-E9E03C17AC0A}" srcOrd="8" destOrd="0" presId="urn:microsoft.com/office/officeart/2005/8/layout/hChevron3"/>
    <dgm:cxn modelId="{31427FC7-B63D-44D9-ACB9-BB24286AF222}" type="presParOf" srcId="{5FEE7CE3-159D-4E65-89EC-32527887ACA0}" destId="{2744DAE7-BF19-497C-BDC7-A2CBDC4BE8C9}" srcOrd="9" destOrd="0" presId="urn:microsoft.com/office/officeart/2005/8/layout/hChevron3"/>
    <dgm:cxn modelId="{3096DE1A-48CB-4672-BF06-02C5C05EF236}" type="presParOf" srcId="{5FEE7CE3-159D-4E65-89EC-32527887ACA0}" destId="{E81CA5EF-DDD7-4C2B-8CAE-79E358E587C0}" srcOrd="10" destOrd="0" presId="urn:microsoft.com/office/officeart/2005/8/layout/hChevron3"/>
    <dgm:cxn modelId="{681AEA4A-5A1E-4D72-A521-6D0D7622ADD2}" type="presParOf" srcId="{5FEE7CE3-159D-4E65-89EC-32527887ACA0}" destId="{C08C393C-D508-4257-AB15-E1C8B6C6E289}" srcOrd="11" destOrd="0" presId="urn:microsoft.com/office/officeart/2005/8/layout/hChevron3"/>
    <dgm:cxn modelId="{B97F13F3-91D1-4487-B94B-62AF067862CC}" type="presParOf" srcId="{5FEE7CE3-159D-4E65-89EC-32527887ACA0}" destId="{CE4707EB-2237-4D59-ABB0-F8B568DFE246}" srcOrd="12" destOrd="0" presId="urn:microsoft.com/office/officeart/2005/8/layout/hChevron3"/>
    <dgm:cxn modelId="{F40B26DC-5190-4C1E-91C0-91C1585E07D2}" type="presParOf" srcId="{5FEE7CE3-159D-4E65-89EC-32527887ACA0}" destId="{C4E1EA5C-5669-43B3-BA1C-FC0F5E233DBA}" srcOrd="13" destOrd="0" presId="urn:microsoft.com/office/officeart/2005/8/layout/hChevron3"/>
    <dgm:cxn modelId="{F1882090-E715-43B2-BA54-E0645FDB4A6A}" type="presParOf" srcId="{5FEE7CE3-159D-4E65-89EC-32527887ACA0}" destId="{0AA024AC-9889-460D-BF41-93DD5457C41D}" srcOrd="14" destOrd="0" presId="urn:microsoft.com/office/officeart/2005/8/layout/hChevron3"/>
    <dgm:cxn modelId="{FD01F853-4197-4F63-B9CD-6B24088376C4}" type="presParOf" srcId="{5FEE7CE3-159D-4E65-89EC-32527887ACA0}" destId="{A69E91B1-871E-4CCE-9BF4-F9565FC66567}" srcOrd="15" destOrd="0" presId="urn:microsoft.com/office/officeart/2005/8/layout/hChevron3"/>
    <dgm:cxn modelId="{9EE99671-F97E-451D-910B-CFEB43814776}" type="presParOf" srcId="{5FEE7CE3-159D-4E65-89EC-32527887ACA0}" destId="{40757FEC-7380-4172-A52C-61C51908BD8E}" srcOrd="16" destOrd="0" presId="urn:microsoft.com/office/officeart/2005/8/layout/hChevron3"/>
    <dgm:cxn modelId="{0C2244C8-8CEE-40A5-AD2D-FF69C58D2CAA}" type="presParOf" srcId="{5FEE7CE3-159D-4E65-89EC-32527887ACA0}" destId="{2D1BF919-8C90-4C0F-9864-767D1B6FEB94}" srcOrd="17" destOrd="0" presId="urn:microsoft.com/office/officeart/2005/8/layout/hChevron3"/>
    <dgm:cxn modelId="{7ACC4753-E697-4B0D-BDDF-3C2ED459C71F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-236" custLinFactNeighborY="-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3E823-6E01-4CF3-9B61-682B4C94E4AA}" type="presOf" srcId="{B4DDAFE5-2471-47FF-B72A-AC5AF3499777}" destId="{FD8D8CFA-235C-48E9-894F-0FBDE4932682}" srcOrd="0" destOrd="0" presId="urn:microsoft.com/office/officeart/2005/8/layout/hChevron3"/>
    <dgm:cxn modelId="{479249D5-6BBA-46A3-929E-A8A13F7BAC68}" type="presOf" srcId="{9F7556F7-1CDE-4E32-BD0C-C8BB4EEF938C}" destId="{0AA024AC-9889-460D-BF41-93DD5457C41D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0F184165-870D-4FDF-8E6A-C47B037540A5}" type="presOf" srcId="{37F60D68-A6AE-4693-9A11-FB9EC68D019A}" destId="{CCD2636A-A192-46DD-973F-2F48D9DC7D23}" srcOrd="0" destOrd="0" presId="urn:microsoft.com/office/officeart/2005/8/layout/hChevron3"/>
    <dgm:cxn modelId="{79912DF5-A5AE-423A-A30F-9A539DE5ACEF}" type="presOf" srcId="{CE6C878F-D615-4602-965E-BBA772092C94}" destId="{83269496-6B41-4E63-B873-21A4D39B2245}" srcOrd="0" destOrd="0" presId="urn:microsoft.com/office/officeart/2005/8/layout/hChevron3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CB30AEFF-C6F6-4722-B729-5BCFC70F458E}" type="presOf" srcId="{7002AB88-FBF9-476E-844D-0694A97956C8}" destId="{CE4707EB-2237-4D59-ABB0-F8B568DFE246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2BED39B5-BC6E-47CB-8998-84BE1AD6F123}" type="presOf" srcId="{ADE19947-B57A-4D5C-BCFA-44A8E9862E2C}" destId="{FE739D43-B2FD-46CE-AD08-DB871EED6B89}" srcOrd="0" destOrd="0" presId="urn:microsoft.com/office/officeart/2005/8/layout/hChevron3"/>
    <dgm:cxn modelId="{7B4D05EE-C3CD-416A-864B-62E1109B56D6}" type="presOf" srcId="{DF1613C3-B1FD-4370-8D01-77CCF7D0DB5D}" destId="{5FEE7CE3-159D-4E65-89EC-32527887ACA0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FEF415CF-842E-4CB2-906D-E24F8087318D}" type="presOf" srcId="{B550532A-D598-45A8-89CD-EA3A41E26C25}" destId="{E81CA5EF-DDD7-4C2B-8CAE-79E358E587C0}" srcOrd="0" destOrd="0" presId="urn:microsoft.com/office/officeart/2005/8/layout/hChevron3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A0995A98-B222-49D3-98D8-ED42936A4A3C}" type="presOf" srcId="{801074DA-CA2B-47C7-AFB2-1598091C6F8E}" destId="{40757FEC-7380-4172-A52C-61C51908BD8E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4FC59F48-DC13-4B25-BD16-62EB5BBC918C}" type="presOf" srcId="{77C32982-E082-4CA3-91C8-4BFDC0E3B0D7}" destId="{9E0D2BB3-CD69-4678-9197-E9E03C17AC0A}" srcOrd="0" destOrd="0" presId="urn:microsoft.com/office/officeart/2005/8/layout/hChevron3"/>
    <dgm:cxn modelId="{AD4C2BBE-9C87-412A-A981-29D703579D18}" type="presOf" srcId="{D90CCF20-B120-4580-A435-AFAA02450661}" destId="{C19D79CD-F0CD-47CB-91C6-14005B04C96A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25A7BF05-51BA-4ED4-BBA4-A92C6F26E9CD}" type="presParOf" srcId="{5FEE7CE3-159D-4E65-89EC-32527887ACA0}" destId="{FE739D43-B2FD-46CE-AD08-DB871EED6B89}" srcOrd="0" destOrd="0" presId="urn:microsoft.com/office/officeart/2005/8/layout/hChevron3"/>
    <dgm:cxn modelId="{C1B0550F-DBB1-4361-8703-1C5D4C9AB6EB}" type="presParOf" srcId="{5FEE7CE3-159D-4E65-89EC-32527887ACA0}" destId="{8F2B0224-E0FD-4CE7-AB36-D6365211002B}" srcOrd="1" destOrd="0" presId="urn:microsoft.com/office/officeart/2005/8/layout/hChevron3"/>
    <dgm:cxn modelId="{3AB56B3D-14F5-4878-BB01-3FF9B9D8A032}" type="presParOf" srcId="{5FEE7CE3-159D-4E65-89EC-32527887ACA0}" destId="{C19D79CD-F0CD-47CB-91C6-14005B04C96A}" srcOrd="2" destOrd="0" presId="urn:microsoft.com/office/officeart/2005/8/layout/hChevron3"/>
    <dgm:cxn modelId="{A2AD2587-CCDE-40BB-99FC-31B36821C6F1}" type="presParOf" srcId="{5FEE7CE3-159D-4E65-89EC-32527887ACA0}" destId="{F7B00C31-C44D-4CFF-84CA-20F89AD59B84}" srcOrd="3" destOrd="0" presId="urn:microsoft.com/office/officeart/2005/8/layout/hChevron3"/>
    <dgm:cxn modelId="{59C583B2-32FC-4890-8C22-AF82FA75508D}" type="presParOf" srcId="{5FEE7CE3-159D-4E65-89EC-32527887ACA0}" destId="{83269496-6B41-4E63-B873-21A4D39B2245}" srcOrd="4" destOrd="0" presId="urn:microsoft.com/office/officeart/2005/8/layout/hChevron3"/>
    <dgm:cxn modelId="{CF280800-0A6B-4190-93A6-7426ADC0F585}" type="presParOf" srcId="{5FEE7CE3-159D-4E65-89EC-32527887ACA0}" destId="{43B5B070-B025-465E-B6ED-156663FB3C33}" srcOrd="5" destOrd="0" presId="urn:microsoft.com/office/officeart/2005/8/layout/hChevron3"/>
    <dgm:cxn modelId="{0780D2F5-C356-4143-8ADE-8E84713CD13C}" type="presParOf" srcId="{5FEE7CE3-159D-4E65-89EC-32527887ACA0}" destId="{FD8D8CFA-235C-48E9-894F-0FBDE4932682}" srcOrd="6" destOrd="0" presId="urn:microsoft.com/office/officeart/2005/8/layout/hChevron3"/>
    <dgm:cxn modelId="{D124B4B6-51A9-4209-B0EB-3521CBFACD94}" type="presParOf" srcId="{5FEE7CE3-159D-4E65-89EC-32527887ACA0}" destId="{32314371-AA07-4BC7-88E9-253566EC2361}" srcOrd="7" destOrd="0" presId="urn:microsoft.com/office/officeart/2005/8/layout/hChevron3"/>
    <dgm:cxn modelId="{34D043BE-2171-403E-BE79-DF23EE31A76C}" type="presParOf" srcId="{5FEE7CE3-159D-4E65-89EC-32527887ACA0}" destId="{9E0D2BB3-CD69-4678-9197-E9E03C17AC0A}" srcOrd="8" destOrd="0" presId="urn:microsoft.com/office/officeart/2005/8/layout/hChevron3"/>
    <dgm:cxn modelId="{D79F4CE0-E977-4C52-94B4-9F1F1999C257}" type="presParOf" srcId="{5FEE7CE3-159D-4E65-89EC-32527887ACA0}" destId="{2744DAE7-BF19-497C-BDC7-A2CBDC4BE8C9}" srcOrd="9" destOrd="0" presId="urn:microsoft.com/office/officeart/2005/8/layout/hChevron3"/>
    <dgm:cxn modelId="{5428FC1C-FA91-477F-B152-18A66D1F6DCE}" type="presParOf" srcId="{5FEE7CE3-159D-4E65-89EC-32527887ACA0}" destId="{E81CA5EF-DDD7-4C2B-8CAE-79E358E587C0}" srcOrd="10" destOrd="0" presId="urn:microsoft.com/office/officeart/2005/8/layout/hChevron3"/>
    <dgm:cxn modelId="{8CB3CEF9-0F0A-4B16-BA5F-27A486A74799}" type="presParOf" srcId="{5FEE7CE3-159D-4E65-89EC-32527887ACA0}" destId="{C08C393C-D508-4257-AB15-E1C8B6C6E289}" srcOrd="11" destOrd="0" presId="urn:microsoft.com/office/officeart/2005/8/layout/hChevron3"/>
    <dgm:cxn modelId="{6AB02447-877B-4918-B3E3-06B2DC3E55D1}" type="presParOf" srcId="{5FEE7CE3-159D-4E65-89EC-32527887ACA0}" destId="{CE4707EB-2237-4D59-ABB0-F8B568DFE246}" srcOrd="12" destOrd="0" presId="urn:microsoft.com/office/officeart/2005/8/layout/hChevron3"/>
    <dgm:cxn modelId="{FF089445-D874-4ED2-B8DE-6E71CAC4D858}" type="presParOf" srcId="{5FEE7CE3-159D-4E65-89EC-32527887ACA0}" destId="{C4E1EA5C-5669-43B3-BA1C-FC0F5E233DBA}" srcOrd="13" destOrd="0" presId="urn:microsoft.com/office/officeart/2005/8/layout/hChevron3"/>
    <dgm:cxn modelId="{DA54DF0B-2E34-4B2E-B17E-E665FC81BC98}" type="presParOf" srcId="{5FEE7CE3-159D-4E65-89EC-32527887ACA0}" destId="{0AA024AC-9889-460D-BF41-93DD5457C41D}" srcOrd="14" destOrd="0" presId="urn:microsoft.com/office/officeart/2005/8/layout/hChevron3"/>
    <dgm:cxn modelId="{07043335-05B0-4CB8-A77A-F65A8077159E}" type="presParOf" srcId="{5FEE7CE3-159D-4E65-89EC-32527887ACA0}" destId="{A69E91B1-871E-4CCE-9BF4-F9565FC66567}" srcOrd="15" destOrd="0" presId="urn:microsoft.com/office/officeart/2005/8/layout/hChevron3"/>
    <dgm:cxn modelId="{8A9254EC-66C0-4398-B894-441D569AA1A0}" type="presParOf" srcId="{5FEE7CE3-159D-4E65-89EC-32527887ACA0}" destId="{40757FEC-7380-4172-A52C-61C51908BD8E}" srcOrd="16" destOrd="0" presId="urn:microsoft.com/office/officeart/2005/8/layout/hChevron3"/>
    <dgm:cxn modelId="{3B79C08C-F971-4513-8B2F-6354E3B511E6}" type="presParOf" srcId="{5FEE7CE3-159D-4E65-89EC-32527887ACA0}" destId="{2D1BF919-8C90-4C0F-9864-767D1B6FEB94}" srcOrd="17" destOrd="0" presId="urn:microsoft.com/office/officeart/2005/8/layout/hChevron3"/>
    <dgm:cxn modelId="{7A20730F-E2BC-4E01-A850-4FD8A6344B18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32B74-D871-4A18-BAE7-F23E25B5CD10}" type="presOf" srcId="{DF1613C3-B1FD-4370-8D01-77CCF7D0DB5D}" destId="{5FEE7CE3-159D-4E65-89EC-32527887ACA0}" srcOrd="0" destOrd="0" presId="urn:microsoft.com/office/officeart/2005/8/layout/hChevron3"/>
    <dgm:cxn modelId="{98CC9856-04D5-4F2E-9C67-9A3C667DBEE6}" type="presOf" srcId="{37F60D68-A6AE-4693-9A11-FB9EC68D019A}" destId="{CCD2636A-A192-46DD-973F-2F48D9DC7D23}" srcOrd="0" destOrd="0" presId="urn:microsoft.com/office/officeart/2005/8/layout/hChevron3"/>
    <dgm:cxn modelId="{FC31F535-9D82-49D2-A471-9C5125C96DCE}" type="presOf" srcId="{D90CCF20-B120-4580-A435-AFAA02450661}" destId="{C19D79CD-F0CD-47CB-91C6-14005B04C96A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2147A8AD-07AA-44F1-A9E7-322C9EED2F0B}" type="presOf" srcId="{9F7556F7-1CDE-4E32-BD0C-C8BB4EEF938C}" destId="{0AA024AC-9889-460D-BF41-93DD5457C41D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65B5A0AB-4287-489D-9D32-2FD8520374E6}" type="presOf" srcId="{801074DA-CA2B-47C7-AFB2-1598091C6F8E}" destId="{40757FEC-7380-4172-A52C-61C51908BD8E}" srcOrd="0" destOrd="0" presId="urn:microsoft.com/office/officeart/2005/8/layout/hChevron3"/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37957DB7-2EAB-4F9C-A740-BC5BF102EFC0}" type="presOf" srcId="{B4DDAFE5-2471-47FF-B72A-AC5AF3499777}" destId="{FD8D8CFA-235C-48E9-894F-0FBDE4932682}" srcOrd="0" destOrd="0" presId="urn:microsoft.com/office/officeart/2005/8/layout/hChevron3"/>
    <dgm:cxn modelId="{0142E36F-6664-470F-9AA6-63946E93A145}" type="presOf" srcId="{CE6C878F-D615-4602-965E-BBA772092C94}" destId="{83269496-6B41-4E63-B873-21A4D39B2245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AC2C309E-7F5D-4EEF-9C30-C282757C8843}" type="presOf" srcId="{B550532A-D598-45A8-89CD-EA3A41E26C25}" destId="{E81CA5EF-DDD7-4C2B-8CAE-79E358E587C0}" srcOrd="0" destOrd="0" presId="urn:microsoft.com/office/officeart/2005/8/layout/hChevron3"/>
    <dgm:cxn modelId="{618C6B7A-82C2-44E8-9A4F-B2C88687E998}" type="presOf" srcId="{77C32982-E082-4CA3-91C8-4BFDC0E3B0D7}" destId="{9E0D2BB3-CD69-4678-9197-E9E03C17AC0A}" srcOrd="0" destOrd="0" presId="urn:microsoft.com/office/officeart/2005/8/layout/hChevron3"/>
    <dgm:cxn modelId="{363B4449-54F0-419D-BAA2-B225DFE4F6D8}" type="presOf" srcId="{ADE19947-B57A-4D5C-BCFA-44A8E9862E2C}" destId="{FE739D43-B2FD-46CE-AD08-DB871EED6B89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1C5B84E4-7432-48DB-84B6-74A20B1EE3C7}" type="presOf" srcId="{7002AB88-FBF9-476E-844D-0694A97956C8}" destId="{CE4707EB-2237-4D59-ABB0-F8B568DFE246}" srcOrd="0" destOrd="0" presId="urn:microsoft.com/office/officeart/2005/8/layout/hChevron3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30AC7663-9971-40E7-9223-7053857F40F6}" type="presParOf" srcId="{5FEE7CE3-159D-4E65-89EC-32527887ACA0}" destId="{FE739D43-B2FD-46CE-AD08-DB871EED6B89}" srcOrd="0" destOrd="0" presId="urn:microsoft.com/office/officeart/2005/8/layout/hChevron3"/>
    <dgm:cxn modelId="{DB65D0C3-6EB7-4CDE-8553-90524DFE763C}" type="presParOf" srcId="{5FEE7CE3-159D-4E65-89EC-32527887ACA0}" destId="{8F2B0224-E0FD-4CE7-AB36-D6365211002B}" srcOrd="1" destOrd="0" presId="urn:microsoft.com/office/officeart/2005/8/layout/hChevron3"/>
    <dgm:cxn modelId="{28FB790D-CF84-42D3-9A4E-D60746B4707E}" type="presParOf" srcId="{5FEE7CE3-159D-4E65-89EC-32527887ACA0}" destId="{C19D79CD-F0CD-47CB-91C6-14005B04C96A}" srcOrd="2" destOrd="0" presId="urn:microsoft.com/office/officeart/2005/8/layout/hChevron3"/>
    <dgm:cxn modelId="{16A8A611-4F9B-4932-9964-B7C9B9AB8EE2}" type="presParOf" srcId="{5FEE7CE3-159D-4E65-89EC-32527887ACA0}" destId="{F7B00C31-C44D-4CFF-84CA-20F89AD59B84}" srcOrd="3" destOrd="0" presId="urn:microsoft.com/office/officeart/2005/8/layout/hChevron3"/>
    <dgm:cxn modelId="{FAC04022-648F-4F1C-9840-746B7A7F734D}" type="presParOf" srcId="{5FEE7CE3-159D-4E65-89EC-32527887ACA0}" destId="{83269496-6B41-4E63-B873-21A4D39B2245}" srcOrd="4" destOrd="0" presId="urn:microsoft.com/office/officeart/2005/8/layout/hChevron3"/>
    <dgm:cxn modelId="{E67F3792-6245-4DF5-A62C-3C7EB01491D8}" type="presParOf" srcId="{5FEE7CE3-159D-4E65-89EC-32527887ACA0}" destId="{43B5B070-B025-465E-B6ED-156663FB3C33}" srcOrd="5" destOrd="0" presId="urn:microsoft.com/office/officeart/2005/8/layout/hChevron3"/>
    <dgm:cxn modelId="{AABE8EDA-5B97-4818-8E92-6324EFBD90BF}" type="presParOf" srcId="{5FEE7CE3-159D-4E65-89EC-32527887ACA0}" destId="{FD8D8CFA-235C-48E9-894F-0FBDE4932682}" srcOrd="6" destOrd="0" presId="urn:microsoft.com/office/officeart/2005/8/layout/hChevron3"/>
    <dgm:cxn modelId="{C30EBB88-8AE7-43FB-942B-5737B894C26D}" type="presParOf" srcId="{5FEE7CE3-159D-4E65-89EC-32527887ACA0}" destId="{32314371-AA07-4BC7-88E9-253566EC2361}" srcOrd="7" destOrd="0" presId="urn:microsoft.com/office/officeart/2005/8/layout/hChevron3"/>
    <dgm:cxn modelId="{44C6851B-77DC-4852-B79C-48E3B1245BD9}" type="presParOf" srcId="{5FEE7CE3-159D-4E65-89EC-32527887ACA0}" destId="{9E0D2BB3-CD69-4678-9197-E9E03C17AC0A}" srcOrd="8" destOrd="0" presId="urn:microsoft.com/office/officeart/2005/8/layout/hChevron3"/>
    <dgm:cxn modelId="{5DF7395C-B4F5-4B4C-ADA5-8393024ABDDC}" type="presParOf" srcId="{5FEE7CE3-159D-4E65-89EC-32527887ACA0}" destId="{2744DAE7-BF19-497C-BDC7-A2CBDC4BE8C9}" srcOrd="9" destOrd="0" presId="urn:microsoft.com/office/officeart/2005/8/layout/hChevron3"/>
    <dgm:cxn modelId="{802710EF-D9FB-4838-A2F7-C60DCD0AA603}" type="presParOf" srcId="{5FEE7CE3-159D-4E65-89EC-32527887ACA0}" destId="{E81CA5EF-DDD7-4C2B-8CAE-79E358E587C0}" srcOrd="10" destOrd="0" presId="urn:microsoft.com/office/officeart/2005/8/layout/hChevron3"/>
    <dgm:cxn modelId="{7296B27F-32A9-41E7-83F3-43046E0D6608}" type="presParOf" srcId="{5FEE7CE3-159D-4E65-89EC-32527887ACA0}" destId="{C08C393C-D508-4257-AB15-E1C8B6C6E289}" srcOrd="11" destOrd="0" presId="urn:microsoft.com/office/officeart/2005/8/layout/hChevron3"/>
    <dgm:cxn modelId="{F8F96F9E-60CD-414A-ADD1-2095DA58B021}" type="presParOf" srcId="{5FEE7CE3-159D-4E65-89EC-32527887ACA0}" destId="{CE4707EB-2237-4D59-ABB0-F8B568DFE246}" srcOrd="12" destOrd="0" presId="urn:microsoft.com/office/officeart/2005/8/layout/hChevron3"/>
    <dgm:cxn modelId="{DF8665F4-CA0D-4705-93C6-6E9A27CBA392}" type="presParOf" srcId="{5FEE7CE3-159D-4E65-89EC-32527887ACA0}" destId="{C4E1EA5C-5669-43B3-BA1C-FC0F5E233DBA}" srcOrd="13" destOrd="0" presId="urn:microsoft.com/office/officeart/2005/8/layout/hChevron3"/>
    <dgm:cxn modelId="{6FBC33A3-5F04-4A38-B9D7-884B10D3677F}" type="presParOf" srcId="{5FEE7CE3-159D-4E65-89EC-32527887ACA0}" destId="{0AA024AC-9889-460D-BF41-93DD5457C41D}" srcOrd="14" destOrd="0" presId="urn:microsoft.com/office/officeart/2005/8/layout/hChevron3"/>
    <dgm:cxn modelId="{6A73BA95-0DC6-4DF2-A8E1-F26CC52EA19F}" type="presParOf" srcId="{5FEE7CE3-159D-4E65-89EC-32527887ACA0}" destId="{A69E91B1-871E-4CCE-9BF4-F9565FC66567}" srcOrd="15" destOrd="0" presId="urn:microsoft.com/office/officeart/2005/8/layout/hChevron3"/>
    <dgm:cxn modelId="{90B136D4-D866-4D2A-B8B5-56D8FA99F0EA}" type="presParOf" srcId="{5FEE7CE3-159D-4E65-89EC-32527887ACA0}" destId="{40757FEC-7380-4172-A52C-61C51908BD8E}" srcOrd="16" destOrd="0" presId="urn:microsoft.com/office/officeart/2005/8/layout/hChevron3"/>
    <dgm:cxn modelId="{3EDD00DD-641B-45B6-AD6C-2682F478218B}" type="presParOf" srcId="{5FEE7CE3-159D-4E65-89EC-32527887ACA0}" destId="{2D1BF919-8C90-4C0F-9864-767D1B6FEB94}" srcOrd="17" destOrd="0" presId="urn:microsoft.com/office/officeart/2005/8/layout/hChevron3"/>
    <dgm:cxn modelId="{4C62EDCE-7B19-4EB3-B3FF-40DA86CF6CFC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1613C3-B1FD-4370-8D01-77CCF7D0DB5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DE19947-B57A-4D5C-BCFA-44A8E9862E2C}">
      <dgm:prSet phldrT="[Text]" custT="1"/>
      <dgm:spPr/>
      <dgm:t>
        <a:bodyPr/>
        <a:lstStyle/>
        <a:p>
          <a:r>
            <a:rPr lang="en-US" sz="1100" dirty="0" smtClean="0"/>
            <a:t>CC</a:t>
          </a:r>
          <a:endParaRPr lang="en-US" sz="1100" dirty="0"/>
        </a:p>
      </dgm:t>
    </dgm:pt>
    <dgm:pt modelId="{DD229D83-8A38-4708-94E7-5752FA205017}" type="parTrans" cxnId="{27D434C7-5228-4C51-9AFD-A3C5E618029B}">
      <dgm:prSet/>
      <dgm:spPr/>
      <dgm:t>
        <a:bodyPr/>
        <a:lstStyle/>
        <a:p>
          <a:endParaRPr lang="en-US"/>
        </a:p>
      </dgm:t>
    </dgm:pt>
    <dgm:pt modelId="{220F9223-94A4-4D74-8606-26163D93DA4E}" type="sibTrans" cxnId="{27D434C7-5228-4C51-9AFD-A3C5E618029B}">
      <dgm:prSet/>
      <dgm:spPr/>
      <dgm:t>
        <a:bodyPr/>
        <a:lstStyle/>
        <a:p>
          <a:endParaRPr lang="en-US"/>
        </a:p>
      </dgm:t>
    </dgm:pt>
    <dgm:pt modelId="{D90CCF20-B120-4580-A435-AFAA0245066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Object.</a:t>
          </a:r>
          <a:endParaRPr lang="en-US" sz="1100" dirty="0">
            <a:solidFill>
              <a:schemeClr val="bg1"/>
            </a:solidFill>
          </a:endParaRPr>
        </a:p>
      </dgm:t>
    </dgm:pt>
    <dgm:pt modelId="{8C3A4AE9-4079-452C-84F4-224B53C02318}" type="parTrans" cxnId="{3F625311-DB2A-4467-B3CC-6372A31825BA}">
      <dgm:prSet/>
      <dgm:spPr/>
      <dgm:t>
        <a:bodyPr/>
        <a:lstStyle/>
        <a:p>
          <a:endParaRPr lang="en-US"/>
        </a:p>
      </dgm:t>
    </dgm:pt>
    <dgm:pt modelId="{A6BD555B-A2CC-4716-A131-4470A788EB2F}" type="sibTrans" cxnId="{3F625311-DB2A-4467-B3CC-6372A31825BA}">
      <dgm:prSet/>
      <dgm:spPr/>
      <dgm:t>
        <a:bodyPr/>
        <a:lstStyle/>
        <a:p>
          <a:endParaRPr lang="en-US"/>
        </a:p>
      </dgm:t>
    </dgm:pt>
    <dgm:pt modelId="{B550532A-D598-45A8-89CD-EA3A41E26C2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Methods</a:t>
          </a:r>
          <a:endParaRPr lang="en-US" sz="1100" dirty="0"/>
        </a:p>
      </dgm:t>
    </dgm:pt>
    <dgm:pt modelId="{9E7B6B12-ED8F-49F1-B04E-76D5F1332A13}" type="parTrans" cxnId="{B82C5761-FD9D-414D-BB17-A979EA893E87}">
      <dgm:prSet/>
      <dgm:spPr/>
      <dgm:t>
        <a:bodyPr/>
        <a:lstStyle/>
        <a:p>
          <a:endParaRPr lang="en-US"/>
        </a:p>
      </dgm:t>
    </dgm:pt>
    <dgm:pt modelId="{1E5775F6-4ACB-4DE3-A7D0-60EE0CF98F29}" type="sibTrans" cxnId="{B82C5761-FD9D-414D-BB17-A979EA893E87}">
      <dgm:prSet/>
      <dgm:spPr/>
      <dgm:t>
        <a:bodyPr/>
        <a:lstStyle/>
        <a:p>
          <a:endParaRPr lang="en-US"/>
        </a:p>
      </dgm:t>
    </dgm:pt>
    <dgm:pt modelId="{CE6C878F-D615-4602-965E-BBA772092C94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Study Area</a:t>
          </a:r>
          <a:endParaRPr lang="en-US" sz="1100" dirty="0">
            <a:solidFill>
              <a:schemeClr val="bg1"/>
            </a:solidFill>
          </a:endParaRPr>
        </a:p>
      </dgm:t>
    </dgm:pt>
    <dgm:pt modelId="{6F3644C8-88A9-4E3D-A560-FA2931681CA6}" type="parTrans" cxnId="{C1FE9F28-4DC8-4241-99E4-475675947C6A}">
      <dgm:prSet/>
      <dgm:spPr/>
      <dgm:t>
        <a:bodyPr/>
        <a:lstStyle/>
        <a:p>
          <a:endParaRPr lang="en-US"/>
        </a:p>
      </dgm:t>
    </dgm:pt>
    <dgm:pt modelId="{82C50ED6-CE04-4A65-A1E6-BE3CF280CD1F}" type="sibTrans" cxnId="{C1FE9F28-4DC8-4241-99E4-475675947C6A}">
      <dgm:prSet/>
      <dgm:spPr/>
      <dgm:t>
        <a:bodyPr/>
        <a:lstStyle/>
        <a:p>
          <a:endParaRPr lang="en-US"/>
        </a:p>
      </dgm:t>
    </dgm:pt>
    <dgm:pt modelId="{B4DDAFE5-2471-47FF-B72A-AC5AF3499777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NASA Satellites</a:t>
          </a:r>
          <a:endParaRPr lang="en-US" sz="1100" dirty="0">
            <a:solidFill>
              <a:schemeClr val="bg1"/>
            </a:solidFill>
          </a:endParaRPr>
        </a:p>
      </dgm:t>
    </dgm:pt>
    <dgm:pt modelId="{C2A37EFA-6FE3-44FD-B0E1-A91DA1DA199F}" type="parTrans" cxnId="{3CCCDB39-5486-4FAC-93AC-A84AD025240A}">
      <dgm:prSet/>
      <dgm:spPr/>
      <dgm:t>
        <a:bodyPr/>
        <a:lstStyle/>
        <a:p>
          <a:endParaRPr lang="en-US"/>
        </a:p>
      </dgm:t>
    </dgm:pt>
    <dgm:pt modelId="{4093173E-7310-477F-AFC6-80B73968FC27}" type="sibTrans" cxnId="{3CCCDB39-5486-4FAC-93AC-A84AD025240A}">
      <dgm:prSet/>
      <dgm:spPr/>
      <dgm:t>
        <a:bodyPr/>
        <a:lstStyle/>
        <a:p>
          <a:endParaRPr lang="en-US"/>
        </a:p>
      </dgm:t>
    </dgm:pt>
    <dgm:pt modelId="{77C32982-E082-4CA3-91C8-4BFDC0E3B0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Data</a:t>
          </a:r>
          <a:endParaRPr lang="en-US" sz="1100" dirty="0"/>
        </a:p>
      </dgm:t>
    </dgm:pt>
    <dgm:pt modelId="{C52169F6-3494-42F8-B11B-4AD2A5A981A3}" type="parTrans" cxnId="{8FFE73C0-1510-41B8-966E-A5EDB68C374D}">
      <dgm:prSet/>
      <dgm:spPr/>
      <dgm:t>
        <a:bodyPr/>
        <a:lstStyle/>
        <a:p>
          <a:endParaRPr lang="en-US"/>
        </a:p>
      </dgm:t>
    </dgm:pt>
    <dgm:pt modelId="{568FC928-8FAE-4E2B-B27A-5B7235F90B73}" type="sibTrans" cxnId="{8FFE73C0-1510-41B8-966E-A5EDB68C374D}">
      <dgm:prSet/>
      <dgm:spPr/>
      <dgm:t>
        <a:bodyPr/>
        <a:lstStyle/>
        <a:p>
          <a:endParaRPr lang="en-US"/>
        </a:p>
      </dgm:t>
    </dgm:pt>
    <dgm:pt modelId="{7002AB88-FBF9-476E-844D-0694A97956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 smtClean="0"/>
            <a:t>Results</a:t>
          </a:r>
          <a:endParaRPr lang="en-US" sz="1100" dirty="0"/>
        </a:p>
      </dgm:t>
    </dgm:pt>
    <dgm:pt modelId="{A15E2F39-A871-4C70-969E-C57D5D8FD7E3}" type="parTrans" cxnId="{94F5BEFC-6558-40EA-8287-51874792CA4F}">
      <dgm:prSet/>
      <dgm:spPr/>
      <dgm:t>
        <a:bodyPr/>
        <a:lstStyle/>
        <a:p>
          <a:endParaRPr lang="en-US"/>
        </a:p>
      </dgm:t>
    </dgm:pt>
    <dgm:pt modelId="{3ADAD0DD-5379-4B72-AC4F-B44B7360AE61}" type="sibTrans" cxnId="{94F5BEFC-6558-40EA-8287-51874792CA4F}">
      <dgm:prSet/>
      <dgm:spPr/>
      <dgm:t>
        <a:bodyPr/>
        <a:lstStyle/>
        <a:p>
          <a:endParaRPr lang="en-US"/>
        </a:p>
      </dgm:t>
    </dgm:pt>
    <dgm:pt modelId="{9F7556F7-1CDE-4E32-BD0C-C8BB4EEF938C}">
      <dgm:prSet phldrT="[Text]" custT="1"/>
      <dgm:spPr/>
      <dgm:t>
        <a:bodyPr/>
        <a:lstStyle/>
        <a:p>
          <a:r>
            <a:rPr lang="en-US" sz="1100" dirty="0" smtClean="0"/>
            <a:t>Con.</a:t>
          </a:r>
          <a:endParaRPr lang="en-US" sz="1100" dirty="0"/>
        </a:p>
      </dgm:t>
    </dgm:pt>
    <dgm:pt modelId="{9F98AA0D-0A57-4690-8C3C-C488917B430C}" type="parTrans" cxnId="{9C07801D-E2C8-473D-96AA-E3C065DC48D7}">
      <dgm:prSet/>
      <dgm:spPr/>
      <dgm:t>
        <a:bodyPr/>
        <a:lstStyle/>
        <a:p>
          <a:endParaRPr lang="en-US"/>
        </a:p>
      </dgm:t>
    </dgm:pt>
    <dgm:pt modelId="{624F0975-2F88-4DC3-A5ED-E5181722A360}" type="sibTrans" cxnId="{9C07801D-E2C8-473D-96AA-E3C065DC48D7}">
      <dgm:prSet/>
      <dgm:spPr/>
      <dgm:t>
        <a:bodyPr/>
        <a:lstStyle/>
        <a:p>
          <a:endParaRPr lang="en-US"/>
        </a:p>
      </dgm:t>
    </dgm:pt>
    <dgm:pt modelId="{801074DA-CA2B-47C7-AFB2-1598091C6F8E}">
      <dgm:prSet phldrT="[Text]" custT="1"/>
      <dgm:spPr/>
      <dgm:t>
        <a:bodyPr/>
        <a:lstStyle/>
        <a:p>
          <a:r>
            <a:rPr lang="en-US" sz="1100" dirty="0" smtClean="0"/>
            <a:t>Future Work</a:t>
          </a:r>
          <a:endParaRPr lang="en-US" sz="1100" dirty="0"/>
        </a:p>
      </dgm:t>
    </dgm:pt>
    <dgm:pt modelId="{421711C5-4B17-41FD-A26C-3F5566A928E8}" type="parTrans" cxnId="{C3E2D384-79C9-41D2-B505-1F9E996A5E53}">
      <dgm:prSet/>
      <dgm:spPr/>
      <dgm:t>
        <a:bodyPr/>
        <a:lstStyle/>
        <a:p>
          <a:endParaRPr lang="en-US"/>
        </a:p>
      </dgm:t>
    </dgm:pt>
    <dgm:pt modelId="{B19DAD87-89FE-46B7-83C1-BBA4210FBF51}" type="sibTrans" cxnId="{C3E2D384-79C9-41D2-B505-1F9E996A5E53}">
      <dgm:prSet/>
      <dgm:spPr/>
      <dgm:t>
        <a:bodyPr/>
        <a:lstStyle/>
        <a:p>
          <a:endParaRPr lang="en-US"/>
        </a:p>
      </dgm:t>
    </dgm:pt>
    <dgm:pt modelId="{37F60D68-A6AE-4693-9A11-FB9EC68D019A}">
      <dgm:prSet phldrT="[Text]" custT="1"/>
      <dgm:spPr/>
      <dgm:t>
        <a:bodyPr/>
        <a:lstStyle/>
        <a:p>
          <a:r>
            <a:rPr lang="en-US" sz="1100" dirty="0" smtClean="0"/>
            <a:t>Acknowledge.</a:t>
          </a:r>
          <a:endParaRPr lang="en-US" sz="1100" dirty="0"/>
        </a:p>
      </dgm:t>
    </dgm:pt>
    <dgm:pt modelId="{EECF1ECB-1E9B-40B2-A311-6F97AA49D13F}" type="parTrans" cxnId="{4129E214-9E8B-4C29-A3EB-5A3483DDDE7B}">
      <dgm:prSet/>
      <dgm:spPr/>
      <dgm:t>
        <a:bodyPr/>
        <a:lstStyle/>
        <a:p>
          <a:endParaRPr lang="en-US"/>
        </a:p>
      </dgm:t>
    </dgm:pt>
    <dgm:pt modelId="{FBD1CF7A-C3F2-444F-A632-EEADC4893AED}" type="sibTrans" cxnId="{4129E214-9E8B-4C29-A3EB-5A3483DDDE7B}">
      <dgm:prSet/>
      <dgm:spPr/>
      <dgm:t>
        <a:bodyPr/>
        <a:lstStyle/>
        <a:p>
          <a:endParaRPr lang="en-US"/>
        </a:p>
      </dgm:t>
    </dgm:pt>
    <dgm:pt modelId="{5FEE7CE3-159D-4E65-89EC-32527887ACA0}" type="pres">
      <dgm:prSet presAssocID="{DF1613C3-B1FD-4370-8D01-77CCF7D0DB5D}" presName="Name0" presStyleCnt="0">
        <dgm:presLayoutVars>
          <dgm:dir/>
          <dgm:resizeHandles val="exact"/>
        </dgm:presLayoutVars>
      </dgm:prSet>
      <dgm:spPr/>
    </dgm:pt>
    <dgm:pt modelId="{FE739D43-B2FD-46CE-AD08-DB871EED6B89}" type="pres">
      <dgm:prSet presAssocID="{ADE19947-B57A-4D5C-BCFA-44A8E9862E2C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0224-E0FD-4CE7-AB36-D6365211002B}" type="pres">
      <dgm:prSet presAssocID="{220F9223-94A4-4D74-8606-26163D93DA4E}" presName="parSpace" presStyleCnt="0"/>
      <dgm:spPr/>
    </dgm:pt>
    <dgm:pt modelId="{C19D79CD-F0CD-47CB-91C6-14005B04C96A}" type="pres">
      <dgm:prSet presAssocID="{D90CCF20-B120-4580-A435-AFAA0245066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0C31-C44D-4CFF-84CA-20F89AD59B84}" type="pres">
      <dgm:prSet presAssocID="{A6BD555B-A2CC-4716-A131-4470A788EB2F}" presName="parSpace" presStyleCnt="0"/>
      <dgm:spPr/>
    </dgm:pt>
    <dgm:pt modelId="{83269496-6B41-4E63-B873-21A4D39B2245}" type="pres">
      <dgm:prSet presAssocID="{CE6C878F-D615-4602-965E-BBA772092C94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5B070-B025-465E-B6ED-156663FB3C33}" type="pres">
      <dgm:prSet presAssocID="{82C50ED6-CE04-4A65-A1E6-BE3CF280CD1F}" presName="parSpace" presStyleCnt="0"/>
      <dgm:spPr/>
    </dgm:pt>
    <dgm:pt modelId="{FD8D8CFA-235C-48E9-894F-0FBDE4932682}" type="pres">
      <dgm:prSet presAssocID="{B4DDAFE5-2471-47FF-B72A-AC5AF3499777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14371-AA07-4BC7-88E9-253566EC2361}" type="pres">
      <dgm:prSet presAssocID="{4093173E-7310-477F-AFC6-80B73968FC27}" presName="parSpace" presStyleCnt="0"/>
      <dgm:spPr/>
    </dgm:pt>
    <dgm:pt modelId="{9E0D2BB3-CD69-4678-9197-E9E03C17AC0A}" type="pres">
      <dgm:prSet presAssocID="{77C32982-E082-4CA3-91C8-4BFDC0E3B0D7}" presName="parTxOnly" presStyleLbl="node1" presStyleIdx="4" presStyleCnt="10" custLinFactNeighborX="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DAE7-BF19-497C-BDC7-A2CBDC4BE8C9}" type="pres">
      <dgm:prSet presAssocID="{568FC928-8FAE-4E2B-B27A-5B7235F90B73}" presName="parSpace" presStyleCnt="0"/>
      <dgm:spPr/>
    </dgm:pt>
    <dgm:pt modelId="{E81CA5EF-DDD7-4C2B-8CAE-79E358E587C0}" type="pres">
      <dgm:prSet presAssocID="{B550532A-D598-45A8-89CD-EA3A41E26C25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393C-D508-4257-AB15-E1C8B6C6E289}" type="pres">
      <dgm:prSet presAssocID="{1E5775F6-4ACB-4DE3-A7D0-60EE0CF98F29}" presName="parSpace" presStyleCnt="0"/>
      <dgm:spPr/>
    </dgm:pt>
    <dgm:pt modelId="{CE4707EB-2237-4D59-ABB0-F8B568DFE246}" type="pres">
      <dgm:prSet presAssocID="{7002AB88-FBF9-476E-844D-0694A97956C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EA5C-5669-43B3-BA1C-FC0F5E233DBA}" type="pres">
      <dgm:prSet presAssocID="{3ADAD0DD-5379-4B72-AC4F-B44B7360AE61}" presName="parSpace" presStyleCnt="0"/>
      <dgm:spPr/>
    </dgm:pt>
    <dgm:pt modelId="{0AA024AC-9889-460D-BF41-93DD5457C41D}" type="pres">
      <dgm:prSet presAssocID="{9F7556F7-1CDE-4E32-BD0C-C8BB4EEF938C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91B1-871E-4CCE-9BF4-F9565FC66567}" type="pres">
      <dgm:prSet presAssocID="{624F0975-2F88-4DC3-A5ED-E5181722A360}" presName="parSpace" presStyleCnt="0"/>
      <dgm:spPr/>
    </dgm:pt>
    <dgm:pt modelId="{40757FEC-7380-4172-A52C-61C51908BD8E}" type="pres">
      <dgm:prSet presAssocID="{801074DA-CA2B-47C7-AFB2-1598091C6F8E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BF919-8C90-4C0F-9864-767D1B6FEB94}" type="pres">
      <dgm:prSet presAssocID="{B19DAD87-89FE-46B7-83C1-BBA4210FBF51}" presName="parSpace" presStyleCnt="0"/>
      <dgm:spPr/>
    </dgm:pt>
    <dgm:pt modelId="{CCD2636A-A192-46DD-973F-2F48D9DC7D23}" type="pres">
      <dgm:prSet presAssocID="{37F60D68-A6AE-4693-9A11-FB9EC68D019A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2D384-79C9-41D2-B505-1F9E996A5E53}" srcId="{DF1613C3-B1FD-4370-8D01-77CCF7D0DB5D}" destId="{801074DA-CA2B-47C7-AFB2-1598091C6F8E}" srcOrd="8" destOrd="0" parTransId="{421711C5-4B17-41FD-A26C-3F5566A928E8}" sibTransId="{B19DAD87-89FE-46B7-83C1-BBA4210FBF51}"/>
    <dgm:cxn modelId="{F83790F7-CD8F-4014-8741-1F667670FF43}" type="presOf" srcId="{B4DDAFE5-2471-47FF-B72A-AC5AF3499777}" destId="{FD8D8CFA-235C-48E9-894F-0FBDE4932682}" srcOrd="0" destOrd="0" presId="urn:microsoft.com/office/officeart/2005/8/layout/hChevron3"/>
    <dgm:cxn modelId="{B82C5761-FD9D-414D-BB17-A979EA893E87}" srcId="{DF1613C3-B1FD-4370-8D01-77CCF7D0DB5D}" destId="{B550532A-D598-45A8-89CD-EA3A41E26C25}" srcOrd="5" destOrd="0" parTransId="{9E7B6B12-ED8F-49F1-B04E-76D5F1332A13}" sibTransId="{1E5775F6-4ACB-4DE3-A7D0-60EE0CF98F29}"/>
    <dgm:cxn modelId="{8FFE73C0-1510-41B8-966E-A5EDB68C374D}" srcId="{DF1613C3-B1FD-4370-8D01-77CCF7D0DB5D}" destId="{77C32982-E082-4CA3-91C8-4BFDC0E3B0D7}" srcOrd="4" destOrd="0" parTransId="{C52169F6-3494-42F8-B11B-4AD2A5A981A3}" sibTransId="{568FC928-8FAE-4E2B-B27A-5B7235F90B73}"/>
    <dgm:cxn modelId="{C1FE9F28-4DC8-4241-99E4-475675947C6A}" srcId="{DF1613C3-B1FD-4370-8D01-77CCF7D0DB5D}" destId="{CE6C878F-D615-4602-965E-BBA772092C94}" srcOrd="2" destOrd="0" parTransId="{6F3644C8-88A9-4E3D-A560-FA2931681CA6}" sibTransId="{82C50ED6-CE04-4A65-A1E6-BE3CF280CD1F}"/>
    <dgm:cxn modelId="{F2E2C008-4A2D-43E7-A095-B8C2E812D0E5}" type="presOf" srcId="{DF1613C3-B1FD-4370-8D01-77CCF7D0DB5D}" destId="{5FEE7CE3-159D-4E65-89EC-32527887ACA0}" srcOrd="0" destOrd="0" presId="urn:microsoft.com/office/officeart/2005/8/layout/hChevron3"/>
    <dgm:cxn modelId="{94F5BEFC-6558-40EA-8287-51874792CA4F}" srcId="{DF1613C3-B1FD-4370-8D01-77CCF7D0DB5D}" destId="{7002AB88-FBF9-476E-844D-0694A97956C8}" srcOrd="6" destOrd="0" parTransId="{A15E2F39-A871-4C70-969E-C57D5D8FD7E3}" sibTransId="{3ADAD0DD-5379-4B72-AC4F-B44B7360AE61}"/>
    <dgm:cxn modelId="{647C5A19-32D0-49A2-A7AC-E0B1AF271CF7}" type="presOf" srcId="{7002AB88-FBF9-476E-844D-0694A97956C8}" destId="{CE4707EB-2237-4D59-ABB0-F8B568DFE246}" srcOrd="0" destOrd="0" presId="urn:microsoft.com/office/officeart/2005/8/layout/hChevron3"/>
    <dgm:cxn modelId="{875B2FDF-B589-4602-B85E-0BC0C2B7F99B}" type="presOf" srcId="{ADE19947-B57A-4D5C-BCFA-44A8E9862E2C}" destId="{FE739D43-B2FD-46CE-AD08-DB871EED6B89}" srcOrd="0" destOrd="0" presId="urn:microsoft.com/office/officeart/2005/8/layout/hChevron3"/>
    <dgm:cxn modelId="{9C07801D-E2C8-473D-96AA-E3C065DC48D7}" srcId="{DF1613C3-B1FD-4370-8D01-77CCF7D0DB5D}" destId="{9F7556F7-1CDE-4E32-BD0C-C8BB4EEF938C}" srcOrd="7" destOrd="0" parTransId="{9F98AA0D-0A57-4690-8C3C-C488917B430C}" sibTransId="{624F0975-2F88-4DC3-A5ED-E5181722A360}"/>
    <dgm:cxn modelId="{E06CA31E-D349-4962-B4DA-59472B0534F6}" type="presOf" srcId="{9F7556F7-1CDE-4E32-BD0C-C8BB4EEF938C}" destId="{0AA024AC-9889-460D-BF41-93DD5457C41D}" srcOrd="0" destOrd="0" presId="urn:microsoft.com/office/officeart/2005/8/layout/hChevron3"/>
    <dgm:cxn modelId="{02B9E568-A571-483E-B740-2D7A44A8D0D8}" type="presOf" srcId="{801074DA-CA2B-47C7-AFB2-1598091C6F8E}" destId="{40757FEC-7380-4172-A52C-61C51908BD8E}" srcOrd="0" destOrd="0" presId="urn:microsoft.com/office/officeart/2005/8/layout/hChevron3"/>
    <dgm:cxn modelId="{95A17EB6-66F8-4273-9DAF-1CB451D94DBD}" type="presOf" srcId="{77C32982-E082-4CA3-91C8-4BFDC0E3B0D7}" destId="{9E0D2BB3-CD69-4678-9197-E9E03C17AC0A}" srcOrd="0" destOrd="0" presId="urn:microsoft.com/office/officeart/2005/8/layout/hChevron3"/>
    <dgm:cxn modelId="{27D434C7-5228-4C51-9AFD-A3C5E618029B}" srcId="{DF1613C3-B1FD-4370-8D01-77CCF7D0DB5D}" destId="{ADE19947-B57A-4D5C-BCFA-44A8E9862E2C}" srcOrd="0" destOrd="0" parTransId="{DD229D83-8A38-4708-94E7-5752FA205017}" sibTransId="{220F9223-94A4-4D74-8606-26163D93DA4E}"/>
    <dgm:cxn modelId="{4129E214-9E8B-4C29-A3EB-5A3483DDDE7B}" srcId="{DF1613C3-B1FD-4370-8D01-77CCF7D0DB5D}" destId="{37F60D68-A6AE-4693-9A11-FB9EC68D019A}" srcOrd="9" destOrd="0" parTransId="{EECF1ECB-1E9B-40B2-A311-6F97AA49D13F}" sibTransId="{FBD1CF7A-C3F2-444F-A632-EEADC4893AED}"/>
    <dgm:cxn modelId="{0DAD2953-53A4-427F-851C-1C42A4933F76}" type="presOf" srcId="{B550532A-D598-45A8-89CD-EA3A41E26C25}" destId="{E81CA5EF-DDD7-4C2B-8CAE-79E358E587C0}" srcOrd="0" destOrd="0" presId="urn:microsoft.com/office/officeart/2005/8/layout/hChevron3"/>
    <dgm:cxn modelId="{3F625311-DB2A-4467-B3CC-6372A31825BA}" srcId="{DF1613C3-B1FD-4370-8D01-77CCF7D0DB5D}" destId="{D90CCF20-B120-4580-A435-AFAA02450661}" srcOrd="1" destOrd="0" parTransId="{8C3A4AE9-4079-452C-84F4-224B53C02318}" sibTransId="{A6BD555B-A2CC-4716-A131-4470A788EB2F}"/>
    <dgm:cxn modelId="{97C1C22F-A38B-41E2-B6D2-BC31C1BEB38B}" type="presOf" srcId="{CE6C878F-D615-4602-965E-BBA772092C94}" destId="{83269496-6B41-4E63-B873-21A4D39B2245}" srcOrd="0" destOrd="0" presId="urn:microsoft.com/office/officeart/2005/8/layout/hChevron3"/>
    <dgm:cxn modelId="{3CCCDB39-5486-4FAC-93AC-A84AD025240A}" srcId="{DF1613C3-B1FD-4370-8D01-77CCF7D0DB5D}" destId="{B4DDAFE5-2471-47FF-B72A-AC5AF3499777}" srcOrd="3" destOrd="0" parTransId="{C2A37EFA-6FE3-44FD-B0E1-A91DA1DA199F}" sibTransId="{4093173E-7310-477F-AFC6-80B73968FC27}"/>
    <dgm:cxn modelId="{9AD30056-EFB2-4B9F-BD73-0574E9F6412F}" type="presOf" srcId="{D90CCF20-B120-4580-A435-AFAA02450661}" destId="{C19D79CD-F0CD-47CB-91C6-14005B04C96A}" srcOrd="0" destOrd="0" presId="urn:microsoft.com/office/officeart/2005/8/layout/hChevron3"/>
    <dgm:cxn modelId="{CCB1986D-A1FA-4AED-8D9B-AA6EB5DA0D9D}" type="presOf" srcId="{37F60D68-A6AE-4693-9A11-FB9EC68D019A}" destId="{CCD2636A-A192-46DD-973F-2F48D9DC7D23}" srcOrd="0" destOrd="0" presId="urn:microsoft.com/office/officeart/2005/8/layout/hChevron3"/>
    <dgm:cxn modelId="{D33B09B6-41F7-46A5-B8D4-1A84B197249E}" type="presParOf" srcId="{5FEE7CE3-159D-4E65-89EC-32527887ACA0}" destId="{FE739D43-B2FD-46CE-AD08-DB871EED6B89}" srcOrd="0" destOrd="0" presId="urn:microsoft.com/office/officeart/2005/8/layout/hChevron3"/>
    <dgm:cxn modelId="{EF60E759-2BDB-4EDE-B0CE-685DE4E3622D}" type="presParOf" srcId="{5FEE7CE3-159D-4E65-89EC-32527887ACA0}" destId="{8F2B0224-E0FD-4CE7-AB36-D6365211002B}" srcOrd="1" destOrd="0" presId="urn:microsoft.com/office/officeart/2005/8/layout/hChevron3"/>
    <dgm:cxn modelId="{909938EC-BDA6-4697-9702-3FA4C2A64046}" type="presParOf" srcId="{5FEE7CE3-159D-4E65-89EC-32527887ACA0}" destId="{C19D79CD-F0CD-47CB-91C6-14005B04C96A}" srcOrd="2" destOrd="0" presId="urn:microsoft.com/office/officeart/2005/8/layout/hChevron3"/>
    <dgm:cxn modelId="{087864BE-EA0F-4BE5-9B5C-B0017AE47259}" type="presParOf" srcId="{5FEE7CE3-159D-4E65-89EC-32527887ACA0}" destId="{F7B00C31-C44D-4CFF-84CA-20F89AD59B84}" srcOrd="3" destOrd="0" presId="urn:microsoft.com/office/officeart/2005/8/layout/hChevron3"/>
    <dgm:cxn modelId="{4F88C884-8EDE-4DAF-9F55-AABDCC4CDE4F}" type="presParOf" srcId="{5FEE7CE3-159D-4E65-89EC-32527887ACA0}" destId="{83269496-6B41-4E63-B873-21A4D39B2245}" srcOrd="4" destOrd="0" presId="urn:microsoft.com/office/officeart/2005/8/layout/hChevron3"/>
    <dgm:cxn modelId="{BB1D9D70-F54E-417C-9FBC-F42EE019BA02}" type="presParOf" srcId="{5FEE7CE3-159D-4E65-89EC-32527887ACA0}" destId="{43B5B070-B025-465E-B6ED-156663FB3C33}" srcOrd="5" destOrd="0" presId="urn:microsoft.com/office/officeart/2005/8/layout/hChevron3"/>
    <dgm:cxn modelId="{4C4DB514-17FE-44D2-8B2D-9EEF261C5D53}" type="presParOf" srcId="{5FEE7CE3-159D-4E65-89EC-32527887ACA0}" destId="{FD8D8CFA-235C-48E9-894F-0FBDE4932682}" srcOrd="6" destOrd="0" presId="urn:microsoft.com/office/officeart/2005/8/layout/hChevron3"/>
    <dgm:cxn modelId="{56D5C543-4A9B-4D55-9469-865B7D96F2A2}" type="presParOf" srcId="{5FEE7CE3-159D-4E65-89EC-32527887ACA0}" destId="{32314371-AA07-4BC7-88E9-253566EC2361}" srcOrd="7" destOrd="0" presId="urn:microsoft.com/office/officeart/2005/8/layout/hChevron3"/>
    <dgm:cxn modelId="{98A0A7DA-76BA-4513-8DE6-01648345104A}" type="presParOf" srcId="{5FEE7CE3-159D-4E65-89EC-32527887ACA0}" destId="{9E0D2BB3-CD69-4678-9197-E9E03C17AC0A}" srcOrd="8" destOrd="0" presId="urn:microsoft.com/office/officeart/2005/8/layout/hChevron3"/>
    <dgm:cxn modelId="{653F69CD-E4CB-4FEB-9593-50AA99011B13}" type="presParOf" srcId="{5FEE7CE3-159D-4E65-89EC-32527887ACA0}" destId="{2744DAE7-BF19-497C-BDC7-A2CBDC4BE8C9}" srcOrd="9" destOrd="0" presId="urn:microsoft.com/office/officeart/2005/8/layout/hChevron3"/>
    <dgm:cxn modelId="{3BC9694D-083F-44AC-BCEE-EFAD93C829ED}" type="presParOf" srcId="{5FEE7CE3-159D-4E65-89EC-32527887ACA0}" destId="{E81CA5EF-DDD7-4C2B-8CAE-79E358E587C0}" srcOrd="10" destOrd="0" presId="urn:microsoft.com/office/officeart/2005/8/layout/hChevron3"/>
    <dgm:cxn modelId="{C218F0E2-C313-464F-BC90-490EA3FE8F52}" type="presParOf" srcId="{5FEE7CE3-159D-4E65-89EC-32527887ACA0}" destId="{C08C393C-D508-4257-AB15-E1C8B6C6E289}" srcOrd="11" destOrd="0" presId="urn:microsoft.com/office/officeart/2005/8/layout/hChevron3"/>
    <dgm:cxn modelId="{2B0E1D11-842F-454A-B394-61A56DDD1D45}" type="presParOf" srcId="{5FEE7CE3-159D-4E65-89EC-32527887ACA0}" destId="{CE4707EB-2237-4D59-ABB0-F8B568DFE246}" srcOrd="12" destOrd="0" presId="urn:microsoft.com/office/officeart/2005/8/layout/hChevron3"/>
    <dgm:cxn modelId="{EF7E91EF-FD41-493E-A841-BACB0349F42F}" type="presParOf" srcId="{5FEE7CE3-159D-4E65-89EC-32527887ACA0}" destId="{C4E1EA5C-5669-43B3-BA1C-FC0F5E233DBA}" srcOrd="13" destOrd="0" presId="urn:microsoft.com/office/officeart/2005/8/layout/hChevron3"/>
    <dgm:cxn modelId="{17509BC6-CB18-4EA7-B118-5F1C33102F72}" type="presParOf" srcId="{5FEE7CE3-159D-4E65-89EC-32527887ACA0}" destId="{0AA024AC-9889-460D-BF41-93DD5457C41D}" srcOrd="14" destOrd="0" presId="urn:microsoft.com/office/officeart/2005/8/layout/hChevron3"/>
    <dgm:cxn modelId="{A0685ACE-3EF6-4569-8775-9F8E188DB78F}" type="presParOf" srcId="{5FEE7CE3-159D-4E65-89EC-32527887ACA0}" destId="{A69E91B1-871E-4CCE-9BF4-F9565FC66567}" srcOrd="15" destOrd="0" presId="urn:microsoft.com/office/officeart/2005/8/layout/hChevron3"/>
    <dgm:cxn modelId="{59C7F2E5-5207-438A-8F9E-756C979803FB}" type="presParOf" srcId="{5FEE7CE3-159D-4E65-89EC-32527887ACA0}" destId="{40757FEC-7380-4172-A52C-61C51908BD8E}" srcOrd="16" destOrd="0" presId="urn:microsoft.com/office/officeart/2005/8/layout/hChevron3"/>
    <dgm:cxn modelId="{06DE859A-8A2D-41BF-A138-A42EDD79C050}" type="presParOf" srcId="{5FEE7CE3-159D-4E65-89EC-32527887ACA0}" destId="{2D1BF919-8C90-4C0F-9864-767D1B6FEB94}" srcOrd="17" destOrd="0" presId="urn:microsoft.com/office/officeart/2005/8/layout/hChevron3"/>
    <dgm:cxn modelId="{A9EC7794-805F-4D25-AE93-47D90557796E}" type="presParOf" srcId="{5FEE7CE3-159D-4E65-89EC-32527887ACA0}" destId="{CCD2636A-A192-46DD-973F-2F48D9DC7D23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902"/>
          <a:ext cx="1115094" cy="4460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902"/>
        <a:ext cx="1003585" cy="446037"/>
      </dsp:txXfrm>
    </dsp:sp>
    <dsp:sp modelId="{C19D79CD-F0CD-47CB-91C6-14005B04C96A}">
      <dsp:nvSpPr>
        <dsp:cNvPr id="0" name=""/>
        <dsp:cNvSpPr/>
      </dsp:nvSpPr>
      <dsp:spPr>
        <a:xfrm>
          <a:off x="892187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5206" y="769902"/>
        <a:ext cx="669057" cy="446037"/>
      </dsp:txXfrm>
    </dsp:sp>
    <dsp:sp modelId="{83269496-6B41-4E63-B873-21A4D39B2245}">
      <dsp:nvSpPr>
        <dsp:cNvPr id="0" name=""/>
        <dsp:cNvSpPr/>
      </dsp:nvSpPr>
      <dsp:spPr>
        <a:xfrm>
          <a:off x="1784263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07282" y="769902"/>
        <a:ext cx="669057" cy="446037"/>
      </dsp:txXfrm>
    </dsp:sp>
    <dsp:sp modelId="{FD8D8CFA-235C-48E9-894F-0FBDE4932682}">
      <dsp:nvSpPr>
        <dsp:cNvPr id="0" name=""/>
        <dsp:cNvSpPr/>
      </dsp:nvSpPr>
      <dsp:spPr>
        <a:xfrm>
          <a:off x="2676338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899357" y="769902"/>
        <a:ext cx="669057" cy="446037"/>
      </dsp:txXfrm>
    </dsp:sp>
    <dsp:sp modelId="{9E0D2BB3-CD69-4678-9197-E9E03C17AC0A}">
      <dsp:nvSpPr>
        <dsp:cNvPr id="0" name=""/>
        <dsp:cNvSpPr/>
      </dsp:nvSpPr>
      <dsp:spPr>
        <a:xfrm>
          <a:off x="3577223" y="769902"/>
          <a:ext cx="1115094" cy="4460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0242" y="769902"/>
        <a:ext cx="669057" cy="446037"/>
      </dsp:txXfrm>
    </dsp:sp>
    <dsp:sp modelId="{E81CA5EF-DDD7-4C2B-8CAE-79E358E587C0}">
      <dsp:nvSpPr>
        <dsp:cNvPr id="0" name=""/>
        <dsp:cNvSpPr/>
      </dsp:nvSpPr>
      <dsp:spPr>
        <a:xfrm>
          <a:off x="4460490" y="769902"/>
          <a:ext cx="1115094" cy="4460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83509" y="769902"/>
        <a:ext cx="669057" cy="446037"/>
      </dsp:txXfrm>
    </dsp:sp>
    <dsp:sp modelId="{CE4707EB-2237-4D59-ABB0-F8B568DFE246}">
      <dsp:nvSpPr>
        <dsp:cNvPr id="0" name=""/>
        <dsp:cNvSpPr/>
      </dsp:nvSpPr>
      <dsp:spPr>
        <a:xfrm>
          <a:off x="5352566" y="769902"/>
          <a:ext cx="1115094" cy="44603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75585" y="769902"/>
        <a:ext cx="669057" cy="446037"/>
      </dsp:txXfrm>
    </dsp:sp>
    <dsp:sp modelId="{0AA024AC-9889-460D-BF41-93DD5457C41D}">
      <dsp:nvSpPr>
        <dsp:cNvPr id="0" name=""/>
        <dsp:cNvSpPr/>
      </dsp:nvSpPr>
      <dsp:spPr>
        <a:xfrm>
          <a:off x="6244642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67661" y="769902"/>
        <a:ext cx="669057" cy="446037"/>
      </dsp:txXfrm>
    </dsp:sp>
    <dsp:sp modelId="{40757FEC-7380-4172-A52C-61C51908BD8E}">
      <dsp:nvSpPr>
        <dsp:cNvPr id="0" name=""/>
        <dsp:cNvSpPr/>
      </dsp:nvSpPr>
      <dsp:spPr>
        <a:xfrm>
          <a:off x="7136717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59736" y="769902"/>
        <a:ext cx="669057" cy="446037"/>
      </dsp:txXfrm>
    </dsp:sp>
    <dsp:sp modelId="{CCD2636A-A192-46DD-973F-2F48D9DC7D23}">
      <dsp:nvSpPr>
        <dsp:cNvPr id="0" name=""/>
        <dsp:cNvSpPr/>
      </dsp:nvSpPr>
      <dsp:spPr>
        <a:xfrm>
          <a:off x="8028793" y="769902"/>
          <a:ext cx="1115094" cy="446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51812" y="769902"/>
        <a:ext cx="669057" cy="4460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47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91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74683" y="766943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798127" y="766943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9D43-B2FD-46CE-AD08-DB871EED6B89}">
      <dsp:nvSpPr>
        <dsp:cNvPr id="0" name=""/>
        <dsp:cNvSpPr/>
      </dsp:nvSpPr>
      <dsp:spPr>
        <a:xfrm>
          <a:off x="111" y="769477"/>
          <a:ext cx="1117218" cy="4468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CC</a:t>
          </a:r>
          <a:endParaRPr lang="en-US" sz="1100" kern="1200" dirty="0"/>
        </a:p>
      </dsp:txBody>
      <dsp:txXfrm>
        <a:off x="111" y="769477"/>
        <a:ext cx="1005496" cy="446887"/>
      </dsp:txXfrm>
    </dsp:sp>
    <dsp:sp modelId="{C19D79CD-F0CD-47CB-91C6-14005B04C96A}">
      <dsp:nvSpPr>
        <dsp:cNvPr id="0" name=""/>
        <dsp:cNvSpPr/>
      </dsp:nvSpPr>
      <dsp:spPr>
        <a:xfrm>
          <a:off x="89388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Object.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117330" y="769477"/>
        <a:ext cx="670331" cy="446887"/>
      </dsp:txXfrm>
    </dsp:sp>
    <dsp:sp modelId="{83269496-6B41-4E63-B873-21A4D39B2245}">
      <dsp:nvSpPr>
        <dsp:cNvPr id="0" name=""/>
        <dsp:cNvSpPr/>
      </dsp:nvSpPr>
      <dsp:spPr>
        <a:xfrm>
          <a:off x="1787661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Study Area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011105" y="769477"/>
        <a:ext cx="670331" cy="446887"/>
      </dsp:txXfrm>
    </dsp:sp>
    <dsp:sp modelId="{FD8D8CFA-235C-48E9-894F-0FBDE4932682}">
      <dsp:nvSpPr>
        <dsp:cNvPr id="0" name=""/>
        <dsp:cNvSpPr/>
      </dsp:nvSpPr>
      <dsp:spPr>
        <a:xfrm>
          <a:off x="2681436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NASA Satellites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904880" y="769477"/>
        <a:ext cx="670331" cy="446887"/>
      </dsp:txXfrm>
    </dsp:sp>
    <dsp:sp modelId="{9E0D2BB3-CD69-4678-9197-E9E03C17AC0A}">
      <dsp:nvSpPr>
        <dsp:cNvPr id="0" name=""/>
        <dsp:cNvSpPr/>
      </dsp:nvSpPr>
      <dsp:spPr>
        <a:xfrm>
          <a:off x="3584037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3807481" y="769477"/>
        <a:ext cx="670331" cy="446887"/>
      </dsp:txXfrm>
    </dsp:sp>
    <dsp:sp modelId="{E81CA5EF-DDD7-4C2B-8CAE-79E358E587C0}">
      <dsp:nvSpPr>
        <dsp:cNvPr id="0" name=""/>
        <dsp:cNvSpPr/>
      </dsp:nvSpPr>
      <dsp:spPr>
        <a:xfrm>
          <a:off x="4468986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Methods</a:t>
          </a:r>
          <a:endParaRPr lang="en-US" sz="1100" kern="1200" dirty="0"/>
        </a:p>
      </dsp:txBody>
      <dsp:txXfrm>
        <a:off x="4692430" y="769477"/>
        <a:ext cx="670331" cy="446887"/>
      </dsp:txXfrm>
    </dsp:sp>
    <dsp:sp modelId="{CE4707EB-2237-4D59-ABB0-F8B568DFE246}">
      <dsp:nvSpPr>
        <dsp:cNvPr id="0" name=""/>
        <dsp:cNvSpPr/>
      </dsp:nvSpPr>
      <dsp:spPr>
        <a:xfrm>
          <a:off x="5362761" y="769477"/>
          <a:ext cx="1117218" cy="4468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Results</a:t>
          </a:r>
          <a:endParaRPr lang="en-US" sz="1100" kern="1200" dirty="0"/>
        </a:p>
      </dsp:txBody>
      <dsp:txXfrm>
        <a:off x="5586205" y="769477"/>
        <a:ext cx="670331" cy="446887"/>
      </dsp:txXfrm>
    </dsp:sp>
    <dsp:sp modelId="{0AA024AC-9889-460D-BF41-93DD5457C41D}">
      <dsp:nvSpPr>
        <dsp:cNvPr id="0" name=""/>
        <dsp:cNvSpPr/>
      </dsp:nvSpPr>
      <dsp:spPr>
        <a:xfrm>
          <a:off x="625653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Con.</a:t>
          </a:r>
          <a:endParaRPr lang="en-US" sz="1100" kern="1200" dirty="0"/>
        </a:p>
      </dsp:txBody>
      <dsp:txXfrm>
        <a:off x="6479979" y="769477"/>
        <a:ext cx="670331" cy="446887"/>
      </dsp:txXfrm>
    </dsp:sp>
    <dsp:sp modelId="{40757FEC-7380-4172-A52C-61C51908BD8E}">
      <dsp:nvSpPr>
        <dsp:cNvPr id="0" name=""/>
        <dsp:cNvSpPr/>
      </dsp:nvSpPr>
      <dsp:spPr>
        <a:xfrm>
          <a:off x="7150310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Future Work</a:t>
          </a:r>
          <a:endParaRPr lang="en-US" sz="1100" kern="1200" dirty="0"/>
        </a:p>
      </dsp:txBody>
      <dsp:txXfrm>
        <a:off x="7373754" y="769477"/>
        <a:ext cx="670331" cy="446887"/>
      </dsp:txXfrm>
    </dsp:sp>
    <dsp:sp modelId="{CCD2636A-A192-46DD-973F-2F48D9DC7D23}">
      <dsp:nvSpPr>
        <dsp:cNvPr id="0" name=""/>
        <dsp:cNvSpPr/>
      </dsp:nvSpPr>
      <dsp:spPr>
        <a:xfrm>
          <a:off x="8044085" y="769477"/>
          <a:ext cx="1117218" cy="446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Acknowledge.</a:t>
          </a:r>
          <a:endParaRPr lang="en-US" sz="1100" kern="1200" dirty="0"/>
        </a:p>
      </dsp:txBody>
      <dsp:txXfrm>
        <a:off x="8267529" y="769477"/>
        <a:ext cx="670331" cy="446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9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26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5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10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8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02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2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4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9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4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1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would like to acknowledge the following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9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7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Version 2: This project utilized Remotely-sensed and modeled products – including inputs from these four satellites. 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MODIS on Terra and Aqua.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TRMM-PR 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Finally, Landsat 5 and 7</a:t>
            </a:r>
          </a:p>
          <a:p>
            <a:pPr defTabSz="931774">
              <a:defRPr/>
            </a:pPr>
            <a:endParaRPr lang="en-US" baseline="0" dirty="0" smtClean="0"/>
          </a:p>
          <a:p>
            <a:r>
              <a:rPr lang="en-US" baseline="0" dirty="0" smtClean="0"/>
              <a:t>Images Source: http://www.devpedia.developexchange.com/dp/index.php?title=List_of_Satellite_Pictures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8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80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18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7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23826" r="2357" b="21927"/>
          <a:stretch/>
        </p:blipFill>
        <p:spPr>
          <a:xfrm>
            <a:off x="0" y="4612942"/>
            <a:ext cx="9144000" cy="2245057"/>
          </a:xfrm>
          <a:prstGeom prst="rect">
            <a:avLst/>
          </a:prstGeom>
        </p:spPr>
      </p:pic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5" y="1282114"/>
            <a:ext cx="914400" cy="914400"/>
          </a:xfrm>
          <a:prstGeom prst="rect">
            <a:avLst/>
          </a:prstGeom>
        </p:spPr>
      </p:pic>
      <p:cxnSp>
        <p:nvCxnSpPr>
          <p:cNvPr id="13" name="author rule"/>
          <p:cNvCxnSpPr/>
          <p:nvPr userDrawn="1"/>
        </p:nvCxnSpPr>
        <p:spPr>
          <a:xfrm>
            <a:off x="228600" y="3009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5" y="2229518"/>
            <a:ext cx="8680001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94935" y="1293221"/>
            <a:ext cx="7772400" cy="903293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bottom grey"/>
          <p:cNvSpPr/>
          <p:nvPr userDrawn="1"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9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6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microsoft.com/office/2007/relationships/diagramDrawing" Target="../diagrams/drawing6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64603" y="1585212"/>
            <a:ext cx="7772400" cy="90329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Puerto Rico Health &amp; Air Quality II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61505" y="2345800"/>
            <a:ext cx="8680001" cy="7406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 Geospatial Assessment of Environmental Variability in Puerto Rico and its Relation to Confirmed Dengue Fever Cases</a:t>
            </a:r>
          </a:p>
          <a:p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0" y="3524086"/>
            <a:ext cx="9144000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600" dirty="0" smtClean="0"/>
              <a:t>Andrew Nguyen (Project Lead)</a:t>
            </a:r>
            <a:endParaRPr lang="en-US" sz="160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0" y="3961708"/>
            <a:ext cx="9144000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Martha Sayre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10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-297036" y="166704"/>
            <a:ext cx="9938657" cy="880120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Method 2</a:t>
            </a: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en-US" sz="4000" dirty="0" err="1" smtClean="0">
                <a:solidFill>
                  <a:schemeClr val="accent1"/>
                </a:solidFill>
              </a:rPr>
              <a:t>Mahalanobis</a:t>
            </a:r>
            <a:r>
              <a:rPr lang="en-US" sz="4000" dirty="0" smtClean="0">
                <a:solidFill>
                  <a:schemeClr val="accent1"/>
                </a:solidFill>
              </a:rPr>
              <a:t> Typicality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803" y="1135448"/>
            <a:ext cx="3677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Monthly Jan 2009- Dec 2013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65912" y="4307717"/>
            <a:ext cx="5747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2418058936"/>
              </p:ext>
            </p:extLst>
          </p:nvPr>
        </p:nvGraphicFramePr>
        <p:xfrm>
          <a:off x="-17416" y="5360039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Pentagon 48"/>
          <p:cNvSpPr/>
          <p:nvPr/>
        </p:nvSpPr>
        <p:spPr>
          <a:xfrm>
            <a:off x="4672293" y="611068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71048" y="2006617"/>
            <a:ext cx="330864" cy="3657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-443676" y="161913"/>
            <a:ext cx="10231938" cy="880120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Method 3</a:t>
            </a:r>
            <a:r>
              <a:rPr lang="en-US" sz="4000" dirty="0">
                <a:solidFill>
                  <a:schemeClr val="accent1"/>
                </a:solidFill>
              </a:rPr>
              <a:t>: Seasonal Trend Analysis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142" y="1042033"/>
            <a:ext cx="3677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Monthly Jan 2009- Dec 2013</a:t>
            </a:r>
          </a:p>
          <a:p>
            <a:endParaRPr lang="en-US" dirty="0"/>
          </a:p>
        </p:txBody>
      </p:sp>
      <p:graphicFrame>
        <p:nvGraphicFramePr>
          <p:cNvPr id="47" name="Diagram 46"/>
          <p:cNvGraphicFramePr/>
          <p:nvPr>
            <p:extLst/>
          </p:nvPr>
        </p:nvGraphicFramePr>
        <p:xfrm>
          <a:off x="-17416" y="5360039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Pentagon 48"/>
          <p:cNvSpPr/>
          <p:nvPr/>
        </p:nvSpPr>
        <p:spPr>
          <a:xfrm>
            <a:off x="4672293" y="611068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553390" y="2045707"/>
            <a:ext cx="330864" cy="3657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-297036" y="166704"/>
            <a:ext cx="9938657" cy="880120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Method 3: </a:t>
            </a:r>
            <a:r>
              <a:rPr lang="en-US" sz="4000" dirty="0" err="1" smtClean="0">
                <a:solidFill>
                  <a:schemeClr val="accent1"/>
                </a:solidFill>
              </a:rPr>
              <a:t>Interannual</a:t>
            </a:r>
            <a:r>
              <a:rPr lang="en-US" sz="4000" dirty="0" smtClean="0">
                <a:solidFill>
                  <a:schemeClr val="accent1"/>
                </a:solidFill>
              </a:rPr>
              <a:t> Trends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803" y="1135448"/>
            <a:ext cx="3677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Monthly Jan 2009- Dec 2013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65912" y="4307717"/>
            <a:ext cx="5747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47" name="Diagram 46"/>
          <p:cNvGraphicFramePr/>
          <p:nvPr>
            <p:extLst/>
          </p:nvPr>
        </p:nvGraphicFramePr>
        <p:xfrm>
          <a:off x="-17416" y="5360039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Pentagon 48"/>
          <p:cNvSpPr/>
          <p:nvPr/>
        </p:nvSpPr>
        <p:spPr>
          <a:xfrm>
            <a:off x="4672293" y="611068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71048" y="2006617"/>
            <a:ext cx="330864" cy="3657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13996" y="4296135"/>
            <a:ext cx="6838168" cy="369332"/>
            <a:chOff x="613996" y="4296135"/>
            <a:chExt cx="6838168" cy="369332"/>
          </a:xfrm>
        </p:grpSpPr>
        <p:sp>
          <p:nvSpPr>
            <p:cNvPr id="41" name="Oval 40"/>
            <p:cNvSpPr/>
            <p:nvPr/>
          </p:nvSpPr>
          <p:spPr>
            <a:xfrm>
              <a:off x="613996" y="4356793"/>
              <a:ext cx="270344" cy="2223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84340" y="4296135"/>
              <a:ext cx="6567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= Confirmed Dengue Fever Cases (CDFC) for August 2010</a:t>
              </a:r>
              <a:endParaRPr lang="en-US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2432" y="4232268"/>
            <a:ext cx="13889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Low Risk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24641" y="4296135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High Risk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8766" y="4296135"/>
            <a:ext cx="1747594" cy="40011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Medium Risk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5612" y="811802"/>
            <a:ext cx="8595360" cy="607423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Results 1:Geospatial </a:t>
            </a:r>
            <a:r>
              <a:rPr lang="en-US" dirty="0"/>
              <a:t>Dengue </a:t>
            </a:r>
            <a:r>
              <a:rPr lang="en-US" dirty="0" smtClean="0"/>
              <a:t>Risk</a:t>
            </a:r>
            <a:endParaRPr lang="en-US" dirty="0"/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17416" y="5338678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entagon 4"/>
          <p:cNvSpPr/>
          <p:nvPr/>
        </p:nvSpPr>
        <p:spPr>
          <a:xfrm>
            <a:off x="5574301" y="6089281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6295" y="4951645"/>
            <a:ext cx="75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THESE ARE PLACEHOLDERS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522218" y="458049"/>
            <a:ext cx="10046825" cy="607423"/>
          </a:xfrm>
        </p:spPr>
        <p:txBody>
          <a:bodyPr>
            <a:noAutofit/>
          </a:bodyPr>
          <a:lstStyle/>
          <a:p>
            <a:pPr algn="ctr"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Results 2: Time Series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5315784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entagon 6"/>
          <p:cNvSpPr/>
          <p:nvPr/>
        </p:nvSpPr>
        <p:spPr>
          <a:xfrm>
            <a:off x="5580271" y="6066396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282937" y="284103"/>
            <a:ext cx="10046825" cy="607423"/>
          </a:xfrm>
        </p:spPr>
        <p:txBody>
          <a:bodyPr>
            <a:noAutofit/>
          </a:bodyPr>
          <a:lstStyle/>
          <a:p>
            <a:pPr algn="ctr"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Results 2: Permutation Importance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5315784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entagon 6"/>
          <p:cNvSpPr/>
          <p:nvPr/>
        </p:nvSpPr>
        <p:spPr>
          <a:xfrm>
            <a:off x="5580271" y="6066396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442705" y="262829"/>
            <a:ext cx="10046825" cy="607423"/>
          </a:xfrm>
        </p:spPr>
        <p:txBody>
          <a:bodyPr>
            <a:noAutofit/>
          </a:bodyPr>
          <a:lstStyle/>
          <a:p>
            <a:pPr algn="ctr"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Epidemic Vs. Non-Epidemic Years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5315784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entagon 6"/>
          <p:cNvSpPr/>
          <p:nvPr/>
        </p:nvSpPr>
        <p:spPr>
          <a:xfrm>
            <a:off x="5580271" y="6066396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83331" y="230780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67 %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5732" y="261128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10 %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75380" y="2899499"/>
            <a:ext cx="1187762" cy="960807"/>
            <a:chOff x="875380" y="2899499"/>
            <a:chExt cx="1187762" cy="960807"/>
          </a:xfrm>
        </p:grpSpPr>
        <p:sp>
          <p:nvSpPr>
            <p:cNvPr id="17" name="TextBox 16"/>
            <p:cNvSpPr txBox="1"/>
            <p:nvPr/>
          </p:nvSpPr>
          <p:spPr>
            <a:xfrm>
              <a:off x="1060599" y="2899499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= 5 %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1094" y="3193062"/>
              <a:ext cx="100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= 3 %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380" y="3490974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= 6 %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54919" y="378579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10 %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20167" y="2242025"/>
            <a:ext cx="962324" cy="1911780"/>
            <a:chOff x="928118" y="2242025"/>
            <a:chExt cx="868603" cy="1911780"/>
          </a:xfrm>
          <a:solidFill>
            <a:schemeClr val="bg1"/>
          </a:solidFill>
        </p:grpSpPr>
        <p:sp>
          <p:nvSpPr>
            <p:cNvPr id="43" name="Rectangle 42"/>
            <p:cNvSpPr/>
            <p:nvPr/>
          </p:nvSpPr>
          <p:spPr>
            <a:xfrm>
              <a:off x="990129" y="2242025"/>
              <a:ext cx="806592" cy="3755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572992" y="2901481"/>
              <a:ext cx="1745492" cy="701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8118" y="3778218"/>
              <a:ext cx="806592" cy="3755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43300" y="3499585"/>
              <a:ext cx="806592" cy="3755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94754" y="2537949"/>
              <a:ext cx="684918" cy="3755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12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225926" y="239499"/>
            <a:ext cx="9578436" cy="60742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Results </a:t>
            </a:r>
            <a:r>
              <a:rPr lang="en-US" sz="3600" dirty="0" smtClean="0"/>
              <a:t>3: Seasonal Trends </a:t>
            </a:r>
            <a:endParaRPr lang="en-US" sz="3600" u="sn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4495176"/>
              </p:ext>
            </p:extLst>
          </p:nvPr>
        </p:nvGraphicFramePr>
        <p:xfrm>
          <a:off x="-17416" y="5310391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entagon 5"/>
          <p:cNvSpPr/>
          <p:nvPr/>
        </p:nvSpPr>
        <p:spPr>
          <a:xfrm>
            <a:off x="5557122" y="606100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225926" y="239499"/>
            <a:ext cx="9578436" cy="60742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Results </a:t>
            </a:r>
            <a:r>
              <a:rPr lang="en-US" sz="3600" dirty="0" smtClean="0"/>
              <a:t>3: </a:t>
            </a:r>
            <a:r>
              <a:rPr lang="en-US" sz="3600" dirty="0" err="1" smtClean="0"/>
              <a:t>Interannual</a:t>
            </a:r>
            <a:r>
              <a:rPr lang="en-US" sz="3600" dirty="0" smtClean="0"/>
              <a:t> Trends</a:t>
            </a:r>
            <a:endParaRPr lang="en-US" sz="3600" u="sng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17416" y="5310391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entagon 5"/>
          <p:cNvSpPr/>
          <p:nvPr/>
        </p:nvSpPr>
        <p:spPr>
          <a:xfrm>
            <a:off x="5557122" y="606100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8193" y="-330037"/>
            <a:ext cx="3566160" cy="1325880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/>
              <a:t>Conclusions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8801029"/>
              </p:ext>
            </p:extLst>
          </p:nvPr>
        </p:nvGraphicFramePr>
        <p:xfrm>
          <a:off x="-17416" y="5279424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entagon 6"/>
          <p:cNvSpPr/>
          <p:nvPr/>
        </p:nvSpPr>
        <p:spPr>
          <a:xfrm>
            <a:off x="6467492" y="6030024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08360" y="2737523"/>
            <a:ext cx="4156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PLACEHOLDER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5" y="1748590"/>
            <a:ext cx="4207547" cy="2807367"/>
          </a:xfrm>
          <a:prstGeom prst="rect">
            <a:avLst/>
          </a:prstGeom>
          <a:ln w="25400"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391" y="1289155"/>
            <a:ext cx="536076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Community Concerns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Objectives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NASA Earth Observation Systems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Study Area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Habitat Assessment </a:t>
            </a:r>
            <a:r>
              <a:rPr lang="en-US" sz="2400" dirty="0" smtClean="0"/>
              <a:t>Map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Data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Methods (1, 2, 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Results </a:t>
            </a:r>
            <a:r>
              <a:rPr lang="en-US" sz="2400" dirty="0"/>
              <a:t>(1, 2, 3</a:t>
            </a:r>
            <a:r>
              <a:rPr lang="en-US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Conclusions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Future Work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Acknowledgements 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0" y="5286656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85546" y="288259"/>
            <a:ext cx="7076183" cy="1325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Clr>
                <a:schemeClr val="accent1"/>
              </a:buClr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Overview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97411" y="333113"/>
            <a:ext cx="3566160" cy="1325880"/>
          </a:xfrm>
        </p:spPr>
        <p:txBody>
          <a:bodyPr/>
          <a:lstStyle/>
          <a:p>
            <a:r>
              <a:rPr lang="en-US" dirty="0"/>
              <a:t>Future work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8588104"/>
              </p:ext>
            </p:extLst>
          </p:nvPr>
        </p:nvGraphicFramePr>
        <p:xfrm>
          <a:off x="0" y="5261392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entagon 6"/>
          <p:cNvSpPr/>
          <p:nvPr/>
        </p:nvSpPr>
        <p:spPr>
          <a:xfrm>
            <a:off x="7382003" y="600320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8" y="1658993"/>
            <a:ext cx="4200770" cy="3150577"/>
          </a:xfrm>
          <a:prstGeom prst="rect">
            <a:avLst/>
          </a:prstGeom>
          <a:ln w="25400">
            <a:solidFill>
              <a:schemeClr val="tx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59832" y="3096126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PLACEHOLDER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9338" y="1399643"/>
            <a:ext cx="8471336" cy="704088"/>
          </a:xfrm>
        </p:spPr>
        <p:txBody>
          <a:bodyPr>
            <a:noAutofit/>
          </a:bodyPr>
          <a:lstStyle/>
          <a:p>
            <a:r>
              <a:rPr lang="en-US" sz="1600" dirty="0"/>
              <a:t>Dr. Juan Torres-Pérez</a:t>
            </a:r>
            <a:r>
              <a:rPr lang="en-US" sz="1600" dirty="0" smtClean="0"/>
              <a:t>, NASA Ames DEVELOP National Program, </a:t>
            </a:r>
            <a:r>
              <a:rPr lang="en-US" sz="1600" dirty="0"/>
              <a:t>Bay Area Environmental Research </a:t>
            </a:r>
            <a:r>
              <a:rPr lang="en-US" sz="1600" dirty="0" smtClean="0"/>
              <a:t>Institute</a:t>
            </a:r>
          </a:p>
          <a:p>
            <a:r>
              <a:rPr lang="en-US" sz="1600" dirty="0" smtClean="0"/>
              <a:t>Chippie Kislik, Center Manager,</a:t>
            </a:r>
            <a:r>
              <a:rPr lang="en-US" sz="1600" dirty="0"/>
              <a:t> </a:t>
            </a:r>
            <a:r>
              <a:rPr lang="en-US" sz="1600" dirty="0" smtClean="0"/>
              <a:t>NASA Ames DEVELOP </a:t>
            </a:r>
            <a:r>
              <a:rPr lang="en-US" sz="1600" dirty="0"/>
              <a:t>National Program</a:t>
            </a:r>
            <a:endParaRPr lang="en-US" sz="1600" dirty="0" smtClean="0"/>
          </a:p>
          <a:p>
            <a:r>
              <a:rPr lang="en-US" sz="1600" dirty="0" smtClean="0"/>
              <a:t>Victoria Ly, Assistant </a:t>
            </a:r>
            <a:r>
              <a:rPr lang="en-US" sz="1600" dirty="0"/>
              <a:t>Center Manager, </a:t>
            </a:r>
            <a:r>
              <a:rPr lang="en-US" sz="1600" dirty="0" smtClean="0"/>
              <a:t>NASA Ames DEVELOP </a:t>
            </a:r>
            <a:r>
              <a:rPr lang="en-US" sz="1600" dirty="0"/>
              <a:t>National </a:t>
            </a:r>
            <a:r>
              <a:rPr lang="en-US" sz="1600" dirty="0" smtClean="0"/>
              <a:t>Program</a:t>
            </a:r>
          </a:p>
          <a:p>
            <a:r>
              <a:rPr lang="en-US" sz="1600" dirty="0" smtClean="0"/>
              <a:t>Alannah Johansen, NASA Ames DEVELOP National Program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338" y="3537318"/>
            <a:ext cx="7988489" cy="1856462"/>
          </a:xfrm>
        </p:spPr>
        <p:txBody>
          <a:bodyPr>
            <a:normAutofit/>
          </a:bodyPr>
          <a:lstStyle/>
          <a:p>
            <a:r>
              <a:rPr lang="en-US" sz="1600" dirty="0"/>
              <a:t>Dr. Pablo </a:t>
            </a:r>
            <a:r>
              <a:rPr lang="en-US" sz="1600" dirty="0" smtClean="0"/>
              <a:t>Méndez-</a:t>
            </a:r>
            <a:r>
              <a:rPr lang="en-US" sz="1600" dirty="0" err="1" smtClean="0"/>
              <a:t>L</a:t>
            </a:r>
            <a:r>
              <a:rPr lang="en-US" sz="1600" i="1" dirty="0" err="1" smtClean="0"/>
              <a:t>á</a:t>
            </a:r>
            <a:r>
              <a:rPr lang="en-US" sz="1600" dirty="0" err="1" smtClean="0"/>
              <a:t>zaro</a:t>
            </a:r>
            <a:r>
              <a:rPr lang="en-US" sz="1600" dirty="0" smtClean="0"/>
              <a:t>, Medical </a:t>
            </a:r>
            <a:r>
              <a:rPr lang="en-US" sz="1600" dirty="0"/>
              <a:t>Sciences Campus of the University of Puerto </a:t>
            </a:r>
            <a:r>
              <a:rPr lang="en-US" sz="1600" dirty="0" smtClean="0"/>
              <a:t>Rico</a:t>
            </a:r>
          </a:p>
          <a:p>
            <a:r>
              <a:rPr lang="en-US" sz="1600" dirty="0"/>
              <a:t>Dr. Roberto </a:t>
            </a:r>
            <a:r>
              <a:rPr lang="en-US" sz="1600" dirty="0" smtClean="0"/>
              <a:t>Barrera, U.S</a:t>
            </a:r>
            <a:r>
              <a:rPr lang="en-US" sz="1600" dirty="0"/>
              <a:t>. Centers for Disease </a:t>
            </a:r>
            <a:r>
              <a:rPr lang="en-US" sz="1600" dirty="0" smtClean="0"/>
              <a:t>Control </a:t>
            </a:r>
            <a:r>
              <a:rPr lang="en-US" sz="1600" dirty="0"/>
              <a:t>and Prevention (CDC) Dengue </a:t>
            </a:r>
            <a:r>
              <a:rPr lang="en-US" sz="1600" dirty="0" smtClean="0"/>
              <a:t>Branch</a:t>
            </a:r>
          </a:p>
          <a:p>
            <a:r>
              <a:rPr lang="en-US" sz="1600" dirty="0"/>
              <a:t>Jessica </a:t>
            </a:r>
            <a:r>
              <a:rPr lang="en-US" sz="1600" dirty="0" smtClean="0"/>
              <a:t>Cabrera, Puerto </a:t>
            </a:r>
            <a:r>
              <a:rPr lang="en-US" sz="1600" dirty="0"/>
              <a:t>Rico Department of </a:t>
            </a:r>
            <a:r>
              <a:rPr lang="en-US" sz="1600" dirty="0" smtClean="0"/>
              <a:t>Health</a:t>
            </a:r>
          </a:p>
          <a:p>
            <a:r>
              <a:rPr lang="en-US" sz="1600" dirty="0"/>
              <a:t>Nirav </a:t>
            </a:r>
            <a:r>
              <a:rPr lang="en-US" sz="1600" dirty="0" smtClean="0"/>
              <a:t>Nikunj Patel, </a:t>
            </a:r>
            <a:r>
              <a:rPr lang="en-US" sz="1600" dirty="0" err="1" smtClean="0"/>
              <a:t>WorldPop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18722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8" y="3014098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253" y="4713981"/>
            <a:ext cx="1589574" cy="11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0576" y="1096585"/>
            <a:ext cx="3818709" cy="4603786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Dengue fever </a:t>
            </a:r>
            <a:r>
              <a:rPr lang="en-US" dirty="0" smtClean="0"/>
              <a:t>is </a:t>
            </a:r>
            <a:r>
              <a:rPr lang="en-US" dirty="0"/>
              <a:t>the fastest-growing vector-borne </a:t>
            </a:r>
            <a:r>
              <a:rPr lang="en-US" dirty="0" smtClean="0"/>
              <a:t>disease </a:t>
            </a:r>
            <a:r>
              <a:rPr lang="en-US" dirty="0"/>
              <a:t>in the </a:t>
            </a:r>
            <a:r>
              <a:rPr lang="en-US" dirty="0" smtClean="0"/>
              <a:t>world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Chikungunya </a:t>
            </a:r>
            <a:r>
              <a:rPr lang="en-US" dirty="0" smtClean="0"/>
              <a:t>and </a:t>
            </a:r>
            <a:r>
              <a:rPr lang="en-US" b="1" dirty="0" err="1" smtClean="0"/>
              <a:t>Zika</a:t>
            </a:r>
            <a:r>
              <a:rPr lang="en-US" dirty="0" smtClean="0"/>
              <a:t> confirmed cases in PR since 2013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dirty="0" err="1" smtClean="0">
                <a:solidFill>
                  <a:srgbClr val="767171"/>
                </a:solidFill>
              </a:rPr>
              <a:t>Aedes</a:t>
            </a:r>
            <a:r>
              <a:rPr lang="en-US" b="1" i="1" dirty="0" smtClean="0">
                <a:solidFill>
                  <a:srgbClr val="767171"/>
                </a:solidFill>
              </a:rPr>
              <a:t> </a:t>
            </a:r>
            <a:r>
              <a:rPr lang="en-US" b="1" i="1" dirty="0" err="1">
                <a:solidFill>
                  <a:srgbClr val="767171"/>
                </a:solidFill>
              </a:rPr>
              <a:t>Aegypti</a:t>
            </a:r>
            <a:r>
              <a:rPr lang="en-US" b="1" i="1" dirty="0">
                <a:solidFill>
                  <a:srgbClr val="767171"/>
                </a:solidFill>
              </a:rPr>
              <a:t> </a:t>
            </a:r>
            <a:r>
              <a:rPr lang="en-US" i="1" dirty="0" smtClean="0">
                <a:solidFill>
                  <a:srgbClr val="767171"/>
                </a:solidFill>
              </a:rPr>
              <a:t>(Ae. </a:t>
            </a:r>
            <a:r>
              <a:rPr lang="en-US" i="1" dirty="0" err="1">
                <a:solidFill>
                  <a:srgbClr val="767171"/>
                </a:solidFill>
              </a:rPr>
              <a:t>a</a:t>
            </a:r>
            <a:r>
              <a:rPr lang="en-US" i="1" dirty="0" err="1" smtClean="0">
                <a:solidFill>
                  <a:srgbClr val="767171"/>
                </a:solidFill>
              </a:rPr>
              <a:t>egypti</a:t>
            </a:r>
            <a:r>
              <a:rPr lang="en-US" i="1" dirty="0" smtClean="0">
                <a:solidFill>
                  <a:srgbClr val="767171"/>
                </a:solidFill>
              </a:rPr>
              <a:t>) </a:t>
            </a:r>
            <a:r>
              <a:rPr lang="en-US" b="1" dirty="0" smtClean="0">
                <a:solidFill>
                  <a:srgbClr val="767171"/>
                </a:solidFill>
              </a:rPr>
              <a:t>proliferation </a:t>
            </a:r>
            <a:r>
              <a:rPr lang="en-US" dirty="0" smtClean="0">
                <a:solidFill>
                  <a:srgbClr val="767171"/>
                </a:solidFill>
              </a:rPr>
              <a:t>in populated areas 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767171"/>
                </a:solidFill>
              </a:rPr>
              <a:t>Multiple environmental factors </a:t>
            </a:r>
            <a:r>
              <a:rPr lang="en-US" dirty="0" smtClean="0">
                <a:solidFill>
                  <a:srgbClr val="767171"/>
                </a:solidFill>
              </a:rPr>
              <a:t>have been tied to the</a:t>
            </a:r>
            <a:r>
              <a:rPr lang="en-US" b="1" dirty="0" smtClean="0">
                <a:solidFill>
                  <a:srgbClr val="767171"/>
                </a:solidFill>
              </a:rPr>
              <a:t> </a:t>
            </a:r>
            <a:r>
              <a:rPr lang="en-US" dirty="0" smtClean="0">
                <a:solidFill>
                  <a:srgbClr val="767171"/>
                </a:solidFill>
              </a:rPr>
              <a:t>spread of </a:t>
            </a:r>
            <a:r>
              <a:rPr lang="en-US" i="1" dirty="0" err="1" smtClean="0">
                <a:solidFill>
                  <a:srgbClr val="767171"/>
                </a:solidFill>
              </a:rPr>
              <a:t>Aedes</a:t>
            </a:r>
            <a:r>
              <a:rPr lang="en-US" i="1" dirty="0" smtClean="0">
                <a:solidFill>
                  <a:srgbClr val="767171"/>
                </a:solidFill>
              </a:rPr>
              <a:t> </a:t>
            </a:r>
            <a:r>
              <a:rPr lang="en-US" i="1" dirty="0" err="1">
                <a:solidFill>
                  <a:srgbClr val="767171"/>
                </a:solidFill>
              </a:rPr>
              <a:t>a</a:t>
            </a:r>
            <a:r>
              <a:rPr lang="en-US" i="1" dirty="0" err="1" smtClean="0">
                <a:solidFill>
                  <a:srgbClr val="767171"/>
                </a:solidFill>
              </a:rPr>
              <a:t>egypti</a:t>
            </a:r>
            <a:endParaRPr lang="en-US" i="1" dirty="0">
              <a:solidFill>
                <a:srgbClr val="76717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44724" y="-387236"/>
            <a:ext cx="7076183" cy="132588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Community Concerns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-26377" y="5325068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entagon 4"/>
          <p:cNvSpPr/>
          <p:nvPr/>
        </p:nvSpPr>
        <p:spPr>
          <a:xfrm>
            <a:off x="-26377" y="6075673"/>
            <a:ext cx="1140822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54" y="1429361"/>
            <a:ext cx="4473771" cy="2973048"/>
          </a:xfrm>
          <a:prstGeom prst="rect">
            <a:avLst/>
          </a:prstGeom>
          <a:ln w="25400">
            <a:solidFill>
              <a:schemeClr val="tx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5684" y="4402409"/>
            <a:ext cx="3624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</a:t>
            </a:r>
            <a:r>
              <a:rPr lang="en-US" dirty="0"/>
              <a:t>Mark Yokoyama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80708" y="1247306"/>
            <a:ext cx="3947524" cy="5254317"/>
          </a:xfrm>
        </p:spPr>
        <p:txBody>
          <a:bodyPr>
            <a:normAutofit/>
          </a:bodyPr>
          <a:lstStyle/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b="1" dirty="0"/>
              <a:t>E</a:t>
            </a:r>
            <a:r>
              <a:rPr lang="en-US" b="1" dirty="0" smtClean="0"/>
              <a:t>xamine </a:t>
            </a:r>
            <a:r>
              <a:rPr lang="en-US" b="1" dirty="0"/>
              <a:t>the relationship </a:t>
            </a:r>
            <a:r>
              <a:rPr lang="en-US" dirty="0"/>
              <a:t>between environmental conditions and</a:t>
            </a:r>
            <a:r>
              <a:rPr lang="en-US" i="1" dirty="0"/>
              <a:t> Ae. </a:t>
            </a:r>
            <a:r>
              <a:rPr lang="en-US" i="1" dirty="0" err="1"/>
              <a:t>aegypti</a:t>
            </a:r>
            <a:r>
              <a:rPr lang="en-US" i="1" dirty="0"/>
              <a:t> </a:t>
            </a:r>
            <a:r>
              <a:rPr lang="en-US" dirty="0"/>
              <a:t>proliferation throughout the </a:t>
            </a:r>
            <a:r>
              <a:rPr lang="en-US" dirty="0" smtClean="0"/>
              <a:t>island</a:t>
            </a:r>
            <a:endParaRPr lang="en-US" dirty="0">
              <a:solidFill>
                <a:srgbClr val="767171"/>
              </a:solidFill>
            </a:endParaRP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767171"/>
                </a:solidFill>
              </a:rPr>
              <a:t>D</a:t>
            </a:r>
            <a:r>
              <a:rPr lang="en-US" b="1" dirty="0" smtClean="0">
                <a:solidFill>
                  <a:srgbClr val="767171"/>
                </a:solidFill>
              </a:rPr>
              <a:t>etermine </a:t>
            </a:r>
            <a:r>
              <a:rPr lang="en-US" b="1" dirty="0">
                <a:solidFill>
                  <a:srgbClr val="767171"/>
                </a:solidFill>
              </a:rPr>
              <a:t>the contribution of environmental conditions </a:t>
            </a:r>
            <a:r>
              <a:rPr lang="en-US" dirty="0">
                <a:solidFill>
                  <a:srgbClr val="767171"/>
                </a:solidFill>
              </a:rPr>
              <a:t>to CDFC epidemics and produce </a:t>
            </a:r>
            <a:r>
              <a:rPr lang="en-US" i="1" dirty="0">
                <a:solidFill>
                  <a:srgbClr val="767171"/>
                </a:solidFill>
              </a:rPr>
              <a:t>Ae. </a:t>
            </a:r>
            <a:r>
              <a:rPr lang="en-US" i="1" dirty="0" err="1">
                <a:solidFill>
                  <a:srgbClr val="767171"/>
                </a:solidFill>
              </a:rPr>
              <a:t>aegypti</a:t>
            </a:r>
            <a:r>
              <a:rPr lang="en-US" i="1" dirty="0">
                <a:solidFill>
                  <a:srgbClr val="767171"/>
                </a:solidFill>
              </a:rPr>
              <a:t> </a:t>
            </a:r>
            <a:r>
              <a:rPr lang="en-US" dirty="0">
                <a:solidFill>
                  <a:srgbClr val="767171"/>
                </a:solidFill>
              </a:rPr>
              <a:t>habitat suitability </a:t>
            </a:r>
            <a:r>
              <a:rPr lang="en-US" dirty="0" smtClean="0">
                <a:solidFill>
                  <a:srgbClr val="767171"/>
                </a:solidFill>
              </a:rPr>
              <a:t>maps</a:t>
            </a:r>
            <a:endParaRPr lang="en-US" dirty="0">
              <a:solidFill>
                <a:srgbClr val="767171"/>
              </a:solidFill>
            </a:endParaRP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b="1" dirty="0"/>
              <a:t>A</a:t>
            </a:r>
            <a:r>
              <a:rPr lang="en-US" b="1" dirty="0" smtClean="0"/>
              <a:t>nalyze </a:t>
            </a:r>
            <a:r>
              <a:rPr lang="en-US" b="1" dirty="0"/>
              <a:t>seasonal and </a:t>
            </a:r>
            <a:r>
              <a:rPr lang="en-US" b="1" dirty="0" smtClean="0"/>
              <a:t>inter-annual </a:t>
            </a:r>
            <a:r>
              <a:rPr lang="en-US" b="1" dirty="0"/>
              <a:t>changes </a:t>
            </a:r>
            <a:r>
              <a:rPr lang="en-US" dirty="0" smtClean="0"/>
              <a:t>of related environmental conditions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65924" y="223409"/>
            <a:ext cx="2906230" cy="677091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/>
              <a:t>Objectives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33244989"/>
              </p:ext>
            </p:extLst>
          </p:nvPr>
        </p:nvGraphicFramePr>
        <p:xfrm>
          <a:off x="0" y="5329798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entagon 13"/>
          <p:cNvSpPr/>
          <p:nvPr/>
        </p:nvSpPr>
        <p:spPr>
          <a:xfrm>
            <a:off x="1116417" y="6100067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4" y="1096363"/>
            <a:ext cx="3282460" cy="2461845"/>
          </a:xfrm>
          <a:prstGeom prst="rect">
            <a:avLst/>
          </a:prstGeom>
          <a:ln w="25400">
            <a:solidFill>
              <a:schemeClr val="tx1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4" y="3698333"/>
            <a:ext cx="3282460" cy="2051538"/>
          </a:xfrm>
          <a:prstGeom prst="rect">
            <a:avLst/>
          </a:prstGeom>
          <a:ln w="25400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61564" y="262488"/>
            <a:ext cx="6003456" cy="704088"/>
          </a:xfrm>
        </p:spPr>
        <p:txBody>
          <a:bodyPr/>
          <a:lstStyle/>
          <a:p>
            <a:r>
              <a:rPr lang="en-US" dirty="0"/>
              <a:t>NASA </a:t>
            </a:r>
            <a:r>
              <a:rPr lang="en-US" dirty="0" smtClean="0"/>
              <a:t>Satellites/Sensors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-17416" y="5350309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entagon 8"/>
          <p:cNvSpPr/>
          <p:nvPr/>
        </p:nvSpPr>
        <p:spPr>
          <a:xfrm>
            <a:off x="2881861" y="608061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8792" y="1294567"/>
            <a:ext cx="7748999" cy="3958889"/>
            <a:chOff x="551877" y="1425450"/>
            <a:chExt cx="7748999" cy="39588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77" y="3757361"/>
              <a:ext cx="2648846" cy="13877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423" y="1425450"/>
              <a:ext cx="2271500" cy="17099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326" y="1497929"/>
              <a:ext cx="2406550" cy="20515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77" y="2928736"/>
              <a:ext cx="2274665" cy="21975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12306" y="4931708"/>
              <a:ext cx="1640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Aqua-MODIS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82573" y="3050926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Terra-MODIS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52126" y="5015007"/>
              <a:ext cx="165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Landsat 5-TM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5548" y="318018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</a:schemeClr>
                  </a:solidFill>
                </a:rPr>
                <a:t>TRMM-PR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7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59793" y="523914"/>
            <a:ext cx="6163158" cy="699323"/>
          </a:xfrm>
        </p:spPr>
        <p:txBody>
          <a:bodyPr>
            <a:noAutofit/>
          </a:bodyPr>
          <a:lstStyle/>
          <a:p>
            <a:pPr algn="ctr">
              <a:spcBef>
                <a:spcPts val="200"/>
              </a:spcBef>
              <a:buClr>
                <a:schemeClr val="accent1"/>
              </a:buClr>
            </a:pPr>
            <a:r>
              <a:rPr lang="en-US" dirty="0"/>
              <a:t>Study </a:t>
            </a:r>
            <a:r>
              <a:rPr lang="en-US" dirty="0" smtClean="0"/>
              <a:t>Area: Puerto Rico </a:t>
            </a:r>
            <a:r>
              <a:rPr lang="en-US" sz="2000" dirty="0" smtClean="0"/>
              <a:t>(January 2009- December 2013)</a:t>
            </a:r>
            <a:endParaRPr lang="en-US" sz="2000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" y="5346604"/>
          <a:ext cx="9144000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entagon 6"/>
          <p:cNvSpPr/>
          <p:nvPr/>
        </p:nvSpPr>
        <p:spPr>
          <a:xfrm>
            <a:off x="2037640" y="6097209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t="71877" r="84715" b="16846"/>
          <a:stretch/>
        </p:blipFill>
        <p:spPr>
          <a:xfrm>
            <a:off x="661852" y="4808082"/>
            <a:ext cx="1088572" cy="657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664" y="1389711"/>
            <a:ext cx="8126672" cy="4078577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34617" y="2165604"/>
            <a:ext cx="6206474" cy="2169329"/>
          </a:xfrm>
          <a:custGeom>
            <a:avLst/>
            <a:gdLst>
              <a:gd name="connsiteX0" fmla="*/ 2100116 w 6206474"/>
              <a:gd name="connsiteY0" fmla="*/ 145796 h 2169329"/>
              <a:gd name="connsiteX1" fmla="*/ 2006983 w 6206474"/>
              <a:gd name="connsiteY1" fmla="*/ 154263 h 2169329"/>
              <a:gd name="connsiteX2" fmla="*/ 1981583 w 6206474"/>
              <a:gd name="connsiteY2" fmla="*/ 162729 h 2169329"/>
              <a:gd name="connsiteX3" fmla="*/ 1930783 w 6206474"/>
              <a:gd name="connsiteY3" fmla="*/ 128863 h 2169329"/>
              <a:gd name="connsiteX4" fmla="*/ 1879983 w 6206474"/>
              <a:gd name="connsiteY4" fmla="*/ 111929 h 2169329"/>
              <a:gd name="connsiteX5" fmla="*/ 1854583 w 6206474"/>
              <a:gd name="connsiteY5" fmla="*/ 94996 h 2169329"/>
              <a:gd name="connsiteX6" fmla="*/ 1820716 w 6206474"/>
              <a:gd name="connsiteY6" fmla="*/ 86529 h 2169329"/>
              <a:gd name="connsiteX7" fmla="*/ 1795316 w 6206474"/>
              <a:gd name="connsiteY7" fmla="*/ 78063 h 2169329"/>
              <a:gd name="connsiteX8" fmla="*/ 1676783 w 6206474"/>
              <a:gd name="connsiteY8" fmla="*/ 86529 h 2169329"/>
              <a:gd name="connsiteX9" fmla="*/ 1651383 w 6206474"/>
              <a:gd name="connsiteY9" fmla="*/ 94996 h 2169329"/>
              <a:gd name="connsiteX10" fmla="*/ 1583650 w 6206474"/>
              <a:gd name="connsiteY10" fmla="*/ 86529 h 2169329"/>
              <a:gd name="connsiteX11" fmla="*/ 1558250 w 6206474"/>
              <a:gd name="connsiteY11" fmla="*/ 78063 h 2169329"/>
              <a:gd name="connsiteX12" fmla="*/ 1431250 w 6206474"/>
              <a:gd name="connsiteY12" fmla="*/ 94996 h 2169329"/>
              <a:gd name="connsiteX13" fmla="*/ 1380450 w 6206474"/>
              <a:gd name="connsiteY13" fmla="*/ 120396 h 2169329"/>
              <a:gd name="connsiteX14" fmla="*/ 1253450 w 6206474"/>
              <a:gd name="connsiteY14" fmla="*/ 111929 h 2169329"/>
              <a:gd name="connsiteX15" fmla="*/ 1236516 w 6206474"/>
              <a:gd name="connsiteY15" fmla="*/ 94996 h 2169329"/>
              <a:gd name="connsiteX16" fmla="*/ 1211116 w 6206474"/>
              <a:gd name="connsiteY16" fmla="*/ 86529 h 2169329"/>
              <a:gd name="connsiteX17" fmla="*/ 1067183 w 6206474"/>
              <a:gd name="connsiteY17" fmla="*/ 69596 h 2169329"/>
              <a:gd name="connsiteX18" fmla="*/ 999450 w 6206474"/>
              <a:gd name="connsiteY18" fmla="*/ 35729 h 2169329"/>
              <a:gd name="connsiteX19" fmla="*/ 948650 w 6206474"/>
              <a:gd name="connsiteY19" fmla="*/ 1863 h 2169329"/>
              <a:gd name="connsiteX20" fmla="*/ 618450 w 6206474"/>
              <a:gd name="connsiteY20" fmla="*/ 18796 h 2169329"/>
              <a:gd name="connsiteX21" fmla="*/ 593050 w 6206474"/>
              <a:gd name="connsiteY21" fmla="*/ 27263 h 2169329"/>
              <a:gd name="connsiteX22" fmla="*/ 576116 w 6206474"/>
              <a:gd name="connsiteY22" fmla="*/ 44196 h 2169329"/>
              <a:gd name="connsiteX23" fmla="*/ 491450 w 6206474"/>
              <a:gd name="connsiteY23" fmla="*/ 69596 h 2169329"/>
              <a:gd name="connsiteX24" fmla="*/ 440650 w 6206474"/>
              <a:gd name="connsiteY24" fmla="*/ 86529 h 2169329"/>
              <a:gd name="connsiteX25" fmla="*/ 415250 w 6206474"/>
              <a:gd name="connsiteY25" fmla="*/ 94996 h 2169329"/>
              <a:gd name="connsiteX26" fmla="*/ 398316 w 6206474"/>
              <a:gd name="connsiteY26" fmla="*/ 111929 h 2169329"/>
              <a:gd name="connsiteX27" fmla="*/ 398316 w 6206474"/>
              <a:gd name="connsiteY27" fmla="*/ 188129 h 2169329"/>
              <a:gd name="connsiteX28" fmla="*/ 415250 w 6206474"/>
              <a:gd name="connsiteY28" fmla="*/ 238929 h 2169329"/>
              <a:gd name="connsiteX29" fmla="*/ 423716 w 6206474"/>
              <a:gd name="connsiteY29" fmla="*/ 264329 h 2169329"/>
              <a:gd name="connsiteX30" fmla="*/ 432183 w 6206474"/>
              <a:gd name="connsiteY30" fmla="*/ 289729 h 2169329"/>
              <a:gd name="connsiteX31" fmla="*/ 423716 w 6206474"/>
              <a:gd name="connsiteY31" fmla="*/ 340529 h 2169329"/>
              <a:gd name="connsiteX32" fmla="*/ 406783 w 6206474"/>
              <a:gd name="connsiteY32" fmla="*/ 357463 h 2169329"/>
              <a:gd name="connsiteX33" fmla="*/ 364450 w 6206474"/>
              <a:gd name="connsiteY33" fmla="*/ 391329 h 2169329"/>
              <a:gd name="connsiteX34" fmla="*/ 313650 w 6206474"/>
              <a:gd name="connsiteY34" fmla="*/ 425196 h 2169329"/>
              <a:gd name="connsiteX35" fmla="*/ 288250 w 6206474"/>
              <a:gd name="connsiteY35" fmla="*/ 442129 h 2169329"/>
              <a:gd name="connsiteX36" fmla="*/ 262850 w 6206474"/>
              <a:gd name="connsiteY36" fmla="*/ 450596 h 2169329"/>
              <a:gd name="connsiteX37" fmla="*/ 220516 w 6206474"/>
              <a:gd name="connsiteY37" fmla="*/ 475996 h 2169329"/>
              <a:gd name="connsiteX38" fmla="*/ 195116 w 6206474"/>
              <a:gd name="connsiteY38" fmla="*/ 492929 h 2169329"/>
              <a:gd name="connsiteX39" fmla="*/ 110450 w 6206474"/>
              <a:gd name="connsiteY39" fmla="*/ 526796 h 2169329"/>
              <a:gd name="connsiteX40" fmla="*/ 59650 w 6206474"/>
              <a:gd name="connsiteY40" fmla="*/ 543729 h 2169329"/>
              <a:gd name="connsiteX41" fmla="*/ 34250 w 6206474"/>
              <a:gd name="connsiteY41" fmla="*/ 552196 h 2169329"/>
              <a:gd name="connsiteX42" fmla="*/ 383 w 6206474"/>
              <a:gd name="connsiteY42" fmla="*/ 586063 h 2169329"/>
              <a:gd name="connsiteX43" fmla="*/ 8850 w 6206474"/>
              <a:gd name="connsiteY43" fmla="*/ 619929 h 2169329"/>
              <a:gd name="connsiteX44" fmla="*/ 59650 w 6206474"/>
              <a:gd name="connsiteY44" fmla="*/ 645329 h 2169329"/>
              <a:gd name="connsiteX45" fmla="*/ 68116 w 6206474"/>
              <a:gd name="connsiteY45" fmla="*/ 670729 h 2169329"/>
              <a:gd name="connsiteX46" fmla="*/ 85050 w 6206474"/>
              <a:gd name="connsiteY46" fmla="*/ 696129 h 2169329"/>
              <a:gd name="connsiteX47" fmla="*/ 110450 w 6206474"/>
              <a:gd name="connsiteY47" fmla="*/ 797729 h 2169329"/>
              <a:gd name="connsiteX48" fmla="*/ 135850 w 6206474"/>
              <a:gd name="connsiteY48" fmla="*/ 806196 h 2169329"/>
              <a:gd name="connsiteX49" fmla="*/ 186650 w 6206474"/>
              <a:gd name="connsiteY49" fmla="*/ 831596 h 2169329"/>
              <a:gd name="connsiteX50" fmla="*/ 288250 w 6206474"/>
              <a:gd name="connsiteY50" fmla="*/ 840063 h 2169329"/>
              <a:gd name="connsiteX51" fmla="*/ 305183 w 6206474"/>
              <a:gd name="connsiteY51" fmla="*/ 865463 h 2169329"/>
              <a:gd name="connsiteX52" fmla="*/ 322116 w 6206474"/>
              <a:gd name="connsiteY52" fmla="*/ 916263 h 2169329"/>
              <a:gd name="connsiteX53" fmla="*/ 330583 w 6206474"/>
              <a:gd name="connsiteY53" fmla="*/ 941663 h 2169329"/>
              <a:gd name="connsiteX54" fmla="*/ 339050 w 6206474"/>
              <a:gd name="connsiteY54" fmla="*/ 975529 h 2169329"/>
              <a:gd name="connsiteX55" fmla="*/ 364450 w 6206474"/>
              <a:gd name="connsiteY55" fmla="*/ 1051729 h 2169329"/>
              <a:gd name="connsiteX56" fmla="*/ 381383 w 6206474"/>
              <a:gd name="connsiteY56" fmla="*/ 1102529 h 2169329"/>
              <a:gd name="connsiteX57" fmla="*/ 415250 w 6206474"/>
              <a:gd name="connsiteY57" fmla="*/ 1136396 h 2169329"/>
              <a:gd name="connsiteX58" fmla="*/ 432183 w 6206474"/>
              <a:gd name="connsiteY58" fmla="*/ 1187196 h 2169329"/>
              <a:gd name="connsiteX59" fmla="*/ 423716 w 6206474"/>
              <a:gd name="connsiteY59" fmla="*/ 1212596 h 2169329"/>
              <a:gd name="connsiteX60" fmla="*/ 398316 w 6206474"/>
              <a:gd name="connsiteY60" fmla="*/ 1229529 h 2169329"/>
              <a:gd name="connsiteX61" fmla="*/ 381383 w 6206474"/>
              <a:gd name="connsiteY61" fmla="*/ 1246463 h 2169329"/>
              <a:gd name="connsiteX62" fmla="*/ 330583 w 6206474"/>
              <a:gd name="connsiteY62" fmla="*/ 1271863 h 2169329"/>
              <a:gd name="connsiteX63" fmla="*/ 322116 w 6206474"/>
              <a:gd name="connsiteY63" fmla="*/ 1322663 h 2169329"/>
              <a:gd name="connsiteX64" fmla="*/ 347516 w 6206474"/>
              <a:gd name="connsiteY64" fmla="*/ 1331129 h 2169329"/>
              <a:gd name="connsiteX65" fmla="*/ 339050 w 6206474"/>
              <a:gd name="connsiteY65" fmla="*/ 1407329 h 2169329"/>
              <a:gd name="connsiteX66" fmla="*/ 313650 w 6206474"/>
              <a:gd name="connsiteY66" fmla="*/ 1415796 h 2169329"/>
              <a:gd name="connsiteX67" fmla="*/ 296716 w 6206474"/>
              <a:gd name="connsiteY67" fmla="*/ 1432729 h 2169329"/>
              <a:gd name="connsiteX68" fmla="*/ 313650 w 6206474"/>
              <a:gd name="connsiteY68" fmla="*/ 1458129 h 2169329"/>
              <a:gd name="connsiteX69" fmla="*/ 322116 w 6206474"/>
              <a:gd name="connsiteY69" fmla="*/ 1483529 h 2169329"/>
              <a:gd name="connsiteX70" fmla="*/ 305183 w 6206474"/>
              <a:gd name="connsiteY70" fmla="*/ 1542796 h 2169329"/>
              <a:gd name="connsiteX71" fmla="*/ 279783 w 6206474"/>
              <a:gd name="connsiteY71" fmla="*/ 1593596 h 2169329"/>
              <a:gd name="connsiteX72" fmla="*/ 254383 w 6206474"/>
              <a:gd name="connsiteY72" fmla="*/ 1712129 h 2169329"/>
              <a:gd name="connsiteX73" fmla="*/ 245916 w 6206474"/>
              <a:gd name="connsiteY73" fmla="*/ 1737529 h 2169329"/>
              <a:gd name="connsiteX74" fmla="*/ 254383 w 6206474"/>
              <a:gd name="connsiteY74" fmla="*/ 1762929 h 2169329"/>
              <a:gd name="connsiteX75" fmla="*/ 279783 w 6206474"/>
              <a:gd name="connsiteY75" fmla="*/ 1771396 h 2169329"/>
              <a:gd name="connsiteX76" fmla="*/ 330583 w 6206474"/>
              <a:gd name="connsiteY76" fmla="*/ 1796796 h 2169329"/>
              <a:gd name="connsiteX77" fmla="*/ 347516 w 6206474"/>
              <a:gd name="connsiteY77" fmla="*/ 1822196 h 2169329"/>
              <a:gd name="connsiteX78" fmla="*/ 381383 w 6206474"/>
              <a:gd name="connsiteY78" fmla="*/ 1856063 h 2169329"/>
              <a:gd name="connsiteX79" fmla="*/ 339050 w 6206474"/>
              <a:gd name="connsiteY79" fmla="*/ 1889929 h 2169329"/>
              <a:gd name="connsiteX80" fmla="*/ 313650 w 6206474"/>
              <a:gd name="connsiteY80" fmla="*/ 1906863 h 2169329"/>
              <a:gd name="connsiteX81" fmla="*/ 262850 w 6206474"/>
              <a:gd name="connsiteY81" fmla="*/ 1923796 h 2169329"/>
              <a:gd name="connsiteX82" fmla="*/ 237450 w 6206474"/>
              <a:gd name="connsiteY82" fmla="*/ 1932263 h 2169329"/>
              <a:gd name="connsiteX83" fmla="*/ 203583 w 6206474"/>
              <a:gd name="connsiteY83" fmla="*/ 1974596 h 2169329"/>
              <a:gd name="connsiteX84" fmla="*/ 195116 w 6206474"/>
              <a:gd name="connsiteY84" fmla="*/ 1999996 h 2169329"/>
              <a:gd name="connsiteX85" fmla="*/ 203583 w 6206474"/>
              <a:gd name="connsiteY85" fmla="*/ 2076196 h 2169329"/>
              <a:gd name="connsiteX86" fmla="*/ 228983 w 6206474"/>
              <a:gd name="connsiteY86" fmla="*/ 2093129 h 2169329"/>
              <a:gd name="connsiteX87" fmla="*/ 279783 w 6206474"/>
              <a:gd name="connsiteY87" fmla="*/ 2110063 h 2169329"/>
              <a:gd name="connsiteX88" fmla="*/ 305183 w 6206474"/>
              <a:gd name="connsiteY88" fmla="*/ 2160863 h 2169329"/>
              <a:gd name="connsiteX89" fmla="*/ 330583 w 6206474"/>
              <a:gd name="connsiteY89" fmla="*/ 2169329 h 2169329"/>
              <a:gd name="connsiteX90" fmla="*/ 355983 w 6206474"/>
              <a:gd name="connsiteY90" fmla="*/ 2152396 h 2169329"/>
              <a:gd name="connsiteX91" fmla="*/ 330583 w 6206474"/>
              <a:gd name="connsiteY91" fmla="*/ 2093129 h 2169329"/>
              <a:gd name="connsiteX92" fmla="*/ 313650 w 6206474"/>
              <a:gd name="connsiteY92" fmla="*/ 2067729 h 2169329"/>
              <a:gd name="connsiteX93" fmla="*/ 355983 w 6206474"/>
              <a:gd name="connsiteY93" fmla="*/ 2008463 h 2169329"/>
              <a:gd name="connsiteX94" fmla="*/ 372916 w 6206474"/>
              <a:gd name="connsiteY94" fmla="*/ 1991529 h 2169329"/>
              <a:gd name="connsiteX95" fmla="*/ 398316 w 6206474"/>
              <a:gd name="connsiteY95" fmla="*/ 2033863 h 2169329"/>
              <a:gd name="connsiteX96" fmla="*/ 466050 w 6206474"/>
              <a:gd name="connsiteY96" fmla="*/ 2084663 h 2169329"/>
              <a:gd name="connsiteX97" fmla="*/ 609983 w 6206474"/>
              <a:gd name="connsiteY97" fmla="*/ 2093129 h 2169329"/>
              <a:gd name="connsiteX98" fmla="*/ 694650 w 6206474"/>
              <a:gd name="connsiteY98" fmla="*/ 2084663 h 2169329"/>
              <a:gd name="connsiteX99" fmla="*/ 728516 w 6206474"/>
              <a:gd name="connsiteY99" fmla="*/ 2042329 h 2169329"/>
              <a:gd name="connsiteX100" fmla="*/ 779316 w 6206474"/>
              <a:gd name="connsiteY100" fmla="*/ 2016929 h 2169329"/>
              <a:gd name="connsiteX101" fmla="*/ 906316 w 6206474"/>
              <a:gd name="connsiteY101" fmla="*/ 2025396 h 2169329"/>
              <a:gd name="connsiteX102" fmla="*/ 948650 w 6206474"/>
              <a:gd name="connsiteY102" fmla="*/ 2033863 h 2169329"/>
              <a:gd name="connsiteX103" fmla="*/ 999450 w 6206474"/>
              <a:gd name="connsiteY103" fmla="*/ 2050796 h 2169329"/>
              <a:gd name="connsiteX104" fmla="*/ 1033316 w 6206474"/>
              <a:gd name="connsiteY104" fmla="*/ 2042329 h 2169329"/>
              <a:gd name="connsiteX105" fmla="*/ 1084116 w 6206474"/>
              <a:gd name="connsiteY105" fmla="*/ 2025396 h 2169329"/>
              <a:gd name="connsiteX106" fmla="*/ 1117983 w 6206474"/>
              <a:gd name="connsiteY106" fmla="*/ 2067729 h 2169329"/>
              <a:gd name="connsiteX107" fmla="*/ 1177250 w 6206474"/>
              <a:gd name="connsiteY107" fmla="*/ 2110063 h 2169329"/>
              <a:gd name="connsiteX108" fmla="*/ 1228050 w 6206474"/>
              <a:gd name="connsiteY108" fmla="*/ 2143929 h 2169329"/>
              <a:gd name="connsiteX109" fmla="*/ 1329650 w 6206474"/>
              <a:gd name="connsiteY109" fmla="*/ 2160863 h 2169329"/>
              <a:gd name="connsiteX110" fmla="*/ 1346583 w 6206474"/>
              <a:gd name="connsiteY110" fmla="*/ 2143929 h 2169329"/>
              <a:gd name="connsiteX111" fmla="*/ 1312716 w 6206474"/>
              <a:gd name="connsiteY111" fmla="*/ 2110063 h 2169329"/>
              <a:gd name="connsiteX112" fmla="*/ 1363516 w 6206474"/>
              <a:gd name="connsiteY112" fmla="*/ 2093129 h 2169329"/>
              <a:gd name="connsiteX113" fmla="*/ 1422783 w 6206474"/>
              <a:gd name="connsiteY113" fmla="*/ 2076196 h 2169329"/>
              <a:gd name="connsiteX114" fmla="*/ 1566716 w 6206474"/>
              <a:gd name="connsiteY114" fmla="*/ 2067729 h 2169329"/>
              <a:gd name="connsiteX115" fmla="*/ 1719116 w 6206474"/>
              <a:gd name="connsiteY115" fmla="*/ 2050796 h 2169329"/>
              <a:gd name="connsiteX116" fmla="*/ 1769916 w 6206474"/>
              <a:gd name="connsiteY116" fmla="*/ 2025396 h 2169329"/>
              <a:gd name="connsiteX117" fmla="*/ 1795316 w 6206474"/>
              <a:gd name="connsiteY117" fmla="*/ 2016929 h 2169329"/>
              <a:gd name="connsiteX118" fmla="*/ 1837650 w 6206474"/>
              <a:gd name="connsiteY118" fmla="*/ 1983063 h 2169329"/>
              <a:gd name="connsiteX119" fmla="*/ 1854583 w 6206474"/>
              <a:gd name="connsiteY119" fmla="*/ 1966129 h 2169329"/>
              <a:gd name="connsiteX120" fmla="*/ 1863050 w 6206474"/>
              <a:gd name="connsiteY120" fmla="*/ 1940729 h 2169329"/>
              <a:gd name="connsiteX121" fmla="*/ 1837650 w 6206474"/>
              <a:gd name="connsiteY121" fmla="*/ 1932263 h 2169329"/>
              <a:gd name="connsiteX122" fmla="*/ 1812250 w 6206474"/>
              <a:gd name="connsiteY122" fmla="*/ 1915329 h 2169329"/>
              <a:gd name="connsiteX123" fmla="*/ 1888450 w 6206474"/>
              <a:gd name="connsiteY123" fmla="*/ 1881463 h 2169329"/>
              <a:gd name="connsiteX124" fmla="*/ 1913850 w 6206474"/>
              <a:gd name="connsiteY124" fmla="*/ 1872996 h 2169329"/>
              <a:gd name="connsiteX125" fmla="*/ 1939250 w 6206474"/>
              <a:gd name="connsiteY125" fmla="*/ 1889929 h 2169329"/>
              <a:gd name="connsiteX126" fmla="*/ 1956183 w 6206474"/>
              <a:gd name="connsiteY126" fmla="*/ 1906863 h 2169329"/>
              <a:gd name="connsiteX127" fmla="*/ 2006983 w 6206474"/>
              <a:gd name="connsiteY127" fmla="*/ 1915329 h 2169329"/>
              <a:gd name="connsiteX128" fmla="*/ 2083183 w 6206474"/>
              <a:gd name="connsiteY128" fmla="*/ 1940729 h 2169329"/>
              <a:gd name="connsiteX129" fmla="*/ 2108583 w 6206474"/>
              <a:gd name="connsiteY129" fmla="*/ 1949196 h 2169329"/>
              <a:gd name="connsiteX130" fmla="*/ 2133983 w 6206474"/>
              <a:gd name="connsiteY130" fmla="*/ 1966129 h 2169329"/>
              <a:gd name="connsiteX131" fmla="*/ 2210183 w 6206474"/>
              <a:gd name="connsiteY131" fmla="*/ 1999996 h 2169329"/>
              <a:gd name="connsiteX132" fmla="*/ 2320250 w 6206474"/>
              <a:gd name="connsiteY132" fmla="*/ 1983063 h 2169329"/>
              <a:gd name="connsiteX133" fmla="*/ 2337183 w 6206474"/>
              <a:gd name="connsiteY133" fmla="*/ 1966129 h 2169329"/>
              <a:gd name="connsiteX134" fmla="*/ 2387983 w 6206474"/>
              <a:gd name="connsiteY134" fmla="*/ 1949196 h 2169329"/>
              <a:gd name="connsiteX135" fmla="*/ 2472650 w 6206474"/>
              <a:gd name="connsiteY135" fmla="*/ 1974596 h 2169329"/>
              <a:gd name="connsiteX136" fmla="*/ 2489583 w 6206474"/>
              <a:gd name="connsiteY136" fmla="*/ 1999996 h 2169329"/>
              <a:gd name="connsiteX137" fmla="*/ 2531916 w 6206474"/>
              <a:gd name="connsiteY137" fmla="*/ 1966129 h 2169329"/>
              <a:gd name="connsiteX138" fmla="*/ 2565783 w 6206474"/>
              <a:gd name="connsiteY138" fmla="*/ 1957663 h 2169329"/>
              <a:gd name="connsiteX139" fmla="*/ 2616583 w 6206474"/>
              <a:gd name="connsiteY139" fmla="*/ 1932263 h 2169329"/>
              <a:gd name="connsiteX140" fmla="*/ 2701250 w 6206474"/>
              <a:gd name="connsiteY140" fmla="*/ 1940729 h 2169329"/>
              <a:gd name="connsiteX141" fmla="*/ 2718183 w 6206474"/>
              <a:gd name="connsiteY141" fmla="*/ 1957663 h 2169329"/>
              <a:gd name="connsiteX142" fmla="*/ 2743583 w 6206474"/>
              <a:gd name="connsiteY142" fmla="*/ 1966129 h 2169329"/>
              <a:gd name="connsiteX143" fmla="*/ 2760516 w 6206474"/>
              <a:gd name="connsiteY143" fmla="*/ 1983063 h 2169329"/>
              <a:gd name="connsiteX144" fmla="*/ 2887516 w 6206474"/>
              <a:gd name="connsiteY144" fmla="*/ 1966129 h 2169329"/>
              <a:gd name="connsiteX145" fmla="*/ 2938316 w 6206474"/>
              <a:gd name="connsiteY145" fmla="*/ 1949196 h 2169329"/>
              <a:gd name="connsiteX146" fmla="*/ 2955250 w 6206474"/>
              <a:gd name="connsiteY146" fmla="*/ 1932263 h 2169329"/>
              <a:gd name="connsiteX147" fmla="*/ 3039916 w 6206474"/>
              <a:gd name="connsiteY147" fmla="*/ 1932263 h 2169329"/>
              <a:gd name="connsiteX148" fmla="*/ 3082250 w 6206474"/>
              <a:gd name="connsiteY148" fmla="*/ 1957663 h 2169329"/>
              <a:gd name="connsiteX149" fmla="*/ 3107650 w 6206474"/>
              <a:gd name="connsiteY149" fmla="*/ 1966129 h 2169329"/>
              <a:gd name="connsiteX150" fmla="*/ 3133050 w 6206474"/>
              <a:gd name="connsiteY150" fmla="*/ 1983063 h 2169329"/>
              <a:gd name="connsiteX151" fmla="*/ 3158450 w 6206474"/>
              <a:gd name="connsiteY151" fmla="*/ 1991529 h 2169329"/>
              <a:gd name="connsiteX152" fmla="*/ 3209250 w 6206474"/>
              <a:gd name="connsiteY152" fmla="*/ 2025396 h 2169329"/>
              <a:gd name="connsiteX153" fmla="*/ 3234650 w 6206474"/>
              <a:gd name="connsiteY153" fmla="*/ 2042329 h 2169329"/>
              <a:gd name="connsiteX154" fmla="*/ 3285450 w 6206474"/>
              <a:gd name="connsiteY154" fmla="*/ 2059263 h 2169329"/>
              <a:gd name="connsiteX155" fmla="*/ 3310850 w 6206474"/>
              <a:gd name="connsiteY155" fmla="*/ 2067729 h 2169329"/>
              <a:gd name="connsiteX156" fmla="*/ 3387050 w 6206474"/>
              <a:gd name="connsiteY156" fmla="*/ 2033863 h 2169329"/>
              <a:gd name="connsiteX157" fmla="*/ 3429383 w 6206474"/>
              <a:gd name="connsiteY157" fmla="*/ 1999996 h 2169329"/>
              <a:gd name="connsiteX158" fmla="*/ 3547916 w 6206474"/>
              <a:gd name="connsiteY158" fmla="*/ 1991529 h 2169329"/>
              <a:gd name="connsiteX159" fmla="*/ 3632583 w 6206474"/>
              <a:gd name="connsiteY159" fmla="*/ 1991529 h 2169329"/>
              <a:gd name="connsiteX160" fmla="*/ 3649516 w 6206474"/>
              <a:gd name="connsiteY160" fmla="*/ 2008463 h 2169329"/>
              <a:gd name="connsiteX161" fmla="*/ 3734183 w 6206474"/>
              <a:gd name="connsiteY161" fmla="*/ 2042329 h 2169329"/>
              <a:gd name="connsiteX162" fmla="*/ 3784983 w 6206474"/>
              <a:gd name="connsiteY162" fmla="*/ 2059263 h 2169329"/>
              <a:gd name="connsiteX163" fmla="*/ 3835783 w 6206474"/>
              <a:gd name="connsiteY163" fmla="*/ 2076196 h 2169329"/>
              <a:gd name="connsiteX164" fmla="*/ 3861183 w 6206474"/>
              <a:gd name="connsiteY164" fmla="*/ 2084663 h 2169329"/>
              <a:gd name="connsiteX165" fmla="*/ 3945850 w 6206474"/>
              <a:gd name="connsiteY165" fmla="*/ 2059263 h 2169329"/>
              <a:gd name="connsiteX166" fmla="*/ 3996650 w 6206474"/>
              <a:gd name="connsiteY166" fmla="*/ 2025396 h 2169329"/>
              <a:gd name="connsiteX167" fmla="*/ 4072850 w 6206474"/>
              <a:gd name="connsiteY167" fmla="*/ 2042329 h 2169329"/>
              <a:gd name="connsiteX168" fmla="*/ 4115183 w 6206474"/>
              <a:gd name="connsiteY168" fmla="*/ 2067729 h 2169329"/>
              <a:gd name="connsiteX169" fmla="*/ 4132116 w 6206474"/>
              <a:gd name="connsiteY169" fmla="*/ 2093129 h 2169329"/>
              <a:gd name="connsiteX170" fmla="*/ 4157516 w 6206474"/>
              <a:gd name="connsiteY170" fmla="*/ 2101596 h 2169329"/>
              <a:gd name="connsiteX171" fmla="*/ 4335316 w 6206474"/>
              <a:gd name="connsiteY171" fmla="*/ 2093129 h 2169329"/>
              <a:gd name="connsiteX172" fmla="*/ 4360716 w 6206474"/>
              <a:gd name="connsiteY172" fmla="*/ 2084663 h 2169329"/>
              <a:gd name="connsiteX173" fmla="*/ 4403050 w 6206474"/>
              <a:gd name="connsiteY173" fmla="*/ 2050796 h 2169329"/>
              <a:gd name="connsiteX174" fmla="*/ 4580850 w 6206474"/>
              <a:gd name="connsiteY174" fmla="*/ 2033863 h 2169329"/>
              <a:gd name="connsiteX175" fmla="*/ 4631650 w 6206474"/>
              <a:gd name="connsiteY175" fmla="*/ 2016929 h 2169329"/>
              <a:gd name="connsiteX176" fmla="*/ 4657050 w 6206474"/>
              <a:gd name="connsiteY176" fmla="*/ 1999996 h 2169329"/>
              <a:gd name="connsiteX177" fmla="*/ 4707850 w 6206474"/>
              <a:gd name="connsiteY177" fmla="*/ 1983063 h 2169329"/>
              <a:gd name="connsiteX178" fmla="*/ 4733250 w 6206474"/>
              <a:gd name="connsiteY178" fmla="*/ 1974596 h 2169329"/>
              <a:gd name="connsiteX179" fmla="*/ 4758650 w 6206474"/>
              <a:gd name="connsiteY179" fmla="*/ 1957663 h 2169329"/>
              <a:gd name="connsiteX180" fmla="*/ 4826383 w 6206474"/>
              <a:gd name="connsiteY180" fmla="*/ 1966129 h 2169329"/>
              <a:gd name="connsiteX181" fmla="*/ 4843316 w 6206474"/>
              <a:gd name="connsiteY181" fmla="*/ 1983063 h 2169329"/>
              <a:gd name="connsiteX182" fmla="*/ 4868716 w 6206474"/>
              <a:gd name="connsiteY182" fmla="*/ 1991529 h 2169329"/>
              <a:gd name="connsiteX183" fmla="*/ 5071916 w 6206474"/>
              <a:gd name="connsiteY183" fmla="*/ 1983063 h 2169329"/>
              <a:gd name="connsiteX184" fmla="*/ 5122716 w 6206474"/>
              <a:gd name="connsiteY184" fmla="*/ 1966129 h 2169329"/>
              <a:gd name="connsiteX185" fmla="*/ 5165050 w 6206474"/>
              <a:gd name="connsiteY185" fmla="*/ 1932263 h 2169329"/>
              <a:gd name="connsiteX186" fmla="*/ 5241250 w 6206474"/>
              <a:gd name="connsiteY186" fmla="*/ 1915329 h 2169329"/>
              <a:gd name="connsiteX187" fmla="*/ 5292050 w 6206474"/>
              <a:gd name="connsiteY187" fmla="*/ 1881463 h 2169329"/>
              <a:gd name="connsiteX188" fmla="*/ 5308983 w 6206474"/>
              <a:gd name="connsiteY188" fmla="*/ 1864529 h 2169329"/>
              <a:gd name="connsiteX189" fmla="*/ 5334383 w 6206474"/>
              <a:gd name="connsiteY189" fmla="*/ 1856063 h 2169329"/>
              <a:gd name="connsiteX190" fmla="*/ 5393650 w 6206474"/>
              <a:gd name="connsiteY190" fmla="*/ 1839129 h 2169329"/>
              <a:gd name="connsiteX191" fmla="*/ 5402116 w 6206474"/>
              <a:gd name="connsiteY191" fmla="*/ 1737529 h 2169329"/>
              <a:gd name="connsiteX192" fmla="*/ 5385183 w 6206474"/>
              <a:gd name="connsiteY192" fmla="*/ 1686729 h 2169329"/>
              <a:gd name="connsiteX193" fmla="*/ 5376716 w 6206474"/>
              <a:gd name="connsiteY193" fmla="*/ 1661329 h 2169329"/>
              <a:gd name="connsiteX194" fmla="*/ 5402116 w 6206474"/>
              <a:gd name="connsiteY194" fmla="*/ 1652863 h 2169329"/>
              <a:gd name="connsiteX195" fmla="*/ 5444450 w 6206474"/>
              <a:gd name="connsiteY195" fmla="*/ 1678263 h 2169329"/>
              <a:gd name="connsiteX196" fmla="*/ 5469850 w 6206474"/>
              <a:gd name="connsiteY196" fmla="*/ 1695196 h 2169329"/>
              <a:gd name="connsiteX197" fmla="*/ 5512183 w 6206474"/>
              <a:gd name="connsiteY197" fmla="*/ 1686729 h 2169329"/>
              <a:gd name="connsiteX198" fmla="*/ 5529116 w 6206474"/>
              <a:gd name="connsiteY198" fmla="*/ 1661329 h 2169329"/>
              <a:gd name="connsiteX199" fmla="*/ 5546050 w 6206474"/>
              <a:gd name="connsiteY199" fmla="*/ 1644396 h 2169329"/>
              <a:gd name="connsiteX200" fmla="*/ 5554516 w 6206474"/>
              <a:gd name="connsiteY200" fmla="*/ 1618996 h 2169329"/>
              <a:gd name="connsiteX201" fmla="*/ 5529116 w 6206474"/>
              <a:gd name="connsiteY201" fmla="*/ 1568196 h 2169329"/>
              <a:gd name="connsiteX202" fmla="*/ 5512183 w 6206474"/>
              <a:gd name="connsiteY202" fmla="*/ 1542796 h 2169329"/>
              <a:gd name="connsiteX203" fmla="*/ 5554516 w 6206474"/>
              <a:gd name="connsiteY203" fmla="*/ 1508929 h 2169329"/>
              <a:gd name="connsiteX204" fmla="*/ 5596850 w 6206474"/>
              <a:gd name="connsiteY204" fmla="*/ 1475063 h 2169329"/>
              <a:gd name="connsiteX205" fmla="*/ 5622250 w 6206474"/>
              <a:gd name="connsiteY205" fmla="*/ 1398863 h 2169329"/>
              <a:gd name="connsiteX206" fmla="*/ 5630716 w 6206474"/>
              <a:gd name="connsiteY206" fmla="*/ 1373463 h 2169329"/>
              <a:gd name="connsiteX207" fmla="*/ 5656116 w 6206474"/>
              <a:gd name="connsiteY207" fmla="*/ 1364996 h 2169329"/>
              <a:gd name="connsiteX208" fmla="*/ 5681516 w 6206474"/>
              <a:gd name="connsiteY208" fmla="*/ 1305729 h 2169329"/>
              <a:gd name="connsiteX209" fmla="*/ 5706916 w 6206474"/>
              <a:gd name="connsiteY209" fmla="*/ 1297263 h 2169329"/>
              <a:gd name="connsiteX210" fmla="*/ 5749250 w 6206474"/>
              <a:gd name="connsiteY210" fmla="*/ 1263396 h 2169329"/>
              <a:gd name="connsiteX211" fmla="*/ 5766183 w 6206474"/>
              <a:gd name="connsiteY211" fmla="*/ 1237996 h 2169329"/>
              <a:gd name="connsiteX212" fmla="*/ 5816983 w 6206474"/>
              <a:gd name="connsiteY212" fmla="*/ 1212596 h 2169329"/>
              <a:gd name="connsiteX213" fmla="*/ 5952450 w 6206474"/>
              <a:gd name="connsiteY213" fmla="*/ 1187196 h 2169329"/>
              <a:gd name="connsiteX214" fmla="*/ 5952450 w 6206474"/>
              <a:gd name="connsiteY214" fmla="*/ 1187196 h 2169329"/>
              <a:gd name="connsiteX215" fmla="*/ 6028650 w 6206474"/>
              <a:gd name="connsiteY215" fmla="*/ 1161796 h 2169329"/>
              <a:gd name="connsiteX216" fmla="*/ 6054050 w 6206474"/>
              <a:gd name="connsiteY216" fmla="*/ 1153329 h 2169329"/>
              <a:gd name="connsiteX217" fmla="*/ 6070983 w 6206474"/>
              <a:gd name="connsiteY217" fmla="*/ 1127929 h 2169329"/>
              <a:gd name="connsiteX218" fmla="*/ 6155650 w 6206474"/>
              <a:gd name="connsiteY218" fmla="*/ 1136396 h 2169329"/>
              <a:gd name="connsiteX219" fmla="*/ 6147183 w 6206474"/>
              <a:gd name="connsiteY219" fmla="*/ 1077129 h 2169329"/>
              <a:gd name="connsiteX220" fmla="*/ 6172583 w 6206474"/>
              <a:gd name="connsiteY220" fmla="*/ 1026329 h 2169329"/>
              <a:gd name="connsiteX221" fmla="*/ 6197983 w 6206474"/>
              <a:gd name="connsiteY221" fmla="*/ 1009396 h 2169329"/>
              <a:gd name="connsiteX222" fmla="*/ 6189516 w 6206474"/>
              <a:gd name="connsiteY222" fmla="*/ 907796 h 2169329"/>
              <a:gd name="connsiteX223" fmla="*/ 6181050 w 6206474"/>
              <a:gd name="connsiteY223" fmla="*/ 856996 h 2169329"/>
              <a:gd name="connsiteX224" fmla="*/ 6164116 w 6206474"/>
              <a:gd name="connsiteY224" fmla="*/ 840063 h 2169329"/>
              <a:gd name="connsiteX225" fmla="*/ 6164116 w 6206474"/>
              <a:gd name="connsiteY225" fmla="*/ 780796 h 2169329"/>
              <a:gd name="connsiteX226" fmla="*/ 6181050 w 6206474"/>
              <a:gd name="connsiteY226" fmla="*/ 755396 h 2169329"/>
              <a:gd name="connsiteX227" fmla="*/ 6172583 w 6206474"/>
              <a:gd name="connsiteY227" fmla="*/ 653796 h 2169329"/>
              <a:gd name="connsiteX228" fmla="*/ 6147183 w 6206474"/>
              <a:gd name="connsiteY228" fmla="*/ 636863 h 2169329"/>
              <a:gd name="connsiteX229" fmla="*/ 6155650 w 6206474"/>
              <a:gd name="connsiteY229" fmla="*/ 602996 h 2169329"/>
              <a:gd name="connsiteX230" fmla="*/ 6181050 w 6206474"/>
              <a:gd name="connsiteY230" fmla="*/ 552196 h 2169329"/>
              <a:gd name="connsiteX231" fmla="*/ 6197983 w 6206474"/>
              <a:gd name="connsiteY231" fmla="*/ 501396 h 2169329"/>
              <a:gd name="connsiteX232" fmla="*/ 6181050 w 6206474"/>
              <a:gd name="connsiteY232" fmla="*/ 492929 h 2169329"/>
              <a:gd name="connsiteX233" fmla="*/ 6164116 w 6206474"/>
              <a:gd name="connsiteY233" fmla="*/ 509863 h 2169329"/>
              <a:gd name="connsiteX234" fmla="*/ 6130250 w 6206474"/>
              <a:gd name="connsiteY234" fmla="*/ 492929 h 2169329"/>
              <a:gd name="connsiteX235" fmla="*/ 6113316 w 6206474"/>
              <a:gd name="connsiteY235" fmla="*/ 475996 h 2169329"/>
              <a:gd name="connsiteX236" fmla="*/ 6096383 w 6206474"/>
              <a:gd name="connsiteY236" fmla="*/ 501396 h 2169329"/>
              <a:gd name="connsiteX237" fmla="*/ 6070983 w 6206474"/>
              <a:gd name="connsiteY237" fmla="*/ 518329 h 2169329"/>
              <a:gd name="connsiteX238" fmla="*/ 6054050 w 6206474"/>
              <a:gd name="connsiteY238" fmla="*/ 535263 h 2169329"/>
              <a:gd name="connsiteX239" fmla="*/ 5927050 w 6206474"/>
              <a:gd name="connsiteY239" fmla="*/ 526796 h 2169329"/>
              <a:gd name="connsiteX240" fmla="*/ 5893183 w 6206474"/>
              <a:gd name="connsiteY240" fmla="*/ 518329 h 2169329"/>
              <a:gd name="connsiteX241" fmla="*/ 5842383 w 6206474"/>
              <a:gd name="connsiteY241" fmla="*/ 501396 h 2169329"/>
              <a:gd name="connsiteX242" fmla="*/ 5825450 w 6206474"/>
              <a:gd name="connsiteY242" fmla="*/ 475996 h 2169329"/>
              <a:gd name="connsiteX243" fmla="*/ 5766183 w 6206474"/>
              <a:gd name="connsiteY243" fmla="*/ 475996 h 2169329"/>
              <a:gd name="connsiteX244" fmla="*/ 5740783 w 6206474"/>
              <a:gd name="connsiteY244" fmla="*/ 484463 h 2169329"/>
              <a:gd name="connsiteX245" fmla="*/ 5647650 w 6206474"/>
              <a:gd name="connsiteY245" fmla="*/ 467529 h 2169329"/>
              <a:gd name="connsiteX246" fmla="*/ 5630716 w 6206474"/>
              <a:gd name="connsiteY246" fmla="*/ 450596 h 2169329"/>
              <a:gd name="connsiteX247" fmla="*/ 5579916 w 6206474"/>
              <a:gd name="connsiteY247" fmla="*/ 433663 h 2169329"/>
              <a:gd name="connsiteX248" fmla="*/ 5529116 w 6206474"/>
              <a:gd name="connsiteY248" fmla="*/ 408263 h 2169329"/>
              <a:gd name="connsiteX249" fmla="*/ 5503716 w 6206474"/>
              <a:gd name="connsiteY249" fmla="*/ 459063 h 2169329"/>
              <a:gd name="connsiteX250" fmla="*/ 5402116 w 6206474"/>
              <a:gd name="connsiteY250" fmla="*/ 450596 h 2169329"/>
              <a:gd name="connsiteX251" fmla="*/ 5342850 w 6206474"/>
              <a:gd name="connsiteY251" fmla="*/ 433663 h 2169329"/>
              <a:gd name="connsiteX252" fmla="*/ 5275116 w 6206474"/>
              <a:gd name="connsiteY252" fmla="*/ 425196 h 2169329"/>
              <a:gd name="connsiteX253" fmla="*/ 5232783 w 6206474"/>
              <a:gd name="connsiteY253" fmla="*/ 391329 h 2169329"/>
              <a:gd name="connsiteX254" fmla="*/ 5249716 w 6206474"/>
              <a:gd name="connsiteY254" fmla="*/ 365929 h 2169329"/>
              <a:gd name="connsiteX255" fmla="*/ 5300516 w 6206474"/>
              <a:gd name="connsiteY255" fmla="*/ 348996 h 2169329"/>
              <a:gd name="connsiteX256" fmla="*/ 5402116 w 6206474"/>
              <a:gd name="connsiteY256" fmla="*/ 365929 h 2169329"/>
              <a:gd name="connsiteX257" fmla="*/ 5444450 w 6206474"/>
              <a:gd name="connsiteY257" fmla="*/ 391329 h 2169329"/>
              <a:gd name="connsiteX258" fmla="*/ 5469850 w 6206474"/>
              <a:gd name="connsiteY258" fmla="*/ 382863 h 2169329"/>
              <a:gd name="connsiteX259" fmla="*/ 5435983 w 6206474"/>
              <a:gd name="connsiteY259" fmla="*/ 340529 h 2169329"/>
              <a:gd name="connsiteX260" fmla="*/ 5410583 w 6206474"/>
              <a:gd name="connsiteY260" fmla="*/ 323596 h 2169329"/>
              <a:gd name="connsiteX261" fmla="*/ 5359783 w 6206474"/>
              <a:gd name="connsiteY261" fmla="*/ 306663 h 2169329"/>
              <a:gd name="connsiteX262" fmla="*/ 5334383 w 6206474"/>
              <a:gd name="connsiteY262" fmla="*/ 298196 h 2169329"/>
              <a:gd name="connsiteX263" fmla="*/ 5283583 w 6206474"/>
              <a:gd name="connsiteY263" fmla="*/ 289729 h 2169329"/>
              <a:gd name="connsiteX264" fmla="*/ 5232783 w 6206474"/>
              <a:gd name="connsiteY264" fmla="*/ 272796 h 2169329"/>
              <a:gd name="connsiteX265" fmla="*/ 5173516 w 6206474"/>
              <a:gd name="connsiteY265" fmla="*/ 255863 h 2169329"/>
              <a:gd name="connsiteX266" fmla="*/ 5139650 w 6206474"/>
              <a:gd name="connsiteY266" fmla="*/ 264329 h 2169329"/>
              <a:gd name="connsiteX267" fmla="*/ 5156583 w 6206474"/>
              <a:gd name="connsiteY267" fmla="*/ 281263 h 2169329"/>
              <a:gd name="connsiteX268" fmla="*/ 5190450 w 6206474"/>
              <a:gd name="connsiteY268" fmla="*/ 323596 h 2169329"/>
              <a:gd name="connsiteX269" fmla="*/ 5181983 w 6206474"/>
              <a:gd name="connsiteY269" fmla="*/ 348996 h 2169329"/>
              <a:gd name="connsiteX270" fmla="*/ 5122716 w 6206474"/>
              <a:gd name="connsiteY270" fmla="*/ 374396 h 2169329"/>
              <a:gd name="connsiteX271" fmla="*/ 5131183 w 6206474"/>
              <a:gd name="connsiteY271" fmla="*/ 340529 h 2169329"/>
              <a:gd name="connsiteX272" fmla="*/ 5139650 w 6206474"/>
              <a:gd name="connsiteY272" fmla="*/ 315129 h 2169329"/>
              <a:gd name="connsiteX273" fmla="*/ 5122716 w 6206474"/>
              <a:gd name="connsiteY273" fmla="*/ 298196 h 2169329"/>
              <a:gd name="connsiteX274" fmla="*/ 5021116 w 6206474"/>
              <a:gd name="connsiteY274" fmla="*/ 306663 h 2169329"/>
              <a:gd name="connsiteX275" fmla="*/ 5004183 w 6206474"/>
              <a:gd name="connsiteY275" fmla="*/ 332063 h 2169329"/>
              <a:gd name="connsiteX276" fmla="*/ 4868716 w 6206474"/>
              <a:gd name="connsiteY276" fmla="*/ 323596 h 2169329"/>
              <a:gd name="connsiteX277" fmla="*/ 4851783 w 6206474"/>
              <a:gd name="connsiteY277" fmla="*/ 298196 h 2169329"/>
              <a:gd name="connsiteX278" fmla="*/ 4784050 w 6206474"/>
              <a:gd name="connsiteY278" fmla="*/ 264329 h 2169329"/>
              <a:gd name="connsiteX279" fmla="*/ 4775583 w 6206474"/>
              <a:gd name="connsiteY279" fmla="*/ 238929 h 2169329"/>
              <a:gd name="connsiteX280" fmla="*/ 4707850 w 6206474"/>
              <a:gd name="connsiteY280" fmla="*/ 272796 h 2169329"/>
              <a:gd name="connsiteX281" fmla="*/ 4716316 w 6206474"/>
              <a:gd name="connsiteY281" fmla="*/ 298196 h 2169329"/>
              <a:gd name="connsiteX282" fmla="*/ 4775583 w 6206474"/>
              <a:gd name="connsiteY282" fmla="*/ 340529 h 2169329"/>
              <a:gd name="connsiteX283" fmla="*/ 4792516 w 6206474"/>
              <a:gd name="connsiteY283" fmla="*/ 357463 h 2169329"/>
              <a:gd name="connsiteX284" fmla="*/ 4767116 w 6206474"/>
              <a:gd name="connsiteY284" fmla="*/ 374396 h 2169329"/>
              <a:gd name="connsiteX285" fmla="*/ 4690916 w 6206474"/>
              <a:gd name="connsiteY285" fmla="*/ 365929 h 2169329"/>
              <a:gd name="connsiteX286" fmla="*/ 4673983 w 6206474"/>
              <a:gd name="connsiteY286" fmla="*/ 340529 h 2169329"/>
              <a:gd name="connsiteX287" fmla="*/ 4623183 w 6206474"/>
              <a:gd name="connsiteY287" fmla="*/ 315129 h 2169329"/>
              <a:gd name="connsiteX288" fmla="*/ 4606250 w 6206474"/>
              <a:gd name="connsiteY288" fmla="*/ 289729 h 2169329"/>
              <a:gd name="connsiteX289" fmla="*/ 4623183 w 6206474"/>
              <a:gd name="connsiteY289" fmla="*/ 230463 h 2169329"/>
              <a:gd name="connsiteX290" fmla="*/ 4496183 w 6206474"/>
              <a:gd name="connsiteY290" fmla="*/ 205063 h 2169329"/>
              <a:gd name="connsiteX291" fmla="*/ 4470783 w 6206474"/>
              <a:gd name="connsiteY291" fmla="*/ 188129 h 2169329"/>
              <a:gd name="connsiteX292" fmla="*/ 4419983 w 6206474"/>
              <a:gd name="connsiteY292" fmla="*/ 171196 h 2169329"/>
              <a:gd name="connsiteX293" fmla="*/ 4394583 w 6206474"/>
              <a:gd name="connsiteY293" fmla="*/ 162729 h 2169329"/>
              <a:gd name="connsiteX294" fmla="*/ 4326850 w 6206474"/>
              <a:gd name="connsiteY294" fmla="*/ 205063 h 2169329"/>
              <a:gd name="connsiteX295" fmla="*/ 4386116 w 6206474"/>
              <a:gd name="connsiteY295" fmla="*/ 238929 h 2169329"/>
              <a:gd name="connsiteX296" fmla="*/ 4436916 w 6206474"/>
              <a:gd name="connsiteY296" fmla="*/ 255863 h 2169329"/>
              <a:gd name="connsiteX297" fmla="*/ 4453850 w 6206474"/>
              <a:gd name="connsiteY297" fmla="*/ 272796 h 2169329"/>
              <a:gd name="connsiteX298" fmla="*/ 4479250 w 6206474"/>
              <a:gd name="connsiteY298" fmla="*/ 281263 h 2169329"/>
              <a:gd name="connsiteX299" fmla="*/ 4487716 w 6206474"/>
              <a:gd name="connsiteY299" fmla="*/ 306663 h 2169329"/>
              <a:gd name="connsiteX300" fmla="*/ 4462316 w 6206474"/>
              <a:gd name="connsiteY300" fmla="*/ 332063 h 2169329"/>
              <a:gd name="connsiteX301" fmla="*/ 4386116 w 6206474"/>
              <a:gd name="connsiteY301" fmla="*/ 332063 h 2169329"/>
              <a:gd name="connsiteX302" fmla="*/ 4343783 w 6206474"/>
              <a:gd name="connsiteY302" fmla="*/ 306663 h 2169329"/>
              <a:gd name="connsiteX303" fmla="*/ 4318383 w 6206474"/>
              <a:gd name="connsiteY303" fmla="*/ 323596 h 2169329"/>
              <a:gd name="connsiteX304" fmla="*/ 4292983 w 6206474"/>
              <a:gd name="connsiteY304" fmla="*/ 332063 h 2169329"/>
              <a:gd name="connsiteX305" fmla="*/ 4259116 w 6206474"/>
              <a:gd name="connsiteY305" fmla="*/ 323596 h 2169329"/>
              <a:gd name="connsiteX306" fmla="*/ 4216783 w 6206474"/>
              <a:gd name="connsiteY306" fmla="*/ 264329 h 2169329"/>
              <a:gd name="connsiteX307" fmla="*/ 4191383 w 6206474"/>
              <a:gd name="connsiteY307" fmla="*/ 272796 h 2169329"/>
              <a:gd name="connsiteX308" fmla="*/ 4165983 w 6206474"/>
              <a:gd name="connsiteY308" fmla="*/ 289729 h 2169329"/>
              <a:gd name="connsiteX309" fmla="*/ 4182916 w 6206474"/>
              <a:gd name="connsiteY309" fmla="*/ 221996 h 2169329"/>
              <a:gd name="connsiteX310" fmla="*/ 4115183 w 6206474"/>
              <a:gd name="connsiteY310" fmla="*/ 213529 h 2169329"/>
              <a:gd name="connsiteX311" fmla="*/ 4072850 w 6206474"/>
              <a:gd name="connsiteY311" fmla="*/ 162729 h 2169329"/>
              <a:gd name="connsiteX312" fmla="*/ 4047450 w 6206474"/>
              <a:gd name="connsiteY312" fmla="*/ 145796 h 2169329"/>
              <a:gd name="connsiteX313" fmla="*/ 4030516 w 6206474"/>
              <a:gd name="connsiteY313" fmla="*/ 205063 h 2169329"/>
              <a:gd name="connsiteX314" fmla="*/ 4022050 w 6206474"/>
              <a:gd name="connsiteY314" fmla="*/ 247396 h 2169329"/>
              <a:gd name="connsiteX315" fmla="*/ 4013583 w 6206474"/>
              <a:gd name="connsiteY315" fmla="*/ 272796 h 2169329"/>
              <a:gd name="connsiteX316" fmla="*/ 3988183 w 6206474"/>
              <a:gd name="connsiteY316" fmla="*/ 281263 h 2169329"/>
              <a:gd name="connsiteX317" fmla="*/ 3954316 w 6206474"/>
              <a:gd name="connsiteY317" fmla="*/ 247396 h 2169329"/>
              <a:gd name="connsiteX318" fmla="*/ 3903516 w 6206474"/>
              <a:gd name="connsiteY318" fmla="*/ 230463 h 2169329"/>
              <a:gd name="connsiteX319" fmla="*/ 3869650 w 6206474"/>
              <a:gd name="connsiteY319" fmla="*/ 188129 h 2169329"/>
              <a:gd name="connsiteX320" fmla="*/ 3827316 w 6206474"/>
              <a:gd name="connsiteY320" fmla="*/ 154263 h 2169329"/>
              <a:gd name="connsiteX321" fmla="*/ 3810383 w 6206474"/>
              <a:gd name="connsiteY321" fmla="*/ 137329 h 2169329"/>
              <a:gd name="connsiteX322" fmla="*/ 3598716 w 6206474"/>
              <a:gd name="connsiteY322" fmla="*/ 137329 h 2169329"/>
              <a:gd name="connsiteX323" fmla="*/ 3573316 w 6206474"/>
              <a:gd name="connsiteY323" fmla="*/ 128863 h 2169329"/>
              <a:gd name="connsiteX324" fmla="*/ 3530983 w 6206474"/>
              <a:gd name="connsiteY324" fmla="*/ 94996 h 2169329"/>
              <a:gd name="connsiteX325" fmla="*/ 3505583 w 6206474"/>
              <a:gd name="connsiteY325" fmla="*/ 86529 h 2169329"/>
              <a:gd name="connsiteX326" fmla="*/ 3353183 w 6206474"/>
              <a:gd name="connsiteY326" fmla="*/ 94996 h 2169329"/>
              <a:gd name="connsiteX327" fmla="*/ 3319316 w 6206474"/>
              <a:gd name="connsiteY327" fmla="*/ 103463 h 2169329"/>
              <a:gd name="connsiteX328" fmla="*/ 3200783 w 6206474"/>
              <a:gd name="connsiteY328" fmla="*/ 94996 h 2169329"/>
              <a:gd name="connsiteX329" fmla="*/ 3149983 w 6206474"/>
              <a:gd name="connsiteY329" fmla="*/ 103463 h 2169329"/>
              <a:gd name="connsiteX330" fmla="*/ 3099183 w 6206474"/>
              <a:gd name="connsiteY330" fmla="*/ 120396 h 2169329"/>
              <a:gd name="connsiteX331" fmla="*/ 3073783 w 6206474"/>
              <a:gd name="connsiteY331" fmla="*/ 171196 h 2169329"/>
              <a:gd name="connsiteX332" fmla="*/ 3048383 w 6206474"/>
              <a:gd name="connsiteY332" fmla="*/ 179663 h 2169329"/>
              <a:gd name="connsiteX333" fmla="*/ 2980650 w 6206474"/>
              <a:gd name="connsiteY333" fmla="*/ 171196 h 2169329"/>
              <a:gd name="connsiteX334" fmla="*/ 2929850 w 6206474"/>
              <a:gd name="connsiteY334" fmla="*/ 154263 h 2169329"/>
              <a:gd name="connsiteX335" fmla="*/ 2895983 w 6206474"/>
              <a:gd name="connsiteY335" fmla="*/ 145796 h 2169329"/>
              <a:gd name="connsiteX336" fmla="*/ 2870583 w 6206474"/>
              <a:gd name="connsiteY336" fmla="*/ 137329 h 2169329"/>
              <a:gd name="connsiteX337" fmla="*/ 2777450 w 6206474"/>
              <a:gd name="connsiteY337" fmla="*/ 111929 h 2169329"/>
              <a:gd name="connsiteX338" fmla="*/ 2692783 w 6206474"/>
              <a:gd name="connsiteY338" fmla="*/ 120396 h 2169329"/>
              <a:gd name="connsiteX339" fmla="*/ 2641983 w 6206474"/>
              <a:gd name="connsiteY339" fmla="*/ 103463 h 2169329"/>
              <a:gd name="connsiteX340" fmla="*/ 2616583 w 6206474"/>
              <a:gd name="connsiteY340" fmla="*/ 94996 h 2169329"/>
              <a:gd name="connsiteX341" fmla="*/ 2557316 w 6206474"/>
              <a:gd name="connsiteY341" fmla="*/ 103463 h 2169329"/>
              <a:gd name="connsiteX342" fmla="*/ 2421850 w 6206474"/>
              <a:gd name="connsiteY342" fmla="*/ 86529 h 2169329"/>
              <a:gd name="connsiteX343" fmla="*/ 2328716 w 6206474"/>
              <a:gd name="connsiteY343" fmla="*/ 94996 h 2169329"/>
              <a:gd name="connsiteX344" fmla="*/ 2277916 w 6206474"/>
              <a:gd name="connsiteY344" fmla="*/ 111929 h 2169329"/>
              <a:gd name="connsiteX345" fmla="*/ 2142450 w 6206474"/>
              <a:gd name="connsiteY345" fmla="*/ 120396 h 2169329"/>
              <a:gd name="connsiteX346" fmla="*/ 2100116 w 6206474"/>
              <a:gd name="connsiteY346" fmla="*/ 154263 h 2169329"/>
              <a:gd name="connsiteX347" fmla="*/ 2100116 w 6206474"/>
              <a:gd name="connsiteY347" fmla="*/ 145796 h 21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6206474" h="2169329">
                <a:moveTo>
                  <a:pt x="2100116" y="145796"/>
                </a:moveTo>
                <a:cubicBezTo>
                  <a:pt x="2040279" y="133828"/>
                  <a:pt x="2071437" y="132778"/>
                  <a:pt x="2006983" y="154263"/>
                </a:cubicBezTo>
                <a:lnTo>
                  <a:pt x="1981583" y="162729"/>
                </a:lnTo>
                <a:cubicBezTo>
                  <a:pt x="1964650" y="151440"/>
                  <a:pt x="1950090" y="135299"/>
                  <a:pt x="1930783" y="128863"/>
                </a:cubicBezTo>
                <a:cubicBezTo>
                  <a:pt x="1913850" y="123218"/>
                  <a:pt x="1894835" y="121830"/>
                  <a:pt x="1879983" y="111929"/>
                </a:cubicBezTo>
                <a:cubicBezTo>
                  <a:pt x="1871516" y="106285"/>
                  <a:pt x="1863936" y="99004"/>
                  <a:pt x="1854583" y="94996"/>
                </a:cubicBezTo>
                <a:cubicBezTo>
                  <a:pt x="1843887" y="90412"/>
                  <a:pt x="1831905" y="89726"/>
                  <a:pt x="1820716" y="86529"/>
                </a:cubicBezTo>
                <a:cubicBezTo>
                  <a:pt x="1812135" y="84077"/>
                  <a:pt x="1803783" y="80885"/>
                  <a:pt x="1795316" y="78063"/>
                </a:cubicBezTo>
                <a:cubicBezTo>
                  <a:pt x="1755805" y="80885"/>
                  <a:pt x="1716123" y="81901"/>
                  <a:pt x="1676783" y="86529"/>
                </a:cubicBezTo>
                <a:cubicBezTo>
                  <a:pt x="1667919" y="87572"/>
                  <a:pt x="1660308" y="94996"/>
                  <a:pt x="1651383" y="94996"/>
                </a:cubicBezTo>
                <a:cubicBezTo>
                  <a:pt x="1628630" y="94996"/>
                  <a:pt x="1606228" y="89351"/>
                  <a:pt x="1583650" y="86529"/>
                </a:cubicBezTo>
                <a:cubicBezTo>
                  <a:pt x="1575183" y="83707"/>
                  <a:pt x="1567175" y="78063"/>
                  <a:pt x="1558250" y="78063"/>
                </a:cubicBezTo>
                <a:cubicBezTo>
                  <a:pt x="1539326" y="78063"/>
                  <a:pt x="1464842" y="78200"/>
                  <a:pt x="1431250" y="94996"/>
                </a:cubicBezTo>
                <a:cubicBezTo>
                  <a:pt x="1365598" y="127822"/>
                  <a:pt x="1444294" y="99114"/>
                  <a:pt x="1380450" y="120396"/>
                </a:cubicBezTo>
                <a:cubicBezTo>
                  <a:pt x="1338117" y="117574"/>
                  <a:pt x="1295232" y="119302"/>
                  <a:pt x="1253450" y="111929"/>
                </a:cubicBezTo>
                <a:cubicBezTo>
                  <a:pt x="1245589" y="110542"/>
                  <a:pt x="1243361" y="99103"/>
                  <a:pt x="1236516" y="94996"/>
                </a:cubicBezTo>
                <a:cubicBezTo>
                  <a:pt x="1228863" y="90404"/>
                  <a:pt x="1219867" y="88279"/>
                  <a:pt x="1211116" y="86529"/>
                </a:cubicBezTo>
                <a:cubicBezTo>
                  <a:pt x="1173692" y="79044"/>
                  <a:pt x="1100756" y="72953"/>
                  <a:pt x="1067183" y="69596"/>
                </a:cubicBezTo>
                <a:cubicBezTo>
                  <a:pt x="969152" y="36920"/>
                  <a:pt x="1046740" y="71197"/>
                  <a:pt x="999450" y="35729"/>
                </a:cubicBezTo>
                <a:cubicBezTo>
                  <a:pt x="983169" y="23518"/>
                  <a:pt x="948650" y="1863"/>
                  <a:pt x="948650" y="1863"/>
                </a:cubicBezTo>
                <a:cubicBezTo>
                  <a:pt x="793693" y="6290"/>
                  <a:pt x="730166" y="-13125"/>
                  <a:pt x="618450" y="18796"/>
                </a:cubicBezTo>
                <a:cubicBezTo>
                  <a:pt x="609869" y="21248"/>
                  <a:pt x="601517" y="24441"/>
                  <a:pt x="593050" y="27263"/>
                </a:cubicBezTo>
                <a:cubicBezTo>
                  <a:pt x="587405" y="32907"/>
                  <a:pt x="583256" y="40626"/>
                  <a:pt x="576116" y="44196"/>
                </a:cubicBezTo>
                <a:cubicBezTo>
                  <a:pt x="546187" y="59160"/>
                  <a:pt x="521830" y="60482"/>
                  <a:pt x="491450" y="69596"/>
                </a:cubicBezTo>
                <a:cubicBezTo>
                  <a:pt x="474354" y="74725"/>
                  <a:pt x="457583" y="80885"/>
                  <a:pt x="440650" y="86529"/>
                </a:cubicBezTo>
                <a:lnTo>
                  <a:pt x="415250" y="94996"/>
                </a:lnTo>
                <a:cubicBezTo>
                  <a:pt x="409605" y="100640"/>
                  <a:pt x="402423" y="105084"/>
                  <a:pt x="398316" y="111929"/>
                </a:cubicBezTo>
                <a:cubicBezTo>
                  <a:pt x="382975" y="137497"/>
                  <a:pt x="391166" y="159529"/>
                  <a:pt x="398316" y="188129"/>
                </a:cubicBezTo>
                <a:cubicBezTo>
                  <a:pt x="402645" y="205445"/>
                  <a:pt x="409606" y="221996"/>
                  <a:pt x="415250" y="238929"/>
                </a:cubicBezTo>
                <a:lnTo>
                  <a:pt x="423716" y="264329"/>
                </a:lnTo>
                <a:lnTo>
                  <a:pt x="432183" y="289729"/>
                </a:lnTo>
                <a:cubicBezTo>
                  <a:pt x="429361" y="306662"/>
                  <a:pt x="429744" y="324455"/>
                  <a:pt x="423716" y="340529"/>
                </a:cubicBezTo>
                <a:cubicBezTo>
                  <a:pt x="420913" y="348003"/>
                  <a:pt x="411770" y="351230"/>
                  <a:pt x="406783" y="357463"/>
                </a:cubicBezTo>
                <a:cubicBezTo>
                  <a:pt x="378932" y="392278"/>
                  <a:pt x="404737" y="377901"/>
                  <a:pt x="364450" y="391329"/>
                </a:cubicBezTo>
                <a:lnTo>
                  <a:pt x="313650" y="425196"/>
                </a:lnTo>
                <a:cubicBezTo>
                  <a:pt x="305183" y="430840"/>
                  <a:pt x="297903" y="438911"/>
                  <a:pt x="288250" y="442129"/>
                </a:cubicBezTo>
                <a:lnTo>
                  <a:pt x="262850" y="450596"/>
                </a:lnTo>
                <a:cubicBezTo>
                  <a:pt x="229774" y="483670"/>
                  <a:pt x="264480" y="454014"/>
                  <a:pt x="220516" y="475996"/>
                </a:cubicBezTo>
                <a:cubicBezTo>
                  <a:pt x="211415" y="480547"/>
                  <a:pt x="203951" y="487880"/>
                  <a:pt x="195116" y="492929"/>
                </a:cubicBezTo>
                <a:cubicBezTo>
                  <a:pt x="160229" y="512865"/>
                  <a:pt x="152090" y="512916"/>
                  <a:pt x="110450" y="526796"/>
                </a:cubicBezTo>
                <a:lnTo>
                  <a:pt x="59650" y="543729"/>
                </a:lnTo>
                <a:lnTo>
                  <a:pt x="34250" y="552196"/>
                </a:lnTo>
                <a:cubicBezTo>
                  <a:pt x="22961" y="563485"/>
                  <a:pt x="-3489" y="570575"/>
                  <a:pt x="383" y="586063"/>
                </a:cubicBezTo>
                <a:cubicBezTo>
                  <a:pt x="3205" y="597352"/>
                  <a:pt x="2395" y="610247"/>
                  <a:pt x="8850" y="619929"/>
                </a:cubicBezTo>
                <a:cubicBezTo>
                  <a:pt x="18230" y="633999"/>
                  <a:pt x="45159" y="640499"/>
                  <a:pt x="59650" y="645329"/>
                </a:cubicBezTo>
                <a:cubicBezTo>
                  <a:pt x="62472" y="653796"/>
                  <a:pt x="64125" y="662747"/>
                  <a:pt x="68116" y="670729"/>
                </a:cubicBezTo>
                <a:cubicBezTo>
                  <a:pt x="72667" y="679831"/>
                  <a:pt x="81832" y="686475"/>
                  <a:pt x="85050" y="696129"/>
                </a:cubicBezTo>
                <a:cubicBezTo>
                  <a:pt x="87771" y="704291"/>
                  <a:pt x="97112" y="793283"/>
                  <a:pt x="110450" y="797729"/>
                </a:cubicBezTo>
                <a:cubicBezTo>
                  <a:pt x="118917" y="800551"/>
                  <a:pt x="127868" y="802205"/>
                  <a:pt x="135850" y="806196"/>
                </a:cubicBezTo>
                <a:cubicBezTo>
                  <a:pt x="161795" y="819168"/>
                  <a:pt x="157632" y="827727"/>
                  <a:pt x="186650" y="831596"/>
                </a:cubicBezTo>
                <a:cubicBezTo>
                  <a:pt x="220336" y="836088"/>
                  <a:pt x="254383" y="837241"/>
                  <a:pt x="288250" y="840063"/>
                </a:cubicBezTo>
                <a:cubicBezTo>
                  <a:pt x="293894" y="848530"/>
                  <a:pt x="301050" y="856164"/>
                  <a:pt x="305183" y="865463"/>
                </a:cubicBezTo>
                <a:cubicBezTo>
                  <a:pt x="312432" y="881774"/>
                  <a:pt x="316472" y="899330"/>
                  <a:pt x="322116" y="916263"/>
                </a:cubicBezTo>
                <a:cubicBezTo>
                  <a:pt x="324938" y="924730"/>
                  <a:pt x="328418" y="933005"/>
                  <a:pt x="330583" y="941663"/>
                </a:cubicBezTo>
                <a:cubicBezTo>
                  <a:pt x="333405" y="952952"/>
                  <a:pt x="335706" y="964384"/>
                  <a:pt x="339050" y="975529"/>
                </a:cubicBezTo>
                <a:cubicBezTo>
                  <a:pt x="339065" y="975579"/>
                  <a:pt x="360209" y="1039004"/>
                  <a:pt x="364450" y="1051729"/>
                </a:cubicBezTo>
                <a:lnTo>
                  <a:pt x="381383" y="1102529"/>
                </a:lnTo>
                <a:lnTo>
                  <a:pt x="415250" y="1136396"/>
                </a:lnTo>
                <a:cubicBezTo>
                  <a:pt x="420894" y="1153329"/>
                  <a:pt x="437828" y="1170263"/>
                  <a:pt x="432183" y="1187196"/>
                </a:cubicBezTo>
                <a:cubicBezTo>
                  <a:pt x="429361" y="1195663"/>
                  <a:pt x="429291" y="1205627"/>
                  <a:pt x="423716" y="1212596"/>
                </a:cubicBezTo>
                <a:cubicBezTo>
                  <a:pt x="417359" y="1220542"/>
                  <a:pt x="406262" y="1223172"/>
                  <a:pt x="398316" y="1229529"/>
                </a:cubicBezTo>
                <a:cubicBezTo>
                  <a:pt x="392083" y="1234516"/>
                  <a:pt x="387616" y="1241476"/>
                  <a:pt x="381383" y="1246463"/>
                </a:cubicBezTo>
                <a:cubicBezTo>
                  <a:pt x="357938" y="1265219"/>
                  <a:pt x="357409" y="1262921"/>
                  <a:pt x="330583" y="1271863"/>
                </a:cubicBezTo>
                <a:cubicBezTo>
                  <a:pt x="319358" y="1288701"/>
                  <a:pt x="301085" y="1301632"/>
                  <a:pt x="322116" y="1322663"/>
                </a:cubicBezTo>
                <a:cubicBezTo>
                  <a:pt x="328427" y="1328974"/>
                  <a:pt x="339049" y="1328307"/>
                  <a:pt x="347516" y="1331129"/>
                </a:cubicBezTo>
                <a:cubicBezTo>
                  <a:pt x="353725" y="1349756"/>
                  <a:pt x="374610" y="1395475"/>
                  <a:pt x="339050" y="1407329"/>
                </a:cubicBezTo>
                <a:lnTo>
                  <a:pt x="313650" y="1415796"/>
                </a:lnTo>
                <a:cubicBezTo>
                  <a:pt x="308005" y="1421440"/>
                  <a:pt x="296716" y="1424746"/>
                  <a:pt x="296716" y="1432729"/>
                </a:cubicBezTo>
                <a:cubicBezTo>
                  <a:pt x="296716" y="1442905"/>
                  <a:pt x="309099" y="1449027"/>
                  <a:pt x="313650" y="1458129"/>
                </a:cubicBezTo>
                <a:cubicBezTo>
                  <a:pt x="317641" y="1466111"/>
                  <a:pt x="319294" y="1475062"/>
                  <a:pt x="322116" y="1483529"/>
                </a:cubicBezTo>
                <a:cubicBezTo>
                  <a:pt x="319402" y="1494386"/>
                  <a:pt x="311258" y="1530646"/>
                  <a:pt x="305183" y="1542796"/>
                </a:cubicBezTo>
                <a:cubicBezTo>
                  <a:pt x="272357" y="1608448"/>
                  <a:pt x="301065" y="1529752"/>
                  <a:pt x="279783" y="1593596"/>
                </a:cubicBezTo>
                <a:cubicBezTo>
                  <a:pt x="269102" y="1679038"/>
                  <a:pt x="278511" y="1639745"/>
                  <a:pt x="254383" y="1712129"/>
                </a:cubicBezTo>
                <a:lnTo>
                  <a:pt x="245916" y="1737529"/>
                </a:lnTo>
                <a:cubicBezTo>
                  <a:pt x="248738" y="1745996"/>
                  <a:pt x="248072" y="1756618"/>
                  <a:pt x="254383" y="1762929"/>
                </a:cubicBezTo>
                <a:cubicBezTo>
                  <a:pt x="260694" y="1769240"/>
                  <a:pt x="271801" y="1767405"/>
                  <a:pt x="279783" y="1771396"/>
                </a:cubicBezTo>
                <a:cubicBezTo>
                  <a:pt x="345435" y="1804222"/>
                  <a:pt x="266739" y="1775514"/>
                  <a:pt x="330583" y="1796796"/>
                </a:cubicBezTo>
                <a:cubicBezTo>
                  <a:pt x="336227" y="1805263"/>
                  <a:pt x="339570" y="1815839"/>
                  <a:pt x="347516" y="1822196"/>
                </a:cubicBezTo>
                <a:cubicBezTo>
                  <a:pt x="388567" y="1855037"/>
                  <a:pt x="362909" y="1800644"/>
                  <a:pt x="381383" y="1856063"/>
                </a:cubicBezTo>
                <a:cubicBezTo>
                  <a:pt x="352838" y="1898882"/>
                  <a:pt x="379947" y="1869481"/>
                  <a:pt x="339050" y="1889929"/>
                </a:cubicBezTo>
                <a:cubicBezTo>
                  <a:pt x="329948" y="1894480"/>
                  <a:pt x="322949" y="1902730"/>
                  <a:pt x="313650" y="1906863"/>
                </a:cubicBezTo>
                <a:cubicBezTo>
                  <a:pt x="297339" y="1914112"/>
                  <a:pt x="279783" y="1918152"/>
                  <a:pt x="262850" y="1923796"/>
                </a:cubicBezTo>
                <a:lnTo>
                  <a:pt x="237450" y="1932263"/>
                </a:lnTo>
                <a:cubicBezTo>
                  <a:pt x="221698" y="1948014"/>
                  <a:pt x="214265" y="1953233"/>
                  <a:pt x="203583" y="1974596"/>
                </a:cubicBezTo>
                <a:cubicBezTo>
                  <a:pt x="199592" y="1982578"/>
                  <a:pt x="197938" y="1991529"/>
                  <a:pt x="195116" y="1999996"/>
                </a:cubicBezTo>
                <a:cubicBezTo>
                  <a:pt x="197938" y="2025396"/>
                  <a:pt x="194849" y="2052178"/>
                  <a:pt x="203583" y="2076196"/>
                </a:cubicBezTo>
                <a:cubicBezTo>
                  <a:pt x="207060" y="2085759"/>
                  <a:pt x="219684" y="2088996"/>
                  <a:pt x="228983" y="2093129"/>
                </a:cubicBezTo>
                <a:cubicBezTo>
                  <a:pt x="245294" y="2100378"/>
                  <a:pt x="279783" y="2110063"/>
                  <a:pt x="279783" y="2110063"/>
                </a:cubicBezTo>
                <a:cubicBezTo>
                  <a:pt x="285360" y="2126794"/>
                  <a:pt x="290263" y="2148927"/>
                  <a:pt x="305183" y="2160863"/>
                </a:cubicBezTo>
                <a:cubicBezTo>
                  <a:pt x="312152" y="2166438"/>
                  <a:pt x="322116" y="2166507"/>
                  <a:pt x="330583" y="2169329"/>
                </a:cubicBezTo>
                <a:cubicBezTo>
                  <a:pt x="339050" y="2163685"/>
                  <a:pt x="353188" y="2162180"/>
                  <a:pt x="355983" y="2152396"/>
                </a:cubicBezTo>
                <a:cubicBezTo>
                  <a:pt x="366475" y="2115675"/>
                  <a:pt x="346306" y="2112784"/>
                  <a:pt x="330583" y="2093129"/>
                </a:cubicBezTo>
                <a:cubicBezTo>
                  <a:pt x="324226" y="2085183"/>
                  <a:pt x="319294" y="2076196"/>
                  <a:pt x="313650" y="2067729"/>
                </a:cubicBezTo>
                <a:cubicBezTo>
                  <a:pt x="333405" y="2008462"/>
                  <a:pt x="313650" y="2022573"/>
                  <a:pt x="355983" y="2008463"/>
                </a:cubicBezTo>
                <a:cubicBezTo>
                  <a:pt x="361627" y="2002818"/>
                  <a:pt x="364933" y="1991529"/>
                  <a:pt x="372916" y="1991529"/>
                </a:cubicBezTo>
                <a:cubicBezTo>
                  <a:pt x="390080" y="1991529"/>
                  <a:pt x="394124" y="2026877"/>
                  <a:pt x="398316" y="2033863"/>
                </a:cubicBezTo>
                <a:cubicBezTo>
                  <a:pt x="408134" y="2050226"/>
                  <a:pt x="463441" y="2084510"/>
                  <a:pt x="466050" y="2084663"/>
                </a:cubicBezTo>
                <a:lnTo>
                  <a:pt x="609983" y="2093129"/>
                </a:lnTo>
                <a:cubicBezTo>
                  <a:pt x="638205" y="2090307"/>
                  <a:pt x="667134" y="2091542"/>
                  <a:pt x="694650" y="2084663"/>
                </a:cubicBezTo>
                <a:cubicBezTo>
                  <a:pt x="705820" y="2081870"/>
                  <a:pt x="723673" y="2047172"/>
                  <a:pt x="728516" y="2042329"/>
                </a:cubicBezTo>
                <a:cubicBezTo>
                  <a:pt x="744928" y="2025917"/>
                  <a:pt x="758659" y="2023815"/>
                  <a:pt x="779316" y="2016929"/>
                </a:cubicBezTo>
                <a:cubicBezTo>
                  <a:pt x="821649" y="2019751"/>
                  <a:pt x="864099" y="2021174"/>
                  <a:pt x="906316" y="2025396"/>
                </a:cubicBezTo>
                <a:cubicBezTo>
                  <a:pt x="920635" y="2026828"/>
                  <a:pt x="934766" y="2030077"/>
                  <a:pt x="948650" y="2033863"/>
                </a:cubicBezTo>
                <a:cubicBezTo>
                  <a:pt x="965870" y="2038559"/>
                  <a:pt x="999450" y="2050796"/>
                  <a:pt x="999450" y="2050796"/>
                </a:cubicBezTo>
                <a:cubicBezTo>
                  <a:pt x="1010739" y="2047974"/>
                  <a:pt x="1022171" y="2045673"/>
                  <a:pt x="1033316" y="2042329"/>
                </a:cubicBezTo>
                <a:cubicBezTo>
                  <a:pt x="1050412" y="2037200"/>
                  <a:pt x="1084116" y="2025396"/>
                  <a:pt x="1084116" y="2025396"/>
                </a:cubicBezTo>
                <a:cubicBezTo>
                  <a:pt x="1098360" y="2068127"/>
                  <a:pt x="1082239" y="2037091"/>
                  <a:pt x="1117983" y="2067729"/>
                </a:cubicBezTo>
                <a:cubicBezTo>
                  <a:pt x="1230633" y="2164285"/>
                  <a:pt x="1096192" y="2065031"/>
                  <a:pt x="1177250" y="2110063"/>
                </a:cubicBezTo>
                <a:cubicBezTo>
                  <a:pt x="1195040" y="2119946"/>
                  <a:pt x="1207903" y="2141051"/>
                  <a:pt x="1228050" y="2143929"/>
                </a:cubicBezTo>
                <a:cubicBezTo>
                  <a:pt x="1301562" y="2154431"/>
                  <a:pt x="1267748" y="2148482"/>
                  <a:pt x="1329650" y="2160863"/>
                </a:cubicBezTo>
                <a:cubicBezTo>
                  <a:pt x="1335294" y="2155218"/>
                  <a:pt x="1345018" y="2151757"/>
                  <a:pt x="1346583" y="2143929"/>
                </a:cubicBezTo>
                <a:cubicBezTo>
                  <a:pt x="1352227" y="2115706"/>
                  <a:pt x="1329650" y="2115707"/>
                  <a:pt x="1312716" y="2110063"/>
                </a:cubicBezTo>
                <a:lnTo>
                  <a:pt x="1363516" y="2093129"/>
                </a:lnTo>
                <a:cubicBezTo>
                  <a:pt x="1378751" y="2088051"/>
                  <a:pt x="1407906" y="2077613"/>
                  <a:pt x="1422783" y="2076196"/>
                </a:cubicBezTo>
                <a:cubicBezTo>
                  <a:pt x="1470627" y="2071639"/>
                  <a:pt x="1518738" y="2070551"/>
                  <a:pt x="1566716" y="2067729"/>
                </a:cubicBezTo>
                <a:cubicBezTo>
                  <a:pt x="1638085" y="2043941"/>
                  <a:pt x="1556025" y="2068918"/>
                  <a:pt x="1719116" y="2050796"/>
                </a:cubicBezTo>
                <a:cubicBezTo>
                  <a:pt x="1746476" y="2047756"/>
                  <a:pt x="1745862" y="2037423"/>
                  <a:pt x="1769916" y="2025396"/>
                </a:cubicBezTo>
                <a:cubicBezTo>
                  <a:pt x="1777898" y="2021405"/>
                  <a:pt x="1786849" y="2019751"/>
                  <a:pt x="1795316" y="2016929"/>
                </a:cubicBezTo>
                <a:cubicBezTo>
                  <a:pt x="1836212" y="1976035"/>
                  <a:pt x="1784235" y="2025796"/>
                  <a:pt x="1837650" y="1983063"/>
                </a:cubicBezTo>
                <a:cubicBezTo>
                  <a:pt x="1843883" y="1978076"/>
                  <a:pt x="1848939" y="1971774"/>
                  <a:pt x="1854583" y="1966129"/>
                </a:cubicBezTo>
                <a:cubicBezTo>
                  <a:pt x="1857405" y="1957662"/>
                  <a:pt x="1867041" y="1948711"/>
                  <a:pt x="1863050" y="1940729"/>
                </a:cubicBezTo>
                <a:cubicBezTo>
                  <a:pt x="1859059" y="1932747"/>
                  <a:pt x="1845632" y="1936254"/>
                  <a:pt x="1837650" y="1932263"/>
                </a:cubicBezTo>
                <a:cubicBezTo>
                  <a:pt x="1828548" y="1927712"/>
                  <a:pt x="1820717" y="1920974"/>
                  <a:pt x="1812250" y="1915329"/>
                </a:cubicBezTo>
                <a:cubicBezTo>
                  <a:pt x="1852502" y="1888495"/>
                  <a:pt x="1827995" y="1901615"/>
                  <a:pt x="1888450" y="1881463"/>
                </a:cubicBezTo>
                <a:lnTo>
                  <a:pt x="1913850" y="1872996"/>
                </a:lnTo>
                <a:cubicBezTo>
                  <a:pt x="1922317" y="1878640"/>
                  <a:pt x="1931304" y="1883572"/>
                  <a:pt x="1939250" y="1889929"/>
                </a:cubicBezTo>
                <a:cubicBezTo>
                  <a:pt x="1945483" y="1894916"/>
                  <a:pt x="1948709" y="1904060"/>
                  <a:pt x="1956183" y="1906863"/>
                </a:cubicBezTo>
                <a:cubicBezTo>
                  <a:pt x="1972257" y="1912891"/>
                  <a:pt x="1990050" y="1912507"/>
                  <a:pt x="2006983" y="1915329"/>
                </a:cubicBezTo>
                <a:lnTo>
                  <a:pt x="2083183" y="1940729"/>
                </a:lnTo>
                <a:cubicBezTo>
                  <a:pt x="2091650" y="1943551"/>
                  <a:pt x="2101157" y="1944246"/>
                  <a:pt x="2108583" y="1949196"/>
                </a:cubicBezTo>
                <a:cubicBezTo>
                  <a:pt x="2117050" y="1954840"/>
                  <a:pt x="2124684" y="1961996"/>
                  <a:pt x="2133983" y="1966129"/>
                </a:cubicBezTo>
                <a:cubicBezTo>
                  <a:pt x="2224663" y="2006432"/>
                  <a:pt x="2152700" y="1961675"/>
                  <a:pt x="2210183" y="1999996"/>
                </a:cubicBezTo>
                <a:cubicBezTo>
                  <a:pt x="2215059" y="1999508"/>
                  <a:pt x="2295843" y="1997707"/>
                  <a:pt x="2320250" y="1983063"/>
                </a:cubicBezTo>
                <a:cubicBezTo>
                  <a:pt x="2327095" y="1978956"/>
                  <a:pt x="2330043" y="1969699"/>
                  <a:pt x="2337183" y="1966129"/>
                </a:cubicBezTo>
                <a:cubicBezTo>
                  <a:pt x="2353148" y="1958146"/>
                  <a:pt x="2387983" y="1949196"/>
                  <a:pt x="2387983" y="1949196"/>
                </a:cubicBezTo>
                <a:cubicBezTo>
                  <a:pt x="2425286" y="1954525"/>
                  <a:pt x="2446981" y="1948927"/>
                  <a:pt x="2472650" y="1974596"/>
                </a:cubicBezTo>
                <a:cubicBezTo>
                  <a:pt x="2479845" y="1981791"/>
                  <a:pt x="2483939" y="1991529"/>
                  <a:pt x="2489583" y="1999996"/>
                </a:cubicBezTo>
                <a:cubicBezTo>
                  <a:pt x="2572626" y="1972314"/>
                  <a:pt x="2455317" y="2017194"/>
                  <a:pt x="2531916" y="1966129"/>
                </a:cubicBezTo>
                <a:cubicBezTo>
                  <a:pt x="2541598" y="1959674"/>
                  <a:pt x="2554594" y="1960860"/>
                  <a:pt x="2565783" y="1957663"/>
                </a:cubicBezTo>
                <a:cubicBezTo>
                  <a:pt x="2596453" y="1948900"/>
                  <a:pt x="2588755" y="1950814"/>
                  <a:pt x="2616583" y="1932263"/>
                </a:cubicBezTo>
                <a:cubicBezTo>
                  <a:pt x="2644805" y="1935085"/>
                  <a:pt x="2673734" y="1933850"/>
                  <a:pt x="2701250" y="1940729"/>
                </a:cubicBezTo>
                <a:cubicBezTo>
                  <a:pt x="2708994" y="1942665"/>
                  <a:pt x="2711338" y="1953556"/>
                  <a:pt x="2718183" y="1957663"/>
                </a:cubicBezTo>
                <a:cubicBezTo>
                  <a:pt x="2725836" y="1962255"/>
                  <a:pt x="2735116" y="1963307"/>
                  <a:pt x="2743583" y="1966129"/>
                </a:cubicBezTo>
                <a:cubicBezTo>
                  <a:pt x="2749227" y="1971774"/>
                  <a:pt x="2752557" y="1982451"/>
                  <a:pt x="2760516" y="1983063"/>
                </a:cubicBezTo>
                <a:cubicBezTo>
                  <a:pt x="2795832" y="1985780"/>
                  <a:pt x="2849316" y="1977589"/>
                  <a:pt x="2887516" y="1966129"/>
                </a:cubicBezTo>
                <a:cubicBezTo>
                  <a:pt x="2904612" y="1961000"/>
                  <a:pt x="2938316" y="1949196"/>
                  <a:pt x="2938316" y="1949196"/>
                </a:cubicBezTo>
                <a:cubicBezTo>
                  <a:pt x="2943961" y="1943552"/>
                  <a:pt x="2948405" y="1936370"/>
                  <a:pt x="2955250" y="1932263"/>
                </a:cubicBezTo>
                <a:cubicBezTo>
                  <a:pt x="2983669" y="1915212"/>
                  <a:pt x="3007396" y="1927617"/>
                  <a:pt x="3039916" y="1932263"/>
                </a:cubicBezTo>
                <a:cubicBezTo>
                  <a:pt x="3111868" y="1956245"/>
                  <a:pt x="3024140" y="1922797"/>
                  <a:pt x="3082250" y="1957663"/>
                </a:cubicBezTo>
                <a:cubicBezTo>
                  <a:pt x="3089903" y="1962255"/>
                  <a:pt x="3099183" y="1963307"/>
                  <a:pt x="3107650" y="1966129"/>
                </a:cubicBezTo>
                <a:cubicBezTo>
                  <a:pt x="3116117" y="1971774"/>
                  <a:pt x="3123948" y="1978512"/>
                  <a:pt x="3133050" y="1983063"/>
                </a:cubicBezTo>
                <a:cubicBezTo>
                  <a:pt x="3141032" y="1987054"/>
                  <a:pt x="3150648" y="1987195"/>
                  <a:pt x="3158450" y="1991529"/>
                </a:cubicBezTo>
                <a:cubicBezTo>
                  <a:pt x="3176240" y="2001412"/>
                  <a:pt x="3192317" y="2014107"/>
                  <a:pt x="3209250" y="2025396"/>
                </a:cubicBezTo>
                <a:cubicBezTo>
                  <a:pt x="3217717" y="2031040"/>
                  <a:pt x="3224997" y="2039111"/>
                  <a:pt x="3234650" y="2042329"/>
                </a:cubicBezTo>
                <a:lnTo>
                  <a:pt x="3285450" y="2059263"/>
                </a:lnTo>
                <a:lnTo>
                  <a:pt x="3310850" y="2067729"/>
                </a:lnTo>
                <a:cubicBezTo>
                  <a:pt x="3351127" y="2054304"/>
                  <a:pt x="3358301" y="2056863"/>
                  <a:pt x="3387050" y="2033863"/>
                </a:cubicBezTo>
                <a:cubicBezTo>
                  <a:pt x="3399159" y="2024176"/>
                  <a:pt x="3412663" y="2002947"/>
                  <a:pt x="3429383" y="1999996"/>
                </a:cubicBezTo>
                <a:cubicBezTo>
                  <a:pt x="3468392" y="1993112"/>
                  <a:pt x="3508405" y="1994351"/>
                  <a:pt x="3547916" y="1991529"/>
                </a:cubicBezTo>
                <a:cubicBezTo>
                  <a:pt x="3583546" y="1979653"/>
                  <a:pt x="3583941" y="1975315"/>
                  <a:pt x="3632583" y="1991529"/>
                </a:cubicBezTo>
                <a:cubicBezTo>
                  <a:pt x="3640156" y="1994053"/>
                  <a:pt x="3643872" y="2002818"/>
                  <a:pt x="3649516" y="2008463"/>
                </a:cubicBezTo>
                <a:cubicBezTo>
                  <a:pt x="3667008" y="2060937"/>
                  <a:pt x="3646412" y="2024775"/>
                  <a:pt x="3734183" y="2042329"/>
                </a:cubicBezTo>
                <a:cubicBezTo>
                  <a:pt x="3751686" y="2045830"/>
                  <a:pt x="3768050" y="2053619"/>
                  <a:pt x="3784983" y="2059263"/>
                </a:cubicBezTo>
                <a:lnTo>
                  <a:pt x="3835783" y="2076196"/>
                </a:lnTo>
                <a:lnTo>
                  <a:pt x="3861183" y="2084663"/>
                </a:lnTo>
                <a:cubicBezTo>
                  <a:pt x="3974482" y="2070500"/>
                  <a:pt x="3899619" y="2093936"/>
                  <a:pt x="3945850" y="2059263"/>
                </a:cubicBezTo>
                <a:cubicBezTo>
                  <a:pt x="3962131" y="2047052"/>
                  <a:pt x="3996650" y="2025396"/>
                  <a:pt x="3996650" y="2025396"/>
                </a:cubicBezTo>
                <a:cubicBezTo>
                  <a:pt x="4006902" y="2027105"/>
                  <a:pt x="4056820" y="2032711"/>
                  <a:pt x="4072850" y="2042329"/>
                </a:cubicBezTo>
                <a:cubicBezTo>
                  <a:pt x="4130959" y="2077195"/>
                  <a:pt x="4043230" y="2043746"/>
                  <a:pt x="4115183" y="2067729"/>
                </a:cubicBezTo>
                <a:cubicBezTo>
                  <a:pt x="4120827" y="2076196"/>
                  <a:pt x="4124170" y="2086772"/>
                  <a:pt x="4132116" y="2093129"/>
                </a:cubicBezTo>
                <a:cubicBezTo>
                  <a:pt x="4139085" y="2098704"/>
                  <a:pt x="4148591" y="2101596"/>
                  <a:pt x="4157516" y="2101596"/>
                </a:cubicBezTo>
                <a:cubicBezTo>
                  <a:pt x="4216850" y="2101596"/>
                  <a:pt x="4276049" y="2095951"/>
                  <a:pt x="4335316" y="2093129"/>
                </a:cubicBezTo>
                <a:cubicBezTo>
                  <a:pt x="4343783" y="2090307"/>
                  <a:pt x="4353063" y="2089255"/>
                  <a:pt x="4360716" y="2084663"/>
                </a:cubicBezTo>
                <a:cubicBezTo>
                  <a:pt x="4386297" y="2069315"/>
                  <a:pt x="4369158" y="2060964"/>
                  <a:pt x="4403050" y="2050796"/>
                </a:cubicBezTo>
                <a:cubicBezTo>
                  <a:pt x="4433830" y="2041562"/>
                  <a:pt x="4576794" y="2034153"/>
                  <a:pt x="4580850" y="2033863"/>
                </a:cubicBezTo>
                <a:cubicBezTo>
                  <a:pt x="4597783" y="2028218"/>
                  <a:pt x="4616798" y="2026830"/>
                  <a:pt x="4631650" y="2016929"/>
                </a:cubicBezTo>
                <a:cubicBezTo>
                  <a:pt x="4640117" y="2011285"/>
                  <a:pt x="4647751" y="2004129"/>
                  <a:pt x="4657050" y="1999996"/>
                </a:cubicBezTo>
                <a:cubicBezTo>
                  <a:pt x="4673361" y="1992747"/>
                  <a:pt x="4690917" y="1988707"/>
                  <a:pt x="4707850" y="1983063"/>
                </a:cubicBezTo>
                <a:cubicBezTo>
                  <a:pt x="4716317" y="1980241"/>
                  <a:pt x="4725824" y="1979546"/>
                  <a:pt x="4733250" y="1974596"/>
                </a:cubicBezTo>
                <a:lnTo>
                  <a:pt x="4758650" y="1957663"/>
                </a:lnTo>
                <a:cubicBezTo>
                  <a:pt x="4781228" y="1960485"/>
                  <a:pt x="4804589" y="1959591"/>
                  <a:pt x="4826383" y="1966129"/>
                </a:cubicBezTo>
                <a:cubicBezTo>
                  <a:pt x="4834029" y="1968423"/>
                  <a:pt x="4836471" y="1978956"/>
                  <a:pt x="4843316" y="1983063"/>
                </a:cubicBezTo>
                <a:cubicBezTo>
                  <a:pt x="4850969" y="1987655"/>
                  <a:pt x="4860249" y="1988707"/>
                  <a:pt x="4868716" y="1991529"/>
                </a:cubicBezTo>
                <a:cubicBezTo>
                  <a:pt x="4936449" y="1988707"/>
                  <a:pt x="5004460" y="1989809"/>
                  <a:pt x="5071916" y="1983063"/>
                </a:cubicBezTo>
                <a:cubicBezTo>
                  <a:pt x="5089677" y="1981287"/>
                  <a:pt x="5122716" y="1966129"/>
                  <a:pt x="5122716" y="1966129"/>
                </a:cubicBezTo>
                <a:cubicBezTo>
                  <a:pt x="5138466" y="1950380"/>
                  <a:pt x="5143689" y="1942943"/>
                  <a:pt x="5165050" y="1932263"/>
                </a:cubicBezTo>
                <a:cubicBezTo>
                  <a:pt x="5185894" y="1921841"/>
                  <a:pt x="5221736" y="1918581"/>
                  <a:pt x="5241250" y="1915329"/>
                </a:cubicBezTo>
                <a:cubicBezTo>
                  <a:pt x="5258183" y="1904040"/>
                  <a:pt x="5277660" y="1895854"/>
                  <a:pt x="5292050" y="1881463"/>
                </a:cubicBezTo>
                <a:cubicBezTo>
                  <a:pt x="5297694" y="1875818"/>
                  <a:pt x="5302138" y="1868636"/>
                  <a:pt x="5308983" y="1864529"/>
                </a:cubicBezTo>
                <a:cubicBezTo>
                  <a:pt x="5316636" y="1859937"/>
                  <a:pt x="5325802" y="1858515"/>
                  <a:pt x="5334383" y="1856063"/>
                </a:cubicBezTo>
                <a:cubicBezTo>
                  <a:pt x="5408775" y="1834809"/>
                  <a:pt x="5332770" y="1859423"/>
                  <a:pt x="5393650" y="1839129"/>
                </a:cubicBezTo>
                <a:cubicBezTo>
                  <a:pt x="5422409" y="1795989"/>
                  <a:pt x="5417608" y="1814990"/>
                  <a:pt x="5402116" y="1737529"/>
                </a:cubicBezTo>
                <a:cubicBezTo>
                  <a:pt x="5398615" y="1720026"/>
                  <a:pt x="5390827" y="1703662"/>
                  <a:pt x="5385183" y="1686729"/>
                </a:cubicBezTo>
                <a:lnTo>
                  <a:pt x="5376716" y="1661329"/>
                </a:lnTo>
                <a:cubicBezTo>
                  <a:pt x="5385183" y="1658507"/>
                  <a:pt x="5393191" y="1652863"/>
                  <a:pt x="5402116" y="1652863"/>
                </a:cubicBezTo>
                <a:cubicBezTo>
                  <a:pt x="5427848" y="1652863"/>
                  <a:pt x="5427682" y="1664849"/>
                  <a:pt x="5444450" y="1678263"/>
                </a:cubicBezTo>
                <a:cubicBezTo>
                  <a:pt x="5452396" y="1684620"/>
                  <a:pt x="5461383" y="1689552"/>
                  <a:pt x="5469850" y="1695196"/>
                </a:cubicBezTo>
                <a:cubicBezTo>
                  <a:pt x="5483961" y="1692374"/>
                  <a:pt x="5499689" y="1693869"/>
                  <a:pt x="5512183" y="1686729"/>
                </a:cubicBezTo>
                <a:cubicBezTo>
                  <a:pt x="5521018" y="1681680"/>
                  <a:pt x="5522759" y="1669275"/>
                  <a:pt x="5529116" y="1661329"/>
                </a:cubicBezTo>
                <a:cubicBezTo>
                  <a:pt x="5534103" y="1655096"/>
                  <a:pt x="5540405" y="1650040"/>
                  <a:pt x="5546050" y="1644396"/>
                </a:cubicBezTo>
                <a:cubicBezTo>
                  <a:pt x="5548872" y="1635929"/>
                  <a:pt x="5554516" y="1627921"/>
                  <a:pt x="5554516" y="1618996"/>
                </a:cubicBezTo>
                <a:cubicBezTo>
                  <a:pt x="5554516" y="1581216"/>
                  <a:pt x="5547143" y="1590729"/>
                  <a:pt x="5529116" y="1568196"/>
                </a:cubicBezTo>
                <a:cubicBezTo>
                  <a:pt x="5522759" y="1560250"/>
                  <a:pt x="5517827" y="1551263"/>
                  <a:pt x="5512183" y="1542796"/>
                </a:cubicBezTo>
                <a:cubicBezTo>
                  <a:pt x="5590361" y="1490678"/>
                  <a:pt x="5494195" y="1557186"/>
                  <a:pt x="5554516" y="1508929"/>
                </a:cubicBezTo>
                <a:cubicBezTo>
                  <a:pt x="5607931" y="1466196"/>
                  <a:pt x="5555954" y="1515957"/>
                  <a:pt x="5596850" y="1475063"/>
                </a:cubicBezTo>
                <a:lnTo>
                  <a:pt x="5622250" y="1398863"/>
                </a:lnTo>
                <a:cubicBezTo>
                  <a:pt x="5625072" y="1390396"/>
                  <a:pt x="5622249" y="1376285"/>
                  <a:pt x="5630716" y="1373463"/>
                </a:cubicBezTo>
                <a:lnTo>
                  <a:pt x="5656116" y="1364996"/>
                </a:lnTo>
                <a:cubicBezTo>
                  <a:pt x="5661200" y="1344661"/>
                  <a:pt x="5663245" y="1320346"/>
                  <a:pt x="5681516" y="1305729"/>
                </a:cubicBezTo>
                <a:cubicBezTo>
                  <a:pt x="5688485" y="1300154"/>
                  <a:pt x="5698449" y="1300085"/>
                  <a:pt x="5706916" y="1297263"/>
                </a:cubicBezTo>
                <a:cubicBezTo>
                  <a:pt x="5725772" y="1284692"/>
                  <a:pt x="5735464" y="1280628"/>
                  <a:pt x="5749250" y="1263396"/>
                </a:cubicBezTo>
                <a:cubicBezTo>
                  <a:pt x="5755607" y="1255450"/>
                  <a:pt x="5758988" y="1245191"/>
                  <a:pt x="5766183" y="1237996"/>
                </a:cubicBezTo>
                <a:cubicBezTo>
                  <a:pt x="5782595" y="1221584"/>
                  <a:pt x="5796326" y="1219482"/>
                  <a:pt x="5816983" y="1212596"/>
                </a:cubicBezTo>
                <a:cubicBezTo>
                  <a:pt x="5934493" y="1222389"/>
                  <a:pt x="5894553" y="1245093"/>
                  <a:pt x="5952450" y="1187196"/>
                </a:cubicBezTo>
                <a:lnTo>
                  <a:pt x="5952450" y="1187196"/>
                </a:lnTo>
                <a:lnTo>
                  <a:pt x="6028650" y="1161796"/>
                </a:lnTo>
                <a:lnTo>
                  <a:pt x="6054050" y="1153329"/>
                </a:lnTo>
                <a:cubicBezTo>
                  <a:pt x="6059694" y="1144862"/>
                  <a:pt x="6060946" y="1129602"/>
                  <a:pt x="6070983" y="1127929"/>
                </a:cubicBezTo>
                <a:cubicBezTo>
                  <a:pt x="6098960" y="1123266"/>
                  <a:pt x="6132050" y="1152129"/>
                  <a:pt x="6155650" y="1136396"/>
                </a:cubicBezTo>
                <a:cubicBezTo>
                  <a:pt x="6172255" y="1125326"/>
                  <a:pt x="6150005" y="1096885"/>
                  <a:pt x="6147183" y="1077129"/>
                </a:cubicBezTo>
                <a:cubicBezTo>
                  <a:pt x="6154069" y="1056472"/>
                  <a:pt x="6156171" y="1042741"/>
                  <a:pt x="6172583" y="1026329"/>
                </a:cubicBezTo>
                <a:cubicBezTo>
                  <a:pt x="6179778" y="1019134"/>
                  <a:pt x="6189516" y="1015040"/>
                  <a:pt x="6197983" y="1009396"/>
                </a:cubicBezTo>
                <a:cubicBezTo>
                  <a:pt x="6195161" y="975529"/>
                  <a:pt x="6196181" y="941120"/>
                  <a:pt x="6189516" y="907796"/>
                </a:cubicBezTo>
                <a:cubicBezTo>
                  <a:pt x="6177207" y="846249"/>
                  <a:pt x="6160968" y="917240"/>
                  <a:pt x="6181050" y="856996"/>
                </a:cubicBezTo>
                <a:cubicBezTo>
                  <a:pt x="6175405" y="851352"/>
                  <a:pt x="6168223" y="846908"/>
                  <a:pt x="6164116" y="840063"/>
                </a:cubicBezTo>
                <a:cubicBezTo>
                  <a:pt x="6151319" y="818735"/>
                  <a:pt x="6154335" y="803618"/>
                  <a:pt x="6164116" y="780796"/>
                </a:cubicBezTo>
                <a:cubicBezTo>
                  <a:pt x="6168124" y="771443"/>
                  <a:pt x="6175405" y="763863"/>
                  <a:pt x="6181050" y="755396"/>
                </a:cubicBezTo>
                <a:cubicBezTo>
                  <a:pt x="6178228" y="721529"/>
                  <a:pt x="6181919" y="686472"/>
                  <a:pt x="6172583" y="653796"/>
                </a:cubicBezTo>
                <a:cubicBezTo>
                  <a:pt x="6169788" y="644012"/>
                  <a:pt x="6150401" y="646516"/>
                  <a:pt x="6147183" y="636863"/>
                </a:cubicBezTo>
                <a:cubicBezTo>
                  <a:pt x="6143503" y="625824"/>
                  <a:pt x="6152453" y="614185"/>
                  <a:pt x="6155650" y="602996"/>
                </a:cubicBezTo>
                <a:cubicBezTo>
                  <a:pt x="6164414" y="572322"/>
                  <a:pt x="6162495" y="580028"/>
                  <a:pt x="6181050" y="552196"/>
                </a:cubicBezTo>
                <a:lnTo>
                  <a:pt x="6197983" y="501396"/>
                </a:lnTo>
                <a:cubicBezTo>
                  <a:pt x="6207922" y="471578"/>
                  <a:pt x="6215866" y="465076"/>
                  <a:pt x="6181050" y="492929"/>
                </a:cubicBezTo>
                <a:cubicBezTo>
                  <a:pt x="6174816" y="497916"/>
                  <a:pt x="6169761" y="504218"/>
                  <a:pt x="6164116" y="509863"/>
                </a:cubicBezTo>
                <a:cubicBezTo>
                  <a:pt x="6152827" y="504218"/>
                  <a:pt x="6140751" y="499930"/>
                  <a:pt x="6130250" y="492929"/>
                </a:cubicBezTo>
                <a:cubicBezTo>
                  <a:pt x="6123608" y="488501"/>
                  <a:pt x="6121060" y="474060"/>
                  <a:pt x="6113316" y="475996"/>
                </a:cubicBezTo>
                <a:cubicBezTo>
                  <a:pt x="6103444" y="478464"/>
                  <a:pt x="6103578" y="494201"/>
                  <a:pt x="6096383" y="501396"/>
                </a:cubicBezTo>
                <a:cubicBezTo>
                  <a:pt x="6089188" y="508591"/>
                  <a:pt x="6078929" y="511972"/>
                  <a:pt x="6070983" y="518329"/>
                </a:cubicBezTo>
                <a:cubicBezTo>
                  <a:pt x="6064750" y="523316"/>
                  <a:pt x="6059694" y="529618"/>
                  <a:pt x="6054050" y="535263"/>
                </a:cubicBezTo>
                <a:cubicBezTo>
                  <a:pt x="6011717" y="532441"/>
                  <a:pt x="5969244" y="531238"/>
                  <a:pt x="5927050" y="526796"/>
                </a:cubicBezTo>
                <a:cubicBezTo>
                  <a:pt x="5915477" y="525578"/>
                  <a:pt x="5904329" y="521673"/>
                  <a:pt x="5893183" y="518329"/>
                </a:cubicBezTo>
                <a:cubicBezTo>
                  <a:pt x="5876086" y="513200"/>
                  <a:pt x="5842383" y="501396"/>
                  <a:pt x="5842383" y="501396"/>
                </a:cubicBezTo>
                <a:cubicBezTo>
                  <a:pt x="5836739" y="492929"/>
                  <a:pt x="5833396" y="482353"/>
                  <a:pt x="5825450" y="475996"/>
                </a:cubicBezTo>
                <a:cubicBezTo>
                  <a:pt x="5805746" y="460232"/>
                  <a:pt x="5786888" y="470080"/>
                  <a:pt x="5766183" y="475996"/>
                </a:cubicBezTo>
                <a:cubicBezTo>
                  <a:pt x="5757602" y="478448"/>
                  <a:pt x="5749250" y="481641"/>
                  <a:pt x="5740783" y="484463"/>
                </a:cubicBezTo>
                <a:cubicBezTo>
                  <a:pt x="5731441" y="483295"/>
                  <a:pt x="5668259" y="479894"/>
                  <a:pt x="5647650" y="467529"/>
                </a:cubicBezTo>
                <a:cubicBezTo>
                  <a:pt x="5640805" y="463422"/>
                  <a:pt x="5637856" y="454166"/>
                  <a:pt x="5630716" y="450596"/>
                </a:cubicBezTo>
                <a:cubicBezTo>
                  <a:pt x="5614751" y="442614"/>
                  <a:pt x="5579916" y="433663"/>
                  <a:pt x="5579916" y="433663"/>
                </a:cubicBezTo>
                <a:cubicBezTo>
                  <a:pt x="5574567" y="430097"/>
                  <a:pt x="5540072" y="403881"/>
                  <a:pt x="5529116" y="408263"/>
                </a:cubicBezTo>
                <a:cubicBezTo>
                  <a:pt x="5516492" y="413313"/>
                  <a:pt x="5507280" y="448371"/>
                  <a:pt x="5503716" y="459063"/>
                </a:cubicBezTo>
                <a:cubicBezTo>
                  <a:pt x="5469849" y="456241"/>
                  <a:pt x="5435838" y="454811"/>
                  <a:pt x="5402116" y="450596"/>
                </a:cubicBezTo>
                <a:cubicBezTo>
                  <a:pt x="5326469" y="441140"/>
                  <a:pt x="5404693" y="444907"/>
                  <a:pt x="5342850" y="433663"/>
                </a:cubicBezTo>
                <a:cubicBezTo>
                  <a:pt x="5320463" y="429593"/>
                  <a:pt x="5297694" y="428018"/>
                  <a:pt x="5275116" y="425196"/>
                </a:cubicBezTo>
                <a:cubicBezTo>
                  <a:pt x="5259256" y="419909"/>
                  <a:pt x="5232783" y="416860"/>
                  <a:pt x="5232783" y="391329"/>
                </a:cubicBezTo>
                <a:cubicBezTo>
                  <a:pt x="5232783" y="381153"/>
                  <a:pt x="5241087" y="371322"/>
                  <a:pt x="5249716" y="365929"/>
                </a:cubicBezTo>
                <a:cubicBezTo>
                  <a:pt x="5264852" y="356469"/>
                  <a:pt x="5300516" y="348996"/>
                  <a:pt x="5300516" y="348996"/>
                </a:cubicBezTo>
                <a:cubicBezTo>
                  <a:pt x="5308035" y="349832"/>
                  <a:pt x="5379553" y="352391"/>
                  <a:pt x="5402116" y="365929"/>
                </a:cubicBezTo>
                <a:cubicBezTo>
                  <a:pt x="5460226" y="400795"/>
                  <a:pt x="5372498" y="367347"/>
                  <a:pt x="5444450" y="391329"/>
                </a:cubicBezTo>
                <a:cubicBezTo>
                  <a:pt x="5452917" y="388507"/>
                  <a:pt x="5466536" y="391149"/>
                  <a:pt x="5469850" y="382863"/>
                </a:cubicBezTo>
                <a:cubicBezTo>
                  <a:pt x="5484892" y="345257"/>
                  <a:pt x="5452731" y="348903"/>
                  <a:pt x="5435983" y="340529"/>
                </a:cubicBezTo>
                <a:cubicBezTo>
                  <a:pt x="5426882" y="335978"/>
                  <a:pt x="5419882" y="327729"/>
                  <a:pt x="5410583" y="323596"/>
                </a:cubicBezTo>
                <a:cubicBezTo>
                  <a:pt x="5394272" y="316347"/>
                  <a:pt x="5376716" y="312307"/>
                  <a:pt x="5359783" y="306663"/>
                </a:cubicBezTo>
                <a:cubicBezTo>
                  <a:pt x="5351316" y="303841"/>
                  <a:pt x="5343186" y="299663"/>
                  <a:pt x="5334383" y="298196"/>
                </a:cubicBezTo>
                <a:cubicBezTo>
                  <a:pt x="5317450" y="295374"/>
                  <a:pt x="5300237" y="293893"/>
                  <a:pt x="5283583" y="289729"/>
                </a:cubicBezTo>
                <a:cubicBezTo>
                  <a:pt x="5266267" y="285400"/>
                  <a:pt x="5250099" y="277125"/>
                  <a:pt x="5232783" y="272796"/>
                </a:cubicBezTo>
                <a:cubicBezTo>
                  <a:pt x="5190258" y="262164"/>
                  <a:pt x="5209955" y="268009"/>
                  <a:pt x="5173516" y="255863"/>
                </a:cubicBezTo>
                <a:cubicBezTo>
                  <a:pt x="5162227" y="258685"/>
                  <a:pt x="5146104" y="254647"/>
                  <a:pt x="5139650" y="264329"/>
                </a:cubicBezTo>
                <a:cubicBezTo>
                  <a:pt x="5135222" y="270971"/>
                  <a:pt x="5151596" y="275030"/>
                  <a:pt x="5156583" y="281263"/>
                </a:cubicBezTo>
                <a:cubicBezTo>
                  <a:pt x="5199295" y="334654"/>
                  <a:pt x="5149571" y="282720"/>
                  <a:pt x="5190450" y="323596"/>
                </a:cubicBezTo>
                <a:cubicBezTo>
                  <a:pt x="5187628" y="332063"/>
                  <a:pt x="5188294" y="342685"/>
                  <a:pt x="5181983" y="348996"/>
                </a:cubicBezTo>
                <a:cubicBezTo>
                  <a:pt x="5171522" y="359457"/>
                  <a:pt x="5137895" y="369336"/>
                  <a:pt x="5122716" y="374396"/>
                </a:cubicBezTo>
                <a:cubicBezTo>
                  <a:pt x="5125538" y="363107"/>
                  <a:pt x="5127986" y="351718"/>
                  <a:pt x="5131183" y="340529"/>
                </a:cubicBezTo>
                <a:cubicBezTo>
                  <a:pt x="5133635" y="331948"/>
                  <a:pt x="5141400" y="323880"/>
                  <a:pt x="5139650" y="315129"/>
                </a:cubicBezTo>
                <a:cubicBezTo>
                  <a:pt x="5138084" y="307302"/>
                  <a:pt x="5128361" y="303840"/>
                  <a:pt x="5122716" y="298196"/>
                </a:cubicBezTo>
                <a:cubicBezTo>
                  <a:pt x="5088849" y="301018"/>
                  <a:pt x="5053792" y="297327"/>
                  <a:pt x="5021116" y="306663"/>
                </a:cubicBezTo>
                <a:cubicBezTo>
                  <a:pt x="5011332" y="309458"/>
                  <a:pt x="5014296" y="330939"/>
                  <a:pt x="5004183" y="332063"/>
                </a:cubicBezTo>
                <a:cubicBezTo>
                  <a:pt x="4959216" y="337059"/>
                  <a:pt x="4913872" y="326418"/>
                  <a:pt x="4868716" y="323596"/>
                </a:cubicBezTo>
                <a:cubicBezTo>
                  <a:pt x="4863072" y="315129"/>
                  <a:pt x="4861346" y="301673"/>
                  <a:pt x="4851783" y="298196"/>
                </a:cubicBezTo>
                <a:cubicBezTo>
                  <a:pt x="4773100" y="269584"/>
                  <a:pt x="4765271" y="320665"/>
                  <a:pt x="4784050" y="264329"/>
                </a:cubicBezTo>
                <a:cubicBezTo>
                  <a:pt x="4781228" y="255862"/>
                  <a:pt x="4784241" y="241093"/>
                  <a:pt x="4775583" y="238929"/>
                </a:cubicBezTo>
                <a:cubicBezTo>
                  <a:pt x="4715713" y="223962"/>
                  <a:pt x="4718945" y="239508"/>
                  <a:pt x="4707850" y="272796"/>
                </a:cubicBezTo>
                <a:cubicBezTo>
                  <a:pt x="4710672" y="281263"/>
                  <a:pt x="4711129" y="290934"/>
                  <a:pt x="4716316" y="298196"/>
                </a:cubicBezTo>
                <a:cubicBezTo>
                  <a:pt x="4741427" y="333352"/>
                  <a:pt x="4743459" y="329822"/>
                  <a:pt x="4775583" y="340529"/>
                </a:cubicBezTo>
                <a:cubicBezTo>
                  <a:pt x="4781227" y="346174"/>
                  <a:pt x="4794452" y="349719"/>
                  <a:pt x="4792516" y="357463"/>
                </a:cubicBezTo>
                <a:cubicBezTo>
                  <a:pt x="4790048" y="367335"/>
                  <a:pt x="4777256" y="373551"/>
                  <a:pt x="4767116" y="374396"/>
                </a:cubicBezTo>
                <a:cubicBezTo>
                  <a:pt x="4741648" y="376518"/>
                  <a:pt x="4716316" y="368751"/>
                  <a:pt x="4690916" y="365929"/>
                </a:cubicBezTo>
                <a:cubicBezTo>
                  <a:pt x="4685272" y="357462"/>
                  <a:pt x="4681178" y="347724"/>
                  <a:pt x="4673983" y="340529"/>
                </a:cubicBezTo>
                <a:cubicBezTo>
                  <a:pt x="4657571" y="324117"/>
                  <a:pt x="4643840" y="322015"/>
                  <a:pt x="4623183" y="315129"/>
                </a:cubicBezTo>
                <a:cubicBezTo>
                  <a:pt x="4617539" y="306662"/>
                  <a:pt x="4607689" y="299802"/>
                  <a:pt x="4606250" y="289729"/>
                </a:cubicBezTo>
                <a:cubicBezTo>
                  <a:pt x="4605187" y="282285"/>
                  <a:pt x="4620005" y="239996"/>
                  <a:pt x="4623183" y="230463"/>
                </a:cubicBezTo>
                <a:cubicBezTo>
                  <a:pt x="4576747" y="184024"/>
                  <a:pt x="4630271" y="230205"/>
                  <a:pt x="4496183" y="205063"/>
                </a:cubicBezTo>
                <a:cubicBezTo>
                  <a:pt x="4486181" y="203188"/>
                  <a:pt x="4480082" y="192262"/>
                  <a:pt x="4470783" y="188129"/>
                </a:cubicBezTo>
                <a:cubicBezTo>
                  <a:pt x="4454472" y="180880"/>
                  <a:pt x="4436916" y="176840"/>
                  <a:pt x="4419983" y="171196"/>
                </a:cubicBezTo>
                <a:lnTo>
                  <a:pt x="4394583" y="162729"/>
                </a:lnTo>
                <a:cubicBezTo>
                  <a:pt x="4356795" y="166928"/>
                  <a:pt x="4289429" y="148931"/>
                  <a:pt x="4326850" y="205063"/>
                </a:cubicBezTo>
                <a:cubicBezTo>
                  <a:pt x="4332404" y="213394"/>
                  <a:pt x="4380790" y="236798"/>
                  <a:pt x="4386116" y="238929"/>
                </a:cubicBezTo>
                <a:cubicBezTo>
                  <a:pt x="4402689" y="245558"/>
                  <a:pt x="4436916" y="255863"/>
                  <a:pt x="4436916" y="255863"/>
                </a:cubicBezTo>
                <a:cubicBezTo>
                  <a:pt x="4442561" y="261507"/>
                  <a:pt x="4447005" y="268689"/>
                  <a:pt x="4453850" y="272796"/>
                </a:cubicBezTo>
                <a:cubicBezTo>
                  <a:pt x="4461503" y="277388"/>
                  <a:pt x="4472939" y="274952"/>
                  <a:pt x="4479250" y="281263"/>
                </a:cubicBezTo>
                <a:cubicBezTo>
                  <a:pt x="4485561" y="287574"/>
                  <a:pt x="4484894" y="298196"/>
                  <a:pt x="4487716" y="306663"/>
                </a:cubicBezTo>
                <a:cubicBezTo>
                  <a:pt x="4479249" y="315130"/>
                  <a:pt x="4472279" y="325421"/>
                  <a:pt x="4462316" y="332063"/>
                </a:cubicBezTo>
                <a:cubicBezTo>
                  <a:pt x="4437306" y="348736"/>
                  <a:pt x="4413643" y="336650"/>
                  <a:pt x="4386116" y="332063"/>
                </a:cubicBezTo>
                <a:cubicBezTo>
                  <a:pt x="4375511" y="321457"/>
                  <a:pt x="4362626" y="303522"/>
                  <a:pt x="4343783" y="306663"/>
                </a:cubicBezTo>
                <a:cubicBezTo>
                  <a:pt x="4333746" y="308336"/>
                  <a:pt x="4327484" y="319045"/>
                  <a:pt x="4318383" y="323596"/>
                </a:cubicBezTo>
                <a:cubicBezTo>
                  <a:pt x="4310401" y="327587"/>
                  <a:pt x="4301450" y="329241"/>
                  <a:pt x="4292983" y="332063"/>
                </a:cubicBezTo>
                <a:cubicBezTo>
                  <a:pt x="4281694" y="329241"/>
                  <a:pt x="4266689" y="332431"/>
                  <a:pt x="4259116" y="323596"/>
                </a:cubicBezTo>
                <a:cubicBezTo>
                  <a:pt x="4195898" y="249841"/>
                  <a:pt x="4280848" y="285685"/>
                  <a:pt x="4216783" y="264329"/>
                </a:cubicBezTo>
                <a:cubicBezTo>
                  <a:pt x="4208316" y="267151"/>
                  <a:pt x="4199365" y="268805"/>
                  <a:pt x="4191383" y="272796"/>
                </a:cubicBezTo>
                <a:cubicBezTo>
                  <a:pt x="4182282" y="277347"/>
                  <a:pt x="4171627" y="298196"/>
                  <a:pt x="4165983" y="289729"/>
                </a:cubicBezTo>
                <a:cubicBezTo>
                  <a:pt x="4161443" y="282919"/>
                  <a:pt x="4179052" y="233590"/>
                  <a:pt x="4182916" y="221996"/>
                </a:cubicBezTo>
                <a:cubicBezTo>
                  <a:pt x="4160338" y="219174"/>
                  <a:pt x="4136566" y="221305"/>
                  <a:pt x="4115183" y="213529"/>
                </a:cubicBezTo>
                <a:cubicBezTo>
                  <a:pt x="4093385" y="205603"/>
                  <a:pt x="4087248" y="177127"/>
                  <a:pt x="4072850" y="162729"/>
                </a:cubicBezTo>
                <a:cubicBezTo>
                  <a:pt x="4065655" y="155534"/>
                  <a:pt x="4055917" y="151440"/>
                  <a:pt x="4047450" y="145796"/>
                </a:cubicBezTo>
                <a:cubicBezTo>
                  <a:pt x="4038022" y="174079"/>
                  <a:pt x="4037603" y="173172"/>
                  <a:pt x="4030516" y="205063"/>
                </a:cubicBezTo>
                <a:cubicBezTo>
                  <a:pt x="4027394" y="219111"/>
                  <a:pt x="4025540" y="233435"/>
                  <a:pt x="4022050" y="247396"/>
                </a:cubicBezTo>
                <a:cubicBezTo>
                  <a:pt x="4019885" y="256054"/>
                  <a:pt x="4019894" y="266485"/>
                  <a:pt x="4013583" y="272796"/>
                </a:cubicBezTo>
                <a:cubicBezTo>
                  <a:pt x="4007272" y="279107"/>
                  <a:pt x="3996650" y="278441"/>
                  <a:pt x="3988183" y="281263"/>
                </a:cubicBezTo>
                <a:cubicBezTo>
                  <a:pt x="3976894" y="269974"/>
                  <a:pt x="3969462" y="252445"/>
                  <a:pt x="3954316" y="247396"/>
                </a:cubicBezTo>
                <a:lnTo>
                  <a:pt x="3903516" y="230463"/>
                </a:lnTo>
                <a:cubicBezTo>
                  <a:pt x="3862622" y="189567"/>
                  <a:pt x="3912383" y="241544"/>
                  <a:pt x="3869650" y="188129"/>
                </a:cubicBezTo>
                <a:cubicBezTo>
                  <a:pt x="3851479" y="165416"/>
                  <a:pt x="3851762" y="173821"/>
                  <a:pt x="3827316" y="154263"/>
                </a:cubicBezTo>
                <a:cubicBezTo>
                  <a:pt x="3821083" y="149276"/>
                  <a:pt x="3816027" y="142974"/>
                  <a:pt x="3810383" y="137329"/>
                </a:cubicBezTo>
                <a:cubicBezTo>
                  <a:pt x="3702031" y="145664"/>
                  <a:pt x="3704109" y="151381"/>
                  <a:pt x="3598716" y="137329"/>
                </a:cubicBezTo>
                <a:cubicBezTo>
                  <a:pt x="3589870" y="136150"/>
                  <a:pt x="3581783" y="131685"/>
                  <a:pt x="3573316" y="128863"/>
                </a:cubicBezTo>
                <a:cubicBezTo>
                  <a:pt x="3557565" y="113111"/>
                  <a:pt x="3552346" y="105678"/>
                  <a:pt x="3530983" y="94996"/>
                </a:cubicBezTo>
                <a:cubicBezTo>
                  <a:pt x="3523001" y="91005"/>
                  <a:pt x="3514050" y="89351"/>
                  <a:pt x="3505583" y="86529"/>
                </a:cubicBezTo>
                <a:cubicBezTo>
                  <a:pt x="3454783" y="89351"/>
                  <a:pt x="3403852" y="90390"/>
                  <a:pt x="3353183" y="94996"/>
                </a:cubicBezTo>
                <a:cubicBezTo>
                  <a:pt x="3341594" y="96050"/>
                  <a:pt x="3330952" y="103463"/>
                  <a:pt x="3319316" y="103463"/>
                </a:cubicBezTo>
                <a:cubicBezTo>
                  <a:pt x="3279704" y="103463"/>
                  <a:pt x="3240294" y="97818"/>
                  <a:pt x="3200783" y="94996"/>
                </a:cubicBezTo>
                <a:cubicBezTo>
                  <a:pt x="3183850" y="97818"/>
                  <a:pt x="3166637" y="99299"/>
                  <a:pt x="3149983" y="103463"/>
                </a:cubicBezTo>
                <a:cubicBezTo>
                  <a:pt x="3132667" y="107792"/>
                  <a:pt x="3099183" y="120396"/>
                  <a:pt x="3099183" y="120396"/>
                </a:cubicBezTo>
                <a:cubicBezTo>
                  <a:pt x="3093606" y="137128"/>
                  <a:pt x="3088703" y="159260"/>
                  <a:pt x="3073783" y="171196"/>
                </a:cubicBezTo>
                <a:cubicBezTo>
                  <a:pt x="3066814" y="176771"/>
                  <a:pt x="3056850" y="176841"/>
                  <a:pt x="3048383" y="179663"/>
                </a:cubicBezTo>
                <a:cubicBezTo>
                  <a:pt x="3025805" y="176841"/>
                  <a:pt x="3002898" y="175964"/>
                  <a:pt x="2980650" y="171196"/>
                </a:cubicBezTo>
                <a:cubicBezTo>
                  <a:pt x="2963197" y="167456"/>
                  <a:pt x="2947166" y="158592"/>
                  <a:pt x="2929850" y="154263"/>
                </a:cubicBezTo>
                <a:cubicBezTo>
                  <a:pt x="2918561" y="151441"/>
                  <a:pt x="2907172" y="148993"/>
                  <a:pt x="2895983" y="145796"/>
                </a:cubicBezTo>
                <a:cubicBezTo>
                  <a:pt x="2887402" y="143344"/>
                  <a:pt x="2879193" y="139677"/>
                  <a:pt x="2870583" y="137329"/>
                </a:cubicBezTo>
                <a:cubicBezTo>
                  <a:pt x="2765545" y="108682"/>
                  <a:pt x="2835914" y="131418"/>
                  <a:pt x="2777450" y="111929"/>
                </a:cubicBezTo>
                <a:cubicBezTo>
                  <a:pt x="2721808" y="130477"/>
                  <a:pt x="2739926" y="134539"/>
                  <a:pt x="2692783" y="120396"/>
                </a:cubicBezTo>
                <a:cubicBezTo>
                  <a:pt x="2675686" y="115267"/>
                  <a:pt x="2658916" y="109107"/>
                  <a:pt x="2641983" y="103463"/>
                </a:cubicBezTo>
                <a:lnTo>
                  <a:pt x="2616583" y="94996"/>
                </a:lnTo>
                <a:cubicBezTo>
                  <a:pt x="2596827" y="97818"/>
                  <a:pt x="2577272" y="103463"/>
                  <a:pt x="2557316" y="103463"/>
                </a:cubicBezTo>
                <a:cubicBezTo>
                  <a:pt x="2481851" y="103463"/>
                  <a:pt x="2475766" y="100009"/>
                  <a:pt x="2421850" y="86529"/>
                </a:cubicBezTo>
                <a:cubicBezTo>
                  <a:pt x="2390805" y="89351"/>
                  <a:pt x="2359414" y="89579"/>
                  <a:pt x="2328716" y="94996"/>
                </a:cubicBezTo>
                <a:cubicBezTo>
                  <a:pt x="2311138" y="98098"/>
                  <a:pt x="2295731" y="110816"/>
                  <a:pt x="2277916" y="111929"/>
                </a:cubicBezTo>
                <a:lnTo>
                  <a:pt x="2142450" y="120396"/>
                </a:lnTo>
                <a:cubicBezTo>
                  <a:pt x="2130890" y="131955"/>
                  <a:pt x="2116135" y="148923"/>
                  <a:pt x="2100116" y="154263"/>
                </a:cubicBezTo>
                <a:cubicBezTo>
                  <a:pt x="2092084" y="156940"/>
                  <a:pt x="2083183" y="154263"/>
                  <a:pt x="2100116" y="145796"/>
                </a:cubicBezTo>
                <a:close/>
              </a:path>
            </a:pathLst>
          </a:cu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824692" y="5164218"/>
            <a:ext cx="557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Confirmed Dengue Fever Cases </a:t>
            </a:r>
            <a:r>
              <a:rPr lang="en-US" dirty="0" smtClean="0"/>
              <a:t>(In Situ) </a:t>
            </a:r>
            <a:r>
              <a:rPr lang="en-US" i="1" dirty="0" smtClean="0"/>
              <a:t>CDC</a:t>
            </a:r>
            <a:endParaRPr lang="en-US" i="1" dirty="0"/>
          </a:p>
          <a:p>
            <a:endParaRPr lang="en-US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439069" y="1323358"/>
            <a:ext cx="4720109" cy="1605047"/>
            <a:chOff x="439069" y="1323358"/>
            <a:chExt cx="4720109" cy="16050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1" t="36572" r="12532" b="44127"/>
            <a:stretch/>
          </p:blipFill>
          <p:spPr>
            <a:xfrm>
              <a:off x="439069" y="1323358"/>
              <a:ext cx="4720109" cy="160504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4126951" y="2238337"/>
              <a:ext cx="461636" cy="628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37460" r="12697" b="43492"/>
          <a:stretch/>
        </p:blipFill>
        <p:spPr>
          <a:xfrm>
            <a:off x="4565177" y="1400283"/>
            <a:ext cx="4737076" cy="155882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469634" y="3725615"/>
            <a:ext cx="4514853" cy="1470469"/>
            <a:chOff x="2469634" y="3725615"/>
            <a:chExt cx="4514853" cy="147046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0" t="35937" r="3755" b="36000"/>
            <a:stretch/>
          </p:blipFill>
          <p:spPr>
            <a:xfrm>
              <a:off x="2469634" y="3725615"/>
              <a:ext cx="4514853" cy="1470469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 rot="920702">
              <a:off x="6202938" y="4073980"/>
              <a:ext cx="670392" cy="725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4171949" y="2217600"/>
            <a:ext cx="473978" cy="40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645" y="865570"/>
            <a:ext cx="8595360" cy="607423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Habitat Assessment Map</a:t>
            </a:r>
            <a:endParaRPr lang="en-US" dirty="0"/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4314890"/>
              </p:ext>
            </p:extLst>
          </p:nvPr>
        </p:nvGraphicFramePr>
        <p:xfrm>
          <a:off x="0" y="5336918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Pentagon 4"/>
          <p:cNvSpPr/>
          <p:nvPr/>
        </p:nvSpPr>
        <p:spPr>
          <a:xfrm>
            <a:off x="1971402" y="6079045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763" y="2953019"/>
            <a:ext cx="360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Land Cover </a:t>
            </a:r>
            <a:r>
              <a:rPr lang="en-US" dirty="0"/>
              <a:t>(</a:t>
            </a:r>
            <a:r>
              <a:rPr lang="en-US" dirty="0" smtClean="0"/>
              <a:t>30m) </a:t>
            </a:r>
            <a:r>
              <a:rPr lang="en-US" i="1" dirty="0" smtClean="0"/>
              <a:t>NLCD</a:t>
            </a:r>
            <a:endParaRPr lang="en-US" i="1" dirty="0"/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45329" y="2960271"/>
            <a:ext cx="255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Elevation </a:t>
            </a:r>
            <a:r>
              <a:rPr lang="en-US" dirty="0"/>
              <a:t>(</a:t>
            </a:r>
            <a:r>
              <a:rPr lang="en-US" dirty="0" smtClean="0"/>
              <a:t>30m) </a:t>
            </a:r>
            <a:r>
              <a:rPr lang="en-US" i="1" dirty="0" smtClean="0"/>
              <a:t>USGS</a:t>
            </a:r>
            <a:endParaRPr lang="en-US" i="1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92285">
            <a:off x="8373109" y="1691296"/>
            <a:ext cx="770891" cy="96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7000" y="1342571"/>
            <a:ext cx="8983471" cy="4157907"/>
            <a:chOff x="281907" y="1340669"/>
            <a:chExt cx="8743403" cy="35341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" t="25023" r="-429" b="24186"/>
            <a:stretch/>
          </p:blipFill>
          <p:spPr>
            <a:xfrm>
              <a:off x="281907" y="1340669"/>
              <a:ext cx="8743403" cy="353413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424248" y="1702874"/>
              <a:ext cx="3527092" cy="2331058"/>
              <a:chOff x="2581943" y="1542552"/>
              <a:chExt cx="3527092" cy="233105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703616" y="1542552"/>
                <a:ext cx="1069468" cy="723569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39567" y="2355368"/>
                <a:ext cx="1069468" cy="723569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81943" y="3150041"/>
                <a:ext cx="1069468" cy="723569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42611" y="1323358"/>
            <a:ext cx="8752248" cy="4181210"/>
            <a:chOff x="149758" y="3369255"/>
            <a:chExt cx="8518359" cy="341696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4" t="19683" r="6305" b="46508"/>
            <a:stretch/>
          </p:blipFill>
          <p:spPr>
            <a:xfrm>
              <a:off x="149758" y="3369255"/>
              <a:ext cx="8518359" cy="3416969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1865656" y="3804416"/>
              <a:ext cx="3775999" cy="2167321"/>
              <a:chOff x="1905851" y="5746470"/>
              <a:chExt cx="3834804" cy="227115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436774" y="5746470"/>
                <a:ext cx="1069468" cy="723569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671187" y="6662218"/>
                <a:ext cx="1069468" cy="723569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05851" y="7294057"/>
                <a:ext cx="1069468" cy="723569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52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>
            <p:extLst/>
          </p:nvPr>
        </p:nvGraphicFramePr>
        <p:xfrm>
          <a:off x="-17416" y="5384926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3435" y="110379"/>
            <a:ext cx="8449492" cy="880120"/>
          </a:xfrm>
        </p:spPr>
        <p:txBody>
          <a:bodyPr/>
          <a:lstStyle/>
          <a:p>
            <a:pPr algn="ctr">
              <a:spcBef>
                <a:spcPts val="200"/>
              </a:spcBef>
              <a:buClr>
                <a:schemeClr val="accent1"/>
              </a:buClr>
            </a:pPr>
            <a:r>
              <a:rPr lang="en-US" sz="4000" dirty="0" smtClean="0"/>
              <a:t>Data</a:t>
            </a:r>
            <a:endParaRPr lang="en-US" sz="4000" dirty="0"/>
          </a:p>
        </p:txBody>
      </p:sp>
      <p:sp>
        <p:nvSpPr>
          <p:cNvPr id="24" name="Pentagon 23"/>
          <p:cNvSpPr/>
          <p:nvPr/>
        </p:nvSpPr>
        <p:spPr>
          <a:xfrm>
            <a:off x="3746147" y="6125456"/>
            <a:ext cx="905691" cy="484632"/>
          </a:xfrm>
          <a:prstGeom prst="homePlate">
            <a:avLst>
              <a:gd name="adj" fmla="val 37300"/>
            </a:avLst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2448" y="4488706"/>
            <a:ext cx="7391115" cy="1090845"/>
            <a:chOff x="547573" y="1867626"/>
            <a:chExt cx="7391115" cy="1090845"/>
          </a:xfrm>
        </p:grpSpPr>
        <p:sp>
          <p:nvSpPr>
            <p:cNvPr id="15" name="TextBox 14"/>
            <p:cNvSpPr txBox="1"/>
            <p:nvPr/>
          </p:nvSpPr>
          <p:spPr>
            <a:xfrm>
              <a:off x="3102723" y="1973586"/>
              <a:ext cx="4835965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Total Precipitation (TP) </a:t>
              </a:r>
              <a:r>
                <a:rPr lang="en-US" sz="2000" dirty="0" smtClean="0"/>
                <a:t>-</a:t>
              </a:r>
              <a:r>
                <a:rPr lang="en-US" sz="2000" b="1" dirty="0" smtClean="0"/>
                <a:t> </a:t>
              </a:r>
              <a:r>
                <a:rPr lang="en-US" sz="2000" dirty="0" smtClean="0"/>
                <a:t>(0.05 Degree)</a:t>
              </a:r>
            </a:p>
            <a:p>
              <a:r>
                <a:rPr lang="en-US" sz="2000" i="1" dirty="0" smtClean="0"/>
                <a:t>CHIRPS</a:t>
              </a:r>
              <a:endParaRPr lang="en-US" sz="2000" i="1" dirty="0"/>
            </a:p>
            <a:p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9" t="37540" r="13501" b="44759"/>
            <a:stretch/>
          </p:blipFill>
          <p:spPr>
            <a:xfrm>
              <a:off x="547573" y="1867626"/>
              <a:ext cx="2501524" cy="80162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90941" y="3572045"/>
            <a:ext cx="8442685" cy="1106075"/>
            <a:chOff x="523504" y="999805"/>
            <a:chExt cx="8442685" cy="1106075"/>
          </a:xfrm>
        </p:grpSpPr>
        <p:sp>
          <p:nvSpPr>
            <p:cNvPr id="13" name="TextBox 12"/>
            <p:cNvSpPr txBox="1"/>
            <p:nvPr/>
          </p:nvSpPr>
          <p:spPr>
            <a:xfrm>
              <a:off x="3087704" y="1120995"/>
              <a:ext cx="587848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Land Surface Temperature (LST) </a:t>
              </a:r>
              <a:r>
                <a:rPr lang="en-US" sz="2000" dirty="0"/>
                <a:t>- </a:t>
              </a:r>
              <a:r>
                <a:rPr lang="en-US" sz="2000" dirty="0" smtClean="0"/>
                <a:t>Day &amp; </a:t>
              </a:r>
              <a:r>
                <a:rPr lang="en-US" sz="2000" dirty="0"/>
                <a:t>Night (1km</a:t>
              </a:r>
              <a:r>
                <a:rPr lang="en-US" sz="2000" dirty="0" smtClean="0"/>
                <a:t>) </a:t>
              </a:r>
              <a:r>
                <a:rPr lang="en-US" sz="2000" i="1" dirty="0" smtClean="0"/>
                <a:t>MODIS</a:t>
              </a:r>
              <a:endParaRPr lang="en-US" sz="2000" i="1" dirty="0"/>
            </a:p>
            <a:p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47" t="36698" r="12204" b="43112"/>
            <a:stretch/>
          </p:blipFill>
          <p:spPr>
            <a:xfrm>
              <a:off x="523504" y="999805"/>
              <a:ext cx="2588609" cy="91464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68537" y="647934"/>
            <a:ext cx="36776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Monthly Jan 2009- Dec 2013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4544" y="5306273"/>
            <a:ext cx="6441009" cy="855841"/>
            <a:chOff x="484544" y="2636353"/>
            <a:chExt cx="6441009" cy="855841"/>
          </a:xfrm>
        </p:grpSpPr>
        <p:sp>
          <p:nvSpPr>
            <p:cNvPr id="14" name="TextBox 13"/>
            <p:cNvSpPr txBox="1"/>
            <p:nvPr/>
          </p:nvSpPr>
          <p:spPr>
            <a:xfrm>
              <a:off x="3042999" y="2758532"/>
              <a:ext cx="38825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Relative Humidity (RH) </a:t>
              </a:r>
              <a:r>
                <a:rPr lang="en-US" sz="2000" dirty="0" smtClean="0"/>
                <a:t>-</a:t>
              </a:r>
              <a:r>
                <a:rPr lang="en-US" sz="2000" b="1" dirty="0" smtClean="0"/>
                <a:t> </a:t>
              </a:r>
              <a:r>
                <a:rPr lang="en-US" sz="2000" dirty="0"/>
                <a:t>(1km</a:t>
              </a:r>
              <a:r>
                <a:rPr lang="en-US" sz="2000" dirty="0" smtClean="0"/>
                <a:t>) </a:t>
              </a:r>
            </a:p>
            <a:p>
              <a:r>
                <a:rPr lang="en-US" sz="2000" i="1" dirty="0" smtClean="0"/>
                <a:t>GOES-PRWEB</a:t>
              </a: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" t="27295" r="11738" b="31270"/>
            <a:stretch/>
          </p:blipFill>
          <p:spPr>
            <a:xfrm>
              <a:off x="484544" y="2636353"/>
              <a:ext cx="2131208" cy="85584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82503" y="1063255"/>
            <a:ext cx="8606587" cy="834491"/>
            <a:chOff x="552095" y="4286719"/>
            <a:chExt cx="8606587" cy="83449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0" t="35937" r="3755" b="36000"/>
            <a:stretch/>
          </p:blipFill>
          <p:spPr>
            <a:xfrm>
              <a:off x="552095" y="4286719"/>
              <a:ext cx="2522354" cy="83449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107025" y="4359410"/>
              <a:ext cx="60516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Confirmed Dengue Fever Cases (CDFC) </a:t>
              </a:r>
              <a:r>
                <a:rPr lang="en-US" sz="2000" i="1" dirty="0" smtClean="0"/>
                <a:t>(in-situ</a:t>
              </a:r>
              <a:r>
                <a:rPr lang="en-US" sz="2000" i="1" dirty="0"/>
                <a:t>)</a:t>
              </a:r>
            </a:p>
            <a:p>
              <a:r>
                <a:rPr lang="en-US" sz="2000" dirty="0" smtClean="0"/>
                <a:t>CDC- Dengue Branch</a:t>
              </a:r>
              <a:endParaRPr lang="en-US" sz="2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61502" y="1237290"/>
            <a:ext cx="520430" cy="221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51089" y="3864268"/>
            <a:ext cx="520430" cy="221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3917" y="1939301"/>
            <a:ext cx="8340262" cy="748705"/>
            <a:chOff x="463917" y="1939301"/>
            <a:chExt cx="8340262" cy="748705"/>
          </a:xfrm>
        </p:grpSpPr>
        <p:sp>
          <p:nvSpPr>
            <p:cNvPr id="33" name="TextBox 32"/>
            <p:cNvSpPr txBox="1"/>
            <p:nvPr/>
          </p:nvSpPr>
          <p:spPr>
            <a:xfrm>
              <a:off x="3071519" y="1958612"/>
              <a:ext cx="57326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Normalized Difference Water Index (NDWI) </a:t>
              </a:r>
              <a:r>
                <a:rPr lang="en-US" sz="2000" dirty="0" smtClean="0"/>
                <a:t>–</a:t>
              </a:r>
              <a:r>
                <a:rPr lang="en-US" sz="2000" b="1" dirty="0" smtClean="0"/>
                <a:t> </a:t>
              </a:r>
            </a:p>
            <a:p>
              <a:r>
                <a:rPr lang="en-US" sz="2000" dirty="0" smtClean="0"/>
                <a:t>(500m)</a:t>
              </a:r>
              <a:r>
                <a:rPr lang="en-US" sz="2000" b="1" dirty="0"/>
                <a:t> </a:t>
              </a:r>
              <a:r>
                <a:rPr lang="en-US" sz="2000" i="1" dirty="0" smtClean="0"/>
                <a:t>MODIS</a:t>
              </a:r>
              <a:endParaRPr lang="en-US" sz="2000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5" t="33016" r="20221" b="38571"/>
            <a:stretch/>
          </p:blipFill>
          <p:spPr>
            <a:xfrm>
              <a:off x="463917" y="1939301"/>
              <a:ext cx="2087172" cy="74870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70581" y="2788152"/>
            <a:ext cx="7547703" cy="911424"/>
            <a:chOff x="470581" y="2788152"/>
            <a:chExt cx="7547703" cy="911424"/>
          </a:xfrm>
        </p:grpSpPr>
        <p:sp>
          <p:nvSpPr>
            <p:cNvPr id="31" name="TextBox 30"/>
            <p:cNvSpPr txBox="1"/>
            <p:nvPr/>
          </p:nvSpPr>
          <p:spPr>
            <a:xfrm>
              <a:off x="3037433" y="3022468"/>
              <a:ext cx="498085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Population Density</a:t>
              </a:r>
              <a:r>
                <a:rPr lang="en-US" sz="2000" dirty="0" smtClean="0"/>
                <a:t> </a:t>
              </a:r>
              <a:r>
                <a:rPr lang="en-US" sz="2000" dirty="0"/>
                <a:t>- </a:t>
              </a:r>
              <a:r>
                <a:rPr lang="en-US" sz="2000" dirty="0" smtClean="0"/>
                <a:t>(100m)</a:t>
              </a:r>
              <a:r>
                <a:rPr lang="en-US" sz="2000" dirty="0"/>
                <a:t> </a:t>
              </a:r>
              <a:r>
                <a:rPr lang="en-US" sz="2000" i="1" dirty="0" err="1" smtClean="0"/>
                <a:t>WorldPop</a:t>
              </a:r>
              <a:endParaRPr lang="en-US" sz="2000" i="1" dirty="0"/>
            </a:p>
            <a:p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6" t="32698" r="10203" b="36349"/>
            <a:stretch/>
          </p:blipFill>
          <p:spPr>
            <a:xfrm>
              <a:off x="470581" y="2788152"/>
              <a:ext cx="2145171" cy="777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1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" y="509596"/>
            <a:ext cx="8449492" cy="880120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Method 1:Maximum Entropy</a:t>
            </a:r>
            <a:endParaRPr lang="en-US" sz="4000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  <a:buClr>
                <a:schemeClr val="accent1"/>
              </a:buClr>
            </a:pP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49061" y="1024185"/>
            <a:ext cx="3109202" cy="1634779"/>
            <a:chOff x="5649061" y="1024185"/>
            <a:chExt cx="3109202" cy="1634779"/>
          </a:xfrm>
        </p:grpSpPr>
        <p:cxnSp>
          <p:nvCxnSpPr>
            <p:cNvPr id="64" name="Straight Connector 63"/>
            <p:cNvCxnSpPr>
              <a:stCxn id="69" idx="2"/>
              <a:endCxn id="26" idx="0"/>
            </p:cNvCxnSpPr>
            <p:nvPr/>
          </p:nvCxnSpPr>
          <p:spPr>
            <a:xfrm flipH="1">
              <a:off x="5649061" y="2295345"/>
              <a:ext cx="1816433" cy="36361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6172724" y="1024185"/>
              <a:ext cx="2585539" cy="1301807"/>
              <a:chOff x="3671125" y="1213686"/>
              <a:chExt cx="2627396" cy="1372596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4" t="32508" r="3979" b="31047"/>
              <a:stretch/>
            </p:blipFill>
            <p:spPr>
              <a:xfrm>
                <a:off x="3800676" y="1288138"/>
                <a:ext cx="2459529" cy="742256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3838007" y="1969708"/>
                <a:ext cx="2357423" cy="61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1) </a:t>
                </a:r>
                <a:r>
                  <a:rPr lang="en-US" sz="1600" dirty="0" smtClean="0"/>
                  <a:t>Dengue Fever </a:t>
                </a:r>
              </a:p>
              <a:p>
                <a:pPr algn="ctr"/>
                <a:r>
                  <a:rPr lang="en-US" sz="1600" dirty="0" smtClean="0"/>
                  <a:t>Risk Assessment Maps</a:t>
                </a:r>
                <a:endParaRPr lang="en-US" sz="16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671125" y="1213686"/>
                <a:ext cx="2627396" cy="134028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649061" y="3534675"/>
            <a:ext cx="3220807" cy="2607710"/>
            <a:chOff x="5649061" y="3534675"/>
            <a:chExt cx="3220807" cy="2607710"/>
          </a:xfrm>
        </p:grpSpPr>
        <p:cxnSp>
          <p:nvCxnSpPr>
            <p:cNvPr id="66" name="Straight Connector 65"/>
            <p:cNvCxnSpPr>
              <a:stCxn id="26" idx="2"/>
              <a:endCxn id="74" idx="0"/>
            </p:cNvCxnSpPr>
            <p:nvPr/>
          </p:nvCxnSpPr>
          <p:spPr>
            <a:xfrm>
              <a:off x="5649061" y="3534675"/>
              <a:ext cx="1877779" cy="14723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6225706" y="5007059"/>
              <a:ext cx="2644162" cy="1135326"/>
              <a:chOff x="6225191" y="5368699"/>
              <a:chExt cx="2686968" cy="1197061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225191" y="5397515"/>
                <a:ext cx="2686968" cy="116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2) </a:t>
                </a:r>
                <a:r>
                  <a:rPr lang="en-US" sz="1600" dirty="0" smtClean="0"/>
                  <a:t>Relative Importance of variables</a:t>
                </a:r>
              </a:p>
              <a:p>
                <a:pPr algn="ctr"/>
                <a:r>
                  <a:rPr lang="en-US" sz="1600" dirty="0" smtClean="0"/>
                  <a:t>to </a:t>
                </a:r>
                <a:r>
                  <a:rPr lang="en-US" sz="1600" dirty="0"/>
                  <a:t>CDFC</a:t>
                </a:r>
              </a:p>
              <a:p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351370" y="5368699"/>
                <a:ext cx="2392036" cy="919236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4410363" y="2658964"/>
            <a:ext cx="2477395" cy="875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TerrSet</a:t>
            </a:r>
            <a:r>
              <a:rPr lang="en-US" b="1" dirty="0" smtClean="0"/>
              <a:t>-Habitat and Biodiversity Modeler </a:t>
            </a:r>
            <a:r>
              <a:rPr lang="en-US" i="1" dirty="0" smtClean="0"/>
              <a:t>Maximum Entropy</a:t>
            </a:r>
            <a:endParaRPr lang="en-US" i="1" dirty="0"/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-17416" y="5357646"/>
          <a:ext cx="9161416" cy="198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Pentagon 20"/>
          <p:cNvSpPr/>
          <p:nvPr/>
        </p:nvSpPr>
        <p:spPr>
          <a:xfrm>
            <a:off x="4676334" y="6134433"/>
            <a:ext cx="905691" cy="484632"/>
          </a:xfrm>
          <a:prstGeom prst="homePlat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58775" y="718155"/>
            <a:ext cx="3619022" cy="642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Monthly Jan 2009- Dec 2013</a:t>
            </a:r>
          </a:p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55986" y="1105451"/>
            <a:ext cx="3854377" cy="5070346"/>
            <a:chOff x="555884" y="1232451"/>
            <a:chExt cx="4142394" cy="5070346"/>
          </a:xfrm>
        </p:grpSpPr>
        <p:grpSp>
          <p:nvGrpSpPr>
            <p:cNvPr id="104" name="Group 103"/>
            <p:cNvGrpSpPr/>
            <p:nvPr/>
          </p:nvGrpSpPr>
          <p:grpSpPr>
            <a:xfrm>
              <a:off x="555884" y="1232451"/>
              <a:ext cx="2968707" cy="5070346"/>
              <a:chOff x="10067" y="936836"/>
              <a:chExt cx="3233357" cy="5662491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0067" y="3780819"/>
                <a:ext cx="3233357" cy="2818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1) </a:t>
                </a:r>
                <a:r>
                  <a:rPr lang="en-US" sz="2000" dirty="0"/>
                  <a:t>LST- Day </a:t>
                </a:r>
                <a:r>
                  <a:rPr lang="en-US" sz="2000" i="1" dirty="0"/>
                  <a:t>(MODIS)</a:t>
                </a:r>
              </a:p>
              <a:p>
                <a:r>
                  <a:rPr lang="en-US" sz="2000" b="1" dirty="0"/>
                  <a:t>2) </a:t>
                </a:r>
                <a:r>
                  <a:rPr lang="en-US" sz="2000" dirty="0"/>
                  <a:t>LST- Night </a:t>
                </a:r>
                <a:r>
                  <a:rPr lang="en-US" sz="2000" i="1" dirty="0"/>
                  <a:t>(MODIS)</a:t>
                </a:r>
              </a:p>
              <a:p>
                <a:r>
                  <a:rPr lang="en-US" sz="2000" b="1" dirty="0"/>
                  <a:t>3) </a:t>
                </a:r>
                <a:r>
                  <a:rPr lang="en-US" sz="2000" dirty="0"/>
                  <a:t>TP </a:t>
                </a:r>
                <a:r>
                  <a:rPr lang="en-US" sz="2000" i="1" dirty="0"/>
                  <a:t>(</a:t>
                </a:r>
                <a:r>
                  <a:rPr lang="en-US" sz="2000" i="1" dirty="0" smtClean="0"/>
                  <a:t>CHIRPS)</a:t>
                </a:r>
              </a:p>
              <a:p>
                <a:r>
                  <a:rPr lang="en-US" sz="2000" b="1" dirty="0" smtClean="0"/>
                  <a:t>4) </a:t>
                </a:r>
                <a:r>
                  <a:rPr lang="en-US" sz="2000" dirty="0" smtClean="0"/>
                  <a:t>RH (GOES-PRWEB)</a:t>
                </a:r>
                <a:endParaRPr lang="en-US" sz="2000" b="1" dirty="0" smtClean="0"/>
              </a:p>
              <a:p>
                <a:r>
                  <a:rPr lang="en-US" sz="2000" b="1" dirty="0" smtClean="0"/>
                  <a:t>5</a:t>
                </a:r>
                <a:r>
                  <a:rPr lang="en-US" sz="2000" b="1" dirty="0"/>
                  <a:t>) </a:t>
                </a:r>
                <a:r>
                  <a:rPr lang="en-US" sz="2000" dirty="0" smtClean="0"/>
                  <a:t>NDWI (MODIS)</a:t>
                </a:r>
                <a:endParaRPr lang="en-US" sz="2000" i="1" dirty="0"/>
              </a:p>
              <a:p>
                <a:r>
                  <a:rPr lang="en-US" sz="2000" b="1" dirty="0" smtClean="0"/>
                  <a:t>6) </a:t>
                </a:r>
                <a:r>
                  <a:rPr lang="en-US" sz="2000" dirty="0" smtClean="0"/>
                  <a:t>CDFC </a:t>
                </a:r>
                <a:r>
                  <a:rPr lang="en-US" sz="2000" i="1" dirty="0" smtClean="0"/>
                  <a:t>(</a:t>
                </a:r>
                <a:r>
                  <a:rPr lang="en-US" sz="2000" i="1" dirty="0"/>
                  <a:t>i</a:t>
                </a:r>
                <a:r>
                  <a:rPr lang="en-US" sz="2000" i="1" dirty="0" smtClean="0"/>
                  <a:t>n-situ)</a:t>
                </a:r>
              </a:p>
              <a:p>
                <a:r>
                  <a:rPr lang="en-US" sz="2000" b="1" dirty="0" smtClean="0"/>
                  <a:t>7) </a:t>
                </a:r>
                <a:r>
                  <a:rPr lang="en-US" sz="2000" dirty="0" smtClean="0"/>
                  <a:t>Pop. </a:t>
                </a:r>
                <a:r>
                  <a:rPr lang="en-US" sz="2000" i="1" dirty="0" smtClean="0"/>
                  <a:t>(</a:t>
                </a:r>
                <a:r>
                  <a:rPr lang="en-US" sz="2000" i="1" dirty="0" err="1" smtClean="0"/>
                  <a:t>WorldPop</a:t>
                </a:r>
                <a:r>
                  <a:rPr lang="en-US" sz="2000" i="1" dirty="0" smtClean="0"/>
                  <a:t>)</a:t>
                </a:r>
                <a:endParaRPr lang="en-US" sz="2000" i="1" dirty="0"/>
              </a:p>
              <a:p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663" y="936836"/>
                <a:ext cx="3172516" cy="5474463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5" name="Straight Connector 104"/>
            <p:cNvCxnSpPr>
              <a:stCxn id="26" idx="1"/>
            </p:cNvCxnSpPr>
            <p:nvPr/>
          </p:nvCxnSpPr>
          <p:spPr>
            <a:xfrm flipH="1" flipV="1">
              <a:off x="3470194" y="3222333"/>
              <a:ext cx="1228084" cy="148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267667" y="3657303"/>
            <a:ext cx="1857368" cy="165848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t="19939" r="38190" b="2874"/>
          <a:stretch/>
        </p:blipFill>
        <p:spPr>
          <a:xfrm>
            <a:off x="804166" y="1121257"/>
            <a:ext cx="2206531" cy="2578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9361" y="3711355"/>
            <a:ext cx="182475" cy="154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456907" y="3655833"/>
            <a:ext cx="2651971" cy="2262158"/>
            <a:chOff x="2519748" y="3542857"/>
            <a:chExt cx="2651971" cy="1809285"/>
          </a:xfrm>
        </p:grpSpPr>
        <p:sp>
          <p:nvSpPr>
            <p:cNvPr id="25" name="TextBox 24"/>
            <p:cNvSpPr txBox="1"/>
            <p:nvPr/>
          </p:nvSpPr>
          <p:spPr>
            <a:xfrm>
              <a:off x="3587631" y="3542857"/>
              <a:ext cx="1584088" cy="180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en-US" dirty="0"/>
                <a:t>3</a:t>
              </a:r>
              <a:r>
                <a:rPr lang="en-US" dirty="0" smtClean="0"/>
                <a:t> Month Lag</a:t>
              </a:r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en-US" dirty="0"/>
                <a:t>3</a:t>
              </a:r>
              <a:r>
                <a:rPr lang="en-US" dirty="0" smtClean="0"/>
                <a:t> Month Lag</a:t>
              </a:r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en-US" dirty="0"/>
                <a:t>2</a:t>
              </a:r>
              <a:r>
                <a:rPr lang="en-US" dirty="0" smtClean="0"/>
                <a:t> Month Lag</a:t>
              </a:r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en-US" dirty="0" smtClean="0"/>
                <a:t>2 Month Lag</a:t>
              </a:r>
            </a:p>
            <a:p>
              <a:pPr>
                <a:spcBef>
                  <a:spcPts val="150"/>
                </a:spcBef>
                <a:spcAft>
                  <a:spcPts val="150"/>
                </a:spcAft>
              </a:pPr>
              <a:r>
                <a:rPr lang="en-US" dirty="0" smtClean="0"/>
                <a:t>2 Month Lag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218692" y="3686937"/>
              <a:ext cx="437033" cy="1730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330546" y="3974477"/>
              <a:ext cx="315661" cy="5300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19748" y="4234008"/>
              <a:ext cx="1107090" cy="4312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88358" y="4516588"/>
              <a:ext cx="338030" cy="0"/>
            </a:xfrm>
            <a:prstGeom prst="line">
              <a:avLst/>
            </a:prstGeom>
            <a:ln w="381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V="1">
            <a:off x="2797957" y="5155098"/>
            <a:ext cx="760227" cy="3299"/>
          </a:xfrm>
          <a:prstGeom prst="line">
            <a:avLst/>
          </a:prstGeom>
          <a:ln w="381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11324</TotalTime>
  <Words>928</Words>
  <Application>Microsoft Office PowerPoint</Application>
  <PresentationFormat>On-screen Show (4:3)</PresentationFormat>
  <Paragraphs>329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Helvetica Neue</vt:lpstr>
      <vt:lpstr>Questrial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Kislik, Emily A. (ARC-SGE)[SCIENCE SYSTEMS AND APPLICATIONS, INC]</cp:lastModifiedBy>
  <cp:revision>342</cp:revision>
  <cp:lastPrinted>2015-11-18T18:31:03Z</cp:lastPrinted>
  <dcterms:created xsi:type="dcterms:W3CDTF">2015-05-18T13:26:09Z</dcterms:created>
  <dcterms:modified xsi:type="dcterms:W3CDTF">2016-03-04T03:16:22Z</dcterms:modified>
</cp:coreProperties>
</file>