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ddle, Madison P. (LARC-E3)[SSAI DEVELOP]" initials="BMP(D" lastIdx="30" clrIdx="0">
    <p:extLst>
      <p:ext uri="{19B8F6BF-5375-455C-9EA6-DF929625EA0E}">
        <p15:presenceInfo xmlns:p15="http://schemas.microsoft.com/office/powerpoint/2012/main" userId="S-1-5-21-330711430-3775241029-4075259233-855781" providerId="AD"/>
      </p:ext>
    </p:extLst>
  </p:cmAuthor>
  <p:cmAuthor id="2" name="Shelby I" initials="SI" lastIdx="10" clrIdx="1">
    <p:extLst>
      <p:ext uri="{19B8F6BF-5375-455C-9EA6-DF929625EA0E}">
        <p15:presenceInfo xmlns:p15="http://schemas.microsoft.com/office/powerpoint/2012/main" userId="0e14de7fa584a2c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8754"/>
    <a:srgbClr val="7DB761"/>
    <a:srgbClr val="9299A8"/>
    <a:srgbClr val="964135"/>
    <a:srgbClr val="E97844"/>
    <a:srgbClr val="7DB961"/>
    <a:srgbClr val="75AADB"/>
    <a:srgbClr val="2559A8"/>
    <a:srgbClr val="3F4268"/>
    <a:srgbClr val="EBA3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67" autoAdjust="0"/>
    <p:restoredTop sz="94660"/>
  </p:normalViewPr>
  <p:slideViewPr>
    <p:cSldViewPr snapToGrid="0">
      <p:cViewPr>
        <p:scale>
          <a:sx n="70" d="100"/>
          <a:sy n="70" d="100"/>
        </p:scale>
        <p:origin x="38" y="-7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amp; Food Security">
    <p:spTree>
      <p:nvGrpSpPr>
        <p:cNvPr id="1" name=""/>
        <p:cNvGrpSpPr/>
        <p:nvPr/>
      </p:nvGrpSpPr>
      <p:grpSpPr>
        <a:xfrm>
          <a:off x="0" y="0"/>
          <a:ext cx="0" cy="0"/>
          <a:chOff x="0" y="0"/>
          <a:chExt cx="0" cy="0"/>
        </a:xfrm>
      </p:grpSpPr>
      <p:sp>
        <p:nvSpPr>
          <p:cNvPr id="35" name="Rectangle 34"/>
          <p:cNvSpPr/>
          <p:nvPr userDrawn="1"/>
        </p:nvSpPr>
        <p:spPr>
          <a:xfrm>
            <a:off x="914399" y="35661599"/>
            <a:ext cx="25603201" cy="415567"/>
          </a:xfrm>
          <a:prstGeom prst="rect">
            <a:avLst/>
          </a:prstGeom>
          <a:solidFill>
            <a:srgbClr val="238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userDrawn="1"/>
        </p:nvSpPr>
        <p:spPr>
          <a:xfrm>
            <a:off x="893617" y="36126531"/>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
        <p:nvSpPr>
          <p:cNvPr id="157" name="Rectangle 156"/>
          <p:cNvSpPr/>
          <p:nvPr userDrawn="1"/>
        </p:nvSpPr>
        <p:spPr>
          <a:xfrm>
            <a:off x="914400" y="3662904"/>
            <a:ext cx="25623984" cy="260911"/>
          </a:xfrm>
          <a:prstGeom prst="rect">
            <a:avLst/>
          </a:prstGeom>
          <a:solidFill>
            <a:srgbClr val="238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8" name="Picture 1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sp>
        <p:nvSpPr>
          <p:cNvPr id="20" name="Text Placeholder 19"/>
          <p:cNvSpPr>
            <a:spLocks noGrp="1"/>
          </p:cNvSpPr>
          <p:nvPr>
            <p:ph type="body" sz="quarter" idx="11" hasCustomPrompt="1"/>
          </p:nvPr>
        </p:nvSpPr>
        <p:spPr>
          <a:xfrm>
            <a:off x="4704382" y="876300"/>
            <a:ext cx="18023236" cy="2171700"/>
          </a:xfrm>
        </p:spPr>
        <p:txBody>
          <a:bodyPr anchor="ctr">
            <a:normAutofit/>
          </a:bodyPr>
          <a:lstStyle>
            <a:lvl1pPr marL="0" indent="0" algn="ctr">
              <a:buNone/>
              <a:defRPr sz="5400" b="1" baseline="0">
                <a:solidFill>
                  <a:srgbClr val="238754"/>
                </a:solidFill>
              </a:defRPr>
            </a:lvl1pPr>
            <a:lvl2pPr marL="1371600" indent="0">
              <a:buNone/>
              <a:defRPr/>
            </a:lvl2pPr>
            <a:lvl3pPr marL="2743200" indent="0">
              <a:buNone/>
              <a:defRPr/>
            </a:lvl3pPr>
            <a:lvl4pPr marL="4114800" indent="0">
              <a:buNone/>
              <a:defRPr/>
            </a:lvl4pPr>
            <a:lvl5pPr marL="5486400" indent="0">
              <a:buNone/>
              <a:defRPr/>
            </a:lvl5pPr>
          </a:lstStyle>
          <a:p>
            <a:pPr lvl="0"/>
            <a:r>
              <a:rPr lang="en-US" dirty="0"/>
              <a:t>Project Subtitle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470" y="876300"/>
            <a:ext cx="2508115" cy="2176272"/>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4399" y="34530721"/>
            <a:ext cx="4480560" cy="903722"/>
          </a:xfrm>
          <a:prstGeom prst="rect">
            <a:avLst/>
          </a:prstGeom>
        </p:spPr>
      </p:pic>
    </p:spTree>
    <p:extLst>
      <p:ext uri="{BB962C8B-B14F-4D97-AF65-F5344CB8AC3E}">
        <p14:creationId xmlns:p14="http://schemas.microsoft.com/office/powerpoint/2010/main" val="804774885"/>
      </p:ext>
    </p:extLst>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464">
          <p15:clr>
            <a:srgbClr val="FBAE40"/>
          </p15:clr>
        </p15:guide>
        <p15:guide id="5" orient="horz" pos="2472" userDrawn="1">
          <p15:clr>
            <a:srgbClr val="FBAE40"/>
          </p15:clr>
        </p15:guide>
        <p15:guide id="6" orient="horz" pos="22296" userDrawn="1">
          <p15:clr>
            <a:srgbClr val="FBAE40"/>
          </p15:clr>
        </p15:guide>
        <p15:guide id="7" orient="horz" pos="21792" userDrawn="1">
          <p15:clr>
            <a:srgbClr val="FBAE40"/>
          </p15:clr>
        </p15:guide>
        <p15:guide id="8" pos="15552" userDrawn="1">
          <p15:clr>
            <a:srgbClr val="FBAE40"/>
          </p15:clr>
        </p15:guide>
        <p15:guide id="9" orient="horz" pos="21312" userDrawn="1">
          <p15:clr>
            <a:srgbClr val="FBAE40"/>
          </p15:clr>
        </p15:guide>
        <p15:guide id="10" pos="15264" userDrawn="1">
          <p15:clr>
            <a:srgbClr val="FBAE40"/>
          </p15:clr>
        </p15:guide>
        <p15:guide id="11" orient="horz" pos="2928" userDrawn="1">
          <p15:clr>
            <a:srgbClr val="FBAE40"/>
          </p15:clr>
        </p15:guide>
        <p15:guide id="12" pos="7776" userDrawn="1">
          <p15:clr>
            <a:srgbClr val="FBAE40"/>
          </p15:clr>
        </p15:guide>
        <p15:guide id="14" orient="horz" pos="1920" userDrawn="1">
          <p15:clr>
            <a:srgbClr val="FBAE40"/>
          </p15:clr>
        </p15:guide>
        <p15:guide id="15" orient="horz" pos="1536" userDrawn="1">
          <p15:clr>
            <a:srgbClr val="FBAE40"/>
          </p15:clr>
        </p15:guide>
        <p15:guide id="16" orient="horz" pos="960" userDrawn="1">
          <p15:clr>
            <a:srgbClr val="FBAE40"/>
          </p15:clr>
        </p15:guide>
        <p15:guide id="17" pos="8064"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11/26/2019</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 name="Picture 746">
            <a:extLst>
              <a:ext uri="{FF2B5EF4-FFF2-40B4-BE49-F238E27FC236}">
                <a16:creationId xmlns:a16="http://schemas.microsoft.com/office/drawing/2014/main" id="{3ECC448F-D0A9-4CBA-AB71-20526DD8F8A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557474" y="13625229"/>
            <a:ext cx="4800600" cy="6419850"/>
          </a:xfrm>
          <a:prstGeom prst="rect">
            <a:avLst/>
          </a:prstGeom>
        </p:spPr>
      </p:pic>
      <p:pic>
        <p:nvPicPr>
          <p:cNvPr id="739" name="Picture 738">
            <a:extLst>
              <a:ext uri="{FF2B5EF4-FFF2-40B4-BE49-F238E27FC236}">
                <a16:creationId xmlns:a16="http://schemas.microsoft.com/office/drawing/2014/main" id="{60039409-923D-49CD-9923-C81237A3A2B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5466960" y="13703169"/>
            <a:ext cx="4830531" cy="6530340"/>
          </a:xfrm>
          <a:prstGeom prst="rect">
            <a:avLst/>
          </a:prstGeom>
        </p:spPr>
      </p:pic>
      <p:pic>
        <p:nvPicPr>
          <p:cNvPr id="807" name="Picture 18">
            <a:extLst>
              <a:ext uri="{FF2B5EF4-FFF2-40B4-BE49-F238E27FC236}">
                <a16:creationId xmlns:a16="http://schemas.microsoft.com/office/drawing/2014/main" id="{0FF0567D-5C10-47D3-8ADE-7B62244A6D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4681" y="17404709"/>
            <a:ext cx="2003910" cy="1102316"/>
          </a:xfrm>
          <a:prstGeom prst="rect">
            <a:avLst/>
          </a:prstGeom>
          <a:noFill/>
          <a:extLst>
            <a:ext uri="{909E8E84-426E-40DD-AFC4-6F175D3DCCD1}">
              <a14:hiddenFill xmlns:a14="http://schemas.microsoft.com/office/drawing/2010/main">
                <a:solidFill>
                  <a:srgbClr val="FFFFFF"/>
                </a:solidFill>
              </a14:hiddenFill>
            </a:ext>
          </a:extLst>
        </p:spPr>
      </p:pic>
      <p:pic>
        <p:nvPicPr>
          <p:cNvPr id="806" name="Picture 18">
            <a:extLst>
              <a:ext uri="{FF2B5EF4-FFF2-40B4-BE49-F238E27FC236}">
                <a16:creationId xmlns:a16="http://schemas.microsoft.com/office/drawing/2014/main" id="{F0354A58-CCE0-4B02-A03E-F40F8218A4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6242" y="17452120"/>
            <a:ext cx="2003910" cy="1102316"/>
          </a:xfrm>
          <a:prstGeom prst="rect">
            <a:avLst/>
          </a:prstGeom>
          <a:noFill/>
          <a:extLst>
            <a:ext uri="{909E8E84-426E-40DD-AFC4-6F175D3DCCD1}">
              <a14:hiddenFill xmlns:a14="http://schemas.microsoft.com/office/drawing/2010/main">
                <a:solidFill>
                  <a:srgbClr val="FFFFFF"/>
                </a:solidFill>
              </a14:hiddenFill>
            </a:ext>
          </a:extLst>
        </p:spPr>
      </p:pic>
      <p:pic>
        <p:nvPicPr>
          <p:cNvPr id="729" name="Picture 32">
            <a:extLst>
              <a:ext uri="{FF2B5EF4-FFF2-40B4-BE49-F238E27FC236}">
                <a16:creationId xmlns:a16="http://schemas.microsoft.com/office/drawing/2014/main" id="{24294ACE-DDF4-4892-A5DB-12BF823CA4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7269" y="26316465"/>
            <a:ext cx="3937178" cy="814794"/>
          </a:xfrm>
          <a:prstGeom prst="rect">
            <a:avLst/>
          </a:prstGeom>
          <a:noFill/>
          <a:extLst>
            <a:ext uri="{909E8E84-426E-40DD-AFC4-6F175D3DCCD1}">
              <a14:hiddenFill xmlns:a14="http://schemas.microsoft.com/office/drawing/2010/main">
                <a:solidFill>
                  <a:srgbClr val="FFFFFF"/>
                </a:solidFill>
              </a14:hiddenFill>
            </a:ext>
          </a:extLst>
        </p:spPr>
      </p:pic>
      <p:pic>
        <p:nvPicPr>
          <p:cNvPr id="825" name="Picture 32">
            <a:extLst>
              <a:ext uri="{FF2B5EF4-FFF2-40B4-BE49-F238E27FC236}">
                <a16:creationId xmlns:a16="http://schemas.microsoft.com/office/drawing/2014/main" id="{64DA5878-99F8-4CA0-8E3D-A93FA6F9DF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225" y="23799665"/>
            <a:ext cx="2481259" cy="1315495"/>
          </a:xfrm>
          <a:prstGeom prst="rect">
            <a:avLst/>
          </a:prstGeom>
          <a:noFill/>
          <a:extLst>
            <a:ext uri="{909E8E84-426E-40DD-AFC4-6F175D3DCCD1}">
              <a14:hiddenFill xmlns:a14="http://schemas.microsoft.com/office/drawing/2010/main">
                <a:solidFill>
                  <a:srgbClr val="FFFFFF"/>
                </a:solidFill>
              </a14:hiddenFill>
            </a:ext>
          </a:extLst>
        </p:spPr>
      </p:pic>
      <p:pic>
        <p:nvPicPr>
          <p:cNvPr id="821" name="Picture 32">
            <a:extLst>
              <a:ext uri="{FF2B5EF4-FFF2-40B4-BE49-F238E27FC236}">
                <a16:creationId xmlns:a16="http://schemas.microsoft.com/office/drawing/2014/main" id="{5F13A095-7ADF-421C-B678-7DFF5FB92C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8504" y="23820840"/>
            <a:ext cx="2481259" cy="1315495"/>
          </a:xfrm>
          <a:prstGeom prst="rect">
            <a:avLst/>
          </a:prstGeom>
          <a:noFill/>
          <a:extLst>
            <a:ext uri="{909E8E84-426E-40DD-AFC4-6F175D3DCCD1}">
              <a14:hiddenFill xmlns:a14="http://schemas.microsoft.com/office/drawing/2010/main">
                <a:solidFill>
                  <a:srgbClr val="FFFFFF"/>
                </a:solidFill>
              </a14:hiddenFill>
            </a:ext>
          </a:extLst>
        </p:spPr>
      </p:pic>
      <p:pic>
        <p:nvPicPr>
          <p:cNvPr id="822" name="Picture 32">
            <a:extLst>
              <a:ext uri="{FF2B5EF4-FFF2-40B4-BE49-F238E27FC236}">
                <a16:creationId xmlns:a16="http://schemas.microsoft.com/office/drawing/2014/main" id="{2750C889-5ACD-4E37-959F-625F3A7694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9675" y="23821153"/>
            <a:ext cx="2481259" cy="1315495"/>
          </a:xfrm>
          <a:prstGeom prst="rect">
            <a:avLst/>
          </a:prstGeom>
          <a:noFill/>
          <a:extLst>
            <a:ext uri="{909E8E84-426E-40DD-AFC4-6F175D3DCCD1}">
              <a14:hiddenFill xmlns:a14="http://schemas.microsoft.com/office/drawing/2010/main">
                <a:solidFill>
                  <a:srgbClr val="FFFFFF"/>
                </a:solidFill>
              </a14:hiddenFill>
            </a:ext>
          </a:extLst>
        </p:spPr>
      </p:pic>
      <p:pic>
        <p:nvPicPr>
          <p:cNvPr id="823" name="Picture 32">
            <a:extLst>
              <a:ext uri="{FF2B5EF4-FFF2-40B4-BE49-F238E27FC236}">
                <a16:creationId xmlns:a16="http://schemas.microsoft.com/office/drawing/2014/main" id="{A4AD89D1-15CE-4C6F-83CD-6DD4A9CA13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1549" y="23820542"/>
            <a:ext cx="2481259" cy="1315495"/>
          </a:xfrm>
          <a:prstGeom prst="rect">
            <a:avLst/>
          </a:prstGeom>
          <a:noFill/>
          <a:extLst>
            <a:ext uri="{909E8E84-426E-40DD-AFC4-6F175D3DCCD1}">
              <a14:hiddenFill xmlns:a14="http://schemas.microsoft.com/office/drawing/2010/main">
                <a:solidFill>
                  <a:srgbClr val="FFFFFF"/>
                </a:solidFill>
              </a14:hiddenFill>
            </a:ext>
          </a:extLst>
        </p:spPr>
      </p:pic>
      <p:pic>
        <p:nvPicPr>
          <p:cNvPr id="824" name="Picture 32">
            <a:extLst>
              <a:ext uri="{FF2B5EF4-FFF2-40B4-BE49-F238E27FC236}">
                <a16:creationId xmlns:a16="http://schemas.microsoft.com/office/drawing/2014/main" id="{D904DB8F-841D-47E9-B7C8-3BEFC50291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6708" y="23819424"/>
            <a:ext cx="2481259" cy="1315495"/>
          </a:xfrm>
          <a:prstGeom prst="rect">
            <a:avLst/>
          </a:prstGeom>
          <a:noFill/>
          <a:extLst>
            <a:ext uri="{909E8E84-426E-40DD-AFC4-6F175D3DCCD1}">
              <a14:hiddenFill xmlns:a14="http://schemas.microsoft.com/office/drawing/2010/main">
                <a:solidFill>
                  <a:srgbClr val="FFFFFF"/>
                </a:solidFill>
              </a14:hiddenFill>
            </a:ext>
          </a:extLst>
        </p:spPr>
      </p:pic>
      <p:pic>
        <p:nvPicPr>
          <p:cNvPr id="812" name="Picture 32">
            <a:extLst>
              <a:ext uri="{FF2B5EF4-FFF2-40B4-BE49-F238E27FC236}">
                <a16:creationId xmlns:a16="http://schemas.microsoft.com/office/drawing/2014/main" id="{8CA099C6-25EC-4108-8630-087368EE60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82748" y="20810769"/>
            <a:ext cx="2481259" cy="1315495"/>
          </a:xfrm>
          <a:prstGeom prst="rect">
            <a:avLst/>
          </a:prstGeom>
          <a:noFill/>
          <a:extLst>
            <a:ext uri="{909E8E84-426E-40DD-AFC4-6F175D3DCCD1}">
              <a14:hiddenFill xmlns:a14="http://schemas.microsoft.com/office/drawing/2010/main">
                <a:solidFill>
                  <a:srgbClr val="FFFFFF"/>
                </a:solidFill>
              </a14:hiddenFill>
            </a:ext>
          </a:extLst>
        </p:spPr>
      </p:pic>
      <p:pic>
        <p:nvPicPr>
          <p:cNvPr id="811" name="Picture 32">
            <a:extLst>
              <a:ext uri="{FF2B5EF4-FFF2-40B4-BE49-F238E27FC236}">
                <a16:creationId xmlns:a16="http://schemas.microsoft.com/office/drawing/2014/main" id="{DA774723-155C-4A53-9021-4807DD1F5A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637" y="20849334"/>
            <a:ext cx="2481259" cy="1315495"/>
          </a:xfrm>
          <a:prstGeom prst="rect">
            <a:avLst/>
          </a:prstGeom>
          <a:noFill/>
          <a:extLst>
            <a:ext uri="{909E8E84-426E-40DD-AFC4-6F175D3DCCD1}">
              <a14:hiddenFill xmlns:a14="http://schemas.microsoft.com/office/drawing/2010/main">
                <a:solidFill>
                  <a:srgbClr val="FFFFFF"/>
                </a:solidFill>
              </a14:hiddenFill>
            </a:ext>
          </a:extLst>
        </p:spPr>
      </p:pic>
      <p:pic>
        <p:nvPicPr>
          <p:cNvPr id="810" name="Picture 32">
            <a:extLst>
              <a:ext uri="{FF2B5EF4-FFF2-40B4-BE49-F238E27FC236}">
                <a16:creationId xmlns:a16="http://schemas.microsoft.com/office/drawing/2014/main" id="{F24DDE05-03DC-4D6D-8D7C-F23B07D345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3919" y="20811082"/>
            <a:ext cx="2481259" cy="1315495"/>
          </a:xfrm>
          <a:prstGeom prst="rect">
            <a:avLst/>
          </a:prstGeom>
          <a:noFill/>
          <a:extLst>
            <a:ext uri="{909E8E84-426E-40DD-AFC4-6F175D3DCCD1}">
              <a14:hiddenFill xmlns:a14="http://schemas.microsoft.com/office/drawing/2010/main">
                <a:solidFill>
                  <a:srgbClr val="FFFFFF"/>
                </a:solidFill>
              </a14:hiddenFill>
            </a:ext>
          </a:extLst>
        </p:spPr>
      </p:pic>
      <p:pic>
        <p:nvPicPr>
          <p:cNvPr id="809" name="Picture 32">
            <a:extLst>
              <a:ext uri="{FF2B5EF4-FFF2-40B4-BE49-F238E27FC236}">
                <a16:creationId xmlns:a16="http://schemas.microsoft.com/office/drawing/2014/main" id="{B969CCCF-BB82-4F65-AF4E-6A3A0B7CDD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5792" y="20810471"/>
            <a:ext cx="2481259" cy="1315495"/>
          </a:xfrm>
          <a:prstGeom prst="rect">
            <a:avLst/>
          </a:prstGeom>
          <a:noFill/>
          <a:extLst>
            <a:ext uri="{909E8E84-426E-40DD-AFC4-6F175D3DCCD1}">
              <a14:hiddenFill xmlns:a14="http://schemas.microsoft.com/office/drawing/2010/main">
                <a:solidFill>
                  <a:srgbClr val="FFFFFF"/>
                </a:solidFill>
              </a14:hiddenFill>
            </a:ext>
          </a:extLst>
        </p:spPr>
      </p:pic>
      <p:pic>
        <p:nvPicPr>
          <p:cNvPr id="808" name="Picture 32">
            <a:extLst>
              <a:ext uri="{FF2B5EF4-FFF2-40B4-BE49-F238E27FC236}">
                <a16:creationId xmlns:a16="http://schemas.microsoft.com/office/drawing/2014/main" id="{79FDBC58-872E-40D6-A146-E1273583DD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0951" y="20809353"/>
            <a:ext cx="2481259" cy="1315495"/>
          </a:xfrm>
          <a:prstGeom prst="rect">
            <a:avLst/>
          </a:prstGeom>
          <a:noFill/>
          <a:extLst>
            <a:ext uri="{909E8E84-426E-40DD-AFC4-6F175D3DCCD1}">
              <a14:hiddenFill xmlns:a14="http://schemas.microsoft.com/office/drawing/2010/main">
                <a:solidFill>
                  <a:srgbClr val="FFFFFF"/>
                </a:solidFill>
              </a14:hiddenFill>
            </a:ext>
          </a:extLst>
        </p:spPr>
      </p:pic>
      <p:pic>
        <p:nvPicPr>
          <p:cNvPr id="708" name="Picture 32">
            <a:extLst>
              <a:ext uri="{FF2B5EF4-FFF2-40B4-BE49-F238E27FC236}">
                <a16:creationId xmlns:a16="http://schemas.microsoft.com/office/drawing/2014/main" id="{B7B657CD-FD52-4239-9EFF-F07FD53BA3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569" y="20808491"/>
            <a:ext cx="2481259" cy="1315495"/>
          </a:xfrm>
          <a:prstGeom prst="rect">
            <a:avLst/>
          </a:prstGeom>
          <a:noFill/>
          <a:extLst>
            <a:ext uri="{909E8E84-426E-40DD-AFC4-6F175D3DCCD1}">
              <a14:hiddenFill xmlns:a14="http://schemas.microsoft.com/office/drawing/2010/main">
                <a:solidFill>
                  <a:srgbClr val="FFFFFF"/>
                </a:solidFill>
              </a14:hiddenFill>
            </a:ext>
          </a:extLst>
        </p:spPr>
      </p:pic>
      <p:sp>
        <p:nvSpPr>
          <p:cNvPr id="709" name="TextBox 708">
            <a:extLst>
              <a:ext uri="{FF2B5EF4-FFF2-40B4-BE49-F238E27FC236}">
                <a16:creationId xmlns:a16="http://schemas.microsoft.com/office/drawing/2014/main" id="{711F50C4-D1B0-43BA-B4B7-89BC9394737A}"/>
              </a:ext>
            </a:extLst>
          </p:cNvPr>
          <p:cNvSpPr txBox="1"/>
          <p:nvPr/>
        </p:nvSpPr>
        <p:spPr>
          <a:xfrm>
            <a:off x="1174499" y="21134669"/>
            <a:ext cx="1986602" cy="584775"/>
          </a:xfrm>
          <a:prstGeom prst="rect">
            <a:avLst/>
          </a:prstGeom>
          <a:noFill/>
        </p:spPr>
        <p:txBody>
          <a:bodyPr wrap="none" rtlCol="0">
            <a:spAutoFit/>
          </a:bodyPr>
          <a:lstStyle/>
          <a:p>
            <a:pPr algn="ctr"/>
            <a:r>
              <a:rPr lang="en-US" sz="1600" dirty="0"/>
              <a:t>1987 to 1989</a:t>
            </a:r>
          </a:p>
          <a:p>
            <a:pPr algn="ctr"/>
            <a:r>
              <a:rPr lang="en-US" sz="1600" dirty="0"/>
              <a:t>Composite Image</a:t>
            </a:r>
          </a:p>
        </p:txBody>
      </p:sp>
      <p:sp>
        <p:nvSpPr>
          <p:cNvPr id="711" name="TextBox 710">
            <a:extLst>
              <a:ext uri="{FF2B5EF4-FFF2-40B4-BE49-F238E27FC236}">
                <a16:creationId xmlns:a16="http://schemas.microsoft.com/office/drawing/2014/main" id="{13B5FE19-D059-49E1-BB37-CC5AC86A0FCF}"/>
              </a:ext>
            </a:extLst>
          </p:cNvPr>
          <p:cNvSpPr txBox="1"/>
          <p:nvPr/>
        </p:nvSpPr>
        <p:spPr>
          <a:xfrm>
            <a:off x="5538873" y="21166165"/>
            <a:ext cx="1986602" cy="584775"/>
          </a:xfrm>
          <a:prstGeom prst="rect">
            <a:avLst/>
          </a:prstGeom>
          <a:noFill/>
        </p:spPr>
        <p:txBody>
          <a:bodyPr wrap="none" rtlCol="0">
            <a:spAutoFit/>
          </a:bodyPr>
          <a:lstStyle/>
          <a:p>
            <a:pPr algn="ctr"/>
            <a:r>
              <a:rPr lang="en-US" sz="1600" dirty="0"/>
              <a:t>2005 to 2007</a:t>
            </a:r>
          </a:p>
          <a:p>
            <a:pPr algn="ctr"/>
            <a:r>
              <a:rPr lang="en-US" sz="1600" dirty="0"/>
              <a:t>Composite Image</a:t>
            </a:r>
          </a:p>
        </p:txBody>
      </p:sp>
      <p:sp>
        <p:nvSpPr>
          <p:cNvPr id="713" name="TextBox 712">
            <a:extLst>
              <a:ext uri="{FF2B5EF4-FFF2-40B4-BE49-F238E27FC236}">
                <a16:creationId xmlns:a16="http://schemas.microsoft.com/office/drawing/2014/main" id="{8E0EED82-D0BB-4F54-983D-772BBAF370FD}"/>
              </a:ext>
            </a:extLst>
          </p:cNvPr>
          <p:cNvSpPr txBox="1"/>
          <p:nvPr/>
        </p:nvSpPr>
        <p:spPr>
          <a:xfrm>
            <a:off x="3377786" y="21148175"/>
            <a:ext cx="1986602" cy="584775"/>
          </a:xfrm>
          <a:prstGeom prst="rect">
            <a:avLst/>
          </a:prstGeom>
          <a:noFill/>
        </p:spPr>
        <p:txBody>
          <a:bodyPr wrap="none" rtlCol="0">
            <a:spAutoFit/>
          </a:bodyPr>
          <a:lstStyle/>
          <a:p>
            <a:pPr algn="ctr"/>
            <a:r>
              <a:rPr lang="en-US" sz="1600" dirty="0"/>
              <a:t>1995 to 1997</a:t>
            </a:r>
          </a:p>
          <a:p>
            <a:pPr algn="ctr"/>
            <a:r>
              <a:rPr lang="en-US" sz="1600" dirty="0"/>
              <a:t>Composite Image</a:t>
            </a:r>
          </a:p>
        </p:txBody>
      </p:sp>
      <p:sp>
        <p:nvSpPr>
          <p:cNvPr id="715" name="TextBox 714">
            <a:extLst>
              <a:ext uri="{FF2B5EF4-FFF2-40B4-BE49-F238E27FC236}">
                <a16:creationId xmlns:a16="http://schemas.microsoft.com/office/drawing/2014/main" id="{4FB8E1E1-1323-489A-898E-97D90CE0AFC8}"/>
              </a:ext>
            </a:extLst>
          </p:cNvPr>
          <p:cNvSpPr txBox="1"/>
          <p:nvPr/>
        </p:nvSpPr>
        <p:spPr>
          <a:xfrm>
            <a:off x="7734126" y="21165277"/>
            <a:ext cx="1986602" cy="584775"/>
          </a:xfrm>
          <a:prstGeom prst="rect">
            <a:avLst/>
          </a:prstGeom>
          <a:noFill/>
        </p:spPr>
        <p:txBody>
          <a:bodyPr wrap="none" rtlCol="0">
            <a:spAutoFit/>
          </a:bodyPr>
          <a:lstStyle/>
          <a:p>
            <a:pPr algn="ctr"/>
            <a:r>
              <a:rPr lang="en-US" sz="1600" dirty="0"/>
              <a:t>2015 to 2017</a:t>
            </a:r>
          </a:p>
          <a:p>
            <a:pPr algn="ctr"/>
            <a:r>
              <a:rPr lang="en-US" sz="1600" dirty="0"/>
              <a:t>Composite Image</a:t>
            </a:r>
          </a:p>
        </p:txBody>
      </p:sp>
      <p:sp>
        <p:nvSpPr>
          <p:cNvPr id="717" name="TextBox 716">
            <a:extLst>
              <a:ext uri="{FF2B5EF4-FFF2-40B4-BE49-F238E27FC236}">
                <a16:creationId xmlns:a16="http://schemas.microsoft.com/office/drawing/2014/main" id="{4517D5D4-E5B0-4BE5-8377-25AFD32D0B32}"/>
              </a:ext>
            </a:extLst>
          </p:cNvPr>
          <p:cNvSpPr txBox="1"/>
          <p:nvPr/>
        </p:nvSpPr>
        <p:spPr>
          <a:xfrm>
            <a:off x="9923948" y="21182640"/>
            <a:ext cx="1986602" cy="584775"/>
          </a:xfrm>
          <a:prstGeom prst="rect">
            <a:avLst/>
          </a:prstGeom>
          <a:noFill/>
        </p:spPr>
        <p:txBody>
          <a:bodyPr wrap="none" rtlCol="0">
            <a:spAutoFit/>
          </a:bodyPr>
          <a:lstStyle/>
          <a:p>
            <a:pPr algn="ctr"/>
            <a:r>
              <a:rPr lang="en-US" sz="1600" dirty="0"/>
              <a:t>2017 to 2019</a:t>
            </a:r>
          </a:p>
          <a:p>
            <a:pPr algn="ctr"/>
            <a:r>
              <a:rPr lang="en-US" sz="1600" dirty="0"/>
              <a:t>Composite Image</a:t>
            </a:r>
          </a:p>
        </p:txBody>
      </p:sp>
      <p:pic>
        <p:nvPicPr>
          <p:cNvPr id="718" name="Picture 34">
            <a:extLst>
              <a:ext uri="{FF2B5EF4-FFF2-40B4-BE49-F238E27FC236}">
                <a16:creationId xmlns:a16="http://schemas.microsoft.com/office/drawing/2014/main" id="{EDCA5FED-2E0F-4ABF-BD64-07AD109196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6866" y="22240942"/>
            <a:ext cx="5658091" cy="1565451"/>
          </a:xfrm>
          <a:prstGeom prst="rect">
            <a:avLst/>
          </a:prstGeom>
          <a:noFill/>
          <a:extLst>
            <a:ext uri="{909E8E84-426E-40DD-AFC4-6F175D3DCCD1}">
              <a14:hiddenFill xmlns:a14="http://schemas.microsoft.com/office/drawing/2010/main">
                <a:solidFill>
                  <a:srgbClr val="FFFFFF"/>
                </a:solidFill>
              </a14:hiddenFill>
            </a:ext>
          </a:extLst>
        </p:spPr>
      </p:pic>
      <p:sp>
        <p:nvSpPr>
          <p:cNvPr id="719" name="TextBox 718">
            <a:extLst>
              <a:ext uri="{FF2B5EF4-FFF2-40B4-BE49-F238E27FC236}">
                <a16:creationId xmlns:a16="http://schemas.microsoft.com/office/drawing/2014/main" id="{2A2954D0-F6F7-4369-B38E-F12B90B0565A}"/>
              </a:ext>
            </a:extLst>
          </p:cNvPr>
          <p:cNvSpPr txBox="1"/>
          <p:nvPr/>
        </p:nvSpPr>
        <p:spPr>
          <a:xfrm>
            <a:off x="2883438" y="22568418"/>
            <a:ext cx="4714524" cy="830997"/>
          </a:xfrm>
          <a:prstGeom prst="rect">
            <a:avLst/>
          </a:prstGeom>
          <a:noFill/>
        </p:spPr>
        <p:txBody>
          <a:bodyPr wrap="square" rtlCol="0">
            <a:spAutoFit/>
          </a:bodyPr>
          <a:lstStyle/>
          <a:p>
            <a:pPr algn="ctr"/>
            <a:r>
              <a:rPr lang="en-US" sz="1600" dirty="0"/>
              <a:t>Land use and Land Cover (LULC) Classification Using Random Forest Machine Learning Classifier</a:t>
            </a:r>
          </a:p>
        </p:txBody>
      </p:sp>
      <p:grpSp>
        <p:nvGrpSpPr>
          <p:cNvPr id="720" name="Group 719">
            <a:extLst>
              <a:ext uri="{FF2B5EF4-FFF2-40B4-BE49-F238E27FC236}">
                <a16:creationId xmlns:a16="http://schemas.microsoft.com/office/drawing/2014/main" id="{B66632FC-B4CA-4D2B-8BD5-1ECBCB9B4D20}"/>
              </a:ext>
            </a:extLst>
          </p:cNvPr>
          <p:cNvGrpSpPr/>
          <p:nvPr/>
        </p:nvGrpSpPr>
        <p:grpSpPr>
          <a:xfrm>
            <a:off x="7763192" y="21929220"/>
            <a:ext cx="4565075" cy="2151794"/>
            <a:chOff x="6364673" y="4426879"/>
            <a:chExt cx="3939770" cy="1827448"/>
          </a:xfrm>
        </p:grpSpPr>
        <p:pic>
          <p:nvPicPr>
            <p:cNvPr id="804" name="Picture 18">
              <a:extLst>
                <a:ext uri="{FF2B5EF4-FFF2-40B4-BE49-F238E27FC236}">
                  <a16:creationId xmlns:a16="http://schemas.microsoft.com/office/drawing/2014/main" id="{5D9E7762-767B-4955-9147-3CDB8E4658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4673" y="4426879"/>
              <a:ext cx="3939770" cy="1827448"/>
            </a:xfrm>
            <a:prstGeom prst="rect">
              <a:avLst/>
            </a:prstGeom>
            <a:noFill/>
            <a:extLst>
              <a:ext uri="{909E8E84-426E-40DD-AFC4-6F175D3DCCD1}">
                <a14:hiddenFill xmlns:a14="http://schemas.microsoft.com/office/drawing/2010/main">
                  <a:solidFill>
                    <a:srgbClr val="FFFFFF"/>
                  </a:solidFill>
                </a14:hiddenFill>
              </a:ext>
            </a:extLst>
          </p:spPr>
        </p:pic>
        <p:sp>
          <p:nvSpPr>
            <p:cNvPr id="805" name="TextBox 804">
              <a:extLst>
                <a:ext uri="{FF2B5EF4-FFF2-40B4-BE49-F238E27FC236}">
                  <a16:creationId xmlns:a16="http://schemas.microsoft.com/office/drawing/2014/main" id="{7145A11B-A22D-4F42-81A9-40DD08AFA30D}"/>
                </a:ext>
              </a:extLst>
            </p:cNvPr>
            <p:cNvSpPr txBox="1"/>
            <p:nvPr/>
          </p:nvSpPr>
          <p:spPr>
            <a:xfrm>
              <a:off x="7018110" y="4854005"/>
              <a:ext cx="2265072" cy="914846"/>
            </a:xfrm>
            <a:prstGeom prst="rect">
              <a:avLst/>
            </a:prstGeom>
            <a:noFill/>
          </p:spPr>
          <p:txBody>
            <a:bodyPr wrap="square" rtlCol="0">
              <a:spAutoFit/>
            </a:bodyPr>
            <a:lstStyle/>
            <a:p>
              <a:pPr algn="ctr"/>
              <a:r>
                <a:rPr lang="en-US" sz="1600" dirty="0"/>
                <a:t>Ancillary Data (Gray Level Co-Occurrence Matrix, Vegetation Indices, and SRTM: DEM)</a:t>
              </a:r>
            </a:p>
          </p:txBody>
        </p:sp>
      </p:grpSp>
      <p:sp>
        <p:nvSpPr>
          <p:cNvPr id="803" name="TextBox 802">
            <a:extLst>
              <a:ext uri="{FF2B5EF4-FFF2-40B4-BE49-F238E27FC236}">
                <a16:creationId xmlns:a16="http://schemas.microsoft.com/office/drawing/2014/main" id="{9C7E310A-908F-488E-9019-D610A978C7E8}"/>
              </a:ext>
            </a:extLst>
          </p:cNvPr>
          <p:cNvSpPr txBox="1"/>
          <p:nvPr/>
        </p:nvSpPr>
        <p:spPr>
          <a:xfrm>
            <a:off x="1249427" y="24178621"/>
            <a:ext cx="1962497" cy="584775"/>
          </a:xfrm>
          <a:prstGeom prst="rect">
            <a:avLst/>
          </a:prstGeom>
          <a:noFill/>
        </p:spPr>
        <p:txBody>
          <a:bodyPr wrap="none" rtlCol="0">
            <a:spAutoFit/>
          </a:bodyPr>
          <a:lstStyle/>
          <a:p>
            <a:pPr algn="ctr"/>
            <a:r>
              <a:rPr lang="en-US" sz="1600" dirty="0"/>
              <a:t>1987 to 1989 LULC</a:t>
            </a:r>
          </a:p>
          <a:p>
            <a:pPr algn="ctr"/>
            <a:r>
              <a:rPr lang="en-US" sz="1600" dirty="0"/>
              <a:t>Classified Map</a:t>
            </a:r>
          </a:p>
        </p:txBody>
      </p:sp>
      <p:sp>
        <p:nvSpPr>
          <p:cNvPr id="801" name="TextBox 800">
            <a:extLst>
              <a:ext uri="{FF2B5EF4-FFF2-40B4-BE49-F238E27FC236}">
                <a16:creationId xmlns:a16="http://schemas.microsoft.com/office/drawing/2014/main" id="{AFC7F7EC-E06A-4803-930C-C975A4A54B30}"/>
              </a:ext>
            </a:extLst>
          </p:cNvPr>
          <p:cNvSpPr txBox="1"/>
          <p:nvPr/>
        </p:nvSpPr>
        <p:spPr>
          <a:xfrm>
            <a:off x="3416438" y="24199431"/>
            <a:ext cx="1962496" cy="584775"/>
          </a:xfrm>
          <a:prstGeom prst="rect">
            <a:avLst/>
          </a:prstGeom>
          <a:noFill/>
        </p:spPr>
        <p:txBody>
          <a:bodyPr wrap="none" rtlCol="0">
            <a:spAutoFit/>
          </a:bodyPr>
          <a:lstStyle/>
          <a:p>
            <a:pPr algn="ctr"/>
            <a:r>
              <a:rPr lang="en-US" sz="1600" dirty="0"/>
              <a:t>1995 to 1997 LULC</a:t>
            </a:r>
          </a:p>
          <a:p>
            <a:pPr algn="ctr"/>
            <a:r>
              <a:rPr lang="en-US" sz="1600" dirty="0"/>
              <a:t>Classified Map</a:t>
            </a:r>
          </a:p>
        </p:txBody>
      </p:sp>
      <p:sp>
        <p:nvSpPr>
          <p:cNvPr id="799" name="TextBox 798">
            <a:extLst>
              <a:ext uri="{FF2B5EF4-FFF2-40B4-BE49-F238E27FC236}">
                <a16:creationId xmlns:a16="http://schemas.microsoft.com/office/drawing/2014/main" id="{E9F528E6-A28F-4EC8-87CD-82B44E401E2F}"/>
              </a:ext>
            </a:extLst>
          </p:cNvPr>
          <p:cNvSpPr txBox="1"/>
          <p:nvPr/>
        </p:nvSpPr>
        <p:spPr>
          <a:xfrm>
            <a:off x="7779220" y="24213813"/>
            <a:ext cx="1962496" cy="584775"/>
          </a:xfrm>
          <a:prstGeom prst="rect">
            <a:avLst/>
          </a:prstGeom>
          <a:noFill/>
        </p:spPr>
        <p:txBody>
          <a:bodyPr wrap="none" rtlCol="0">
            <a:spAutoFit/>
          </a:bodyPr>
          <a:lstStyle/>
          <a:p>
            <a:pPr algn="ctr"/>
            <a:r>
              <a:rPr lang="en-US" sz="1600" dirty="0"/>
              <a:t>2015 to 2017 LULC</a:t>
            </a:r>
          </a:p>
          <a:p>
            <a:pPr algn="ctr"/>
            <a:r>
              <a:rPr lang="en-US" sz="1600" dirty="0"/>
              <a:t>Classified Map</a:t>
            </a:r>
          </a:p>
        </p:txBody>
      </p:sp>
      <p:sp>
        <p:nvSpPr>
          <p:cNvPr id="797" name="TextBox 796">
            <a:extLst>
              <a:ext uri="{FF2B5EF4-FFF2-40B4-BE49-F238E27FC236}">
                <a16:creationId xmlns:a16="http://schemas.microsoft.com/office/drawing/2014/main" id="{57BBF737-A53F-464A-8396-642FB7D8BCEF}"/>
              </a:ext>
            </a:extLst>
          </p:cNvPr>
          <p:cNvSpPr txBox="1"/>
          <p:nvPr/>
        </p:nvSpPr>
        <p:spPr>
          <a:xfrm>
            <a:off x="5632008" y="24205097"/>
            <a:ext cx="1962496" cy="584775"/>
          </a:xfrm>
          <a:prstGeom prst="rect">
            <a:avLst/>
          </a:prstGeom>
          <a:noFill/>
        </p:spPr>
        <p:txBody>
          <a:bodyPr wrap="none" rtlCol="0">
            <a:spAutoFit/>
          </a:bodyPr>
          <a:lstStyle/>
          <a:p>
            <a:pPr algn="ctr"/>
            <a:r>
              <a:rPr lang="en-US" sz="1600" dirty="0"/>
              <a:t>2005 to 2007 LULC</a:t>
            </a:r>
          </a:p>
          <a:p>
            <a:pPr algn="ctr"/>
            <a:r>
              <a:rPr lang="en-US" sz="1600" dirty="0"/>
              <a:t>Classified Map</a:t>
            </a:r>
          </a:p>
        </p:txBody>
      </p:sp>
      <p:sp>
        <p:nvSpPr>
          <p:cNvPr id="795" name="TextBox 794">
            <a:extLst>
              <a:ext uri="{FF2B5EF4-FFF2-40B4-BE49-F238E27FC236}">
                <a16:creationId xmlns:a16="http://schemas.microsoft.com/office/drawing/2014/main" id="{60BEADBC-5B06-4ECE-87BA-EB1ACA3B5EEF}"/>
              </a:ext>
            </a:extLst>
          </p:cNvPr>
          <p:cNvSpPr txBox="1"/>
          <p:nvPr/>
        </p:nvSpPr>
        <p:spPr>
          <a:xfrm>
            <a:off x="9974196" y="24208753"/>
            <a:ext cx="1962496" cy="584775"/>
          </a:xfrm>
          <a:prstGeom prst="rect">
            <a:avLst/>
          </a:prstGeom>
          <a:noFill/>
        </p:spPr>
        <p:txBody>
          <a:bodyPr wrap="none" rtlCol="0">
            <a:spAutoFit/>
          </a:bodyPr>
          <a:lstStyle/>
          <a:p>
            <a:pPr algn="ctr"/>
            <a:r>
              <a:rPr lang="en-US" sz="1600" dirty="0"/>
              <a:t>2017 to 2019 LULC</a:t>
            </a:r>
          </a:p>
          <a:p>
            <a:pPr algn="ctr"/>
            <a:r>
              <a:rPr lang="en-US" sz="1600" dirty="0"/>
              <a:t>Classified Map</a:t>
            </a:r>
          </a:p>
        </p:txBody>
      </p:sp>
      <p:pic>
        <p:nvPicPr>
          <p:cNvPr id="792" name="Picture 32">
            <a:extLst>
              <a:ext uri="{FF2B5EF4-FFF2-40B4-BE49-F238E27FC236}">
                <a16:creationId xmlns:a16="http://schemas.microsoft.com/office/drawing/2014/main" id="{C035C7CD-16D4-477E-9D4D-D6D84FF1A6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5328" y="25405986"/>
            <a:ext cx="1907591" cy="1132112"/>
          </a:xfrm>
          <a:prstGeom prst="rect">
            <a:avLst/>
          </a:prstGeom>
          <a:noFill/>
          <a:extLst>
            <a:ext uri="{909E8E84-426E-40DD-AFC4-6F175D3DCCD1}">
              <a14:hiddenFill xmlns:a14="http://schemas.microsoft.com/office/drawing/2010/main">
                <a:solidFill>
                  <a:srgbClr val="FFFFFF"/>
                </a:solidFill>
              </a14:hiddenFill>
            </a:ext>
          </a:extLst>
        </p:spPr>
      </p:pic>
      <p:sp>
        <p:nvSpPr>
          <p:cNvPr id="793" name="TextBox 792">
            <a:extLst>
              <a:ext uri="{FF2B5EF4-FFF2-40B4-BE49-F238E27FC236}">
                <a16:creationId xmlns:a16="http://schemas.microsoft.com/office/drawing/2014/main" id="{21A8E81C-A728-4335-91B0-7D8BA76ADB11}"/>
              </a:ext>
            </a:extLst>
          </p:cNvPr>
          <p:cNvSpPr txBox="1"/>
          <p:nvPr/>
        </p:nvSpPr>
        <p:spPr>
          <a:xfrm>
            <a:off x="4567649" y="25619648"/>
            <a:ext cx="1393611" cy="584775"/>
          </a:xfrm>
          <a:prstGeom prst="rect">
            <a:avLst/>
          </a:prstGeom>
          <a:noFill/>
        </p:spPr>
        <p:txBody>
          <a:bodyPr wrap="none" rtlCol="0">
            <a:spAutoFit/>
          </a:bodyPr>
          <a:lstStyle/>
          <a:p>
            <a:pPr algn="ctr"/>
            <a:r>
              <a:rPr lang="en-US" sz="1600" dirty="0"/>
              <a:t>Accuracy </a:t>
            </a:r>
          </a:p>
          <a:p>
            <a:pPr algn="ctr"/>
            <a:r>
              <a:rPr lang="en-US" sz="1600" dirty="0"/>
              <a:t>Assessments</a:t>
            </a:r>
          </a:p>
        </p:txBody>
      </p:sp>
      <p:pic>
        <p:nvPicPr>
          <p:cNvPr id="727" name="Picture 32">
            <a:extLst>
              <a:ext uri="{FF2B5EF4-FFF2-40B4-BE49-F238E27FC236}">
                <a16:creationId xmlns:a16="http://schemas.microsoft.com/office/drawing/2014/main" id="{C3E50FD2-2FA5-4BEC-8E91-7C0566CECF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4216" y="25136708"/>
            <a:ext cx="4219809" cy="1328990"/>
          </a:xfrm>
          <a:prstGeom prst="rect">
            <a:avLst/>
          </a:prstGeom>
          <a:noFill/>
          <a:extLst>
            <a:ext uri="{909E8E84-426E-40DD-AFC4-6F175D3DCCD1}">
              <a14:hiddenFill xmlns:a14="http://schemas.microsoft.com/office/drawing/2010/main">
                <a:solidFill>
                  <a:srgbClr val="FFFFFF"/>
                </a:solidFill>
              </a14:hiddenFill>
            </a:ext>
          </a:extLst>
        </p:spPr>
      </p:pic>
      <p:sp>
        <p:nvSpPr>
          <p:cNvPr id="728" name="TextBox 727">
            <a:extLst>
              <a:ext uri="{FF2B5EF4-FFF2-40B4-BE49-F238E27FC236}">
                <a16:creationId xmlns:a16="http://schemas.microsoft.com/office/drawing/2014/main" id="{F7963F6F-3612-42ED-87F3-0591A1171B79}"/>
              </a:ext>
            </a:extLst>
          </p:cNvPr>
          <p:cNvSpPr txBox="1"/>
          <p:nvPr/>
        </p:nvSpPr>
        <p:spPr>
          <a:xfrm>
            <a:off x="8389844" y="25440745"/>
            <a:ext cx="3335168" cy="584775"/>
          </a:xfrm>
          <a:prstGeom prst="rect">
            <a:avLst/>
          </a:prstGeom>
          <a:noFill/>
        </p:spPr>
        <p:txBody>
          <a:bodyPr wrap="square" rtlCol="0">
            <a:spAutoFit/>
          </a:bodyPr>
          <a:lstStyle/>
          <a:p>
            <a:pPr algn="ctr"/>
            <a:r>
              <a:rPr lang="en-US" sz="1600" dirty="0"/>
              <a:t>QGIS MOLUSCE and</a:t>
            </a:r>
          </a:p>
          <a:p>
            <a:pPr algn="ctr"/>
            <a:r>
              <a:rPr lang="en-US" sz="1600" dirty="0" err="1"/>
              <a:t>TerrSet</a:t>
            </a:r>
            <a:r>
              <a:rPr lang="en-US" sz="1600" dirty="0"/>
              <a:t> Land Change Modeler</a:t>
            </a:r>
          </a:p>
        </p:txBody>
      </p:sp>
      <p:grpSp>
        <p:nvGrpSpPr>
          <p:cNvPr id="730" name="Group 729">
            <a:extLst>
              <a:ext uri="{FF2B5EF4-FFF2-40B4-BE49-F238E27FC236}">
                <a16:creationId xmlns:a16="http://schemas.microsoft.com/office/drawing/2014/main" id="{BA80806F-7072-40A1-ABE8-01D05380C102}"/>
              </a:ext>
            </a:extLst>
          </p:cNvPr>
          <p:cNvGrpSpPr/>
          <p:nvPr/>
        </p:nvGrpSpPr>
        <p:grpSpPr>
          <a:xfrm>
            <a:off x="6380380" y="17693011"/>
            <a:ext cx="5814422" cy="2337393"/>
            <a:chOff x="5119881" y="236357"/>
            <a:chExt cx="5017986" cy="1985069"/>
          </a:xfrm>
        </p:grpSpPr>
        <p:sp>
          <p:nvSpPr>
            <p:cNvPr id="788" name="TextBox 787">
              <a:extLst>
                <a:ext uri="{FF2B5EF4-FFF2-40B4-BE49-F238E27FC236}">
                  <a16:creationId xmlns:a16="http://schemas.microsoft.com/office/drawing/2014/main" id="{454B7F67-EBFA-4985-BEC0-EDAD1F081999}"/>
                </a:ext>
              </a:extLst>
            </p:cNvPr>
            <p:cNvSpPr txBox="1"/>
            <p:nvPr/>
          </p:nvSpPr>
          <p:spPr>
            <a:xfrm>
              <a:off x="7187436" y="236357"/>
              <a:ext cx="738108" cy="496630"/>
            </a:xfrm>
            <a:prstGeom prst="rect">
              <a:avLst/>
            </a:prstGeom>
            <a:noFill/>
          </p:spPr>
          <p:txBody>
            <a:bodyPr wrap="none" rtlCol="0">
              <a:spAutoFit/>
            </a:bodyPr>
            <a:lstStyle/>
            <a:p>
              <a:pPr algn="ctr"/>
              <a:r>
                <a:rPr lang="en-US" sz="1600" dirty="0"/>
                <a:t>Terra</a:t>
              </a:r>
            </a:p>
            <a:p>
              <a:r>
                <a:rPr lang="en-US" sz="1600" dirty="0"/>
                <a:t>MODIS</a:t>
              </a:r>
            </a:p>
          </p:txBody>
        </p:sp>
        <p:pic>
          <p:nvPicPr>
            <p:cNvPr id="789" name="Picture 38">
              <a:extLst>
                <a:ext uri="{FF2B5EF4-FFF2-40B4-BE49-F238E27FC236}">
                  <a16:creationId xmlns:a16="http://schemas.microsoft.com/office/drawing/2014/main" id="{071DF069-B262-412D-A894-B6C6F3B3E3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19881" y="1100932"/>
              <a:ext cx="5017986" cy="1120494"/>
            </a:xfrm>
            <a:prstGeom prst="rect">
              <a:avLst/>
            </a:prstGeom>
            <a:noFill/>
            <a:extLst>
              <a:ext uri="{909E8E84-426E-40DD-AFC4-6F175D3DCCD1}">
                <a14:hiddenFill xmlns:a14="http://schemas.microsoft.com/office/drawing/2010/main">
                  <a:solidFill>
                    <a:srgbClr val="FFFFFF"/>
                  </a:solidFill>
                </a14:hiddenFill>
              </a:ext>
            </a:extLst>
          </p:spPr>
        </p:pic>
        <p:sp>
          <p:nvSpPr>
            <p:cNvPr id="790" name="TextBox 789">
              <a:extLst>
                <a:ext uri="{FF2B5EF4-FFF2-40B4-BE49-F238E27FC236}">
                  <a16:creationId xmlns:a16="http://schemas.microsoft.com/office/drawing/2014/main" id="{19A9E936-9E3B-4624-BBA2-56498FCFB4FA}"/>
                </a:ext>
              </a:extLst>
            </p:cNvPr>
            <p:cNvSpPr txBox="1"/>
            <p:nvPr/>
          </p:nvSpPr>
          <p:spPr>
            <a:xfrm>
              <a:off x="5935725" y="1421802"/>
              <a:ext cx="3319127" cy="496630"/>
            </a:xfrm>
            <a:prstGeom prst="rect">
              <a:avLst/>
            </a:prstGeom>
            <a:noFill/>
          </p:spPr>
          <p:txBody>
            <a:bodyPr wrap="none" rtlCol="0">
              <a:spAutoFit/>
            </a:bodyPr>
            <a:lstStyle/>
            <a:p>
              <a:pPr algn="ctr"/>
              <a:r>
                <a:rPr lang="en-US" sz="1600" dirty="0"/>
                <a:t>NDVI and EVI Time Series Charts and </a:t>
              </a:r>
              <a:br>
                <a:rPr lang="en-US" sz="1600" dirty="0"/>
              </a:br>
              <a:r>
                <a:rPr lang="en-US" sz="1600" dirty="0"/>
                <a:t>Maps from 2000 to 2019</a:t>
              </a:r>
            </a:p>
          </p:txBody>
        </p:sp>
        <p:cxnSp>
          <p:nvCxnSpPr>
            <p:cNvPr id="791" name="Straight Arrow Connector 790">
              <a:extLst>
                <a:ext uri="{FF2B5EF4-FFF2-40B4-BE49-F238E27FC236}">
                  <a16:creationId xmlns:a16="http://schemas.microsoft.com/office/drawing/2014/main" id="{DCC3E248-D0A5-462C-9E8D-376EAEF92933}"/>
                </a:ext>
              </a:extLst>
            </p:cNvPr>
            <p:cNvCxnSpPr/>
            <p:nvPr/>
          </p:nvCxnSpPr>
          <p:spPr>
            <a:xfrm>
              <a:off x="7593355" y="764720"/>
              <a:ext cx="0" cy="5666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31" name="Group 730">
            <a:extLst>
              <a:ext uri="{FF2B5EF4-FFF2-40B4-BE49-F238E27FC236}">
                <a16:creationId xmlns:a16="http://schemas.microsoft.com/office/drawing/2014/main" id="{4B205EBD-63CC-4759-9D5B-6688D66DE1CE}"/>
              </a:ext>
            </a:extLst>
          </p:cNvPr>
          <p:cNvGrpSpPr/>
          <p:nvPr/>
        </p:nvGrpSpPr>
        <p:grpSpPr>
          <a:xfrm>
            <a:off x="2365395" y="17452120"/>
            <a:ext cx="5070970" cy="3140731"/>
            <a:chOff x="1895944" y="12655960"/>
            <a:chExt cx="5058286" cy="3140731"/>
          </a:xfrm>
        </p:grpSpPr>
        <p:pic>
          <p:nvPicPr>
            <p:cNvPr id="771" name="Picture 28">
              <a:extLst>
                <a:ext uri="{FF2B5EF4-FFF2-40B4-BE49-F238E27FC236}">
                  <a16:creationId xmlns:a16="http://schemas.microsoft.com/office/drawing/2014/main" id="{2061D0B9-4D34-4EDD-897C-E77D56614CB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95944" y="15022817"/>
              <a:ext cx="5058286" cy="773874"/>
            </a:xfrm>
            <a:prstGeom prst="rect">
              <a:avLst/>
            </a:prstGeom>
            <a:noFill/>
            <a:extLst>
              <a:ext uri="{909E8E84-426E-40DD-AFC4-6F175D3DCCD1}">
                <a14:hiddenFill xmlns:a14="http://schemas.microsoft.com/office/drawing/2010/main">
                  <a:solidFill>
                    <a:srgbClr val="FFFFFF"/>
                  </a:solidFill>
                </a14:hiddenFill>
              </a:ext>
            </a:extLst>
          </p:spPr>
        </p:pic>
        <p:grpSp>
          <p:nvGrpSpPr>
            <p:cNvPr id="772" name="Group 771">
              <a:extLst>
                <a:ext uri="{FF2B5EF4-FFF2-40B4-BE49-F238E27FC236}">
                  <a16:creationId xmlns:a16="http://schemas.microsoft.com/office/drawing/2014/main" id="{CC950CDF-1C7A-459F-A3D2-9FFCB2EB3E77}"/>
                </a:ext>
              </a:extLst>
            </p:cNvPr>
            <p:cNvGrpSpPr/>
            <p:nvPr/>
          </p:nvGrpSpPr>
          <p:grpSpPr>
            <a:xfrm>
              <a:off x="2278886" y="12655960"/>
              <a:ext cx="4164923" cy="2896394"/>
              <a:chOff x="24628" y="125822"/>
              <a:chExt cx="3603442" cy="2459811"/>
            </a:xfrm>
          </p:grpSpPr>
          <p:pic>
            <p:nvPicPr>
              <p:cNvPr id="773" name="Picture 18">
                <a:extLst>
                  <a:ext uri="{FF2B5EF4-FFF2-40B4-BE49-F238E27FC236}">
                    <a16:creationId xmlns:a16="http://schemas.microsoft.com/office/drawing/2014/main" id="{B82B24E5-D5E3-402A-87FF-61B63B2467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008" y="125822"/>
                <a:ext cx="1733759" cy="936160"/>
              </a:xfrm>
              <a:prstGeom prst="rect">
                <a:avLst/>
              </a:prstGeom>
              <a:noFill/>
              <a:extLst>
                <a:ext uri="{909E8E84-426E-40DD-AFC4-6F175D3DCCD1}">
                  <a14:hiddenFill xmlns:a14="http://schemas.microsoft.com/office/drawing/2010/main">
                    <a:solidFill>
                      <a:srgbClr val="FFFFFF"/>
                    </a:solidFill>
                  </a14:hiddenFill>
                </a:ext>
              </a:extLst>
            </p:spPr>
          </p:pic>
          <p:sp>
            <p:nvSpPr>
              <p:cNvPr id="774" name="TextBox 773">
                <a:extLst>
                  <a:ext uri="{FF2B5EF4-FFF2-40B4-BE49-F238E27FC236}">
                    <a16:creationId xmlns:a16="http://schemas.microsoft.com/office/drawing/2014/main" id="{779CABD5-BADE-4407-845A-C0DCEAA166D2}"/>
                  </a:ext>
                </a:extLst>
              </p:cNvPr>
              <p:cNvSpPr txBox="1"/>
              <p:nvPr/>
            </p:nvSpPr>
            <p:spPr>
              <a:xfrm>
                <a:off x="524170" y="355064"/>
                <a:ext cx="1107355" cy="496630"/>
              </a:xfrm>
              <a:prstGeom prst="rect">
                <a:avLst/>
              </a:prstGeom>
              <a:noFill/>
            </p:spPr>
            <p:txBody>
              <a:bodyPr wrap="square" rtlCol="0">
                <a:spAutoFit/>
              </a:bodyPr>
              <a:lstStyle/>
              <a:p>
                <a:r>
                  <a:rPr lang="en-US" sz="1600" dirty="0"/>
                  <a:t>Landsat 5 </a:t>
                </a:r>
              </a:p>
              <a:p>
                <a:pPr algn="ctr"/>
                <a:r>
                  <a:rPr lang="en-US" sz="1600" dirty="0"/>
                  <a:t>TM</a:t>
                </a:r>
              </a:p>
            </p:txBody>
          </p:sp>
          <p:sp>
            <p:nvSpPr>
              <p:cNvPr id="776" name="TextBox 775">
                <a:extLst>
                  <a:ext uri="{FF2B5EF4-FFF2-40B4-BE49-F238E27FC236}">
                    <a16:creationId xmlns:a16="http://schemas.microsoft.com/office/drawing/2014/main" id="{B4155C37-6FBB-4133-A47D-6628E8660154}"/>
                  </a:ext>
                </a:extLst>
              </p:cNvPr>
              <p:cNvSpPr txBox="1"/>
              <p:nvPr/>
            </p:nvSpPr>
            <p:spPr>
              <a:xfrm>
                <a:off x="2017908" y="332759"/>
                <a:ext cx="989137" cy="496630"/>
              </a:xfrm>
              <a:prstGeom prst="rect">
                <a:avLst/>
              </a:prstGeom>
              <a:noFill/>
            </p:spPr>
            <p:txBody>
              <a:bodyPr wrap="none" rtlCol="0">
                <a:spAutoFit/>
              </a:bodyPr>
              <a:lstStyle/>
              <a:p>
                <a:r>
                  <a:rPr lang="en-US" sz="1600" dirty="0"/>
                  <a:t>Landsat 8</a:t>
                </a:r>
              </a:p>
              <a:p>
                <a:pPr algn="ctr"/>
                <a:r>
                  <a:rPr lang="en-US" sz="1600" dirty="0"/>
                  <a:t>OLI</a:t>
                </a:r>
              </a:p>
            </p:txBody>
          </p:sp>
          <p:pic>
            <p:nvPicPr>
              <p:cNvPr id="777" name="Picture 24">
                <a:extLst>
                  <a:ext uri="{FF2B5EF4-FFF2-40B4-BE49-F238E27FC236}">
                    <a16:creationId xmlns:a16="http://schemas.microsoft.com/office/drawing/2014/main" id="{AAD5A12F-5BB4-47C4-8919-7749D002C54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3096" y="1107535"/>
                <a:ext cx="1390650" cy="828675"/>
              </a:xfrm>
              <a:prstGeom prst="rect">
                <a:avLst/>
              </a:prstGeom>
              <a:noFill/>
              <a:extLst>
                <a:ext uri="{909E8E84-426E-40DD-AFC4-6F175D3DCCD1}">
                  <a14:hiddenFill xmlns:a14="http://schemas.microsoft.com/office/drawing/2010/main">
                    <a:solidFill>
                      <a:srgbClr val="FFFFFF"/>
                    </a:solidFill>
                  </a14:hiddenFill>
                </a:ext>
              </a:extLst>
            </p:spPr>
          </p:pic>
          <p:sp>
            <p:nvSpPr>
              <p:cNvPr id="778" name="TextBox 777">
                <a:extLst>
                  <a:ext uri="{FF2B5EF4-FFF2-40B4-BE49-F238E27FC236}">
                    <a16:creationId xmlns:a16="http://schemas.microsoft.com/office/drawing/2014/main" id="{AF97E6FF-8AE8-4C9D-B30F-4A103E989016}"/>
                  </a:ext>
                </a:extLst>
              </p:cNvPr>
              <p:cNvSpPr txBox="1"/>
              <p:nvPr/>
            </p:nvSpPr>
            <p:spPr>
              <a:xfrm>
                <a:off x="1310224" y="1291643"/>
                <a:ext cx="865703" cy="496630"/>
              </a:xfrm>
              <a:prstGeom prst="rect">
                <a:avLst/>
              </a:prstGeom>
              <a:noFill/>
            </p:spPr>
            <p:txBody>
              <a:bodyPr wrap="none" rtlCol="0">
                <a:spAutoFit/>
              </a:bodyPr>
              <a:lstStyle/>
              <a:p>
                <a:pPr algn="ctr"/>
                <a:r>
                  <a:rPr lang="en-US" sz="1600" dirty="0"/>
                  <a:t>Cloud</a:t>
                </a:r>
              </a:p>
              <a:p>
                <a:pPr algn="ctr"/>
                <a:r>
                  <a:rPr lang="en-US" sz="1600" dirty="0"/>
                  <a:t>Masking</a:t>
                </a:r>
              </a:p>
            </p:txBody>
          </p:sp>
          <p:sp>
            <p:nvSpPr>
              <p:cNvPr id="779" name="TextBox 778">
                <a:extLst>
                  <a:ext uri="{FF2B5EF4-FFF2-40B4-BE49-F238E27FC236}">
                    <a16:creationId xmlns:a16="http://schemas.microsoft.com/office/drawing/2014/main" id="{CC1665B8-89D4-47BE-90F2-4B9FF56B745D}"/>
                  </a:ext>
                </a:extLst>
              </p:cNvPr>
              <p:cNvSpPr txBox="1"/>
              <p:nvPr/>
            </p:nvSpPr>
            <p:spPr>
              <a:xfrm>
                <a:off x="24628" y="2298110"/>
                <a:ext cx="3603442" cy="287523"/>
              </a:xfrm>
              <a:prstGeom prst="rect">
                <a:avLst/>
              </a:prstGeom>
              <a:noFill/>
            </p:spPr>
            <p:txBody>
              <a:bodyPr wrap="square" rtlCol="0">
                <a:spAutoFit/>
              </a:bodyPr>
              <a:lstStyle/>
              <a:p>
                <a:pPr algn="ctr"/>
                <a:r>
                  <a:rPr lang="en-US" sz="1600" dirty="0"/>
                  <a:t>Cloud Free Surface Reflectance Images</a:t>
                </a:r>
              </a:p>
            </p:txBody>
          </p:sp>
          <p:grpSp>
            <p:nvGrpSpPr>
              <p:cNvPr id="780" name="Group 779">
                <a:extLst>
                  <a:ext uri="{FF2B5EF4-FFF2-40B4-BE49-F238E27FC236}">
                    <a16:creationId xmlns:a16="http://schemas.microsoft.com/office/drawing/2014/main" id="{0C2B6B8F-7E58-427B-9FD9-F65D614D8519}"/>
                  </a:ext>
                </a:extLst>
              </p:cNvPr>
              <p:cNvGrpSpPr/>
              <p:nvPr/>
            </p:nvGrpSpPr>
            <p:grpSpPr>
              <a:xfrm>
                <a:off x="980832" y="873432"/>
                <a:ext cx="1503983" cy="413283"/>
                <a:chOff x="980832" y="873430"/>
                <a:chExt cx="1503983" cy="386882"/>
              </a:xfrm>
            </p:grpSpPr>
            <p:grpSp>
              <p:nvGrpSpPr>
                <p:cNvPr id="782" name="Group 781">
                  <a:extLst>
                    <a:ext uri="{FF2B5EF4-FFF2-40B4-BE49-F238E27FC236}">
                      <a16:creationId xmlns:a16="http://schemas.microsoft.com/office/drawing/2014/main" id="{3EA2EC90-07CF-4507-BB32-CEDA446B51E8}"/>
                    </a:ext>
                  </a:extLst>
                </p:cNvPr>
                <p:cNvGrpSpPr/>
                <p:nvPr/>
              </p:nvGrpSpPr>
              <p:grpSpPr>
                <a:xfrm>
                  <a:off x="980832" y="873430"/>
                  <a:ext cx="1503983" cy="130403"/>
                  <a:chOff x="10016197" y="2242567"/>
                  <a:chExt cx="1505243" cy="552544"/>
                </a:xfrm>
              </p:grpSpPr>
              <p:cxnSp>
                <p:nvCxnSpPr>
                  <p:cNvPr id="784" name="Straight Connector 783">
                    <a:extLst>
                      <a:ext uri="{FF2B5EF4-FFF2-40B4-BE49-F238E27FC236}">
                        <a16:creationId xmlns:a16="http://schemas.microsoft.com/office/drawing/2014/main" id="{617E7701-09F3-43D0-9712-803DA4F9484D}"/>
                      </a:ext>
                    </a:extLst>
                  </p:cNvPr>
                  <p:cNvCxnSpPr/>
                  <p:nvPr/>
                </p:nvCxnSpPr>
                <p:spPr>
                  <a:xfrm>
                    <a:off x="10016197" y="2795111"/>
                    <a:ext cx="15052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5" name="Straight Connector 784">
                    <a:extLst>
                      <a:ext uri="{FF2B5EF4-FFF2-40B4-BE49-F238E27FC236}">
                        <a16:creationId xmlns:a16="http://schemas.microsoft.com/office/drawing/2014/main" id="{E9B0979F-59FF-43A7-B0E7-156584B1AC74}"/>
                      </a:ext>
                    </a:extLst>
                  </p:cNvPr>
                  <p:cNvCxnSpPr>
                    <a:cxnSpLocks/>
                  </p:cNvCxnSpPr>
                  <p:nvPr/>
                </p:nvCxnSpPr>
                <p:spPr>
                  <a:xfrm flipV="1">
                    <a:off x="10016197" y="2242568"/>
                    <a:ext cx="0" cy="552543"/>
                  </a:xfrm>
                  <a:prstGeom prst="line">
                    <a:avLst/>
                  </a:prstGeom>
                </p:spPr>
                <p:style>
                  <a:lnRef idx="1">
                    <a:schemeClr val="dk1"/>
                  </a:lnRef>
                  <a:fillRef idx="0">
                    <a:schemeClr val="dk1"/>
                  </a:fillRef>
                  <a:effectRef idx="0">
                    <a:schemeClr val="dk1"/>
                  </a:effectRef>
                  <a:fontRef idx="minor">
                    <a:schemeClr val="tx1"/>
                  </a:fontRef>
                </p:style>
              </p:cxnSp>
              <p:cxnSp>
                <p:nvCxnSpPr>
                  <p:cNvPr id="786" name="Straight Connector 785">
                    <a:extLst>
                      <a:ext uri="{FF2B5EF4-FFF2-40B4-BE49-F238E27FC236}">
                        <a16:creationId xmlns:a16="http://schemas.microsoft.com/office/drawing/2014/main" id="{8C190448-843E-4AAB-B809-49BB2625FFF6}"/>
                      </a:ext>
                    </a:extLst>
                  </p:cNvPr>
                  <p:cNvCxnSpPr>
                    <a:cxnSpLocks/>
                  </p:cNvCxnSpPr>
                  <p:nvPr/>
                </p:nvCxnSpPr>
                <p:spPr>
                  <a:xfrm flipV="1">
                    <a:off x="11521440" y="2242567"/>
                    <a:ext cx="0" cy="552543"/>
                  </a:xfrm>
                  <a:prstGeom prst="line">
                    <a:avLst/>
                  </a:prstGeom>
                </p:spPr>
                <p:style>
                  <a:lnRef idx="1">
                    <a:schemeClr val="dk1"/>
                  </a:lnRef>
                  <a:fillRef idx="0">
                    <a:schemeClr val="dk1"/>
                  </a:fillRef>
                  <a:effectRef idx="0">
                    <a:schemeClr val="dk1"/>
                  </a:effectRef>
                  <a:fontRef idx="minor">
                    <a:schemeClr val="tx1"/>
                  </a:fontRef>
                </p:style>
              </p:cxnSp>
            </p:grpSp>
            <p:cxnSp>
              <p:nvCxnSpPr>
                <p:cNvPr id="783" name="Straight Arrow Connector 782">
                  <a:extLst>
                    <a:ext uri="{FF2B5EF4-FFF2-40B4-BE49-F238E27FC236}">
                      <a16:creationId xmlns:a16="http://schemas.microsoft.com/office/drawing/2014/main" id="{DD99E7B6-CF79-4ADC-9116-07CBA2C15788}"/>
                    </a:ext>
                  </a:extLst>
                </p:cNvPr>
                <p:cNvCxnSpPr>
                  <a:cxnSpLocks/>
                </p:cNvCxnSpPr>
                <p:nvPr/>
              </p:nvCxnSpPr>
              <p:spPr>
                <a:xfrm flipH="1">
                  <a:off x="1863588" y="1003400"/>
                  <a:ext cx="10252" cy="256912"/>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grpSp>
          <p:cxnSp>
            <p:nvCxnSpPr>
              <p:cNvPr id="781" name="Straight Arrow Connector 780">
                <a:extLst>
                  <a:ext uri="{FF2B5EF4-FFF2-40B4-BE49-F238E27FC236}">
                    <a16:creationId xmlns:a16="http://schemas.microsoft.com/office/drawing/2014/main" id="{5F7CDEE6-80EE-4B10-A5FF-4E4CA02FCF23}"/>
                  </a:ext>
                </a:extLst>
              </p:cNvPr>
              <p:cNvCxnSpPr>
                <a:cxnSpLocks/>
                <a:endCxn id="779" idx="0"/>
              </p:cNvCxnSpPr>
              <p:nvPr/>
            </p:nvCxnSpPr>
            <p:spPr>
              <a:xfrm>
                <a:off x="1826349" y="1753308"/>
                <a:ext cx="0" cy="544802"/>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grpSp>
      </p:grpSp>
      <p:cxnSp>
        <p:nvCxnSpPr>
          <p:cNvPr id="732" name="Straight Connector 731">
            <a:extLst>
              <a:ext uri="{FF2B5EF4-FFF2-40B4-BE49-F238E27FC236}">
                <a16:creationId xmlns:a16="http://schemas.microsoft.com/office/drawing/2014/main" id="{85A8072B-9460-4029-A7B9-A837D2348F32}"/>
              </a:ext>
            </a:extLst>
          </p:cNvPr>
          <p:cNvCxnSpPr>
            <a:cxnSpLocks/>
          </p:cNvCxnSpPr>
          <p:nvPr/>
        </p:nvCxnSpPr>
        <p:spPr>
          <a:xfrm flipH="1">
            <a:off x="5160791" y="20371634"/>
            <a:ext cx="2651" cy="368045"/>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nvGrpSpPr>
          <p:cNvPr id="733" name="Group 732">
            <a:extLst>
              <a:ext uri="{FF2B5EF4-FFF2-40B4-BE49-F238E27FC236}">
                <a16:creationId xmlns:a16="http://schemas.microsoft.com/office/drawing/2014/main" id="{850CAA89-8CB5-407F-A0C5-6ADF1334DAE2}"/>
              </a:ext>
            </a:extLst>
          </p:cNvPr>
          <p:cNvGrpSpPr/>
          <p:nvPr/>
        </p:nvGrpSpPr>
        <p:grpSpPr>
          <a:xfrm>
            <a:off x="2228611" y="20736043"/>
            <a:ext cx="8591904" cy="354502"/>
            <a:chOff x="850215" y="2903393"/>
            <a:chExt cx="7415021" cy="301065"/>
          </a:xfrm>
        </p:grpSpPr>
        <p:cxnSp>
          <p:nvCxnSpPr>
            <p:cNvPr id="765" name="Straight Connector 764">
              <a:extLst>
                <a:ext uri="{FF2B5EF4-FFF2-40B4-BE49-F238E27FC236}">
                  <a16:creationId xmlns:a16="http://schemas.microsoft.com/office/drawing/2014/main" id="{BBD71B00-926A-4841-9BCE-2DD5CC460908}"/>
                </a:ext>
              </a:extLst>
            </p:cNvPr>
            <p:cNvCxnSpPr>
              <a:cxnSpLocks/>
            </p:cNvCxnSpPr>
            <p:nvPr/>
          </p:nvCxnSpPr>
          <p:spPr>
            <a:xfrm flipV="1">
              <a:off x="850215" y="2903393"/>
              <a:ext cx="7415021" cy="4056"/>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766" name="Straight Arrow Connector 765">
              <a:extLst>
                <a:ext uri="{FF2B5EF4-FFF2-40B4-BE49-F238E27FC236}">
                  <a16:creationId xmlns:a16="http://schemas.microsoft.com/office/drawing/2014/main" id="{A0CE2861-D394-4ACB-9EA4-1A70854DB660}"/>
                </a:ext>
              </a:extLst>
            </p:cNvPr>
            <p:cNvCxnSpPr>
              <a:cxnSpLocks/>
            </p:cNvCxnSpPr>
            <p:nvPr/>
          </p:nvCxnSpPr>
          <p:spPr>
            <a:xfrm>
              <a:off x="850215" y="2907119"/>
              <a:ext cx="0" cy="2806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7" name="Straight Arrow Connector 766">
              <a:extLst>
                <a:ext uri="{FF2B5EF4-FFF2-40B4-BE49-F238E27FC236}">
                  <a16:creationId xmlns:a16="http://schemas.microsoft.com/office/drawing/2014/main" id="{58343A63-D79B-47C2-B47E-0EAA35D9B65A}"/>
                </a:ext>
              </a:extLst>
            </p:cNvPr>
            <p:cNvCxnSpPr>
              <a:cxnSpLocks/>
            </p:cNvCxnSpPr>
            <p:nvPr/>
          </p:nvCxnSpPr>
          <p:spPr>
            <a:xfrm>
              <a:off x="6405007" y="2923839"/>
              <a:ext cx="0" cy="2806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8" name="Straight Arrow Connector 767">
              <a:extLst>
                <a:ext uri="{FF2B5EF4-FFF2-40B4-BE49-F238E27FC236}">
                  <a16:creationId xmlns:a16="http://schemas.microsoft.com/office/drawing/2014/main" id="{309AAA39-D47D-4D5A-B428-120E6ED6F5E4}"/>
                </a:ext>
              </a:extLst>
            </p:cNvPr>
            <p:cNvCxnSpPr>
              <a:cxnSpLocks/>
            </p:cNvCxnSpPr>
            <p:nvPr/>
          </p:nvCxnSpPr>
          <p:spPr>
            <a:xfrm>
              <a:off x="4560216" y="2922641"/>
              <a:ext cx="0" cy="2806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9" name="Straight Arrow Connector 768">
              <a:extLst>
                <a:ext uri="{FF2B5EF4-FFF2-40B4-BE49-F238E27FC236}">
                  <a16:creationId xmlns:a16="http://schemas.microsoft.com/office/drawing/2014/main" id="{8172044C-E322-4C03-8407-0F4E04EA27DE}"/>
                </a:ext>
              </a:extLst>
            </p:cNvPr>
            <p:cNvCxnSpPr>
              <a:cxnSpLocks/>
            </p:cNvCxnSpPr>
            <p:nvPr/>
          </p:nvCxnSpPr>
          <p:spPr>
            <a:xfrm>
              <a:off x="2715413" y="2907116"/>
              <a:ext cx="0" cy="2806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0" name="Straight Arrow Connector 769">
              <a:extLst>
                <a:ext uri="{FF2B5EF4-FFF2-40B4-BE49-F238E27FC236}">
                  <a16:creationId xmlns:a16="http://schemas.microsoft.com/office/drawing/2014/main" id="{78CD3563-E7DF-4BC1-A072-DF0363A7D87C}"/>
                </a:ext>
              </a:extLst>
            </p:cNvPr>
            <p:cNvCxnSpPr>
              <a:cxnSpLocks/>
            </p:cNvCxnSpPr>
            <p:nvPr/>
          </p:nvCxnSpPr>
          <p:spPr>
            <a:xfrm>
              <a:off x="8265236" y="2908045"/>
              <a:ext cx="0" cy="2806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34" name="Group 733">
            <a:extLst>
              <a:ext uri="{FF2B5EF4-FFF2-40B4-BE49-F238E27FC236}">
                <a16:creationId xmlns:a16="http://schemas.microsoft.com/office/drawing/2014/main" id="{1582B7BF-D02E-41A5-8DEC-55C62D0EEFF5}"/>
              </a:ext>
            </a:extLst>
          </p:cNvPr>
          <p:cNvGrpSpPr/>
          <p:nvPr/>
        </p:nvGrpSpPr>
        <p:grpSpPr>
          <a:xfrm>
            <a:off x="2200180" y="21838701"/>
            <a:ext cx="8609573" cy="322109"/>
            <a:chOff x="825679" y="3839865"/>
            <a:chExt cx="7430267" cy="273556"/>
          </a:xfrm>
        </p:grpSpPr>
        <p:cxnSp>
          <p:nvCxnSpPr>
            <p:cNvPr id="760" name="Straight Connector 759">
              <a:extLst>
                <a:ext uri="{FF2B5EF4-FFF2-40B4-BE49-F238E27FC236}">
                  <a16:creationId xmlns:a16="http://schemas.microsoft.com/office/drawing/2014/main" id="{6D95D47B-3276-4EA6-B10D-90715CF0C4B6}"/>
                </a:ext>
              </a:extLst>
            </p:cNvPr>
            <p:cNvCxnSpPr>
              <a:cxnSpLocks/>
            </p:cNvCxnSpPr>
            <p:nvPr/>
          </p:nvCxnSpPr>
          <p:spPr>
            <a:xfrm>
              <a:off x="825679" y="3859371"/>
              <a:ext cx="0" cy="254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1" name="Straight Connector 760">
              <a:extLst>
                <a:ext uri="{FF2B5EF4-FFF2-40B4-BE49-F238E27FC236}">
                  <a16:creationId xmlns:a16="http://schemas.microsoft.com/office/drawing/2014/main" id="{DB03035C-A3C1-497F-A16B-13B00BA6C1DD}"/>
                </a:ext>
              </a:extLst>
            </p:cNvPr>
            <p:cNvCxnSpPr>
              <a:cxnSpLocks/>
            </p:cNvCxnSpPr>
            <p:nvPr/>
          </p:nvCxnSpPr>
          <p:spPr>
            <a:xfrm>
              <a:off x="4557725" y="3840316"/>
              <a:ext cx="0" cy="254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2" name="Straight Connector 761">
              <a:extLst>
                <a:ext uri="{FF2B5EF4-FFF2-40B4-BE49-F238E27FC236}">
                  <a16:creationId xmlns:a16="http://schemas.microsoft.com/office/drawing/2014/main" id="{CB0CC197-5BF0-418C-93BF-F6B7BD40977C}"/>
                </a:ext>
              </a:extLst>
            </p:cNvPr>
            <p:cNvCxnSpPr>
              <a:cxnSpLocks/>
            </p:cNvCxnSpPr>
            <p:nvPr/>
          </p:nvCxnSpPr>
          <p:spPr>
            <a:xfrm>
              <a:off x="2699223" y="3843197"/>
              <a:ext cx="0" cy="254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3" name="Straight Connector 762">
              <a:extLst>
                <a:ext uri="{FF2B5EF4-FFF2-40B4-BE49-F238E27FC236}">
                  <a16:creationId xmlns:a16="http://schemas.microsoft.com/office/drawing/2014/main" id="{8CB1A919-44EB-4D70-9021-BC5223F038F3}"/>
                </a:ext>
              </a:extLst>
            </p:cNvPr>
            <p:cNvCxnSpPr>
              <a:cxnSpLocks/>
            </p:cNvCxnSpPr>
            <p:nvPr/>
          </p:nvCxnSpPr>
          <p:spPr>
            <a:xfrm>
              <a:off x="6431112" y="3840316"/>
              <a:ext cx="0" cy="254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4" name="Straight Connector 763">
              <a:extLst>
                <a:ext uri="{FF2B5EF4-FFF2-40B4-BE49-F238E27FC236}">
                  <a16:creationId xmlns:a16="http://schemas.microsoft.com/office/drawing/2014/main" id="{B1CC683A-5620-4743-9892-0D8042A91BE8}"/>
                </a:ext>
              </a:extLst>
            </p:cNvPr>
            <p:cNvCxnSpPr>
              <a:cxnSpLocks/>
            </p:cNvCxnSpPr>
            <p:nvPr/>
          </p:nvCxnSpPr>
          <p:spPr>
            <a:xfrm>
              <a:off x="8255946" y="3839865"/>
              <a:ext cx="0" cy="254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35" name="Straight Arrow Connector 734">
            <a:extLst>
              <a:ext uri="{FF2B5EF4-FFF2-40B4-BE49-F238E27FC236}">
                <a16:creationId xmlns:a16="http://schemas.microsoft.com/office/drawing/2014/main" id="{E1EC50B9-6550-4CC9-9C42-C2DA842320F0}"/>
              </a:ext>
            </a:extLst>
          </p:cNvPr>
          <p:cNvCxnSpPr>
            <a:cxnSpLocks/>
          </p:cNvCxnSpPr>
          <p:nvPr/>
        </p:nvCxnSpPr>
        <p:spPr>
          <a:xfrm>
            <a:off x="5227924" y="22161597"/>
            <a:ext cx="0" cy="3615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6" name="Straight Arrow Connector 735">
            <a:extLst>
              <a:ext uri="{FF2B5EF4-FFF2-40B4-BE49-F238E27FC236}">
                <a16:creationId xmlns:a16="http://schemas.microsoft.com/office/drawing/2014/main" id="{46E7B6D5-38E9-4961-B059-7799F3CDE5D1}"/>
              </a:ext>
            </a:extLst>
          </p:cNvPr>
          <p:cNvCxnSpPr>
            <a:cxnSpLocks/>
          </p:cNvCxnSpPr>
          <p:nvPr/>
        </p:nvCxnSpPr>
        <p:spPr>
          <a:xfrm flipH="1">
            <a:off x="7571694" y="22967262"/>
            <a:ext cx="85240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8" name="Straight Connector 737">
            <a:extLst>
              <a:ext uri="{FF2B5EF4-FFF2-40B4-BE49-F238E27FC236}">
                <a16:creationId xmlns:a16="http://schemas.microsoft.com/office/drawing/2014/main" id="{BDAD509C-E159-4DB7-BAD6-55317A49B20D}"/>
              </a:ext>
            </a:extLst>
          </p:cNvPr>
          <p:cNvCxnSpPr>
            <a:cxnSpLocks/>
          </p:cNvCxnSpPr>
          <p:nvPr/>
        </p:nvCxnSpPr>
        <p:spPr>
          <a:xfrm>
            <a:off x="5264455" y="23471468"/>
            <a:ext cx="0" cy="259299"/>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740" name="Straight Arrow Connector 739">
            <a:extLst>
              <a:ext uri="{FF2B5EF4-FFF2-40B4-BE49-F238E27FC236}">
                <a16:creationId xmlns:a16="http://schemas.microsoft.com/office/drawing/2014/main" id="{6E882558-EFE0-4EE9-85E2-55F64E089ECF}"/>
              </a:ext>
            </a:extLst>
          </p:cNvPr>
          <p:cNvCxnSpPr>
            <a:cxnSpLocks/>
          </p:cNvCxnSpPr>
          <p:nvPr/>
        </p:nvCxnSpPr>
        <p:spPr>
          <a:xfrm>
            <a:off x="5242040" y="25172585"/>
            <a:ext cx="0" cy="4685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41" name="Group 740">
            <a:extLst>
              <a:ext uri="{FF2B5EF4-FFF2-40B4-BE49-F238E27FC236}">
                <a16:creationId xmlns:a16="http://schemas.microsoft.com/office/drawing/2014/main" id="{A0A08073-5B88-40A5-A63F-B2B7B94F434F}"/>
              </a:ext>
            </a:extLst>
          </p:cNvPr>
          <p:cNvGrpSpPr/>
          <p:nvPr/>
        </p:nvGrpSpPr>
        <p:grpSpPr>
          <a:xfrm>
            <a:off x="6854264" y="24849384"/>
            <a:ext cx="1569831" cy="816850"/>
            <a:chOff x="9908456" y="4847205"/>
            <a:chExt cx="882508" cy="712360"/>
          </a:xfrm>
        </p:grpSpPr>
        <p:cxnSp>
          <p:nvCxnSpPr>
            <p:cNvPr id="745" name="Straight Arrow Connector 744">
              <a:extLst>
                <a:ext uri="{FF2B5EF4-FFF2-40B4-BE49-F238E27FC236}">
                  <a16:creationId xmlns:a16="http://schemas.microsoft.com/office/drawing/2014/main" id="{94DBFF60-F9AA-45F5-BA57-58FF8DAD53A7}"/>
                </a:ext>
              </a:extLst>
            </p:cNvPr>
            <p:cNvCxnSpPr>
              <a:cxnSpLocks/>
            </p:cNvCxnSpPr>
            <p:nvPr/>
          </p:nvCxnSpPr>
          <p:spPr>
            <a:xfrm>
              <a:off x="9908462" y="5559565"/>
              <a:ext cx="88250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6" name="Straight Connector 745">
              <a:extLst>
                <a:ext uri="{FF2B5EF4-FFF2-40B4-BE49-F238E27FC236}">
                  <a16:creationId xmlns:a16="http://schemas.microsoft.com/office/drawing/2014/main" id="{99B351B9-FD9E-461B-9322-56B15F61BF18}"/>
                </a:ext>
              </a:extLst>
            </p:cNvPr>
            <p:cNvCxnSpPr>
              <a:cxnSpLocks/>
            </p:cNvCxnSpPr>
            <p:nvPr/>
          </p:nvCxnSpPr>
          <p:spPr>
            <a:xfrm flipV="1">
              <a:off x="9908456" y="4847205"/>
              <a:ext cx="0" cy="712240"/>
            </a:xfrm>
            <a:prstGeom prst="line">
              <a:avLst/>
            </a:prstGeom>
          </p:spPr>
          <p:style>
            <a:lnRef idx="1">
              <a:schemeClr val="dk1"/>
            </a:lnRef>
            <a:fillRef idx="0">
              <a:schemeClr val="dk1"/>
            </a:fillRef>
            <a:effectRef idx="0">
              <a:schemeClr val="dk1"/>
            </a:effectRef>
            <a:fontRef idx="minor">
              <a:schemeClr val="tx1"/>
            </a:fontRef>
          </p:style>
        </p:cxnSp>
      </p:grpSp>
      <p:cxnSp>
        <p:nvCxnSpPr>
          <p:cNvPr id="742" name="Straight Arrow Connector 741">
            <a:extLst>
              <a:ext uri="{FF2B5EF4-FFF2-40B4-BE49-F238E27FC236}">
                <a16:creationId xmlns:a16="http://schemas.microsoft.com/office/drawing/2014/main" id="{514A2595-855C-44F4-80F7-E440B3176BC6}"/>
              </a:ext>
            </a:extLst>
          </p:cNvPr>
          <p:cNvCxnSpPr>
            <a:cxnSpLocks/>
          </p:cNvCxnSpPr>
          <p:nvPr/>
        </p:nvCxnSpPr>
        <p:spPr>
          <a:xfrm>
            <a:off x="11172609" y="24867723"/>
            <a:ext cx="0" cy="5343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3" name="Straight Arrow Connector 742">
            <a:extLst>
              <a:ext uri="{FF2B5EF4-FFF2-40B4-BE49-F238E27FC236}">
                <a16:creationId xmlns:a16="http://schemas.microsoft.com/office/drawing/2014/main" id="{D9FE2037-0822-40A0-8AFC-B4626059A0F4}"/>
              </a:ext>
            </a:extLst>
          </p:cNvPr>
          <p:cNvCxnSpPr>
            <a:cxnSpLocks/>
          </p:cNvCxnSpPr>
          <p:nvPr/>
        </p:nvCxnSpPr>
        <p:spPr>
          <a:xfrm flipH="1">
            <a:off x="10151082" y="26181523"/>
            <a:ext cx="4567" cy="2867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4" name="TextBox 743">
            <a:extLst>
              <a:ext uri="{FF2B5EF4-FFF2-40B4-BE49-F238E27FC236}">
                <a16:creationId xmlns:a16="http://schemas.microsoft.com/office/drawing/2014/main" id="{E461D877-FC55-4D32-803C-CB544C4220DD}"/>
              </a:ext>
            </a:extLst>
          </p:cNvPr>
          <p:cNvSpPr txBox="1"/>
          <p:nvPr/>
        </p:nvSpPr>
        <p:spPr>
          <a:xfrm>
            <a:off x="8637423" y="26490194"/>
            <a:ext cx="2929924" cy="338554"/>
          </a:xfrm>
          <a:prstGeom prst="rect">
            <a:avLst/>
          </a:prstGeom>
          <a:noFill/>
        </p:spPr>
        <p:txBody>
          <a:bodyPr wrap="none" rtlCol="0">
            <a:spAutoFit/>
          </a:bodyPr>
          <a:lstStyle/>
          <a:p>
            <a:pPr algn="ctr"/>
            <a:r>
              <a:rPr lang="en-US" sz="1600" dirty="0">
                <a:cs typeface="Calibri" panose="020F0502020204030204" pitchFamily="34" charset="0"/>
              </a:rPr>
              <a:t>2030 to 2050 Forecast Maps</a:t>
            </a:r>
          </a:p>
        </p:txBody>
      </p:sp>
      <p:cxnSp>
        <p:nvCxnSpPr>
          <p:cNvPr id="813" name="Straight Connector 812">
            <a:extLst>
              <a:ext uri="{FF2B5EF4-FFF2-40B4-BE49-F238E27FC236}">
                <a16:creationId xmlns:a16="http://schemas.microsoft.com/office/drawing/2014/main" id="{9199D507-B2FF-43BC-94C4-6A23835A5911}"/>
              </a:ext>
            </a:extLst>
          </p:cNvPr>
          <p:cNvCxnSpPr>
            <a:cxnSpLocks/>
          </p:cNvCxnSpPr>
          <p:nvPr/>
        </p:nvCxnSpPr>
        <p:spPr>
          <a:xfrm flipV="1">
            <a:off x="2211344" y="22145863"/>
            <a:ext cx="8591904" cy="4776"/>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814" name="Straight Connector 813">
            <a:extLst>
              <a:ext uri="{FF2B5EF4-FFF2-40B4-BE49-F238E27FC236}">
                <a16:creationId xmlns:a16="http://schemas.microsoft.com/office/drawing/2014/main" id="{7C37C837-F0BB-40B2-8E6E-7A14331EC9F2}"/>
              </a:ext>
            </a:extLst>
          </p:cNvPr>
          <p:cNvCxnSpPr>
            <a:cxnSpLocks/>
          </p:cNvCxnSpPr>
          <p:nvPr/>
        </p:nvCxnSpPr>
        <p:spPr>
          <a:xfrm flipV="1">
            <a:off x="2255548" y="23746203"/>
            <a:ext cx="8591904" cy="4776"/>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815" name="Straight Arrow Connector 814">
            <a:extLst>
              <a:ext uri="{FF2B5EF4-FFF2-40B4-BE49-F238E27FC236}">
                <a16:creationId xmlns:a16="http://schemas.microsoft.com/office/drawing/2014/main" id="{1575D3C3-25DD-4109-8CDF-D1639E210BC1}"/>
              </a:ext>
            </a:extLst>
          </p:cNvPr>
          <p:cNvCxnSpPr>
            <a:cxnSpLocks/>
          </p:cNvCxnSpPr>
          <p:nvPr/>
        </p:nvCxnSpPr>
        <p:spPr>
          <a:xfrm>
            <a:off x="2255548" y="23750590"/>
            <a:ext cx="0" cy="3304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6" name="Straight Arrow Connector 815">
            <a:extLst>
              <a:ext uri="{FF2B5EF4-FFF2-40B4-BE49-F238E27FC236}">
                <a16:creationId xmlns:a16="http://schemas.microsoft.com/office/drawing/2014/main" id="{346642C6-1837-4AA6-B7E6-0B4310F36AE8}"/>
              </a:ext>
            </a:extLst>
          </p:cNvPr>
          <p:cNvCxnSpPr>
            <a:cxnSpLocks/>
          </p:cNvCxnSpPr>
          <p:nvPr/>
        </p:nvCxnSpPr>
        <p:spPr>
          <a:xfrm>
            <a:off x="8691974" y="23770278"/>
            <a:ext cx="0" cy="3304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7" name="Straight Arrow Connector 816">
            <a:extLst>
              <a:ext uri="{FF2B5EF4-FFF2-40B4-BE49-F238E27FC236}">
                <a16:creationId xmlns:a16="http://schemas.microsoft.com/office/drawing/2014/main" id="{BE9DB6B3-BDE0-41D0-89AD-167054ECC75E}"/>
              </a:ext>
            </a:extLst>
          </p:cNvPr>
          <p:cNvCxnSpPr>
            <a:cxnSpLocks/>
          </p:cNvCxnSpPr>
          <p:nvPr/>
        </p:nvCxnSpPr>
        <p:spPr>
          <a:xfrm>
            <a:off x="6554386" y="23768867"/>
            <a:ext cx="0" cy="3304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8" name="Straight Arrow Connector 817">
            <a:extLst>
              <a:ext uri="{FF2B5EF4-FFF2-40B4-BE49-F238E27FC236}">
                <a16:creationId xmlns:a16="http://schemas.microsoft.com/office/drawing/2014/main" id="{E0EE8C88-751B-4DE9-BDFC-E43502FD7CBB}"/>
              </a:ext>
            </a:extLst>
          </p:cNvPr>
          <p:cNvCxnSpPr>
            <a:cxnSpLocks/>
          </p:cNvCxnSpPr>
          <p:nvPr/>
        </p:nvCxnSpPr>
        <p:spPr>
          <a:xfrm>
            <a:off x="4416783" y="23750587"/>
            <a:ext cx="0" cy="3304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9" name="Straight Arrow Connector 818">
            <a:extLst>
              <a:ext uri="{FF2B5EF4-FFF2-40B4-BE49-F238E27FC236}">
                <a16:creationId xmlns:a16="http://schemas.microsoft.com/office/drawing/2014/main" id="{CA889258-9C33-4CAF-AB03-EC118DE91E21}"/>
              </a:ext>
            </a:extLst>
          </p:cNvPr>
          <p:cNvCxnSpPr>
            <a:cxnSpLocks/>
          </p:cNvCxnSpPr>
          <p:nvPr/>
        </p:nvCxnSpPr>
        <p:spPr>
          <a:xfrm>
            <a:off x="10847452" y="23751681"/>
            <a:ext cx="0" cy="3304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26" name="Group 825">
            <a:extLst>
              <a:ext uri="{FF2B5EF4-FFF2-40B4-BE49-F238E27FC236}">
                <a16:creationId xmlns:a16="http://schemas.microsoft.com/office/drawing/2014/main" id="{092FDEFB-4544-4905-B20F-BCD48729A8B4}"/>
              </a:ext>
            </a:extLst>
          </p:cNvPr>
          <p:cNvGrpSpPr/>
          <p:nvPr/>
        </p:nvGrpSpPr>
        <p:grpSpPr>
          <a:xfrm>
            <a:off x="2238446" y="24849384"/>
            <a:ext cx="8609573" cy="303064"/>
            <a:chOff x="825679" y="3839865"/>
            <a:chExt cx="7430267" cy="257382"/>
          </a:xfrm>
        </p:grpSpPr>
        <p:cxnSp>
          <p:nvCxnSpPr>
            <p:cNvPr id="827" name="Straight Connector 826">
              <a:extLst>
                <a:ext uri="{FF2B5EF4-FFF2-40B4-BE49-F238E27FC236}">
                  <a16:creationId xmlns:a16="http://schemas.microsoft.com/office/drawing/2014/main" id="{97FF50D1-6270-4A19-ACB3-45DE7387D935}"/>
                </a:ext>
              </a:extLst>
            </p:cNvPr>
            <p:cNvCxnSpPr>
              <a:cxnSpLocks/>
            </p:cNvCxnSpPr>
            <p:nvPr/>
          </p:nvCxnSpPr>
          <p:spPr>
            <a:xfrm>
              <a:off x="825679" y="3843192"/>
              <a:ext cx="0" cy="254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8" name="Straight Connector 827">
              <a:extLst>
                <a:ext uri="{FF2B5EF4-FFF2-40B4-BE49-F238E27FC236}">
                  <a16:creationId xmlns:a16="http://schemas.microsoft.com/office/drawing/2014/main" id="{6AEFE4A9-BD4A-4397-BA18-A55408BBC7A5}"/>
                </a:ext>
              </a:extLst>
            </p:cNvPr>
            <p:cNvCxnSpPr>
              <a:cxnSpLocks/>
            </p:cNvCxnSpPr>
            <p:nvPr/>
          </p:nvCxnSpPr>
          <p:spPr>
            <a:xfrm>
              <a:off x="4557725" y="3840316"/>
              <a:ext cx="0" cy="254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9" name="Straight Connector 828">
              <a:extLst>
                <a:ext uri="{FF2B5EF4-FFF2-40B4-BE49-F238E27FC236}">
                  <a16:creationId xmlns:a16="http://schemas.microsoft.com/office/drawing/2014/main" id="{209F88E6-C8B9-47E6-B803-BD5C1F746DBE}"/>
                </a:ext>
              </a:extLst>
            </p:cNvPr>
            <p:cNvCxnSpPr>
              <a:cxnSpLocks/>
            </p:cNvCxnSpPr>
            <p:nvPr/>
          </p:nvCxnSpPr>
          <p:spPr>
            <a:xfrm>
              <a:off x="2699223" y="3843197"/>
              <a:ext cx="0" cy="254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0" name="Straight Connector 829">
              <a:extLst>
                <a:ext uri="{FF2B5EF4-FFF2-40B4-BE49-F238E27FC236}">
                  <a16:creationId xmlns:a16="http://schemas.microsoft.com/office/drawing/2014/main" id="{53C68AAA-D416-49F6-85A9-10836CF20B7B}"/>
                </a:ext>
              </a:extLst>
            </p:cNvPr>
            <p:cNvCxnSpPr>
              <a:cxnSpLocks/>
            </p:cNvCxnSpPr>
            <p:nvPr/>
          </p:nvCxnSpPr>
          <p:spPr>
            <a:xfrm>
              <a:off x="6431112" y="3840316"/>
              <a:ext cx="0" cy="254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1" name="Straight Connector 830">
              <a:extLst>
                <a:ext uri="{FF2B5EF4-FFF2-40B4-BE49-F238E27FC236}">
                  <a16:creationId xmlns:a16="http://schemas.microsoft.com/office/drawing/2014/main" id="{2CEAA188-E3C6-439A-B55B-4278496FD69C}"/>
                </a:ext>
              </a:extLst>
            </p:cNvPr>
            <p:cNvCxnSpPr>
              <a:cxnSpLocks/>
            </p:cNvCxnSpPr>
            <p:nvPr/>
          </p:nvCxnSpPr>
          <p:spPr>
            <a:xfrm>
              <a:off x="8255946" y="3839865"/>
              <a:ext cx="0" cy="254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32" name="Straight Connector 831">
            <a:extLst>
              <a:ext uri="{FF2B5EF4-FFF2-40B4-BE49-F238E27FC236}">
                <a16:creationId xmlns:a16="http://schemas.microsoft.com/office/drawing/2014/main" id="{80E09839-C688-412B-87CF-D2E2351888D4}"/>
              </a:ext>
            </a:extLst>
          </p:cNvPr>
          <p:cNvCxnSpPr>
            <a:cxnSpLocks/>
          </p:cNvCxnSpPr>
          <p:nvPr/>
        </p:nvCxnSpPr>
        <p:spPr>
          <a:xfrm flipV="1">
            <a:off x="2249610" y="25156551"/>
            <a:ext cx="8591904" cy="4776"/>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45" name="Title 3"/>
          <p:cNvSpPr txBox="1">
            <a:spLocks/>
          </p:cNvSpPr>
          <p:nvPr/>
        </p:nvSpPr>
        <p:spPr>
          <a:xfrm>
            <a:off x="24721960" y="4648201"/>
            <a:ext cx="1780985" cy="29222699"/>
          </a:xfrm>
          <a:prstGeom prst="rect">
            <a:avLst/>
          </a:prstGeom>
        </p:spPr>
        <p:txBody>
          <a:bodyPr vert="vert270" anchor="ctr">
            <a:noAutofit/>
          </a:bodyPr>
          <a:lstStyle>
            <a:lvl1pPr algn="l" defTabSz="2743200" rtl="0" eaLnBrk="1" latinLnBrk="0" hangingPunct="1">
              <a:lnSpc>
                <a:spcPct val="90000"/>
              </a:lnSpc>
              <a:spcBef>
                <a:spcPct val="0"/>
              </a:spcBef>
              <a:buNone/>
              <a:defRPr sz="6000" b="0" kern="1200" baseline="0">
                <a:solidFill>
                  <a:srgbClr val="9299A8"/>
                </a:solidFill>
                <a:latin typeface="+mj-lt"/>
                <a:ea typeface="+mj-ea"/>
                <a:cs typeface="+mj-cs"/>
              </a:defRPr>
            </a:lvl1pPr>
          </a:lstStyle>
          <a:p>
            <a:r>
              <a:rPr lang="en-US" sz="10000" b="1" dirty="0">
                <a:solidFill>
                  <a:srgbClr val="238754"/>
                </a:solidFill>
              </a:rPr>
              <a:t>Visayan Islands </a:t>
            </a:r>
            <a:r>
              <a:rPr lang="en-US" sz="10000" dirty="0">
                <a:solidFill>
                  <a:srgbClr val="2E8652"/>
                </a:solidFill>
              </a:rPr>
              <a:t>Ecological Forecasting</a:t>
            </a:r>
            <a:endParaRPr lang="en-US" sz="10000" dirty="0">
              <a:solidFill>
                <a:srgbClr val="238754"/>
              </a:solidFill>
            </a:endParaRPr>
          </a:p>
        </p:txBody>
      </p:sp>
      <p:sp>
        <p:nvSpPr>
          <p:cNvPr id="15" name="TextBox 14"/>
          <p:cNvSpPr txBox="1"/>
          <p:nvPr/>
        </p:nvSpPr>
        <p:spPr>
          <a:xfrm>
            <a:off x="878674" y="4484915"/>
            <a:ext cx="2475358" cy="769441"/>
          </a:xfrm>
          <a:prstGeom prst="rect">
            <a:avLst/>
          </a:prstGeom>
          <a:noFill/>
        </p:spPr>
        <p:txBody>
          <a:bodyPr wrap="none" rtlCol="0">
            <a:spAutoFit/>
          </a:bodyPr>
          <a:lstStyle/>
          <a:p>
            <a:r>
              <a:rPr lang="en-US" sz="4400" b="1" dirty="0">
                <a:solidFill>
                  <a:srgbClr val="238754"/>
                </a:solidFill>
                <a:latin typeface="Century Gothic" panose="020B0502020202020204" pitchFamily="34" charset="0"/>
              </a:rPr>
              <a:t>Abstract</a:t>
            </a:r>
          </a:p>
        </p:txBody>
      </p:sp>
      <p:sp>
        <p:nvSpPr>
          <p:cNvPr id="14" name="Text Placeholder 16"/>
          <p:cNvSpPr txBox="1">
            <a:spLocks/>
          </p:cNvSpPr>
          <p:nvPr/>
        </p:nvSpPr>
        <p:spPr>
          <a:xfrm>
            <a:off x="931474" y="13392821"/>
            <a:ext cx="10586498" cy="330281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lnSpc>
                <a:spcPct val="100000"/>
              </a:lnSpc>
              <a:spcBef>
                <a:spcPts val="0"/>
              </a:spcBef>
              <a:spcAft>
                <a:spcPts val="600"/>
              </a:spcAft>
              <a:buClr>
                <a:srgbClr val="238754"/>
              </a:buClr>
            </a:pPr>
            <a:r>
              <a:rPr lang="en-US" sz="2400" b="1" dirty="0">
                <a:solidFill>
                  <a:srgbClr val="238754"/>
                </a:solidFill>
                <a:latin typeface="Garamond" panose="02020404030301010803" pitchFamily="18" charset="0"/>
              </a:rPr>
              <a:t>Generate</a:t>
            </a:r>
            <a:r>
              <a:rPr lang="en-US" sz="2400" dirty="0">
                <a:solidFill>
                  <a:schemeClr val="tx1">
                    <a:lumMod val="75000"/>
                    <a:lumOff val="25000"/>
                  </a:schemeClr>
                </a:solidFill>
                <a:latin typeface="Garamond" panose="02020404030301010803" pitchFamily="18" charset="0"/>
              </a:rPr>
              <a:t> 1987 to 2019 </a:t>
            </a:r>
            <a:r>
              <a:rPr lang="en-US" sz="2400" b="1" dirty="0">
                <a:solidFill>
                  <a:schemeClr val="tx1">
                    <a:lumMod val="75000"/>
                    <a:lumOff val="25000"/>
                  </a:schemeClr>
                </a:solidFill>
                <a:latin typeface="Garamond" panose="02020404030301010803" pitchFamily="18" charset="0"/>
              </a:rPr>
              <a:t>NDVI and EVI </a:t>
            </a:r>
            <a:r>
              <a:rPr lang="en-US" sz="2400" dirty="0">
                <a:solidFill>
                  <a:schemeClr val="tx1">
                    <a:lumMod val="75000"/>
                    <a:lumOff val="25000"/>
                  </a:schemeClr>
                </a:solidFill>
                <a:latin typeface="Garamond" panose="02020404030301010803" pitchFamily="18" charset="0"/>
              </a:rPr>
              <a:t>time series maps to assess the status and trends of vegetation health</a:t>
            </a:r>
          </a:p>
          <a:p>
            <a:pPr algn="just">
              <a:lnSpc>
                <a:spcPct val="100000"/>
              </a:lnSpc>
              <a:spcBef>
                <a:spcPts val="0"/>
              </a:spcBef>
              <a:spcAft>
                <a:spcPts val="600"/>
              </a:spcAft>
              <a:buClr>
                <a:srgbClr val="238754"/>
              </a:buClr>
            </a:pPr>
            <a:r>
              <a:rPr lang="en-US" sz="2400" b="1" dirty="0">
                <a:solidFill>
                  <a:srgbClr val="238754"/>
                </a:solidFill>
                <a:latin typeface="Garamond" panose="02020404030301010803" pitchFamily="18" charset="0"/>
              </a:rPr>
              <a:t>Produce</a:t>
            </a:r>
            <a:r>
              <a:rPr lang="en-US" sz="2400" dirty="0">
                <a:solidFill>
                  <a:schemeClr val="tx1">
                    <a:lumMod val="75000"/>
                    <a:lumOff val="25000"/>
                  </a:schemeClr>
                </a:solidFill>
                <a:latin typeface="Garamond" panose="02020404030301010803" pitchFamily="18" charset="0"/>
              </a:rPr>
              <a:t> </a:t>
            </a:r>
            <a:r>
              <a:rPr lang="en-US" sz="2400" b="1" dirty="0">
                <a:solidFill>
                  <a:schemeClr val="tx1">
                    <a:lumMod val="75000"/>
                    <a:lumOff val="25000"/>
                  </a:schemeClr>
                </a:solidFill>
                <a:latin typeface="Garamond" panose="02020404030301010803" pitchFamily="18" charset="0"/>
              </a:rPr>
              <a:t>LULC classification </a:t>
            </a:r>
            <a:r>
              <a:rPr lang="en-US" sz="2400" dirty="0">
                <a:solidFill>
                  <a:schemeClr val="tx1">
                    <a:lumMod val="75000"/>
                    <a:lumOff val="25000"/>
                  </a:schemeClr>
                </a:solidFill>
                <a:latin typeface="Garamond" panose="02020404030301010803" pitchFamily="18" charset="0"/>
              </a:rPr>
              <a:t>maps in 10-year intervals from 1987 through 2019 to evaluate the changes over time </a:t>
            </a:r>
          </a:p>
          <a:p>
            <a:pPr algn="just">
              <a:lnSpc>
                <a:spcPct val="100000"/>
              </a:lnSpc>
              <a:spcBef>
                <a:spcPts val="0"/>
              </a:spcBef>
              <a:spcAft>
                <a:spcPts val="600"/>
              </a:spcAft>
              <a:buClr>
                <a:srgbClr val="238754"/>
              </a:buClr>
            </a:pPr>
            <a:r>
              <a:rPr lang="en-US" sz="2400" b="1" dirty="0">
                <a:solidFill>
                  <a:srgbClr val="238754"/>
                </a:solidFill>
                <a:latin typeface="Garamond" panose="02020404030301010803" pitchFamily="18" charset="0"/>
              </a:rPr>
              <a:t>Forecast</a:t>
            </a:r>
            <a:r>
              <a:rPr lang="en-US" sz="2400" dirty="0">
                <a:solidFill>
                  <a:schemeClr val="tx1">
                    <a:lumMod val="75000"/>
                    <a:lumOff val="25000"/>
                  </a:schemeClr>
                </a:solidFill>
                <a:latin typeface="Garamond" panose="02020404030301010803" pitchFamily="18" charset="0"/>
              </a:rPr>
              <a:t> LULC classifications to the </a:t>
            </a:r>
            <a:r>
              <a:rPr lang="en-US" sz="2400" b="1" dirty="0">
                <a:solidFill>
                  <a:schemeClr val="tx1">
                    <a:lumMod val="75000"/>
                    <a:lumOff val="25000"/>
                  </a:schemeClr>
                </a:solidFill>
                <a:latin typeface="Garamond" panose="02020404030301010803" pitchFamily="18" charset="0"/>
              </a:rPr>
              <a:t>years 2030 and 2050 </a:t>
            </a:r>
            <a:r>
              <a:rPr lang="en-US" sz="2400" dirty="0">
                <a:solidFill>
                  <a:schemeClr val="tx1">
                    <a:lumMod val="75000"/>
                    <a:lumOff val="25000"/>
                  </a:schemeClr>
                </a:solidFill>
                <a:latin typeface="Garamond" panose="02020404030301010803" pitchFamily="18" charset="0"/>
              </a:rPr>
              <a:t>to show the future landscape and habitat status </a:t>
            </a:r>
          </a:p>
          <a:p>
            <a:pPr lvl="0" algn="just">
              <a:lnSpc>
                <a:spcPct val="100000"/>
              </a:lnSpc>
              <a:spcBef>
                <a:spcPts val="600"/>
              </a:spcBef>
              <a:buClr>
                <a:srgbClr val="238754"/>
              </a:buClr>
              <a:buSzPts val="2700"/>
            </a:pPr>
            <a:r>
              <a:rPr lang="en-US" sz="2400" b="1" dirty="0">
                <a:solidFill>
                  <a:srgbClr val="238754"/>
                </a:solidFill>
                <a:latin typeface="Garamond" panose="02020404030301010803" pitchFamily="18" charset="0"/>
                <a:ea typeface="Garamond"/>
                <a:cs typeface="Garamond"/>
                <a:sym typeface="Garamond"/>
              </a:rPr>
              <a:t>Provide</a:t>
            </a:r>
            <a:r>
              <a:rPr lang="en-US" sz="2400" dirty="0">
                <a:solidFill>
                  <a:srgbClr val="3F3F3F"/>
                </a:solidFill>
                <a:latin typeface="Garamond" panose="02020404030301010803" pitchFamily="18" charset="0"/>
                <a:ea typeface="Garamond"/>
                <a:cs typeface="Garamond"/>
                <a:sym typeface="Garamond"/>
              </a:rPr>
              <a:t> </a:t>
            </a:r>
            <a:r>
              <a:rPr lang="en-US" sz="2400" dirty="0">
                <a:solidFill>
                  <a:schemeClr val="tx1">
                    <a:lumMod val="75000"/>
                    <a:lumOff val="25000"/>
                  </a:schemeClr>
                </a:solidFill>
                <a:latin typeface="Garamond" panose="02020404030301010803" pitchFamily="18" charset="0"/>
                <a:ea typeface="Garamond"/>
                <a:cs typeface="Garamond"/>
                <a:sym typeface="Garamond"/>
              </a:rPr>
              <a:t>partners with written materials detailing the application of LULC classification forecasts</a:t>
            </a:r>
            <a:endParaRPr lang="en-US" sz="2400" dirty="0">
              <a:solidFill>
                <a:schemeClr val="tx1">
                  <a:lumMod val="75000"/>
                  <a:lumOff val="25000"/>
                </a:schemeClr>
              </a:solidFill>
              <a:latin typeface="Garamond" panose="02020404030301010803" pitchFamily="18" charset="0"/>
              <a:sym typeface="Arial"/>
            </a:endParaRPr>
          </a:p>
        </p:txBody>
      </p:sp>
      <p:sp>
        <p:nvSpPr>
          <p:cNvPr id="16" name="TextBox 15"/>
          <p:cNvSpPr txBox="1"/>
          <p:nvPr/>
        </p:nvSpPr>
        <p:spPr>
          <a:xfrm>
            <a:off x="932224" y="12624162"/>
            <a:ext cx="3100739" cy="769441"/>
          </a:xfrm>
          <a:prstGeom prst="rect">
            <a:avLst/>
          </a:prstGeom>
          <a:noFill/>
        </p:spPr>
        <p:txBody>
          <a:bodyPr wrap="square" rtlCol="0">
            <a:spAutoFit/>
          </a:bodyPr>
          <a:lstStyle/>
          <a:p>
            <a:r>
              <a:rPr lang="en-US" sz="4400" b="1" dirty="0">
                <a:solidFill>
                  <a:srgbClr val="238754"/>
                </a:solidFill>
                <a:latin typeface="Century Gothic" panose="020B0502020202020204" pitchFamily="34" charset="0"/>
              </a:rPr>
              <a:t>Objectives</a:t>
            </a:r>
          </a:p>
        </p:txBody>
      </p:sp>
      <p:sp>
        <p:nvSpPr>
          <p:cNvPr id="18" name="TextBox 17"/>
          <p:cNvSpPr txBox="1"/>
          <p:nvPr/>
        </p:nvSpPr>
        <p:spPr>
          <a:xfrm>
            <a:off x="12291128" y="4470016"/>
            <a:ext cx="3172663" cy="769441"/>
          </a:xfrm>
          <a:prstGeom prst="rect">
            <a:avLst/>
          </a:prstGeom>
          <a:noFill/>
        </p:spPr>
        <p:txBody>
          <a:bodyPr wrap="none" rtlCol="0">
            <a:spAutoFit/>
          </a:bodyPr>
          <a:lstStyle/>
          <a:p>
            <a:r>
              <a:rPr lang="en-US" sz="4400" b="1" dirty="0">
                <a:solidFill>
                  <a:srgbClr val="238754"/>
                </a:solidFill>
                <a:latin typeface="Century Gothic" panose="020B0502020202020204" pitchFamily="34" charset="0"/>
              </a:rPr>
              <a:t>Study Area</a:t>
            </a:r>
          </a:p>
        </p:txBody>
      </p:sp>
      <p:sp>
        <p:nvSpPr>
          <p:cNvPr id="19" name="TextBox 18"/>
          <p:cNvSpPr txBox="1"/>
          <p:nvPr/>
        </p:nvSpPr>
        <p:spPr>
          <a:xfrm>
            <a:off x="12322766" y="10261059"/>
            <a:ext cx="5635491" cy="769441"/>
          </a:xfrm>
          <a:prstGeom prst="rect">
            <a:avLst/>
          </a:prstGeom>
          <a:noFill/>
        </p:spPr>
        <p:txBody>
          <a:bodyPr wrap="square" rtlCol="0">
            <a:spAutoFit/>
          </a:bodyPr>
          <a:lstStyle/>
          <a:p>
            <a:r>
              <a:rPr lang="en-US" sz="4400" b="1" dirty="0">
                <a:solidFill>
                  <a:srgbClr val="238754"/>
                </a:solidFill>
                <a:latin typeface="Century Gothic" panose="020B0502020202020204" pitchFamily="34" charset="0"/>
              </a:rPr>
              <a:t>Earth Observations</a:t>
            </a:r>
          </a:p>
        </p:txBody>
      </p:sp>
      <p:sp>
        <p:nvSpPr>
          <p:cNvPr id="21" name="TextBox 20"/>
          <p:cNvSpPr txBox="1"/>
          <p:nvPr/>
        </p:nvSpPr>
        <p:spPr>
          <a:xfrm>
            <a:off x="914400" y="26833579"/>
            <a:ext cx="3486852" cy="769441"/>
          </a:xfrm>
          <a:prstGeom prst="rect">
            <a:avLst/>
          </a:prstGeom>
          <a:noFill/>
        </p:spPr>
        <p:txBody>
          <a:bodyPr wrap="none" rtlCol="0">
            <a:spAutoFit/>
          </a:bodyPr>
          <a:lstStyle/>
          <a:p>
            <a:r>
              <a:rPr lang="en-US" sz="4400" b="1" dirty="0">
                <a:solidFill>
                  <a:srgbClr val="238754"/>
                </a:solidFill>
                <a:latin typeface="Century Gothic" panose="020B0502020202020204" pitchFamily="34" charset="0"/>
              </a:rPr>
              <a:t>Conclusions</a:t>
            </a:r>
          </a:p>
        </p:txBody>
      </p:sp>
      <p:sp>
        <p:nvSpPr>
          <p:cNvPr id="7" name="Text Placeholder 16"/>
          <p:cNvSpPr txBox="1">
            <a:spLocks/>
          </p:cNvSpPr>
          <p:nvPr/>
        </p:nvSpPr>
        <p:spPr>
          <a:xfrm>
            <a:off x="12440514" y="32445467"/>
            <a:ext cx="12154253" cy="220036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sz="2400" dirty="0">
                <a:solidFill>
                  <a:schemeClr val="tx1">
                    <a:lumMod val="75000"/>
                    <a:lumOff val="25000"/>
                  </a:schemeClr>
                </a:solidFill>
                <a:latin typeface="Garamond" panose="02020404030301010803" pitchFamily="18" charset="0"/>
              </a:rPr>
              <a:t>The team would like to extend our gratitude to the following people in the NASA DEVELOP Program:</a:t>
            </a:r>
          </a:p>
          <a:p>
            <a:pPr>
              <a:lnSpc>
                <a:spcPct val="100000"/>
              </a:lnSpc>
              <a:spcBef>
                <a:spcPts val="0"/>
              </a:spcBef>
              <a:spcAft>
                <a:spcPts val="600"/>
              </a:spcAft>
            </a:pPr>
            <a:r>
              <a:rPr lang="en-US" sz="2400" b="1" dirty="0">
                <a:solidFill>
                  <a:schemeClr val="tx1">
                    <a:lumMod val="75000"/>
                    <a:lumOff val="25000"/>
                  </a:schemeClr>
                </a:solidFill>
                <a:latin typeface="Garamond" panose="02020404030301010803" pitchFamily="18" charset="0"/>
              </a:rPr>
              <a:t>Dr. Marguerite Madden </a:t>
            </a:r>
            <a:r>
              <a:rPr lang="en-US" sz="2400" dirty="0">
                <a:solidFill>
                  <a:schemeClr val="tx1">
                    <a:lumMod val="75000"/>
                    <a:lumOff val="25000"/>
                  </a:schemeClr>
                </a:solidFill>
                <a:latin typeface="Garamond" panose="02020404030301010803" pitchFamily="18" charset="0"/>
              </a:rPr>
              <a:t>(Science Advisor, University of Georgia)</a:t>
            </a:r>
          </a:p>
          <a:p>
            <a:pPr>
              <a:lnSpc>
                <a:spcPct val="100000"/>
              </a:lnSpc>
              <a:spcBef>
                <a:spcPts val="0"/>
              </a:spcBef>
              <a:spcAft>
                <a:spcPts val="600"/>
              </a:spcAft>
            </a:pPr>
            <a:r>
              <a:rPr lang="en-US" sz="2400" b="1" dirty="0">
                <a:solidFill>
                  <a:schemeClr val="tx1">
                    <a:lumMod val="75000"/>
                    <a:lumOff val="25000"/>
                  </a:schemeClr>
                </a:solidFill>
                <a:latin typeface="Garamond" panose="02020404030301010803" pitchFamily="18" charset="0"/>
              </a:rPr>
              <a:t>Dr. Sergio </a:t>
            </a:r>
            <a:r>
              <a:rPr lang="en-US" sz="2400" b="1" dirty="0" err="1">
                <a:solidFill>
                  <a:schemeClr val="tx1">
                    <a:lumMod val="75000"/>
                    <a:lumOff val="25000"/>
                  </a:schemeClr>
                </a:solidFill>
                <a:latin typeface="Garamond" panose="02020404030301010803" pitchFamily="18" charset="0"/>
              </a:rPr>
              <a:t>Bernardes</a:t>
            </a:r>
            <a:r>
              <a:rPr lang="en-US" sz="2400" b="1" dirty="0">
                <a:solidFill>
                  <a:schemeClr val="tx1">
                    <a:lumMod val="75000"/>
                    <a:lumOff val="25000"/>
                  </a:schemeClr>
                </a:solidFill>
                <a:latin typeface="Garamond" panose="02020404030301010803" pitchFamily="18" charset="0"/>
              </a:rPr>
              <a:t> </a:t>
            </a:r>
            <a:r>
              <a:rPr lang="en-US" sz="2400" dirty="0">
                <a:solidFill>
                  <a:schemeClr val="tx1">
                    <a:lumMod val="75000"/>
                    <a:lumOff val="25000"/>
                  </a:schemeClr>
                </a:solidFill>
                <a:latin typeface="Garamond" panose="02020404030301010803" pitchFamily="18" charset="0"/>
              </a:rPr>
              <a:t>(Science Advisor, University of Georgia)</a:t>
            </a:r>
          </a:p>
          <a:p>
            <a:pPr>
              <a:lnSpc>
                <a:spcPct val="100000"/>
              </a:lnSpc>
              <a:spcBef>
                <a:spcPts val="0"/>
              </a:spcBef>
              <a:spcAft>
                <a:spcPts val="600"/>
              </a:spcAft>
            </a:pPr>
            <a:r>
              <a:rPr lang="en-US" sz="2400" b="1" dirty="0">
                <a:solidFill>
                  <a:schemeClr val="tx1">
                    <a:lumMod val="75000"/>
                    <a:lumOff val="25000"/>
                  </a:schemeClr>
                </a:solidFill>
                <a:latin typeface="Garamond" panose="02020404030301010803" pitchFamily="18" charset="0"/>
              </a:rPr>
              <a:t>Shelby Ingram </a:t>
            </a:r>
            <a:r>
              <a:rPr lang="en-US" sz="2400" dirty="0">
                <a:solidFill>
                  <a:schemeClr val="tx1">
                    <a:lumMod val="75000"/>
                    <a:lumOff val="25000"/>
                  </a:schemeClr>
                </a:solidFill>
                <a:latin typeface="Garamond" panose="02020404030301010803" pitchFamily="18" charset="0"/>
              </a:rPr>
              <a:t>(NASA DEVELOP Fellow, Georgia-Athens Node)</a:t>
            </a:r>
          </a:p>
        </p:txBody>
      </p:sp>
      <p:sp>
        <p:nvSpPr>
          <p:cNvPr id="22" name="TextBox 21"/>
          <p:cNvSpPr txBox="1"/>
          <p:nvPr/>
        </p:nvSpPr>
        <p:spPr>
          <a:xfrm>
            <a:off x="12446561" y="31743789"/>
            <a:ext cx="5687776" cy="769441"/>
          </a:xfrm>
          <a:prstGeom prst="rect">
            <a:avLst/>
          </a:prstGeom>
          <a:noFill/>
        </p:spPr>
        <p:txBody>
          <a:bodyPr wrap="none" rtlCol="0">
            <a:spAutoFit/>
          </a:bodyPr>
          <a:lstStyle/>
          <a:p>
            <a:r>
              <a:rPr lang="en-US" sz="4400" b="1" dirty="0">
                <a:solidFill>
                  <a:srgbClr val="238754"/>
                </a:solidFill>
                <a:latin typeface="Century Gothic" panose="020B0502020202020204" pitchFamily="34" charset="0"/>
              </a:rPr>
              <a:t>Acknowledgements</a:t>
            </a:r>
          </a:p>
        </p:txBody>
      </p:sp>
      <p:sp>
        <p:nvSpPr>
          <p:cNvPr id="6" name="Text Placeholder 16"/>
          <p:cNvSpPr txBox="1">
            <a:spLocks/>
          </p:cNvSpPr>
          <p:nvPr/>
        </p:nvSpPr>
        <p:spPr>
          <a:xfrm>
            <a:off x="12440514" y="30011580"/>
            <a:ext cx="11463159" cy="165615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lvl="0">
              <a:lnSpc>
                <a:spcPct val="100000"/>
              </a:lnSpc>
              <a:buClr>
                <a:srgbClr val="3F3F3F"/>
              </a:buClr>
              <a:buSzPts val="2700"/>
            </a:pPr>
            <a:r>
              <a:rPr lang="en-US" sz="2400" b="1" dirty="0">
                <a:solidFill>
                  <a:srgbClr val="238754"/>
                </a:solidFill>
                <a:latin typeface="Garamond" panose="02020404030301010803" pitchFamily="18" charset="0"/>
                <a:ea typeface="Garamond"/>
                <a:cs typeface="Garamond"/>
                <a:sym typeface="Webdings" panose="05030102010509060703" pitchFamily="18" charset="2"/>
              </a:rPr>
              <a:t> </a:t>
            </a:r>
            <a:r>
              <a:rPr lang="en-US" sz="2400" dirty="0">
                <a:solidFill>
                  <a:schemeClr val="tx1">
                    <a:lumMod val="75000"/>
                    <a:lumOff val="25000"/>
                  </a:schemeClr>
                </a:solidFill>
                <a:latin typeface="Garamond" panose="02020404030301010803" pitchFamily="18" charset="0"/>
                <a:ea typeface="Garamond"/>
                <a:cs typeface="Garamond"/>
                <a:sym typeface="Garamond"/>
              </a:rPr>
              <a:t>Arizona Center for Nature Conservation – Phoenix Zoo</a:t>
            </a:r>
            <a:endParaRPr lang="en-US" sz="2400" dirty="0">
              <a:solidFill>
                <a:schemeClr val="tx1">
                  <a:lumMod val="75000"/>
                  <a:lumOff val="25000"/>
                </a:schemeClr>
              </a:solidFill>
              <a:latin typeface="Garamond" panose="02020404030301010803" pitchFamily="18" charset="0"/>
            </a:endParaRPr>
          </a:p>
          <a:p>
            <a:pPr lvl="0">
              <a:lnSpc>
                <a:spcPct val="100000"/>
              </a:lnSpc>
              <a:buClr>
                <a:srgbClr val="3F3F3F"/>
              </a:buClr>
              <a:buSzPts val="2700"/>
            </a:pPr>
            <a:r>
              <a:rPr lang="en-US" sz="2400" b="1" dirty="0">
                <a:solidFill>
                  <a:srgbClr val="238754"/>
                </a:solidFill>
                <a:latin typeface="Garamond" panose="02020404030301010803" pitchFamily="18" charset="0"/>
                <a:ea typeface="Garamond"/>
                <a:cs typeface="Garamond"/>
                <a:sym typeface="Webdings" panose="05030102010509060703" pitchFamily="18" charset="2"/>
              </a:rPr>
              <a:t> </a:t>
            </a:r>
            <a:r>
              <a:rPr lang="en-US" sz="2400" dirty="0" err="1">
                <a:solidFill>
                  <a:schemeClr val="tx1">
                    <a:lumMod val="75000"/>
                    <a:lumOff val="25000"/>
                  </a:schemeClr>
                </a:solidFill>
                <a:latin typeface="Garamond" panose="02020404030301010803" pitchFamily="18" charset="0"/>
                <a:ea typeface="Garamond"/>
                <a:cs typeface="Garamond"/>
                <a:sym typeface="Garamond"/>
              </a:rPr>
              <a:t>Talarak</a:t>
            </a:r>
            <a:r>
              <a:rPr lang="en-US" sz="2400" dirty="0">
                <a:solidFill>
                  <a:schemeClr val="tx1">
                    <a:lumMod val="75000"/>
                    <a:lumOff val="25000"/>
                  </a:schemeClr>
                </a:solidFill>
                <a:latin typeface="Garamond" panose="02020404030301010803" pitchFamily="18" charset="0"/>
                <a:ea typeface="Garamond"/>
                <a:cs typeface="Garamond"/>
                <a:sym typeface="Garamond"/>
              </a:rPr>
              <a:t> Foundation Inc.</a:t>
            </a:r>
            <a:endParaRPr lang="en-US" sz="2400" dirty="0">
              <a:solidFill>
                <a:schemeClr val="tx1">
                  <a:lumMod val="75000"/>
                  <a:lumOff val="25000"/>
                </a:schemeClr>
              </a:solidFill>
              <a:latin typeface="Garamond" panose="02020404030301010803" pitchFamily="18" charset="0"/>
            </a:endParaRPr>
          </a:p>
          <a:p>
            <a:pPr lvl="0">
              <a:lnSpc>
                <a:spcPct val="100000"/>
              </a:lnSpc>
              <a:buClr>
                <a:srgbClr val="3F3F3F"/>
              </a:buClr>
              <a:buSzPts val="2700"/>
            </a:pPr>
            <a:r>
              <a:rPr lang="en-US" sz="2400" b="1" dirty="0">
                <a:solidFill>
                  <a:srgbClr val="238754"/>
                </a:solidFill>
                <a:latin typeface="Garamond" panose="02020404030301010803" pitchFamily="18" charset="0"/>
                <a:ea typeface="Garamond"/>
                <a:cs typeface="Garamond"/>
                <a:sym typeface="Webdings" panose="05030102010509060703" pitchFamily="18" charset="2"/>
              </a:rPr>
              <a:t> </a:t>
            </a:r>
            <a:r>
              <a:rPr lang="en-US" sz="2400" dirty="0">
                <a:solidFill>
                  <a:schemeClr val="tx1">
                    <a:lumMod val="75000"/>
                    <a:lumOff val="25000"/>
                  </a:schemeClr>
                </a:solidFill>
                <a:latin typeface="Garamond" panose="02020404030301010803" pitchFamily="18" charset="0"/>
                <a:ea typeface="Garamond"/>
                <a:cs typeface="Garamond"/>
                <a:sym typeface="Garamond"/>
              </a:rPr>
              <a:t>International Union for Conservation of Nature, Species Survival Commission</a:t>
            </a:r>
          </a:p>
        </p:txBody>
      </p:sp>
      <p:sp>
        <p:nvSpPr>
          <p:cNvPr id="23" name="TextBox 22"/>
          <p:cNvSpPr txBox="1"/>
          <p:nvPr/>
        </p:nvSpPr>
        <p:spPr>
          <a:xfrm>
            <a:off x="12440514" y="29179573"/>
            <a:ext cx="4403770" cy="769441"/>
          </a:xfrm>
          <a:prstGeom prst="rect">
            <a:avLst/>
          </a:prstGeom>
          <a:noFill/>
        </p:spPr>
        <p:txBody>
          <a:bodyPr wrap="none" rtlCol="0">
            <a:spAutoFit/>
          </a:bodyPr>
          <a:lstStyle/>
          <a:p>
            <a:r>
              <a:rPr lang="en-US" sz="4400" b="1" dirty="0">
                <a:solidFill>
                  <a:srgbClr val="238754"/>
                </a:solidFill>
                <a:latin typeface="Century Gothic" panose="020B0502020202020204" pitchFamily="34" charset="0"/>
              </a:rPr>
              <a:t>Project Partners</a:t>
            </a:r>
          </a:p>
        </p:txBody>
      </p:sp>
      <p:sp>
        <p:nvSpPr>
          <p:cNvPr id="43" name="Text Placeholder 42"/>
          <p:cNvSpPr>
            <a:spLocks noGrp="1"/>
          </p:cNvSpPr>
          <p:nvPr>
            <p:ph type="body" sz="quarter" idx="11"/>
          </p:nvPr>
        </p:nvSpPr>
        <p:spPr>
          <a:xfrm>
            <a:off x="3505817" y="829728"/>
            <a:ext cx="20420367" cy="2171700"/>
          </a:xfrm>
        </p:spPr>
        <p:txBody>
          <a:bodyPr>
            <a:noAutofit/>
          </a:bodyPr>
          <a:lstStyle/>
          <a:p>
            <a:r>
              <a:rPr lang="en-US" sz="5000" dirty="0"/>
              <a:t>Identifying and Evaluating Changes in Land Use and Land Cover on the Visayan Islands over Time for Reintroduction of the Visayan Warty Pig </a:t>
            </a:r>
            <a:r>
              <a:rPr lang="en-US" sz="5000" i="1" dirty="0"/>
              <a:t>(</a:t>
            </a:r>
            <a:r>
              <a:rPr lang="en-US" sz="5000" i="1" dirty="0" err="1"/>
              <a:t>Sus</a:t>
            </a:r>
            <a:r>
              <a:rPr lang="en-US" sz="5000" i="1" dirty="0"/>
              <a:t> </a:t>
            </a:r>
            <a:r>
              <a:rPr lang="en-US" sz="5000" i="1" dirty="0" err="1"/>
              <a:t>cebrifons</a:t>
            </a:r>
            <a:r>
              <a:rPr lang="en-US" sz="5000" i="1" dirty="0"/>
              <a:t>)</a:t>
            </a:r>
            <a:r>
              <a:rPr lang="en-US" sz="5000" dirty="0"/>
              <a:t> and Visayan Spotted Deer </a:t>
            </a:r>
            <a:r>
              <a:rPr lang="en-US" sz="5000" i="1" dirty="0"/>
              <a:t>(</a:t>
            </a:r>
            <a:r>
              <a:rPr lang="en-US" sz="5000" i="1" dirty="0" err="1"/>
              <a:t>Rusa</a:t>
            </a:r>
            <a:r>
              <a:rPr lang="en-US" sz="5000" i="1" dirty="0"/>
              <a:t> </a:t>
            </a:r>
            <a:r>
              <a:rPr lang="en-US" sz="5000" i="1" dirty="0" err="1"/>
              <a:t>alfredi</a:t>
            </a:r>
            <a:r>
              <a:rPr lang="en-US" sz="5000" i="1" dirty="0"/>
              <a:t>)</a:t>
            </a:r>
          </a:p>
        </p:txBody>
      </p:sp>
      <p:sp>
        <p:nvSpPr>
          <p:cNvPr id="44" name="Text Placeholder 11"/>
          <p:cNvSpPr txBox="1">
            <a:spLocks/>
          </p:cNvSpPr>
          <p:nvPr/>
        </p:nvSpPr>
        <p:spPr>
          <a:xfrm>
            <a:off x="14592300" y="34594801"/>
            <a:ext cx="11925301" cy="800100"/>
          </a:xfrm>
          <a:prstGeom prst="rect">
            <a:avLst/>
          </a:prstGeom>
        </p:spPr>
        <p:txBody>
          <a:bodyPr wrap="none" anchor="ctr">
            <a:no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5200" dirty="0">
                <a:solidFill>
                  <a:srgbClr val="238754"/>
                </a:solidFill>
              </a:rPr>
              <a:t> Georgia – Athens | </a:t>
            </a:r>
            <a:r>
              <a:rPr lang="en-US" sz="5200" spc="100" dirty="0">
                <a:solidFill>
                  <a:srgbClr val="238754"/>
                </a:solidFill>
              </a:rPr>
              <a:t>Fall</a:t>
            </a:r>
            <a:r>
              <a:rPr lang="en-US" sz="5200" dirty="0">
                <a:solidFill>
                  <a:srgbClr val="238754"/>
                </a:solidFill>
              </a:rPr>
              <a:t> 2019</a:t>
            </a:r>
          </a:p>
        </p:txBody>
      </p:sp>
      <p:sp>
        <p:nvSpPr>
          <p:cNvPr id="68" name="Text Placeholder 16"/>
          <p:cNvSpPr txBox="1">
            <a:spLocks/>
          </p:cNvSpPr>
          <p:nvPr/>
        </p:nvSpPr>
        <p:spPr>
          <a:xfrm>
            <a:off x="914400" y="5171323"/>
            <a:ext cx="10586608" cy="648881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spcBef>
                <a:spcPts val="0"/>
              </a:spcBef>
            </a:pPr>
            <a:endParaRPr lang="en-US" sz="2400" dirty="0">
              <a:solidFill>
                <a:schemeClr val="tx1">
                  <a:lumMod val="75000"/>
                  <a:lumOff val="25000"/>
                </a:schemeClr>
              </a:solidFill>
              <a:effectLst/>
              <a:latin typeface="Century Gothic" panose="020B0502020202020204" pitchFamily="34" charset="0"/>
              <a:ea typeface="Century Gothic" panose="020B0502020202020204" pitchFamily="34" charset="0"/>
              <a:cs typeface="Times New Roman" panose="02020603050405020304" pitchFamily="18" charset="0"/>
            </a:endParaRPr>
          </a:p>
        </p:txBody>
      </p:sp>
      <p:pic>
        <p:nvPicPr>
          <p:cNvPr id="119" name="Google Shape;51;p1"/>
          <p:cNvPicPr preferRelativeResize="0"/>
          <p:nvPr/>
        </p:nvPicPr>
        <p:blipFill rotWithShape="1">
          <a:blip r:embed="rId10">
            <a:alphaModFix/>
          </a:blip>
          <a:srcRect/>
          <a:stretch/>
        </p:blipFill>
        <p:spPr>
          <a:xfrm>
            <a:off x="8869136" y="31537463"/>
            <a:ext cx="2103120" cy="2103120"/>
          </a:xfrm>
          <a:prstGeom prst="rect">
            <a:avLst/>
          </a:prstGeom>
          <a:blipFill dpi="0" rotWithShape="1">
            <a:blip r:embed="rId11" cstate="print">
              <a:extLst>
                <a:ext uri="{28A0092B-C50C-407E-A947-70E740481C1C}">
                  <a14:useLocalDpi xmlns:a14="http://schemas.microsoft.com/office/drawing/2010/main" val="0"/>
                </a:ext>
              </a:extLst>
            </a:blip>
            <a:srcRect/>
            <a:stretch>
              <a:fillRect l="10000" t="10000" r="10000" b="10000"/>
            </a:stretch>
          </a:blipFill>
          <a:ln>
            <a:noFill/>
          </a:ln>
        </p:spPr>
      </p:pic>
      <p:sp>
        <p:nvSpPr>
          <p:cNvPr id="24" name="TextBox 23"/>
          <p:cNvSpPr txBox="1"/>
          <p:nvPr/>
        </p:nvSpPr>
        <p:spPr>
          <a:xfrm>
            <a:off x="929055" y="30768022"/>
            <a:ext cx="4542503" cy="769441"/>
          </a:xfrm>
          <a:prstGeom prst="rect">
            <a:avLst/>
          </a:prstGeom>
          <a:noFill/>
        </p:spPr>
        <p:txBody>
          <a:bodyPr wrap="none" rtlCol="0">
            <a:spAutoFit/>
          </a:bodyPr>
          <a:lstStyle/>
          <a:p>
            <a:r>
              <a:rPr lang="en-US" sz="4400" b="1" dirty="0">
                <a:solidFill>
                  <a:srgbClr val="238754"/>
                </a:solidFill>
                <a:latin typeface="Century Gothic" panose="020B0502020202020204" pitchFamily="34" charset="0"/>
              </a:rPr>
              <a:t>Team Members</a:t>
            </a:r>
          </a:p>
        </p:txBody>
      </p:sp>
      <p:pic>
        <p:nvPicPr>
          <p:cNvPr id="116" name="Google Shape;45;p1"/>
          <p:cNvPicPr preferRelativeResize="0"/>
          <p:nvPr/>
        </p:nvPicPr>
        <p:blipFill rotWithShape="1">
          <a:blip r:embed="rId10">
            <a:alphaModFix/>
          </a:blip>
          <a:srcRect/>
          <a:stretch/>
        </p:blipFill>
        <p:spPr>
          <a:xfrm>
            <a:off x="1179093" y="31537463"/>
            <a:ext cx="2103120" cy="2103120"/>
          </a:xfrm>
          <a:prstGeom prst="rect">
            <a:avLst/>
          </a:prstGeom>
          <a:blipFill dpi="0" rotWithShape="1">
            <a:blip r:embed="rId12" cstate="print">
              <a:extLst>
                <a:ext uri="{28A0092B-C50C-407E-A947-70E740481C1C}">
                  <a14:useLocalDpi xmlns:a14="http://schemas.microsoft.com/office/drawing/2010/main" val="0"/>
                </a:ext>
              </a:extLst>
            </a:blip>
            <a:srcRect/>
            <a:stretch>
              <a:fillRect l="10000" t="10000" r="10000" b="10000"/>
            </a:stretch>
          </a:blipFill>
          <a:ln>
            <a:noFill/>
          </a:ln>
        </p:spPr>
      </p:pic>
      <p:sp>
        <p:nvSpPr>
          <p:cNvPr id="40" name="Text Placeholder 16"/>
          <p:cNvSpPr txBox="1">
            <a:spLocks/>
          </p:cNvSpPr>
          <p:nvPr/>
        </p:nvSpPr>
        <p:spPr>
          <a:xfrm>
            <a:off x="992973" y="33684404"/>
            <a:ext cx="2475360" cy="923330"/>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b="1" dirty="0">
                <a:solidFill>
                  <a:schemeClr val="tx1">
                    <a:lumMod val="75000"/>
                    <a:lumOff val="25000"/>
                  </a:schemeClr>
                </a:solidFill>
                <a:latin typeface="Garamond" panose="02020404030301010803" pitchFamily="18" charset="0"/>
              </a:rPr>
              <a:t>Ryan </a:t>
            </a:r>
            <a:r>
              <a:rPr lang="en-US" b="1" dirty="0" err="1">
                <a:solidFill>
                  <a:schemeClr val="tx1">
                    <a:lumMod val="75000"/>
                    <a:lumOff val="25000"/>
                  </a:schemeClr>
                </a:solidFill>
                <a:latin typeface="Garamond" panose="02020404030301010803" pitchFamily="18" charset="0"/>
              </a:rPr>
              <a:t>Slapikas</a:t>
            </a:r>
            <a:endParaRPr lang="en-US" b="1" dirty="0">
              <a:solidFill>
                <a:schemeClr val="tx1">
                  <a:lumMod val="75000"/>
                  <a:lumOff val="25000"/>
                </a:schemeClr>
              </a:solidFill>
              <a:latin typeface="Garamond" panose="02020404030301010803" pitchFamily="18" charset="0"/>
            </a:endParaRPr>
          </a:p>
          <a:p>
            <a:pPr algn="ctr">
              <a:lnSpc>
                <a:spcPct val="100000"/>
              </a:lnSpc>
              <a:spcBef>
                <a:spcPts val="0"/>
              </a:spcBef>
            </a:pPr>
            <a:r>
              <a:rPr lang="en-US" dirty="0">
                <a:solidFill>
                  <a:schemeClr val="tx1">
                    <a:lumMod val="75000"/>
                    <a:lumOff val="25000"/>
                  </a:schemeClr>
                </a:solidFill>
                <a:latin typeface="Garamond" panose="02020404030301010803" pitchFamily="18" charset="0"/>
              </a:rPr>
              <a:t>Project Lead</a:t>
            </a:r>
          </a:p>
        </p:txBody>
      </p:sp>
      <p:grpSp>
        <p:nvGrpSpPr>
          <p:cNvPr id="26" name="Group 25"/>
          <p:cNvGrpSpPr/>
          <p:nvPr/>
        </p:nvGrpSpPr>
        <p:grpSpPr>
          <a:xfrm>
            <a:off x="5840370" y="31555390"/>
            <a:ext cx="2834640" cy="2674945"/>
            <a:chOff x="18025791" y="30588381"/>
            <a:chExt cx="2834640" cy="2674945"/>
          </a:xfrm>
        </p:grpSpPr>
        <p:pic>
          <p:nvPicPr>
            <p:cNvPr id="118" name="Google Shape;48;p1"/>
            <p:cNvPicPr preferRelativeResize="0"/>
            <p:nvPr/>
          </p:nvPicPr>
          <p:blipFill rotWithShape="1">
            <a:blip r:embed="rId10">
              <a:alphaModFix/>
            </a:blip>
            <a:srcRect/>
            <a:stretch/>
          </p:blipFill>
          <p:spPr>
            <a:xfrm>
              <a:off x="18391551" y="30588381"/>
              <a:ext cx="2103120" cy="2103120"/>
            </a:xfrm>
            <a:prstGeom prst="rect">
              <a:avLst/>
            </a:prstGeom>
            <a:blipFill dpi="0" rotWithShape="1">
              <a:blip r:embed="rId13" cstate="print">
                <a:extLst>
                  <a:ext uri="{28A0092B-C50C-407E-A947-70E740481C1C}">
                    <a14:useLocalDpi xmlns:a14="http://schemas.microsoft.com/office/drawing/2010/main" val="0"/>
                  </a:ext>
                </a:extLst>
              </a:blip>
              <a:srcRect/>
              <a:stretch>
                <a:fillRect l="10000" t="10000" r="10000" b="10000"/>
              </a:stretch>
            </a:blipFill>
            <a:ln>
              <a:noFill/>
            </a:ln>
          </p:spPr>
        </p:pic>
        <p:sp>
          <p:nvSpPr>
            <p:cNvPr id="46" name="Text Placeholder 16"/>
            <p:cNvSpPr txBox="1">
              <a:spLocks/>
            </p:cNvSpPr>
            <p:nvPr/>
          </p:nvSpPr>
          <p:spPr>
            <a:xfrm>
              <a:off x="18025791" y="32755495"/>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err="1">
                  <a:solidFill>
                    <a:schemeClr val="tx1">
                      <a:lumMod val="75000"/>
                      <a:lumOff val="25000"/>
                    </a:schemeClr>
                  </a:solidFill>
                  <a:latin typeface="Garamond" panose="02020404030301010803" pitchFamily="18" charset="0"/>
                </a:rPr>
                <a:t>Eze</a:t>
              </a:r>
              <a:r>
                <a:rPr lang="en-US" b="1" dirty="0">
                  <a:solidFill>
                    <a:schemeClr val="tx1">
                      <a:lumMod val="75000"/>
                      <a:lumOff val="25000"/>
                    </a:schemeClr>
                  </a:solidFill>
                  <a:latin typeface="Garamond" panose="02020404030301010803" pitchFamily="18" charset="0"/>
                </a:rPr>
                <a:t> </a:t>
              </a:r>
              <a:r>
                <a:rPr lang="en-US" b="1" dirty="0" err="1">
                  <a:solidFill>
                    <a:schemeClr val="tx1">
                      <a:lumMod val="75000"/>
                      <a:lumOff val="25000"/>
                    </a:schemeClr>
                  </a:solidFill>
                  <a:latin typeface="Garamond" panose="02020404030301010803" pitchFamily="18" charset="0"/>
                </a:rPr>
                <a:t>Amadi</a:t>
              </a:r>
              <a:endParaRPr lang="en-US" b="1" dirty="0">
                <a:solidFill>
                  <a:schemeClr val="tx1">
                    <a:lumMod val="75000"/>
                    <a:lumOff val="25000"/>
                  </a:schemeClr>
                </a:solidFill>
                <a:latin typeface="Garamond" panose="02020404030301010803" pitchFamily="18" charset="0"/>
              </a:endParaRPr>
            </a:p>
          </p:txBody>
        </p:sp>
      </p:grpSp>
      <p:sp>
        <p:nvSpPr>
          <p:cNvPr id="49" name="Text Placeholder 16"/>
          <p:cNvSpPr txBox="1">
            <a:spLocks/>
          </p:cNvSpPr>
          <p:nvPr/>
        </p:nvSpPr>
        <p:spPr>
          <a:xfrm>
            <a:off x="8503376" y="33735166"/>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Naomi Belle</a:t>
            </a:r>
          </a:p>
        </p:txBody>
      </p:sp>
      <p:grpSp>
        <p:nvGrpSpPr>
          <p:cNvPr id="25" name="Group 24"/>
          <p:cNvGrpSpPr/>
          <p:nvPr/>
        </p:nvGrpSpPr>
        <p:grpSpPr>
          <a:xfrm>
            <a:off x="3263391" y="31555390"/>
            <a:ext cx="2834640" cy="2687607"/>
            <a:chOff x="15604320" y="30797764"/>
            <a:chExt cx="2834640" cy="2687607"/>
          </a:xfrm>
        </p:grpSpPr>
        <p:pic>
          <p:nvPicPr>
            <p:cNvPr id="117" name="Google Shape;54;p1"/>
            <p:cNvPicPr preferRelativeResize="0"/>
            <p:nvPr/>
          </p:nvPicPr>
          <p:blipFill rotWithShape="1">
            <a:blip r:embed="rId10">
              <a:alphaModFix/>
            </a:blip>
            <a:srcRect/>
            <a:stretch/>
          </p:blipFill>
          <p:spPr>
            <a:xfrm>
              <a:off x="15970080" y="30797764"/>
              <a:ext cx="2103120" cy="2103120"/>
            </a:xfrm>
            <a:prstGeom prst="rect">
              <a:avLst/>
            </a:prstGeom>
            <a:blipFill dpi="0" rotWithShape="1">
              <a:blip r:embed="rId14" cstate="print">
                <a:extLst>
                  <a:ext uri="{28A0092B-C50C-407E-A947-70E740481C1C}">
                    <a14:useLocalDpi xmlns:a14="http://schemas.microsoft.com/office/drawing/2010/main" val="0"/>
                  </a:ext>
                </a:extLst>
              </a:blip>
              <a:srcRect/>
              <a:stretch>
                <a:fillRect l="10000" t="10000" r="10000" b="10000"/>
              </a:stretch>
            </a:blipFill>
            <a:ln>
              <a:noFill/>
            </a:ln>
          </p:spPr>
        </p:pic>
        <p:sp>
          <p:nvSpPr>
            <p:cNvPr id="52" name="Text Placeholder 16"/>
            <p:cNvSpPr txBox="1">
              <a:spLocks/>
            </p:cNvSpPr>
            <p:nvPr/>
          </p:nvSpPr>
          <p:spPr>
            <a:xfrm>
              <a:off x="15604320" y="32977540"/>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Lusitania Savio</a:t>
              </a:r>
            </a:p>
          </p:txBody>
        </p:sp>
      </p:grpSp>
      <p:sp>
        <p:nvSpPr>
          <p:cNvPr id="12" name="Text Placeholder 16"/>
          <p:cNvSpPr txBox="1">
            <a:spLocks/>
          </p:cNvSpPr>
          <p:nvPr/>
        </p:nvSpPr>
        <p:spPr>
          <a:xfrm>
            <a:off x="12288572" y="11070497"/>
            <a:ext cx="11749868" cy="184861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600"/>
              </a:spcBef>
            </a:pPr>
            <a:endParaRPr lang="en-US" dirty="0">
              <a:solidFill>
                <a:schemeClr val="tx1">
                  <a:lumMod val="75000"/>
                  <a:lumOff val="25000"/>
                </a:schemeClr>
              </a:solidFill>
              <a:latin typeface="Garamond" panose="02020404030301010803" pitchFamily="18" charset="0"/>
            </a:endParaRPr>
          </a:p>
        </p:txBody>
      </p:sp>
      <p:pic>
        <p:nvPicPr>
          <p:cNvPr id="3" name="Picture 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2129009" y="11177738"/>
            <a:ext cx="2079045" cy="1871657"/>
          </a:xfrm>
          <a:prstGeom prst="rect">
            <a:avLst/>
          </a:prstGeom>
        </p:spPr>
      </p:pic>
      <p:sp>
        <p:nvSpPr>
          <p:cNvPr id="110" name="Google Shape;60;p1"/>
          <p:cNvSpPr txBox="1"/>
          <p:nvPr/>
        </p:nvSpPr>
        <p:spPr>
          <a:xfrm>
            <a:off x="13405583" y="11382347"/>
            <a:ext cx="177869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dirty="0">
                <a:solidFill>
                  <a:schemeClr val="tx1">
                    <a:lumMod val="75000"/>
                    <a:lumOff val="25000"/>
                  </a:schemeClr>
                </a:solidFill>
                <a:latin typeface="Garamond"/>
                <a:ea typeface="Garamond"/>
                <a:cs typeface="Garamond"/>
                <a:sym typeface="Garamond"/>
              </a:rPr>
              <a:t>Landsat 5 TM</a:t>
            </a:r>
            <a:endParaRPr sz="1600" b="1" i="0" u="none" strike="noStrike" cap="none" dirty="0">
              <a:solidFill>
                <a:schemeClr val="tx1">
                  <a:lumMod val="75000"/>
                  <a:lumOff val="25000"/>
                </a:schemeClr>
              </a:solidFill>
              <a:latin typeface="Garamond"/>
              <a:ea typeface="Garamond"/>
              <a:cs typeface="Garamond"/>
              <a:sym typeface="Garamond"/>
            </a:endParaRPr>
          </a:p>
        </p:txBody>
      </p:sp>
      <p:pic>
        <p:nvPicPr>
          <p:cNvPr id="111" name="Google Shape;59;p1"/>
          <p:cNvPicPr preferRelativeResize="0"/>
          <p:nvPr/>
        </p:nvPicPr>
        <p:blipFill rotWithShape="1">
          <a:blip r:embed="rId16">
            <a:alphaModFix/>
          </a:blip>
          <a:srcRect/>
          <a:stretch/>
        </p:blipFill>
        <p:spPr>
          <a:xfrm>
            <a:off x="15073255" y="11848797"/>
            <a:ext cx="1926386" cy="1200221"/>
          </a:xfrm>
          <a:prstGeom prst="rect">
            <a:avLst/>
          </a:prstGeom>
          <a:noFill/>
          <a:ln>
            <a:noFill/>
          </a:ln>
        </p:spPr>
      </p:pic>
      <p:sp>
        <p:nvSpPr>
          <p:cNvPr id="112" name="Google Shape;61;p1"/>
          <p:cNvSpPr txBox="1"/>
          <p:nvPr/>
        </p:nvSpPr>
        <p:spPr>
          <a:xfrm>
            <a:off x="15769642" y="11379797"/>
            <a:ext cx="1711852"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dirty="0">
                <a:solidFill>
                  <a:schemeClr val="tx1">
                    <a:lumMod val="75000"/>
                    <a:lumOff val="25000"/>
                  </a:schemeClr>
                </a:solidFill>
                <a:latin typeface="Garamond"/>
                <a:ea typeface="Garamond"/>
                <a:cs typeface="Garamond"/>
                <a:sym typeface="Garamond"/>
              </a:rPr>
              <a:t>Landsat 8 OLI</a:t>
            </a:r>
            <a:endParaRPr sz="1600" b="1" i="0" u="none" strike="noStrike" cap="none" dirty="0">
              <a:solidFill>
                <a:schemeClr val="tx1">
                  <a:lumMod val="75000"/>
                  <a:lumOff val="25000"/>
                </a:schemeClr>
              </a:solidFill>
              <a:latin typeface="Garamond"/>
              <a:ea typeface="Garamond"/>
              <a:cs typeface="Garamond"/>
              <a:sym typeface="Garamond"/>
            </a:endParaRPr>
          </a:p>
        </p:txBody>
      </p:sp>
      <p:pic>
        <p:nvPicPr>
          <p:cNvPr id="113" name="Picture 2" descr="http://www.devpedia.developexchange.com/dp/images/9/91/05_Terra.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8341042" y="11864794"/>
            <a:ext cx="2064412" cy="1189087"/>
          </a:xfrm>
          <a:prstGeom prst="rect">
            <a:avLst/>
          </a:prstGeom>
          <a:noFill/>
          <a:extLst>
            <a:ext uri="{909E8E84-426E-40DD-AFC4-6F175D3DCCD1}">
              <a14:hiddenFill xmlns:a14="http://schemas.microsoft.com/office/drawing/2010/main">
                <a:solidFill>
                  <a:srgbClr val="FFFFFF"/>
                </a:solidFill>
              </a14:hiddenFill>
            </a:ext>
          </a:extLst>
        </p:spPr>
      </p:pic>
      <p:sp>
        <p:nvSpPr>
          <p:cNvPr id="114" name="Google Shape;62;p1"/>
          <p:cNvSpPr txBox="1"/>
          <p:nvPr/>
        </p:nvSpPr>
        <p:spPr>
          <a:xfrm>
            <a:off x="18750271" y="11382392"/>
            <a:ext cx="1536386" cy="4191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1" dirty="0">
                <a:solidFill>
                  <a:schemeClr val="tx1">
                    <a:lumMod val="75000"/>
                    <a:lumOff val="25000"/>
                  </a:schemeClr>
                </a:solidFill>
                <a:latin typeface="Garamond"/>
                <a:ea typeface="Garamond"/>
                <a:cs typeface="Garamond"/>
                <a:sym typeface="Garamond"/>
              </a:rPr>
              <a:t>Terra MODIS</a:t>
            </a:r>
            <a:endParaRPr sz="1600" b="1" i="0" u="none" strike="noStrike" cap="none" dirty="0">
              <a:solidFill>
                <a:schemeClr val="tx1">
                  <a:lumMod val="75000"/>
                  <a:lumOff val="25000"/>
                </a:schemeClr>
              </a:solidFill>
              <a:latin typeface="Garamond"/>
              <a:ea typeface="Garamond"/>
              <a:cs typeface="Garamond"/>
              <a:sym typeface="Garamond"/>
            </a:endParaRPr>
          </a:p>
        </p:txBody>
      </p:sp>
      <p:pic>
        <p:nvPicPr>
          <p:cNvPr id="4" name="Picture 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1239931" y="11237523"/>
            <a:ext cx="1757734" cy="1809822"/>
          </a:xfrm>
          <a:prstGeom prst="rect">
            <a:avLst/>
          </a:prstGeom>
        </p:spPr>
      </p:pic>
      <p:sp>
        <p:nvSpPr>
          <p:cNvPr id="115" name="Google Shape;62;p1"/>
          <p:cNvSpPr txBox="1"/>
          <p:nvPr/>
        </p:nvSpPr>
        <p:spPr>
          <a:xfrm>
            <a:off x="22568511" y="11072862"/>
            <a:ext cx="1795944" cy="95238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600" b="1" dirty="0">
                <a:solidFill>
                  <a:schemeClr val="tx1">
                    <a:lumMod val="75000"/>
                    <a:lumOff val="25000"/>
                  </a:schemeClr>
                </a:solidFill>
                <a:latin typeface="Garamond"/>
                <a:ea typeface="Garamond"/>
                <a:cs typeface="Garamond"/>
                <a:sym typeface="Garamond"/>
              </a:rPr>
              <a:t>Shuttle Radar Topography Mission (SRTM)</a:t>
            </a:r>
            <a:endParaRPr sz="1600" b="1" i="0" u="none" strike="noStrike" cap="none" dirty="0">
              <a:solidFill>
                <a:schemeClr val="tx1">
                  <a:lumMod val="75000"/>
                  <a:lumOff val="25000"/>
                </a:schemeClr>
              </a:solidFill>
              <a:latin typeface="Garamond"/>
              <a:ea typeface="Garamond"/>
              <a:cs typeface="Garamond"/>
              <a:sym typeface="Garamond"/>
            </a:endParaRPr>
          </a:p>
        </p:txBody>
      </p:sp>
      <p:grpSp>
        <p:nvGrpSpPr>
          <p:cNvPr id="5" name="Group 4">
            <a:extLst>
              <a:ext uri="{FF2B5EF4-FFF2-40B4-BE49-F238E27FC236}">
                <a16:creationId xmlns:a16="http://schemas.microsoft.com/office/drawing/2014/main" id="{A50912B8-C456-4476-88DB-655859D6BF6E}"/>
              </a:ext>
            </a:extLst>
          </p:cNvPr>
          <p:cNvGrpSpPr/>
          <p:nvPr/>
        </p:nvGrpSpPr>
        <p:grpSpPr>
          <a:xfrm>
            <a:off x="12993108" y="5333420"/>
            <a:ext cx="7776837" cy="4778088"/>
            <a:chOff x="13120311" y="4783069"/>
            <a:chExt cx="10040332" cy="7441605"/>
          </a:xfrm>
        </p:grpSpPr>
        <p:pic>
          <p:nvPicPr>
            <p:cNvPr id="83" name="Picture 8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7417845" y="4783069"/>
              <a:ext cx="5742798" cy="7441605"/>
            </a:xfrm>
            <a:prstGeom prst="rect">
              <a:avLst/>
            </a:prstGeom>
            <a:solidFill>
              <a:schemeClr val="accent1"/>
            </a:solidFill>
          </p:spPr>
        </p:pic>
        <p:pic>
          <p:nvPicPr>
            <p:cNvPr id="53" name="Picture 5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3120311" y="6478269"/>
              <a:ext cx="2904552" cy="4051204"/>
            </a:xfrm>
            <a:prstGeom prst="rect">
              <a:avLst/>
            </a:prstGeom>
            <a:effectLst>
              <a:outerShdw blurRad="50800" dist="38100" dir="18900000" algn="bl" rotWithShape="0">
                <a:prstClr val="black">
                  <a:alpha val="40000"/>
                </a:prstClr>
              </a:outerShdw>
            </a:effectLst>
          </p:spPr>
        </p:pic>
        <p:sp>
          <p:nvSpPr>
            <p:cNvPr id="54" name="TextBox 53"/>
            <p:cNvSpPr txBox="1"/>
            <p:nvPr/>
          </p:nvSpPr>
          <p:spPr>
            <a:xfrm>
              <a:off x="13164804" y="6656045"/>
              <a:ext cx="1671867" cy="338554"/>
            </a:xfrm>
            <a:prstGeom prst="rect">
              <a:avLst/>
            </a:prstGeom>
            <a:noFill/>
          </p:spPr>
          <p:txBody>
            <a:bodyPr wrap="square" rtlCol="0">
              <a:spAutoFit/>
            </a:bodyPr>
            <a:lstStyle/>
            <a:p>
              <a:r>
                <a:rPr lang="en-US" sz="1600" dirty="0">
                  <a:solidFill>
                    <a:schemeClr val="bg1"/>
                  </a:solidFill>
                  <a:latin typeface="Century Gothic" panose="020B0502020202020204" pitchFamily="34" charset="0"/>
                </a:rPr>
                <a:t>Philippines</a:t>
              </a:r>
            </a:p>
          </p:txBody>
        </p:sp>
        <p:grpSp>
          <p:nvGrpSpPr>
            <p:cNvPr id="55" name="Group 4"/>
            <p:cNvGrpSpPr>
              <a:grpSpLocks noChangeAspect="1"/>
            </p:cNvGrpSpPr>
            <p:nvPr/>
          </p:nvGrpSpPr>
          <p:grpSpPr bwMode="auto">
            <a:xfrm>
              <a:off x="17550386" y="10881049"/>
              <a:ext cx="2714391" cy="1250981"/>
              <a:chOff x="7802" y="13480"/>
              <a:chExt cx="1495" cy="689"/>
            </a:xfrm>
          </p:grpSpPr>
          <p:sp>
            <p:nvSpPr>
              <p:cNvPr id="56" name="AutoShape 3"/>
              <p:cNvSpPr>
                <a:spLocks noChangeAspect="1" noChangeArrowheads="1" noTextEdit="1"/>
              </p:cNvSpPr>
              <p:nvPr/>
            </p:nvSpPr>
            <p:spPr bwMode="auto">
              <a:xfrm>
                <a:off x="7934" y="13481"/>
                <a:ext cx="1212"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57" name="Rectangle 5"/>
              <p:cNvSpPr>
                <a:spLocks noChangeArrowheads="1"/>
              </p:cNvSpPr>
              <p:nvPr/>
            </p:nvSpPr>
            <p:spPr bwMode="auto">
              <a:xfrm>
                <a:off x="7843" y="13512"/>
                <a:ext cx="327" cy="165"/>
              </a:xfrm>
              <a:prstGeom prst="rect">
                <a:avLst/>
              </a:prstGeom>
              <a:solidFill>
                <a:srgbClr val="FF88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58" name="Rectangle 6"/>
              <p:cNvSpPr>
                <a:spLocks noChangeArrowheads="1"/>
              </p:cNvSpPr>
              <p:nvPr/>
            </p:nvSpPr>
            <p:spPr bwMode="auto">
              <a:xfrm>
                <a:off x="8180" y="13502"/>
                <a:ext cx="73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FFFFFF"/>
                    </a:solidFill>
                    <a:effectLst/>
                    <a:latin typeface="+mj-lt"/>
                  </a:rPr>
                  <a:t>Negros Island</a:t>
                </a:r>
                <a:endParaRPr kumimoji="0" lang="en-US" altLang="en-US" sz="1600" b="0" i="0" u="none" strike="noStrike" cap="none" normalizeH="0" baseline="0" dirty="0">
                  <a:ln>
                    <a:noFill/>
                  </a:ln>
                  <a:solidFill>
                    <a:schemeClr val="tx1"/>
                  </a:solidFill>
                  <a:effectLst/>
                  <a:latin typeface="+mj-lt"/>
                </a:endParaRPr>
              </a:p>
            </p:txBody>
          </p:sp>
          <p:sp>
            <p:nvSpPr>
              <p:cNvPr id="59" name="Rectangle 7"/>
              <p:cNvSpPr>
                <a:spLocks noChangeArrowheads="1"/>
              </p:cNvSpPr>
              <p:nvPr/>
            </p:nvSpPr>
            <p:spPr bwMode="auto">
              <a:xfrm>
                <a:off x="7843" y="13702"/>
                <a:ext cx="327" cy="164"/>
              </a:xfrm>
              <a:prstGeom prst="rect">
                <a:avLst/>
              </a:prstGeom>
              <a:solidFill>
                <a:srgbClr val="679D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60" name="Rectangle 8"/>
              <p:cNvSpPr>
                <a:spLocks noChangeArrowheads="1"/>
              </p:cNvSpPr>
              <p:nvPr/>
            </p:nvSpPr>
            <p:spPr bwMode="auto">
              <a:xfrm>
                <a:off x="8189" y="13698"/>
                <a:ext cx="69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FFFFFF"/>
                    </a:solidFill>
                    <a:effectLst/>
                    <a:latin typeface="+mj-lt"/>
                  </a:rPr>
                  <a:t>Panay Island</a:t>
                </a:r>
                <a:endParaRPr kumimoji="0" lang="en-US" altLang="en-US" sz="1600" b="0" i="0" u="none" strike="noStrike" cap="none" normalizeH="0" baseline="0" dirty="0">
                  <a:ln>
                    <a:noFill/>
                  </a:ln>
                  <a:solidFill>
                    <a:schemeClr val="tx1"/>
                  </a:solidFill>
                  <a:effectLst/>
                  <a:latin typeface="+mj-lt"/>
                </a:endParaRPr>
              </a:p>
            </p:txBody>
          </p:sp>
          <p:sp>
            <p:nvSpPr>
              <p:cNvPr id="61" name="Rectangle 9"/>
              <p:cNvSpPr>
                <a:spLocks noChangeArrowheads="1"/>
              </p:cNvSpPr>
              <p:nvPr/>
            </p:nvSpPr>
            <p:spPr bwMode="auto">
              <a:xfrm>
                <a:off x="7846" y="13933"/>
                <a:ext cx="320" cy="154"/>
              </a:xfrm>
              <a:prstGeom prst="rect">
                <a:avLst/>
              </a:prstGeom>
              <a:noFill/>
              <a:ln w="25400">
                <a:solidFill>
                  <a:srgbClr val="E6E6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sp>
            <p:nvSpPr>
              <p:cNvPr id="62" name="Rectangle 10"/>
              <p:cNvSpPr>
                <a:spLocks noChangeArrowheads="1"/>
              </p:cNvSpPr>
              <p:nvPr/>
            </p:nvSpPr>
            <p:spPr bwMode="auto">
              <a:xfrm>
                <a:off x="8189" y="13925"/>
                <a:ext cx="82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FFFFFF"/>
                    </a:solidFill>
                    <a:effectLst/>
                    <a:latin typeface="+mj-lt"/>
                  </a:rPr>
                  <a:t>Visayan Islands</a:t>
                </a:r>
                <a:endParaRPr kumimoji="0" lang="en-US" altLang="en-US" sz="1600" b="0" i="0" u="none" strike="noStrike" cap="none" normalizeH="0" baseline="0" dirty="0">
                  <a:ln>
                    <a:noFill/>
                  </a:ln>
                  <a:solidFill>
                    <a:schemeClr val="tx1"/>
                  </a:solidFill>
                  <a:effectLst/>
                  <a:latin typeface="+mj-lt"/>
                </a:endParaRPr>
              </a:p>
            </p:txBody>
          </p:sp>
          <p:sp>
            <p:nvSpPr>
              <p:cNvPr id="63" name="Freeform 11"/>
              <p:cNvSpPr>
                <a:spLocks/>
              </p:cNvSpPr>
              <p:nvPr/>
            </p:nvSpPr>
            <p:spPr bwMode="auto">
              <a:xfrm>
                <a:off x="7802" y="13480"/>
                <a:ext cx="1495" cy="689"/>
              </a:xfrm>
              <a:custGeom>
                <a:avLst/>
                <a:gdLst>
                  <a:gd name="T0" fmla="*/ 0 w 1228"/>
                  <a:gd name="T1" fmla="*/ 307 h 613"/>
                  <a:gd name="T2" fmla="*/ 0 w 1228"/>
                  <a:gd name="T3" fmla="*/ 0 h 613"/>
                  <a:gd name="T4" fmla="*/ 1228 w 1228"/>
                  <a:gd name="T5" fmla="*/ 0 h 613"/>
                  <a:gd name="T6" fmla="*/ 1228 w 1228"/>
                  <a:gd name="T7" fmla="*/ 613 h 613"/>
                  <a:gd name="T8" fmla="*/ 0 w 1228"/>
                  <a:gd name="T9" fmla="*/ 613 h 613"/>
                  <a:gd name="T10" fmla="*/ 0 w 1228"/>
                  <a:gd name="T11" fmla="*/ 307 h 613"/>
                </a:gdLst>
                <a:ahLst/>
                <a:cxnLst>
                  <a:cxn ang="0">
                    <a:pos x="T0" y="T1"/>
                  </a:cxn>
                  <a:cxn ang="0">
                    <a:pos x="T2" y="T3"/>
                  </a:cxn>
                  <a:cxn ang="0">
                    <a:pos x="T4" y="T5"/>
                  </a:cxn>
                  <a:cxn ang="0">
                    <a:pos x="T6" y="T7"/>
                  </a:cxn>
                  <a:cxn ang="0">
                    <a:pos x="T8" y="T9"/>
                  </a:cxn>
                  <a:cxn ang="0">
                    <a:pos x="T10" y="T11"/>
                  </a:cxn>
                </a:cxnLst>
                <a:rect l="0" t="0" r="r" b="b"/>
                <a:pathLst>
                  <a:path w="1228" h="613">
                    <a:moveTo>
                      <a:pt x="0" y="307"/>
                    </a:moveTo>
                    <a:lnTo>
                      <a:pt x="0" y="0"/>
                    </a:lnTo>
                    <a:lnTo>
                      <a:pt x="1228" y="0"/>
                    </a:lnTo>
                    <a:lnTo>
                      <a:pt x="1228" y="613"/>
                    </a:lnTo>
                    <a:lnTo>
                      <a:pt x="0" y="613"/>
                    </a:lnTo>
                    <a:lnTo>
                      <a:pt x="0" y="307"/>
                    </a:lnTo>
                  </a:path>
                </a:pathLst>
              </a:custGeom>
              <a:noFill/>
              <a:ln w="6350" cap="sq">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latin typeface="+mj-lt"/>
                </a:endParaRPr>
              </a:p>
            </p:txBody>
          </p:sp>
        </p:grpSp>
        <p:sp>
          <p:nvSpPr>
            <p:cNvPr id="82" name="Rectangle 81"/>
            <p:cNvSpPr/>
            <p:nvPr/>
          </p:nvSpPr>
          <p:spPr>
            <a:xfrm>
              <a:off x="17706339" y="6003548"/>
              <a:ext cx="450764" cy="547202"/>
            </a:xfrm>
            <a:prstGeom prst="rect">
              <a:avLst/>
            </a:prstGeom>
          </p:spPr>
          <p:txBody>
            <a:bodyPr wrap="none">
              <a:spAutoFit/>
            </a:bodyPr>
            <a:lstStyle/>
            <a:p>
              <a:pPr>
                <a:lnSpc>
                  <a:spcPct val="115000"/>
                </a:lnSpc>
              </a:pPr>
              <a:r>
                <a:rPr lang="en-US" sz="2800" b="1" kern="1200" dirty="0">
                  <a:solidFill>
                    <a:srgbClr val="FFFFFF"/>
                  </a:solidFill>
                  <a:latin typeface="Century Gothic" panose="020B0502020202020204" pitchFamily="34" charset="0"/>
                  <a:ea typeface="Century Gothic" panose="020B0502020202020204" pitchFamily="34" charset="0"/>
                  <a:cs typeface="Century Gothic" panose="020B0502020202020204" pitchFamily="34" charset="0"/>
                </a:rPr>
                <a:t>N</a:t>
              </a:r>
              <a:endParaRPr lang="en-US" sz="2800" b="1" dirty="0">
                <a:latin typeface="Times New Roman" panose="02020603050405020304" pitchFamily="18" charset="0"/>
                <a:ea typeface="Times New Roman" panose="02020603050405020304" pitchFamily="18" charset="0"/>
              </a:endParaRPr>
            </a:p>
          </p:txBody>
        </p:sp>
        <p:cxnSp>
          <p:nvCxnSpPr>
            <p:cNvPr id="120" name="Straight Arrow Connector 119"/>
            <p:cNvCxnSpPr/>
            <p:nvPr/>
          </p:nvCxnSpPr>
          <p:spPr>
            <a:xfrm flipV="1">
              <a:off x="15972917" y="4783069"/>
              <a:ext cx="1434599" cy="169520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21" name="Straight Arrow Connector 120"/>
            <p:cNvCxnSpPr/>
            <p:nvPr/>
          </p:nvCxnSpPr>
          <p:spPr>
            <a:xfrm>
              <a:off x="15973484" y="10503060"/>
              <a:ext cx="1438454" cy="171685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nvGrpSpPr>
            <p:cNvPr id="64" name="Group 22"/>
            <p:cNvGrpSpPr>
              <a:grpSpLocks noChangeAspect="1"/>
            </p:cNvGrpSpPr>
            <p:nvPr/>
          </p:nvGrpSpPr>
          <p:grpSpPr bwMode="auto">
            <a:xfrm>
              <a:off x="17589378" y="9261216"/>
              <a:ext cx="2344477" cy="483311"/>
              <a:chOff x="3048" y="14324"/>
              <a:chExt cx="1995" cy="288"/>
            </a:xfrm>
          </p:grpSpPr>
          <p:sp>
            <p:nvSpPr>
              <p:cNvPr id="65" name="AutoShape 21"/>
              <p:cNvSpPr>
                <a:spLocks noChangeAspect="1" noChangeArrowheads="1" noTextEdit="1"/>
              </p:cNvSpPr>
              <p:nvPr/>
            </p:nvSpPr>
            <p:spPr bwMode="auto">
              <a:xfrm>
                <a:off x="3073" y="14324"/>
                <a:ext cx="197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bg1"/>
                  </a:solidFill>
                  <a:latin typeface="+mj-lt"/>
                </a:endParaRPr>
              </a:p>
            </p:txBody>
          </p:sp>
          <p:sp>
            <p:nvSpPr>
              <p:cNvPr id="66" name="Rectangle 23"/>
              <p:cNvSpPr>
                <a:spLocks noChangeArrowheads="1"/>
              </p:cNvSpPr>
              <p:nvPr/>
            </p:nvSpPr>
            <p:spPr bwMode="auto">
              <a:xfrm>
                <a:off x="3103" y="14513"/>
                <a:ext cx="85" cy="67"/>
              </a:xfrm>
              <a:prstGeom prst="rect">
                <a:avLst/>
              </a:prstGeom>
              <a:solidFill>
                <a:srgbClr val="FFFFFF"/>
              </a:solidFill>
              <a:ln w="15875">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600">
                  <a:solidFill>
                    <a:schemeClr val="bg1"/>
                  </a:solidFill>
                  <a:latin typeface="+mj-lt"/>
                </a:endParaRPr>
              </a:p>
            </p:txBody>
          </p:sp>
          <p:sp>
            <p:nvSpPr>
              <p:cNvPr id="67" name="Rectangle 24"/>
              <p:cNvSpPr>
                <a:spLocks noChangeArrowheads="1"/>
              </p:cNvSpPr>
              <p:nvPr/>
            </p:nvSpPr>
            <p:spPr bwMode="auto">
              <a:xfrm>
                <a:off x="3188" y="14513"/>
                <a:ext cx="84" cy="67"/>
              </a:xfrm>
              <a:prstGeom prst="rect">
                <a:avLst/>
              </a:prstGeom>
              <a:noFill/>
              <a:ln w="15875">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solidFill>
                    <a:schemeClr val="bg1"/>
                  </a:solidFill>
                  <a:latin typeface="+mj-lt"/>
                </a:endParaRPr>
              </a:p>
            </p:txBody>
          </p:sp>
          <p:sp>
            <p:nvSpPr>
              <p:cNvPr id="69" name="Rectangle 25"/>
              <p:cNvSpPr>
                <a:spLocks noChangeArrowheads="1"/>
              </p:cNvSpPr>
              <p:nvPr/>
            </p:nvSpPr>
            <p:spPr bwMode="auto">
              <a:xfrm>
                <a:off x="3272" y="14513"/>
                <a:ext cx="85" cy="67"/>
              </a:xfrm>
              <a:prstGeom prst="rect">
                <a:avLst/>
              </a:prstGeom>
              <a:solidFill>
                <a:srgbClr val="FFFFFF"/>
              </a:solidFill>
              <a:ln w="15875">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600">
                  <a:solidFill>
                    <a:schemeClr val="bg1"/>
                  </a:solidFill>
                  <a:latin typeface="+mj-lt"/>
                </a:endParaRPr>
              </a:p>
            </p:txBody>
          </p:sp>
          <p:sp>
            <p:nvSpPr>
              <p:cNvPr id="70" name="Rectangle 26"/>
              <p:cNvSpPr>
                <a:spLocks noChangeArrowheads="1"/>
              </p:cNvSpPr>
              <p:nvPr/>
            </p:nvSpPr>
            <p:spPr bwMode="auto">
              <a:xfrm>
                <a:off x="3357" y="14513"/>
                <a:ext cx="86" cy="67"/>
              </a:xfrm>
              <a:prstGeom prst="rect">
                <a:avLst/>
              </a:prstGeom>
              <a:noFill/>
              <a:ln w="15875">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solidFill>
                    <a:schemeClr val="bg1">
                      <a:lumMod val="95000"/>
                    </a:schemeClr>
                  </a:solidFill>
                  <a:latin typeface="+mj-lt"/>
                </a:endParaRPr>
              </a:p>
            </p:txBody>
          </p:sp>
          <p:sp>
            <p:nvSpPr>
              <p:cNvPr id="71" name="Rectangle 27"/>
              <p:cNvSpPr>
                <a:spLocks noChangeArrowheads="1"/>
              </p:cNvSpPr>
              <p:nvPr/>
            </p:nvSpPr>
            <p:spPr bwMode="auto">
              <a:xfrm>
                <a:off x="3443" y="14513"/>
                <a:ext cx="339" cy="67"/>
              </a:xfrm>
              <a:prstGeom prst="rect">
                <a:avLst/>
              </a:prstGeom>
              <a:solidFill>
                <a:srgbClr val="FFFFFF"/>
              </a:solidFill>
              <a:ln w="15875">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600">
                  <a:solidFill>
                    <a:schemeClr val="bg1"/>
                  </a:solidFill>
                  <a:latin typeface="+mj-lt"/>
                </a:endParaRPr>
              </a:p>
            </p:txBody>
          </p:sp>
          <p:sp>
            <p:nvSpPr>
              <p:cNvPr id="72" name="Rectangle 28"/>
              <p:cNvSpPr>
                <a:spLocks noChangeArrowheads="1"/>
              </p:cNvSpPr>
              <p:nvPr/>
            </p:nvSpPr>
            <p:spPr bwMode="auto">
              <a:xfrm>
                <a:off x="3782" y="14513"/>
                <a:ext cx="339" cy="67"/>
              </a:xfrm>
              <a:prstGeom prst="rect">
                <a:avLst/>
              </a:prstGeom>
              <a:noFill/>
              <a:ln w="15875">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ln>
                    <a:solidFill>
                      <a:schemeClr val="bg1"/>
                    </a:solidFill>
                  </a:ln>
                  <a:solidFill>
                    <a:schemeClr val="bg1"/>
                  </a:solidFill>
                  <a:latin typeface="+mj-lt"/>
                </a:endParaRPr>
              </a:p>
            </p:txBody>
          </p:sp>
          <p:sp>
            <p:nvSpPr>
              <p:cNvPr id="73" name="Rectangle 29"/>
              <p:cNvSpPr>
                <a:spLocks noChangeArrowheads="1"/>
              </p:cNvSpPr>
              <p:nvPr/>
            </p:nvSpPr>
            <p:spPr bwMode="auto">
              <a:xfrm>
                <a:off x="4121" y="14513"/>
                <a:ext cx="338" cy="67"/>
              </a:xfrm>
              <a:prstGeom prst="rect">
                <a:avLst/>
              </a:prstGeom>
              <a:solidFill>
                <a:srgbClr val="FFFFFF"/>
              </a:solidFill>
              <a:ln w="15875">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600">
                  <a:solidFill>
                    <a:schemeClr val="bg1"/>
                  </a:solidFill>
                  <a:latin typeface="+mj-lt"/>
                </a:endParaRPr>
              </a:p>
            </p:txBody>
          </p:sp>
          <p:sp>
            <p:nvSpPr>
              <p:cNvPr id="74" name="Rectangle 30"/>
              <p:cNvSpPr>
                <a:spLocks noChangeArrowheads="1"/>
              </p:cNvSpPr>
              <p:nvPr/>
            </p:nvSpPr>
            <p:spPr bwMode="auto">
              <a:xfrm>
                <a:off x="3048" y="14324"/>
                <a:ext cx="97"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latin typeface="+mj-lt"/>
                  </a:rPr>
                  <a:t>0</a:t>
                </a:r>
              </a:p>
            </p:txBody>
          </p:sp>
          <p:sp>
            <p:nvSpPr>
              <p:cNvPr id="75" name="Rectangle 31"/>
              <p:cNvSpPr>
                <a:spLocks noChangeArrowheads="1"/>
              </p:cNvSpPr>
              <p:nvPr/>
            </p:nvSpPr>
            <p:spPr bwMode="auto">
              <a:xfrm>
                <a:off x="3359" y="14324"/>
                <a:ext cx="19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latin typeface="+mj-lt"/>
                  </a:rPr>
                  <a:t>25</a:t>
                </a:r>
              </a:p>
            </p:txBody>
          </p:sp>
          <p:sp>
            <p:nvSpPr>
              <p:cNvPr id="76" name="Rectangle 32"/>
              <p:cNvSpPr>
                <a:spLocks noChangeArrowheads="1"/>
              </p:cNvSpPr>
              <p:nvPr/>
            </p:nvSpPr>
            <p:spPr bwMode="auto">
              <a:xfrm>
                <a:off x="3698" y="14324"/>
                <a:ext cx="19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latin typeface="+mj-lt"/>
                  </a:rPr>
                  <a:t>50</a:t>
                </a:r>
              </a:p>
            </p:txBody>
          </p:sp>
          <p:sp>
            <p:nvSpPr>
              <p:cNvPr id="77" name="Rectangle 33"/>
              <p:cNvSpPr>
                <a:spLocks noChangeArrowheads="1"/>
              </p:cNvSpPr>
              <p:nvPr/>
            </p:nvSpPr>
            <p:spPr bwMode="auto">
              <a:xfrm>
                <a:off x="4037" y="14324"/>
                <a:ext cx="194"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latin typeface="+mj-lt"/>
                  </a:rPr>
                  <a:t>75</a:t>
                </a:r>
              </a:p>
            </p:txBody>
          </p:sp>
          <p:sp>
            <p:nvSpPr>
              <p:cNvPr id="78" name="Rectangle 34"/>
              <p:cNvSpPr>
                <a:spLocks noChangeArrowheads="1"/>
              </p:cNvSpPr>
              <p:nvPr/>
            </p:nvSpPr>
            <p:spPr bwMode="auto">
              <a:xfrm>
                <a:off x="4344" y="14324"/>
                <a:ext cx="29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latin typeface="+mj-lt"/>
                  </a:rPr>
                  <a:t>100</a:t>
                </a:r>
              </a:p>
            </p:txBody>
          </p:sp>
          <p:sp>
            <p:nvSpPr>
              <p:cNvPr id="79" name="Rectangle 35"/>
              <p:cNvSpPr>
                <a:spLocks noChangeArrowheads="1"/>
              </p:cNvSpPr>
              <p:nvPr/>
            </p:nvSpPr>
            <p:spPr bwMode="auto">
              <a:xfrm>
                <a:off x="3144" y="14324"/>
                <a:ext cx="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bg1"/>
                  </a:solidFill>
                  <a:effectLst/>
                  <a:latin typeface="+mj-lt"/>
                </a:endParaRPr>
              </a:p>
            </p:txBody>
          </p:sp>
          <p:sp>
            <p:nvSpPr>
              <p:cNvPr id="80" name="Rectangle 36"/>
              <p:cNvSpPr>
                <a:spLocks noChangeArrowheads="1"/>
              </p:cNvSpPr>
              <p:nvPr/>
            </p:nvSpPr>
            <p:spPr bwMode="auto">
              <a:xfrm>
                <a:off x="4492" y="14462"/>
                <a:ext cx="25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latin typeface="+mj-lt"/>
                  </a:rPr>
                  <a:t>km</a:t>
                </a:r>
              </a:p>
            </p:txBody>
          </p:sp>
        </p:grpSp>
      </p:grpSp>
      <p:sp>
        <p:nvSpPr>
          <p:cNvPr id="17" name="TextBox 16"/>
          <p:cNvSpPr txBox="1"/>
          <p:nvPr/>
        </p:nvSpPr>
        <p:spPr>
          <a:xfrm>
            <a:off x="874982" y="16694854"/>
            <a:ext cx="3849131" cy="769441"/>
          </a:xfrm>
          <a:prstGeom prst="rect">
            <a:avLst/>
          </a:prstGeom>
          <a:noFill/>
        </p:spPr>
        <p:txBody>
          <a:bodyPr wrap="none" rtlCol="0">
            <a:spAutoFit/>
          </a:bodyPr>
          <a:lstStyle/>
          <a:p>
            <a:r>
              <a:rPr lang="en-US" sz="4400" b="1" dirty="0">
                <a:solidFill>
                  <a:srgbClr val="238754"/>
                </a:solidFill>
                <a:latin typeface="Century Gothic" panose="020B0502020202020204" pitchFamily="34" charset="0"/>
              </a:rPr>
              <a:t>Methodology</a:t>
            </a:r>
          </a:p>
        </p:txBody>
      </p:sp>
      <p:pic>
        <p:nvPicPr>
          <p:cNvPr id="122" name="Picture 121"/>
          <p:cNvPicPr>
            <a:picLocks noChangeAspect="1"/>
          </p:cNvPicPr>
          <p:nvPr/>
        </p:nvPicPr>
        <p:blipFill>
          <a:blip r:embed="rId21">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12497894" y="20873650"/>
            <a:ext cx="4879152" cy="6507196"/>
          </a:xfrm>
          <a:prstGeom prst="rect">
            <a:avLst/>
          </a:prstGeom>
        </p:spPr>
      </p:pic>
      <p:pic>
        <p:nvPicPr>
          <p:cNvPr id="123" name="Picture 122"/>
          <p:cNvPicPr>
            <a:picLocks noChangeAspect="1"/>
          </p:cNvPicPr>
          <p:nvPr/>
        </p:nvPicPr>
        <p:blipFill>
          <a:blip r:embed="rId22">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12480450" y="14021646"/>
            <a:ext cx="4377712" cy="6023433"/>
          </a:xfrm>
          <a:prstGeom prst="rect">
            <a:avLst/>
          </a:prstGeom>
        </p:spPr>
      </p:pic>
      <p:sp>
        <p:nvSpPr>
          <p:cNvPr id="20" name="TextBox 19"/>
          <p:cNvSpPr txBox="1"/>
          <p:nvPr/>
        </p:nvSpPr>
        <p:spPr>
          <a:xfrm>
            <a:off x="12208469" y="13123927"/>
            <a:ext cx="2082567" cy="765837"/>
          </a:xfrm>
          <a:prstGeom prst="rect">
            <a:avLst/>
          </a:prstGeom>
          <a:noFill/>
        </p:spPr>
        <p:txBody>
          <a:bodyPr wrap="square" rtlCol="0">
            <a:spAutoFit/>
          </a:bodyPr>
          <a:lstStyle/>
          <a:p>
            <a:r>
              <a:rPr lang="en-US" sz="4400" b="1" dirty="0">
                <a:solidFill>
                  <a:srgbClr val="238754"/>
                </a:solidFill>
                <a:latin typeface="Century Gothic" panose="020B0502020202020204" pitchFamily="34" charset="0"/>
              </a:rPr>
              <a:t>Results</a:t>
            </a:r>
          </a:p>
        </p:txBody>
      </p:sp>
      <p:grpSp>
        <p:nvGrpSpPr>
          <p:cNvPr id="125" name="Group 4"/>
          <p:cNvGrpSpPr>
            <a:grpSpLocks noChangeAspect="1"/>
          </p:cNvGrpSpPr>
          <p:nvPr/>
        </p:nvGrpSpPr>
        <p:grpSpPr bwMode="auto">
          <a:xfrm>
            <a:off x="18042582" y="17241042"/>
            <a:ext cx="3943374" cy="6590882"/>
            <a:chOff x="8730" y="8132"/>
            <a:chExt cx="2903" cy="4654"/>
          </a:xfrm>
        </p:grpSpPr>
        <p:sp>
          <p:nvSpPr>
            <p:cNvPr id="126" name="AutoShape 3"/>
            <p:cNvSpPr>
              <a:spLocks noChangeAspect="1" noChangeArrowheads="1" noTextEdit="1"/>
            </p:cNvSpPr>
            <p:nvPr/>
          </p:nvSpPr>
          <p:spPr bwMode="auto">
            <a:xfrm>
              <a:off x="8730" y="10650"/>
              <a:ext cx="1690" cy="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27" name="Rectangle 5"/>
            <p:cNvSpPr>
              <a:spLocks noChangeArrowheads="1"/>
            </p:cNvSpPr>
            <p:nvPr/>
          </p:nvSpPr>
          <p:spPr bwMode="auto">
            <a:xfrm>
              <a:off x="10126" y="8162"/>
              <a:ext cx="240" cy="12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28" name="Rectangle 6"/>
            <p:cNvSpPr>
              <a:spLocks noChangeArrowheads="1"/>
            </p:cNvSpPr>
            <p:nvPr/>
          </p:nvSpPr>
          <p:spPr bwMode="auto">
            <a:xfrm>
              <a:off x="10390" y="8132"/>
              <a:ext cx="4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lumMod val="75000"/>
                      <a:lumOff val="25000"/>
                    </a:schemeClr>
                  </a:solidFill>
                  <a:effectLst/>
                  <a:latin typeface="Century Gothic" panose="020B0502020202020204" pitchFamily="34" charset="0"/>
                </a:rPr>
                <a:t>Urban</a:t>
              </a:r>
            </a:p>
          </p:txBody>
        </p:sp>
        <p:sp>
          <p:nvSpPr>
            <p:cNvPr id="129" name="Rectangle 7"/>
            <p:cNvSpPr>
              <a:spLocks noChangeArrowheads="1"/>
            </p:cNvSpPr>
            <p:nvPr/>
          </p:nvSpPr>
          <p:spPr bwMode="auto">
            <a:xfrm>
              <a:off x="10126" y="8314"/>
              <a:ext cx="240" cy="121"/>
            </a:xfrm>
            <a:prstGeom prst="rect">
              <a:avLst/>
            </a:prstGeom>
            <a:solidFill>
              <a:srgbClr val="38A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30" name="Rectangle 8"/>
            <p:cNvSpPr>
              <a:spLocks noChangeArrowheads="1"/>
            </p:cNvSpPr>
            <p:nvPr/>
          </p:nvSpPr>
          <p:spPr bwMode="auto">
            <a:xfrm>
              <a:off x="10419" y="8281"/>
              <a:ext cx="9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lumMod val="75000"/>
                      <a:lumOff val="25000"/>
                    </a:schemeClr>
                  </a:solidFill>
                  <a:effectLst/>
                  <a:latin typeface="Century Gothic" panose="020B0502020202020204" pitchFamily="34" charset="0"/>
                </a:rPr>
                <a:t>Primary Forest</a:t>
              </a:r>
            </a:p>
          </p:txBody>
        </p:sp>
        <p:sp>
          <p:nvSpPr>
            <p:cNvPr id="131" name="Rectangle 9"/>
            <p:cNvSpPr>
              <a:spLocks noChangeArrowheads="1"/>
            </p:cNvSpPr>
            <p:nvPr/>
          </p:nvSpPr>
          <p:spPr bwMode="auto">
            <a:xfrm>
              <a:off x="10126" y="8476"/>
              <a:ext cx="240" cy="120"/>
            </a:xfrm>
            <a:prstGeom prst="rect">
              <a:avLst/>
            </a:prstGeom>
            <a:solidFill>
              <a:srgbClr val="55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32" name="Rectangle 10"/>
            <p:cNvSpPr>
              <a:spLocks noChangeArrowheads="1"/>
            </p:cNvSpPr>
            <p:nvPr/>
          </p:nvSpPr>
          <p:spPr bwMode="auto">
            <a:xfrm>
              <a:off x="10426" y="8443"/>
              <a:ext cx="120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lumMod val="75000"/>
                      <a:lumOff val="25000"/>
                    </a:schemeClr>
                  </a:solidFill>
                  <a:effectLst/>
                  <a:latin typeface="Century Gothic" panose="020B0502020202020204" pitchFamily="34" charset="0"/>
                </a:rPr>
                <a:t>Secondary Forest</a:t>
              </a:r>
            </a:p>
          </p:txBody>
        </p:sp>
        <p:sp>
          <p:nvSpPr>
            <p:cNvPr id="133" name="Rectangle 11"/>
            <p:cNvSpPr>
              <a:spLocks noChangeArrowheads="1"/>
            </p:cNvSpPr>
            <p:nvPr/>
          </p:nvSpPr>
          <p:spPr bwMode="auto">
            <a:xfrm>
              <a:off x="10126" y="8628"/>
              <a:ext cx="240" cy="119"/>
            </a:xfrm>
            <a:prstGeom prst="rect">
              <a:avLst/>
            </a:prstGeom>
            <a:solidFill>
              <a:srgbClr val="FF7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34" name="Rectangle 12"/>
            <p:cNvSpPr>
              <a:spLocks noChangeArrowheads="1"/>
            </p:cNvSpPr>
            <p:nvPr/>
          </p:nvSpPr>
          <p:spPr bwMode="auto">
            <a:xfrm>
              <a:off x="10420" y="8613"/>
              <a:ext cx="7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lumMod val="75000"/>
                      <a:lumOff val="25000"/>
                    </a:schemeClr>
                  </a:solidFill>
                  <a:effectLst/>
                  <a:latin typeface="Century Gothic" panose="020B0502020202020204" pitchFamily="34" charset="0"/>
                </a:rPr>
                <a:t>Sugarcane</a:t>
              </a:r>
            </a:p>
          </p:txBody>
        </p:sp>
        <p:sp>
          <p:nvSpPr>
            <p:cNvPr id="135" name="Rectangle 13"/>
            <p:cNvSpPr>
              <a:spLocks noChangeArrowheads="1"/>
            </p:cNvSpPr>
            <p:nvPr/>
          </p:nvSpPr>
          <p:spPr bwMode="auto">
            <a:xfrm>
              <a:off x="10126" y="8776"/>
              <a:ext cx="240" cy="119"/>
            </a:xfrm>
            <a:prstGeom prst="rect">
              <a:avLst/>
            </a:prstGeom>
            <a:solidFill>
              <a:srgbClr val="FFA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36" name="Rectangle 14"/>
            <p:cNvSpPr>
              <a:spLocks noChangeArrowheads="1"/>
            </p:cNvSpPr>
            <p:nvPr/>
          </p:nvSpPr>
          <p:spPr bwMode="auto">
            <a:xfrm>
              <a:off x="10420" y="8745"/>
              <a:ext cx="30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lumMod val="75000"/>
                      <a:lumOff val="25000"/>
                    </a:schemeClr>
                  </a:solidFill>
                  <a:effectLst/>
                  <a:latin typeface="Century Gothic" panose="020B0502020202020204" pitchFamily="34" charset="0"/>
                </a:rPr>
                <a:t>Rice</a:t>
              </a:r>
            </a:p>
          </p:txBody>
        </p:sp>
        <p:sp>
          <p:nvSpPr>
            <p:cNvPr id="137" name="Rectangle 15"/>
            <p:cNvSpPr>
              <a:spLocks noChangeArrowheads="1"/>
            </p:cNvSpPr>
            <p:nvPr/>
          </p:nvSpPr>
          <p:spPr bwMode="auto">
            <a:xfrm>
              <a:off x="10126" y="8919"/>
              <a:ext cx="240" cy="121"/>
            </a:xfrm>
            <a:prstGeom prst="rect">
              <a:avLst/>
            </a:prstGeom>
            <a:solidFill>
              <a:srgbClr val="D7D7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38" name="Rectangle 16"/>
            <p:cNvSpPr>
              <a:spLocks noChangeArrowheads="1"/>
            </p:cNvSpPr>
            <p:nvPr/>
          </p:nvSpPr>
          <p:spPr bwMode="auto">
            <a:xfrm>
              <a:off x="10420" y="8881"/>
              <a:ext cx="69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lumMod val="75000"/>
                      <a:lumOff val="25000"/>
                    </a:schemeClr>
                  </a:solidFill>
                  <a:effectLst/>
                  <a:latin typeface="Century Gothic" panose="020B0502020202020204" pitchFamily="34" charset="0"/>
                </a:rPr>
                <a:t>Grassland</a:t>
              </a:r>
            </a:p>
          </p:txBody>
        </p:sp>
        <p:sp>
          <p:nvSpPr>
            <p:cNvPr id="139" name="Rectangle 17"/>
            <p:cNvSpPr>
              <a:spLocks noChangeArrowheads="1"/>
            </p:cNvSpPr>
            <p:nvPr/>
          </p:nvSpPr>
          <p:spPr bwMode="auto">
            <a:xfrm>
              <a:off x="10126" y="9058"/>
              <a:ext cx="240" cy="121"/>
            </a:xfrm>
            <a:prstGeom prst="rect">
              <a:avLst/>
            </a:prstGeom>
            <a:solidFill>
              <a:srgbClr val="BEE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40" name="Rectangle 18"/>
            <p:cNvSpPr>
              <a:spLocks noChangeArrowheads="1"/>
            </p:cNvSpPr>
            <p:nvPr/>
          </p:nvSpPr>
          <p:spPr bwMode="auto">
            <a:xfrm>
              <a:off x="10420" y="9023"/>
              <a:ext cx="7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lumMod val="75000"/>
                      <a:lumOff val="25000"/>
                    </a:schemeClr>
                  </a:solidFill>
                  <a:effectLst/>
                  <a:latin typeface="Century Gothic" panose="020B0502020202020204" pitchFamily="34" charset="0"/>
                </a:rPr>
                <a:t>Mangroves</a:t>
              </a:r>
            </a:p>
          </p:txBody>
        </p:sp>
        <p:sp>
          <p:nvSpPr>
            <p:cNvPr id="141" name="Rectangle 19"/>
            <p:cNvSpPr>
              <a:spLocks noChangeArrowheads="1"/>
            </p:cNvSpPr>
            <p:nvPr/>
          </p:nvSpPr>
          <p:spPr bwMode="auto">
            <a:xfrm>
              <a:off x="10126" y="9206"/>
              <a:ext cx="240" cy="120"/>
            </a:xfrm>
            <a:prstGeom prst="rect">
              <a:avLst/>
            </a:prstGeom>
            <a:solidFill>
              <a:srgbClr val="005C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42" name="Rectangle 20"/>
            <p:cNvSpPr>
              <a:spLocks noChangeArrowheads="1"/>
            </p:cNvSpPr>
            <p:nvPr/>
          </p:nvSpPr>
          <p:spPr bwMode="auto">
            <a:xfrm>
              <a:off x="10423" y="9168"/>
              <a:ext cx="110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lumMod val="75000"/>
                      <a:lumOff val="25000"/>
                    </a:schemeClr>
                  </a:solidFill>
                  <a:effectLst/>
                  <a:latin typeface="Century Gothic" panose="020B0502020202020204" pitchFamily="34" charset="0"/>
                </a:rPr>
                <a:t>Fishpond/Water</a:t>
              </a:r>
            </a:p>
          </p:txBody>
        </p:sp>
      </p:grpSp>
      <p:grpSp>
        <p:nvGrpSpPr>
          <p:cNvPr id="143" name="Group 454"/>
          <p:cNvGrpSpPr>
            <a:grpSpLocks noChangeAspect="1"/>
          </p:cNvGrpSpPr>
          <p:nvPr/>
        </p:nvGrpSpPr>
        <p:grpSpPr bwMode="auto">
          <a:xfrm>
            <a:off x="13073804" y="18085169"/>
            <a:ext cx="1558914" cy="2326177"/>
            <a:chOff x="3902" y="1962"/>
            <a:chExt cx="1502" cy="688"/>
          </a:xfrm>
        </p:grpSpPr>
        <p:sp>
          <p:nvSpPr>
            <p:cNvPr id="144" name="AutoShape 453"/>
            <p:cNvSpPr>
              <a:spLocks noChangeAspect="1" noChangeArrowheads="1" noTextEdit="1"/>
            </p:cNvSpPr>
            <p:nvPr/>
          </p:nvSpPr>
          <p:spPr bwMode="auto">
            <a:xfrm>
              <a:off x="3902" y="1962"/>
              <a:ext cx="1135" cy="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grpSp>
          <p:nvGrpSpPr>
            <p:cNvPr id="145" name="Group 655"/>
            <p:cNvGrpSpPr>
              <a:grpSpLocks/>
            </p:cNvGrpSpPr>
            <p:nvPr/>
          </p:nvGrpSpPr>
          <p:grpSpPr bwMode="auto">
            <a:xfrm>
              <a:off x="3902" y="1967"/>
              <a:ext cx="1196" cy="293"/>
              <a:chOff x="3902" y="1967"/>
              <a:chExt cx="1196" cy="293"/>
            </a:xfrm>
          </p:grpSpPr>
          <p:sp>
            <p:nvSpPr>
              <p:cNvPr id="255" name="Rectangle 456"/>
              <p:cNvSpPr>
                <a:spLocks noChangeArrowheads="1"/>
              </p:cNvSpPr>
              <p:nvPr/>
            </p:nvSpPr>
            <p:spPr bwMode="auto">
              <a:xfrm>
                <a:off x="3902" y="2028"/>
                <a:ext cx="322" cy="1"/>
              </a:xfrm>
              <a:prstGeom prst="rect">
                <a:avLst/>
              </a:prstGeom>
              <a:solidFill>
                <a:srgbClr val="2182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56" name="Rectangle 457"/>
              <p:cNvSpPr>
                <a:spLocks noChangeArrowheads="1"/>
              </p:cNvSpPr>
              <p:nvPr/>
            </p:nvSpPr>
            <p:spPr bwMode="auto">
              <a:xfrm>
                <a:off x="3902" y="2029"/>
                <a:ext cx="322" cy="1"/>
              </a:xfrm>
              <a:prstGeom prst="rect">
                <a:avLst/>
              </a:prstGeom>
              <a:solidFill>
                <a:srgbClr val="2383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57" name="Rectangle 458"/>
              <p:cNvSpPr>
                <a:spLocks noChangeArrowheads="1"/>
              </p:cNvSpPr>
              <p:nvPr/>
            </p:nvSpPr>
            <p:spPr bwMode="auto">
              <a:xfrm>
                <a:off x="3902" y="2030"/>
                <a:ext cx="322" cy="1"/>
              </a:xfrm>
              <a:prstGeom prst="rect">
                <a:avLst/>
              </a:prstGeom>
              <a:solidFill>
                <a:srgbClr val="2683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58" name="Rectangle 459"/>
              <p:cNvSpPr>
                <a:spLocks noChangeArrowheads="1"/>
              </p:cNvSpPr>
              <p:nvPr/>
            </p:nvSpPr>
            <p:spPr bwMode="auto">
              <a:xfrm>
                <a:off x="3902" y="2031"/>
                <a:ext cx="322" cy="2"/>
              </a:xfrm>
              <a:prstGeom prst="rect">
                <a:avLst/>
              </a:prstGeom>
              <a:solidFill>
                <a:srgbClr val="2783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59" name="Rectangle 460"/>
              <p:cNvSpPr>
                <a:spLocks noChangeArrowheads="1"/>
              </p:cNvSpPr>
              <p:nvPr/>
            </p:nvSpPr>
            <p:spPr bwMode="auto">
              <a:xfrm>
                <a:off x="3902" y="2033"/>
                <a:ext cx="322" cy="1"/>
              </a:xfrm>
              <a:prstGeom prst="rect">
                <a:avLst/>
              </a:prstGeom>
              <a:solidFill>
                <a:srgbClr val="2983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60" name="Rectangle 461"/>
              <p:cNvSpPr>
                <a:spLocks noChangeArrowheads="1"/>
              </p:cNvSpPr>
              <p:nvPr/>
            </p:nvSpPr>
            <p:spPr bwMode="auto">
              <a:xfrm>
                <a:off x="3902" y="2034"/>
                <a:ext cx="322" cy="1"/>
              </a:xfrm>
              <a:prstGeom prst="rect">
                <a:avLst/>
              </a:prstGeom>
              <a:solidFill>
                <a:srgbClr val="2B88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61" name="Rectangle 462"/>
              <p:cNvSpPr>
                <a:spLocks noChangeArrowheads="1"/>
              </p:cNvSpPr>
              <p:nvPr/>
            </p:nvSpPr>
            <p:spPr bwMode="auto">
              <a:xfrm>
                <a:off x="3902" y="2035"/>
                <a:ext cx="322" cy="1"/>
              </a:xfrm>
              <a:prstGeom prst="rect">
                <a:avLst/>
              </a:prstGeom>
              <a:solidFill>
                <a:srgbClr val="2C88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62" name="Rectangle 463"/>
              <p:cNvSpPr>
                <a:spLocks noChangeArrowheads="1"/>
              </p:cNvSpPr>
              <p:nvPr/>
            </p:nvSpPr>
            <p:spPr bwMode="auto">
              <a:xfrm>
                <a:off x="3902" y="2036"/>
                <a:ext cx="322" cy="1"/>
              </a:xfrm>
              <a:prstGeom prst="rect">
                <a:avLst/>
              </a:prstGeom>
              <a:solidFill>
                <a:srgbClr val="2E88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63" name="Rectangle 464"/>
              <p:cNvSpPr>
                <a:spLocks noChangeArrowheads="1"/>
              </p:cNvSpPr>
              <p:nvPr/>
            </p:nvSpPr>
            <p:spPr bwMode="auto">
              <a:xfrm>
                <a:off x="3902" y="2037"/>
                <a:ext cx="322" cy="1"/>
              </a:xfrm>
              <a:prstGeom prst="rect">
                <a:avLst/>
              </a:prstGeom>
              <a:solidFill>
                <a:srgbClr val="2F88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64" name="Rectangle 465"/>
              <p:cNvSpPr>
                <a:spLocks noChangeArrowheads="1"/>
              </p:cNvSpPr>
              <p:nvPr/>
            </p:nvSpPr>
            <p:spPr bwMode="auto">
              <a:xfrm>
                <a:off x="3902" y="2038"/>
                <a:ext cx="322" cy="2"/>
              </a:xfrm>
              <a:prstGeom prst="rect">
                <a:avLst/>
              </a:prstGeom>
              <a:solidFill>
                <a:srgbClr val="3289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65" name="Rectangle 466"/>
              <p:cNvSpPr>
                <a:spLocks noChangeArrowheads="1"/>
              </p:cNvSpPr>
              <p:nvPr/>
            </p:nvSpPr>
            <p:spPr bwMode="auto">
              <a:xfrm>
                <a:off x="3902" y="2040"/>
                <a:ext cx="322" cy="1"/>
              </a:xfrm>
              <a:prstGeom prst="rect">
                <a:avLst/>
              </a:prstGeom>
              <a:solidFill>
                <a:srgbClr val="3489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66" name="Rectangle 467"/>
              <p:cNvSpPr>
                <a:spLocks noChangeArrowheads="1"/>
              </p:cNvSpPr>
              <p:nvPr/>
            </p:nvSpPr>
            <p:spPr bwMode="auto">
              <a:xfrm>
                <a:off x="3902" y="2041"/>
                <a:ext cx="322" cy="1"/>
              </a:xfrm>
              <a:prstGeom prst="rect">
                <a:avLst/>
              </a:prstGeom>
              <a:solidFill>
                <a:srgbClr val="358A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67" name="Rectangle 468"/>
              <p:cNvSpPr>
                <a:spLocks noChangeArrowheads="1"/>
              </p:cNvSpPr>
              <p:nvPr/>
            </p:nvSpPr>
            <p:spPr bwMode="auto">
              <a:xfrm>
                <a:off x="3902" y="2042"/>
                <a:ext cx="322" cy="1"/>
              </a:xfrm>
              <a:prstGeom prst="rect">
                <a:avLst/>
              </a:prstGeom>
              <a:solidFill>
                <a:srgbClr val="378B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68" name="Rectangle 469"/>
              <p:cNvSpPr>
                <a:spLocks noChangeArrowheads="1"/>
              </p:cNvSpPr>
              <p:nvPr/>
            </p:nvSpPr>
            <p:spPr bwMode="auto">
              <a:xfrm>
                <a:off x="3902" y="2043"/>
                <a:ext cx="322" cy="1"/>
              </a:xfrm>
              <a:prstGeom prst="rect">
                <a:avLst/>
              </a:prstGeom>
              <a:solidFill>
                <a:srgbClr val="398D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69" name="Rectangle 470"/>
              <p:cNvSpPr>
                <a:spLocks noChangeArrowheads="1"/>
              </p:cNvSpPr>
              <p:nvPr/>
            </p:nvSpPr>
            <p:spPr bwMode="auto">
              <a:xfrm>
                <a:off x="3902" y="2044"/>
                <a:ext cx="322" cy="2"/>
              </a:xfrm>
              <a:prstGeom prst="rect">
                <a:avLst/>
              </a:prstGeom>
              <a:solidFill>
                <a:srgbClr val="3B8D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70" name="Rectangle 471"/>
              <p:cNvSpPr>
                <a:spLocks noChangeArrowheads="1"/>
              </p:cNvSpPr>
              <p:nvPr/>
            </p:nvSpPr>
            <p:spPr bwMode="auto">
              <a:xfrm>
                <a:off x="3902" y="2046"/>
                <a:ext cx="322" cy="1"/>
              </a:xfrm>
              <a:prstGeom prst="rect">
                <a:avLst/>
              </a:prstGeom>
              <a:solidFill>
                <a:srgbClr val="3B8D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71" name="Rectangle 472"/>
              <p:cNvSpPr>
                <a:spLocks noChangeArrowheads="1"/>
              </p:cNvSpPr>
              <p:nvPr/>
            </p:nvSpPr>
            <p:spPr bwMode="auto">
              <a:xfrm>
                <a:off x="3902" y="2047"/>
                <a:ext cx="322" cy="1"/>
              </a:xfrm>
              <a:prstGeom prst="rect">
                <a:avLst/>
              </a:prstGeom>
              <a:solidFill>
                <a:srgbClr val="3C8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72" name="Rectangle 473"/>
              <p:cNvSpPr>
                <a:spLocks noChangeArrowheads="1"/>
              </p:cNvSpPr>
              <p:nvPr/>
            </p:nvSpPr>
            <p:spPr bwMode="auto">
              <a:xfrm>
                <a:off x="3902" y="2048"/>
                <a:ext cx="322" cy="1"/>
              </a:xfrm>
              <a:prstGeom prst="rect">
                <a:avLst/>
              </a:prstGeom>
              <a:solidFill>
                <a:srgbClr val="3E8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73" name="Rectangle 474"/>
              <p:cNvSpPr>
                <a:spLocks noChangeArrowheads="1"/>
              </p:cNvSpPr>
              <p:nvPr/>
            </p:nvSpPr>
            <p:spPr bwMode="auto">
              <a:xfrm>
                <a:off x="3902" y="2049"/>
                <a:ext cx="322" cy="1"/>
              </a:xfrm>
              <a:prstGeom prst="rect">
                <a:avLst/>
              </a:prstGeom>
              <a:solidFill>
                <a:srgbClr val="3F8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74" name="Rectangle 475"/>
              <p:cNvSpPr>
                <a:spLocks noChangeArrowheads="1"/>
              </p:cNvSpPr>
              <p:nvPr/>
            </p:nvSpPr>
            <p:spPr bwMode="auto">
              <a:xfrm>
                <a:off x="3902" y="2050"/>
                <a:ext cx="322" cy="1"/>
              </a:xfrm>
              <a:prstGeom prst="rect">
                <a:avLst/>
              </a:prstGeom>
              <a:solidFill>
                <a:srgbClr val="418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75" name="Rectangle 476"/>
              <p:cNvSpPr>
                <a:spLocks noChangeArrowheads="1"/>
              </p:cNvSpPr>
              <p:nvPr/>
            </p:nvSpPr>
            <p:spPr bwMode="auto">
              <a:xfrm>
                <a:off x="3902" y="2051"/>
                <a:ext cx="322" cy="2"/>
              </a:xfrm>
              <a:prstGeom prst="rect">
                <a:avLst/>
              </a:prstGeom>
              <a:solidFill>
                <a:srgbClr val="4291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76" name="Rectangle 477"/>
              <p:cNvSpPr>
                <a:spLocks noChangeArrowheads="1"/>
              </p:cNvSpPr>
              <p:nvPr/>
            </p:nvSpPr>
            <p:spPr bwMode="auto">
              <a:xfrm>
                <a:off x="3902" y="2053"/>
                <a:ext cx="322" cy="1"/>
              </a:xfrm>
              <a:prstGeom prst="rect">
                <a:avLst/>
              </a:prstGeom>
              <a:solidFill>
                <a:srgbClr val="459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77" name="Rectangle 478"/>
              <p:cNvSpPr>
                <a:spLocks noChangeArrowheads="1"/>
              </p:cNvSpPr>
              <p:nvPr/>
            </p:nvSpPr>
            <p:spPr bwMode="auto">
              <a:xfrm>
                <a:off x="3902" y="2054"/>
                <a:ext cx="322" cy="1"/>
              </a:xfrm>
              <a:prstGeom prst="rect">
                <a:avLst/>
              </a:prstGeom>
              <a:solidFill>
                <a:srgbClr val="469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78" name="Rectangle 479"/>
              <p:cNvSpPr>
                <a:spLocks noChangeArrowheads="1"/>
              </p:cNvSpPr>
              <p:nvPr/>
            </p:nvSpPr>
            <p:spPr bwMode="auto">
              <a:xfrm>
                <a:off x="3902" y="2055"/>
                <a:ext cx="322" cy="1"/>
              </a:xfrm>
              <a:prstGeom prst="rect">
                <a:avLst/>
              </a:prstGeom>
              <a:solidFill>
                <a:srgbClr val="4894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79" name="Rectangle 480"/>
              <p:cNvSpPr>
                <a:spLocks noChangeArrowheads="1"/>
              </p:cNvSpPr>
              <p:nvPr/>
            </p:nvSpPr>
            <p:spPr bwMode="auto">
              <a:xfrm>
                <a:off x="3902" y="2056"/>
                <a:ext cx="322" cy="1"/>
              </a:xfrm>
              <a:prstGeom prst="rect">
                <a:avLst/>
              </a:prstGeom>
              <a:solidFill>
                <a:srgbClr val="499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80" name="Rectangle 481"/>
              <p:cNvSpPr>
                <a:spLocks noChangeArrowheads="1"/>
              </p:cNvSpPr>
              <p:nvPr/>
            </p:nvSpPr>
            <p:spPr bwMode="auto">
              <a:xfrm>
                <a:off x="3902" y="2057"/>
                <a:ext cx="322" cy="2"/>
              </a:xfrm>
              <a:prstGeom prst="rect">
                <a:avLst/>
              </a:prstGeom>
              <a:solidFill>
                <a:srgbClr val="499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81" name="Rectangle 482"/>
              <p:cNvSpPr>
                <a:spLocks noChangeArrowheads="1"/>
              </p:cNvSpPr>
              <p:nvPr/>
            </p:nvSpPr>
            <p:spPr bwMode="auto">
              <a:xfrm>
                <a:off x="3902" y="2059"/>
                <a:ext cx="322" cy="1"/>
              </a:xfrm>
              <a:prstGeom prst="rect">
                <a:avLst/>
              </a:prstGeom>
              <a:solidFill>
                <a:srgbClr val="4B9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82" name="Rectangle 483"/>
              <p:cNvSpPr>
                <a:spLocks noChangeArrowheads="1"/>
              </p:cNvSpPr>
              <p:nvPr/>
            </p:nvSpPr>
            <p:spPr bwMode="auto">
              <a:xfrm>
                <a:off x="3902" y="2060"/>
                <a:ext cx="322" cy="1"/>
              </a:xfrm>
              <a:prstGeom prst="rect">
                <a:avLst/>
              </a:prstGeom>
              <a:solidFill>
                <a:srgbClr val="4D96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83" name="Rectangle 484"/>
              <p:cNvSpPr>
                <a:spLocks noChangeArrowheads="1"/>
              </p:cNvSpPr>
              <p:nvPr/>
            </p:nvSpPr>
            <p:spPr bwMode="auto">
              <a:xfrm>
                <a:off x="3902" y="2061"/>
                <a:ext cx="322" cy="1"/>
              </a:xfrm>
              <a:prstGeom prst="rect">
                <a:avLst/>
              </a:prstGeom>
              <a:solidFill>
                <a:srgbClr val="4E97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84" name="Rectangle 485"/>
              <p:cNvSpPr>
                <a:spLocks noChangeArrowheads="1"/>
              </p:cNvSpPr>
              <p:nvPr/>
            </p:nvSpPr>
            <p:spPr bwMode="auto">
              <a:xfrm>
                <a:off x="3902" y="2062"/>
                <a:ext cx="322" cy="1"/>
              </a:xfrm>
              <a:prstGeom prst="rect">
                <a:avLst/>
              </a:prstGeom>
              <a:solidFill>
                <a:srgbClr val="5199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85" name="Rectangle 486"/>
              <p:cNvSpPr>
                <a:spLocks noChangeArrowheads="1"/>
              </p:cNvSpPr>
              <p:nvPr/>
            </p:nvSpPr>
            <p:spPr bwMode="auto">
              <a:xfrm>
                <a:off x="3902" y="2063"/>
                <a:ext cx="322" cy="1"/>
              </a:xfrm>
              <a:prstGeom prst="rect">
                <a:avLst/>
              </a:prstGeom>
              <a:solidFill>
                <a:srgbClr val="529A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86" name="Rectangle 487"/>
              <p:cNvSpPr>
                <a:spLocks noChangeArrowheads="1"/>
              </p:cNvSpPr>
              <p:nvPr/>
            </p:nvSpPr>
            <p:spPr bwMode="auto">
              <a:xfrm>
                <a:off x="3902" y="2064"/>
                <a:ext cx="322" cy="2"/>
              </a:xfrm>
              <a:prstGeom prst="rect">
                <a:avLst/>
              </a:prstGeom>
              <a:solidFill>
                <a:srgbClr val="529A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87" name="Rectangle 488"/>
              <p:cNvSpPr>
                <a:spLocks noChangeArrowheads="1"/>
              </p:cNvSpPr>
              <p:nvPr/>
            </p:nvSpPr>
            <p:spPr bwMode="auto">
              <a:xfrm>
                <a:off x="3902" y="2066"/>
                <a:ext cx="322" cy="1"/>
              </a:xfrm>
              <a:prstGeom prst="rect">
                <a:avLst/>
              </a:prstGeom>
              <a:solidFill>
                <a:srgbClr val="549A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88" name="Rectangle 489"/>
              <p:cNvSpPr>
                <a:spLocks noChangeArrowheads="1"/>
              </p:cNvSpPr>
              <p:nvPr/>
            </p:nvSpPr>
            <p:spPr bwMode="auto">
              <a:xfrm>
                <a:off x="3902" y="2067"/>
                <a:ext cx="322" cy="1"/>
              </a:xfrm>
              <a:prstGeom prst="rect">
                <a:avLst/>
              </a:prstGeom>
              <a:solidFill>
                <a:srgbClr val="569C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89" name="Rectangle 490"/>
              <p:cNvSpPr>
                <a:spLocks noChangeArrowheads="1"/>
              </p:cNvSpPr>
              <p:nvPr/>
            </p:nvSpPr>
            <p:spPr bwMode="auto">
              <a:xfrm>
                <a:off x="3902" y="2068"/>
                <a:ext cx="322" cy="1"/>
              </a:xfrm>
              <a:prstGeom prst="rect">
                <a:avLst/>
              </a:prstGeom>
              <a:solidFill>
                <a:srgbClr val="579C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90" name="Rectangle 491"/>
              <p:cNvSpPr>
                <a:spLocks noChangeArrowheads="1"/>
              </p:cNvSpPr>
              <p:nvPr/>
            </p:nvSpPr>
            <p:spPr bwMode="auto">
              <a:xfrm>
                <a:off x="3902" y="2069"/>
                <a:ext cx="322" cy="1"/>
              </a:xfrm>
              <a:prstGeom prst="rect">
                <a:avLst/>
              </a:prstGeom>
              <a:solidFill>
                <a:srgbClr val="579C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91" name="Rectangle 492"/>
              <p:cNvSpPr>
                <a:spLocks noChangeArrowheads="1"/>
              </p:cNvSpPr>
              <p:nvPr/>
            </p:nvSpPr>
            <p:spPr bwMode="auto">
              <a:xfrm>
                <a:off x="3902" y="2070"/>
                <a:ext cx="322" cy="1"/>
              </a:xfrm>
              <a:prstGeom prst="rect">
                <a:avLst/>
              </a:prstGeom>
              <a:solidFill>
                <a:srgbClr val="5A9E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92" name="Rectangle 493"/>
              <p:cNvSpPr>
                <a:spLocks noChangeArrowheads="1"/>
              </p:cNvSpPr>
              <p:nvPr/>
            </p:nvSpPr>
            <p:spPr bwMode="auto">
              <a:xfrm>
                <a:off x="3902" y="2071"/>
                <a:ext cx="322" cy="2"/>
              </a:xfrm>
              <a:prstGeom prst="rect">
                <a:avLst/>
              </a:prstGeom>
              <a:solidFill>
                <a:srgbClr val="5C9E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93" name="Rectangle 494"/>
              <p:cNvSpPr>
                <a:spLocks noChangeArrowheads="1"/>
              </p:cNvSpPr>
              <p:nvPr/>
            </p:nvSpPr>
            <p:spPr bwMode="auto">
              <a:xfrm>
                <a:off x="3902" y="2073"/>
                <a:ext cx="322" cy="1"/>
              </a:xfrm>
              <a:prstGeom prst="rect">
                <a:avLst/>
              </a:prstGeom>
              <a:solidFill>
                <a:srgbClr val="5C9E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94" name="Rectangle 495"/>
              <p:cNvSpPr>
                <a:spLocks noChangeArrowheads="1"/>
              </p:cNvSpPr>
              <p:nvPr/>
            </p:nvSpPr>
            <p:spPr bwMode="auto">
              <a:xfrm>
                <a:off x="3902" y="2074"/>
                <a:ext cx="322" cy="1"/>
              </a:xfrm>
              <a:prstGeom prst="rect">
                <a:avLst/>
              </a:prstGeom>
              <a:solidFill>
                <a:srgbClr val="5FA1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95" name="Rectangle 496"/>
              <p:cNvSpPr>
                <a:spLocks noChangeArrowheads="1"/>
              </p:cNvSpPr>
              <p:nvPr/>
            </p:nvSpPr>
            <p:spPr bwMode="auto">
              <a:xfrm>
                <a:off x="3902" y="2075"/>
                <a:ext cx="322" cy="1"/>
              </a:xfrm>
              <a:prstGeom prst="rect">
                <a:avLst/>
              </a:prstGeom>
              <a:solidFill>
                <a:srgbClr val="5FA1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96" name="Rectangle 497"/>
              <p:cNvSpPr>
                <a:spLocks noChangeArrowheads="1"/>
              </p:cNvSpPr>
              <p:nvPr/>
            </p:nvSpPr>
            <p:spPr bwMode="auto">
              <a:xfrm>
                <a:off x="3902" y="2076"/>
                <a:ext cx="322" cy="1"/>
              </a:xfrm>
              <a:prstGeom prst="rect">
                <a:avLst/>
              </a:prstGeom>
              <a:solidFill>
                <a:srgbClr val="60A1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97" name="Rectangle 498"/>
              <p:cNvSpPr>
                <a:spLocks noChangeArrowheads="1"/>
              </p:cNvSpPr>
              <p:nvPr/>
            </p:nvSpPr>
            <p:spPr bwMode="auto">
              <a:xfrm>
                <a:off x="3902" y="2077"/>
                <a:ext cx="322" cy="2"/>
              </a:xfrm>
              <a:prstGeom prst="rect">
                <a:avLst/>
              </a:prstGeom>
              <a:solidFill>
                <a:srgbClr val="64A3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98" name="Rectangle 499"/>
              <p:cNvSpPr>
                <a:spLocks noChangeArrowheads="1"/>
              </p:cNvSpPr>
              <p:nvPr/>
            </p:nvSpPr>
            <p:spPr bwMode="auto">
              <a:xfrm>
                <a:off x="3902" y="2079"/>
                <a:ext cx="322" cy="1"/>
              </a:xfrm>
              <a:prstGeom prst="rect">
                <a:avLst/>
              </a:prstGeom>
              <a:solidFill>
                <a:srgbClr val="64A3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99" name="Rectangle 500"/>
              <p:cNvSpPr>
                <a:spLocks noChangeArrowheads="1"/>
              </p:cNvSpPr>
              <p:nvPr/>
            </p:nvSpPr>
            <p:spPr bwMode="auto">
              <a:xfrm>
                <a:off x="3902" y="2080"/>
                <a:ext cx="322" cy="1"/>
              </a:xfrm>
              <a:prstGeom prst="rect">
                <a:avLst/>
              </a:prstGeom>
              <a:solidFill>
                <a:srgbClr val="65A3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00" name="Rectangle 501"/>
              <p:cNvSpPr>
                <a:spLocks noChangeArrowheads="1"/>
              </p:cNvSpPr>
              <p:nvPr/>
            </p:nvSpPr>
            <p:spPr bwMode="auto">
              <a:xfrm>
                <a:off x="3902" y="2081"/>
                <a:ext cx="322" cy="1"/>
              </a:xfrm>
              <a:prstGeom prst="rect">
                <a:avLst/>
              </a:prstGeom>
              <a:solidFill>
                <a:srgbClr val="65A3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01" name="Rectangle 502"/>
              <p:cNvSpPr>
                <a:spLocks noChangeArrowheads="1"/>
              </p:cNvSpPr>
              <p:nvPr/>
            </p:nvSpPr>
            <p:spPr bwMode="auto">
              <a:xfrm>
                <a:off x="3902" y="2082"/>
                <a:ext cx="322" cy="1"/>
              </a:xfrm>
              <a:prstGeom prst="rect">
                <a:avLst/>
              </a:prstGeom>
              <a:solidFill>
                <a:srgbClr val="68A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02" name="Rectangle 503"/>
              <p:cNvSpPr>
                <a:spLocks noChangeArrowheads="1"/>
              </p:cNvSpPr>
              <p:nvPr/>
            </p:nvSpPr>
            <p:spPr bwMode="auto">
              <a:xfrm>
                <a:off x="3902" y="2083"/>
                <a:ext cx="322" cy="1"/>
              </a:xfrm>
              <a:prstGeom prst="rect">
                <a:avLst/>
              </a:prstGeom>
              <a:solidFill>
                <a:srgbClr val="68A6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03" name="Rectangle 504"/>
              <p:cNvSpPr>
                <a:spLocks noChangeArrowheads="1"/>
              </p:cNvSpPr>
              <p:nvPr/>
            </p:nvSpPr>
            <p:spPr bwMode="auto">
              <a:xfrm>
                <a:off x="3902" y="2084"/>
                <a:ext cx="322" cy="2"/>
              </a:xfrm>
              <a:prstGeom prst="rect">
                <a:avLst/>
              </a:prstGeom>
              <a:solidFill>
                <a:srgbClr val="6AA6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04" name="Rectangle 505"/>
              <p:cNvSpPr>
                <a:spLocks noChangeArrowheads="1"/>
              </p:cNvSpPr>
              <p:nvPr/>
            </p:nvSpPr>
            <p:spPr bwMode="auto">
              <a:xfrm>
                <a:off x="3902" y="2086"/>
                <a:ext cx="322" cy="1"/>
              </a:xfrm>
              <a:prstGeom prst="rect">
                <a:avLst/>
              </a:prstGeom>
              <a:solidFill>
                <a:srgbClr val="6CA8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05" name="Rectangle 506"/>
              <p:cNvSpPr>
                <a:spLocks noChangeArrowheads="1"/>
              </p:cNvSpPr>
              <p:nvPr/>
            </p:nvSpPr>
            <p:spPr bwMode="auto">
              <a:xfrm>
                <a:off x="3902" y="2087"/>
                <a:ext cx="322" cy="1"/>
              </a:xfrm>
              <a:prstGeom prst="rect">
                <a:avLst/>
              </a:prstGeom>
              <a:solidFill>
                <a:srgbClr val="6DA8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06" name="Rectangle 507"/>
              <p:cNvSpPr>
                <a:spLocks noChangeArrowheads="1"/>
              </p:cNvSpPr>
              <p:nvPr/>
            </p:nvSpPr>
            <p:spPr bwMode="auto">
              <a:xfrm>
                <a:off x="3902" y="2088"/>
                <a:ext cx="322" cy="1"/>
              </a:xfrm>
              <a:prstGeom prst="rect">
                <a:avLst/>
              </a:prstGeom>
              <a:solidFill>
                <a:srgbClr val="6DA8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07" name="Rectangle 508"/>
              <p:cNvSpPr>
                <a:spLocks noChangeArrowheads="1"/>
              </p:cNvSpPr>
              <p:nvPr/>
            </p:nvSpPr>
            <p:spPr bwMode="auto">
              <a:xfrm>
                <a:off x="3902" y="2089"/>
                <a:ext cx="322" cy="1"/>
              </a:xfrm>
              <a:prstGeom prst="rect">
                <a:avLst/>
              </a:prstGeom>
              <a:solidFill>
                <a:srgbClr val="71AB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08" name="Rectangle 509"/>
              <p:cNvSpPr>
                <a:spLocks noChangeArrowheads="1"/>
              </p:cNvSpPr>
              <p:nvPr/>
            </p:nvSpPr>
            <p:spPr bwMode="auto">
              <a:xfrm>
                <a:off x="3902" y="2090"/>
                <a:ext cx="322" cy="1"/>
              </a:xfrm>
              <a:prstGeom prst="rect">
                <a:avLst/>
              </a:prstGeom>
              <a:solidFill>
                <a:srgbClr val="71AB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09" name="Rectangle 510"/>
              <p:cNvSpPr>
                <a:spLocks noChangeArrowheads="1"/>
              </p:cNvSpPr>
              <p:nvPr/>
            </p:nvSpPr>
            <p:spPr bwMode="auto">
              <a:xfrm>
                <a:off x="3902" y="2091"/>
                <a:ext cx="322" cy="2"/>
              </a:xfrm>
              <a:prstGeom prst="rect">
                <a:avLst/>
              </a:prstGeom>
              <a:solidFill>
                <a:srgbClr val="72AB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10" name="Rectangle 511"/>
              <p:cNvSpPr>
                <a:spLocks noChangeArrowheads="1"/>
              </p:cNvSpPr>
              <p:nvPr/>
            </p:nvSpPr>
            <p:spPr bwMode="auto">
              <a:xfrm>
                <a:off x="3902" y="2093"/>
                <a:ext cx="322" cy="1"/>
              </a:xfrm>
              <a:prstGeom prst="rect">
                <a:avLst/>
              </a:prstGeom>
              <a:solidFill>
                <a:srgbClr val="74AD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11" name="Rectangle 512"/>
              <p:cNvSpPr>
                <a:spLocks noChangeArrowheads="1"/>
              </p:cNvSpPr>
              <p:nvPr/>
            </p:nvSpPr>
            <p:spPr bwMode="auto">
              <a:xfrm>
                <a:off x="3902" y="2094"/>
                <a:ext cx="322" cy="1"/>
              </a:xfrm>
              <a:prstGeom prst="rect">
                <a:avLst/>
              </a:prstGeom>
              <a:solidFill>
                <a:srgbClr val="76AD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12" name="Rectangle 513"/>
              <p:cNvSpPr>
                <a:spLocks noChangeArrowheads="1"/>
              </p:cNvSpPr>
              <p:nvPr/>
            </p:nvSpPr>
            <p:spPr bwMode="auto">
              <a:xfrm>
                <a:off x="3902" y="2095"/>
                <a:ext cx="322" cy="1"/>
              </a:xfrm>
              <a:prstGeom prst="rect">
                <a:avLst/>
              </a:prstGeom>
              <a:solidFill>
                <a:srgbClr val="76AD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13" name="Rectangle 514"/>
              <p:cNvSpPr>
                <a:spLocks noChangeArrowheads="1"/>
              </p:cNvSpPr>
              <p:nvPr/>
            </p:nvSpPr>
            <p:spPr bwMode="auto">
              <a:xfrm>
                <a:off x="3902" y="2096"/>
                <a:ext cx="322" cy="1"/>
              </a:xfrm>
              <a:prstGeom prst="rect">
                <a:avLst/>
              </a:prstGeom>
              <a:solidFill>
                <a:srgbClr val="79B0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14" name="Rectangle 515"/>
              <p:cNvSpPr>
                <a:spLocks noChangeArrowheads="1"/>
              </p:cNvSpPr>
              <p:nvPr/>
            </p:nvSpPr>
            <p:spPr bwMode="auto">
              <a:xfrm>
                <a:off x="3902" y="2097"/>
                <a:ext cx="322" cy="2"/>
              </a:xfrm>
              <a:prstGeom prst="rect">
                <a:avLst/>
              </a:prstGeom>
              <a:solidFill>
                <a:srgbClr val="79B0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15" name="Rectangle 516"/>
              <p:cNvSpPr>
                <a:spLocks noChangeArrowheads="1"/>
              </p:cNvSpPr>
              <p:nvPr/>
            </p:nvSpPr>
            <p:spPr bwMode="auto">
              <a:xfrm>
                <a:off x="3902" y="2099"/>
                <a:ext cx="322" cy="1"/>
              </a:xfrm>
              <a:prstGeom prst="rect">
                <a:avLst/>
              </a:prstGeom>
              <a:solidFill>
                <a:srgbClr val="7BB0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16" name="Rectangle 517"/>
              <p:cNvSpPr>
                <a:spLocks noChangeArrowheads="1"/>
              </p:cNvSpPr>
              <p:nvPr/>
            </p:nvSpPr>
            <p:spPr bwMode="auto">
              <a:xfrm>
                <a:off x="3902" y="2100"/>
                <a:ext cx="322" cy="1"/>
              </a:xfrm>
              <a:prstGeom prst="rect">
                <a:avLst/>
              </a:prstGeom>
              <a:solidFill>
                <a:srgbClr val="7BB0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17" name="Rectangle 518"/>
              <p:cNvSpPr>
                <a:spLocks noChangeArrowheads="1"/>
              </p:cNvSpPr>
              <p:nvPr/>
            </p:nvSpPr>
            <p:spPr bwMode="auto">
              <a:xfrm>
                <a:off x="3902" y="2101"/>
                <a:ext cx="322" cy="1"/>
              </a:xfrm>
              <a:prstGeom prst="rect">
                <a:avLst/>
              </a:prstGeom>
              <a:solidFill>
                <a:srgbClr val="7FB3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18" name="Rectangle 519"/>
              <p:cNvSpPr>
                <a:spLocks noChangeArrowheads="1"/>
              </p:cNvSpPr>
              <p:nvPr/>
            </p:nvSpPr>
            <p:spPr bwMode="auto">
              <a:xfrm>
                <a:off x="3902" y="2102"/>
                <a:ext cx="322" cy="1"/>
              </a:xfrm>
              <a:prstGeom prst="rect">
                <a:avLst/>
              </a:prstGeom>
              <a:solidFill>
                <a:srgbClr val="7FB3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19" name="Rectangle 520"/>
              <p:cNvSpPr>
                <a:spLocks noChangeArrowheads="1"/>
              </p:cNvSpPr>
              <p:nvPr/>
            </p:nvSpPr>
            <p:spPr bwMode="auto">
              <a:xfrm>
                <a:off x="3902" y="2103"/>
                <a:ext cx="322" cy="1"/>
              </a:xfrm>
              <a:prstGeom prst="rect">
                <a:avLst/>
              </a:prstGeom>
              <a:solidFill>
                <a:srgbClr val="81B3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20" name="Rectangle 521"/>
              <p:cNvSpPr>
                <a:spLocks noChangeArrowheads="1"/>
              </p:cNvSpPr>
              <p:nvPr/>
            </p:nvSpPr>
            <p:spPr bwMode="auto">
              <a:xfrm>
                <a:off x="3902" y="2104"/>
                <a:ext cx="322" cy="2"/>
              </a:xfrm>
              <a:prstGeom prst="rect">
                <a:avLst/>
              </a:prstGeom>
              <a:solidFill>
                <a:srgbClr val="82B5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21" name="Rectangle 522"/>
              <p:cNvSpPr>
                <a:spLocks noChangeArrowheads="1"/>
              </p:cNvSpPr>
              <p:nvPr/>
            </p:nvSpPr>
            <p:spPr bwMode="auto">
              <a:xfrm>
                <a:off x="3902" y="2106"/>
                <a:ext cx="322" cy="1"/>
              </a:xfrm>
              <a:prstGeom prst="rect">
                <a:avLst/>
              </a:prstGeom>
              <a:solidFill>
                <a:srgbClr val="82B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22" name="Rectangle 523"/>
              <p:cNvSpPr>
                <a:spLocks noChangeArrowheads="1"/>
              </p:cNvSpPr>
              <p:nvPr/>
            </p:nvSpPr>
            <p:spPr bwMode="auto">
              <a:xfrm>
                <a:off x="3902" y="2107"/>
                <a:ext cx="322" cy="1"/>
              </a:xfrm>
              <a:prstGeom prst="rect">
                <a:avLst/>
              </a:prstGeom>
              <a:solidFill>
                <a:srgbClr val="84B5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23" name="Rectangle 524"/>
              <p:cNvSpPr>
                <a:spLocks noChangeArrowheads="1"/>
              </p:cNvSpPr>
              <p:nvPr/>
            </p:nvSpPr>
            <p:spPr bwMode="auto">
              <a:xfrm>
                <a:off x="3902" y="2108"/>
                <a:ext cx="322" cy="1"/>
              </a:xfrm>
              <a:prstGeom prst="rect">
                <a:avLst/>
              </a:prstGeom>
              <a:solidFill>
                <a:srgbClr val="86B8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24" name="Rectangle 525"/>
              <p:cNvSpPr>
                <a:spLocks noChangeArrowheads="1"/>
              </p:cNvSpPr>
              <p:nvPr/>
            </p:nvSpPr>
            <p:spPr bwMode="auto">
              <a:xfrm>
                <a:off x="3902" y="2109"/>
                <a:ext cx="322" cy="1"/>
              </a:xfrm>
              <a:prstGeom prst="rect">
                <a:avLst/>
              </a:prstGeom>
              <a:solidFill>
                <a:srgbClr val="88B8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25" name="Rectangle 526"/>
              <p:cNvSpPr>
                <a:spLocks noChangeArrowheads="1"/>
              </p:cNvSpPr>
              <p:nvPr/>
            </p:nvSpPr>
            <p:spPr bwMode="auto">
              <a:xfrm>
                <a:off x="3902" y="2110"/>
                <a:ext cx="322" cy="1"/>
              </a:xfrm>
              <a:prstGeom prst="rect">
                <a:avLst/>
              </a:prstGeom>
              <a:solidFill>
                <a:srgbClr val="88B8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26" name="Rectangle 527"/>
              <p:cNvSpPr>
                <a:spLocks noChangeArrowheads="1"/>
              </p:cNvSpPr>
              <p:nvPr/>
            </p:nvSpPr>
            <p:spPr bwMode="auto">
              <a:xfrm>
                <a:off x="3902" y="2111"/>
                <a:ext cx="322" cy="2"/>
              </a:xfrm>
              <a:prstGeom prst="rect">
                <a:avLst/>
              </a:prstGeom>
              <a:solidFill>
                <a:srgbClr val="8CBA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27" name="Rectangle 528"/>
              <p:cNvSpPr>
                <a:spLocks noChangeArrowheads="1"/>
              </p:cNvSpPr>
              <p:nvPr/>
            </p:nvSpPr>
            <p:spPr bwMode="auto">
              <a:xfrm>
                <a:off x="3902" y="2113"/>
                <a:ext cx="322" cy="1"/>
              </a:xfrm>
              <a:prstGeom prst="rect">
                <a:avLst/>
              </a:prstGeom>
              <a:solidFill>
                <a:srgbClr val="8CBA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28" name="Rectangle 529"/>
              <p:cNvSpPr>
                <a:spLocks noChangeArrowheads="1"/>
              </p:cNvSpPr>
              <p:nvPr/>
            </p:nvSpPr>
            <p:spPr bwMode="auto">
              <a:xfrm>
                <a:off x="3902" y="2114"/>
                <a:ext cx="322" cy="1"/>
              </a:xfrm>
              <a:prstGeom prst="rect">
                <a:avLst/>
              </a:prstGeom>
              <a:solidFill>
                <a:srgbClr val="8CBA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29" name="Rectangle 530"/>
              <p:cNvSpPr>
                <a:spLocks noChangeArrowheads="1"/>
              </p:cNvSpPr>
              <p:nvPr/>
            </p:nvSpPr>
            <p:spPr bwMode="auto">
              <a:xfrm>
                <a:off x="3902" y="2115"/>
                <a:ext cx="322" cy="1"/>
              </a:xfrm>
              <a:prstGeom prst="rect">
                <a:avLst/>
              </a:prstGeom>
              <a:solidFill>
                <a:srgbClr val="8FBD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30" name="Rectangle 531"/>
              <p:cNvSpPr>
                <a:spLocks noChangeArrowheads="1"/>
              </p:cNvSpPr>
              <p:nvPr/>
            </p:nvSpPr>
            <p:spPr bwMode="auto">
              <a:xfrm>
                <a:off x="3902" y="2116"/>
                <a:ext cx="322" cy="1"/>
              </a:xfrm>
              <a:prstGeom prst="rect">
                <a:avLst/>
              </a:prstGeom>
              <a:solidFill>
                <a:srgbClr val="8FBD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31" name="Rectangle 532"/>
              <p:cNvSpPr>
                <a:spLocks noChangeArrowheads="1"/>
              </p:cNvSpPr>
              <p:nvPr/>
            </p:nvSpPr>
            <p:spPr bwMode="auto">
              <a:xfrm>
                <a:off x="3902" y="2117"/>
                <a:ext cx="322" cy="2"/>
              </a:xfrm>
              <a:prstGeom prst="rect">
                <a:avLst/>
              </a:prstGeom>
              <a:solidFill>
                <a:srgbClr val="91BD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chemeClr val="tx1">
                      <a:lumMod val="75000"/>
                      <a:lumOff val="25000"/>
                    </a:schemeClr>
                  </a:solidFill>
                  <a:latin typeface="Century Gothic" panose="020B0502020202020204" pitchFamily="34" charset="0"/>
                </a:endParaRPr>
              </a:p>
            </p:txBody>
          </p:sp>
          <p:sp>
            <p:nvSpPr>
              <p:cNvPr id="332" name="Rectangle 533"/>
              <p:cNvSpPr>
                <a:spLocks noChangeArrowheads="1"/>
              </p:cNvSpPr>
              <p:nvPr/>
            </p:nvSpPr>
            <p:spPr bwMode="auto">
              <a:xfrm>
                <a:off x="3902" y="2119"/>
                <a:ext cx="322" cy="1"/>
              </a:xfrm>
              <a:prstGeom prst="rect">
                <a:avLst/>
              </a:prstGeom>
              <a:solidFill>
                <a:srgbClr val="93BF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33" name="Rectangle 534"/>
              <p:cNvSpPr>
                <a:spLocks noChangeArrowheads="1"/>
              </p:cNvSpPr>
              <p:nvPr/>
            </p:nvSpPr>
            <p:spPr bwMode="auto">
              <a:xfrm>
                <a:off x="3902" y="2120"/>
                <a:ext cx="322" cy="1"/>
              </a:xfrm>
              <a:prstGeom prst="rect">
                <a:avLst/>
              </a:prstGeom>
              <a:solidFill>
                <a:srgbClr val="93BF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34" name="Rectangle 535"/>
              <p:cNvSpPr>
                <a:spLocks noChangeArrowheads="1"/>
              </p:cNvSpPr>
              <p:nvPr/>
            </p:nvSpPr>
            <p:spPr bwMode="auto">
              <a:xfrm>
                <a:off x="3902" y="2121"/>
                <a:ext cx="322" cy="1"/>
              </a:xfrm>
              <a:prstGeom prst="rect">
                <a:avLst/>
              </a:prstGeom>
              <a:solidFill>
                <a:srgbClr val="95BF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35" name="Rectangle 536"/>
              <p:cNvSpPr>
                <a:spLocks noChangeArrowheads="1"/>
              </p:cNvSpPr>
              <p:nvPr/>
            </p:nvSpPr>
            <p:spPr bwMode="auto">
              <a:xfrm>
                <a:off x="3902" y="2122"/>
                <a:ext cx="322" cy="1"/>
              </a:xfrm>
              <a:prstGeom prst="rect">
                <a:avLst/>
              </a:prstGeom>
              <a:solidFill>
                <a:srgbClr val="97C2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36" name="Rectangle 537"/>
              <p:cNvSpPr>
                <a:spLocks noChangeArrowheads="1"/>
              </p:cNvSpPr>
              <p:nvPr/>
            </p:nvSpPr>
            <p:spPr bwMode="auto">
              <a:xfrm>
                <a:off x="3902" y="2123"/>
                <a:ext cx="322" cy="1"/>
              </a:xfrm>
              <a:prstGeom prst="rect">
                <a:avLst/>
              </a:prstGeom>
              <a:solidFill>
                <a:srgbClr val="99C2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37" name="Rectangle 538"/>
              <p:cNvSpPr>
                <a:spLocks noChangeArrowheads="1"/>
              </p:cNvSpPr>
              <p:nvPr/>
            </p:nvSpPr>
            <p:spPr bwMode="auto">
              <a:xfrm>
                <a:off x="3902" y="2124"/>
                <a:ext cx="322" cy="2"/>
              </a:xfrm>
              <a:prstGeom prst="rect">
                <a:avLst/>
              </a:prstGeom>
              <a:solidFill>
                <a:srgbClr val="99C2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38" name="Rectangle 539"/>
              <p:cNvSpPr>
                <a:spLocks noChangeArrowheads="1"/>
              </p:cNvSpPr>
              <p:nvPr/>
            </p:nvSpPr>
            <p:spPr bwMode="auto">
              <a:xfrm>
                <a:off x="3902" y="2126"/>
                <a:ext cx="322" cy="1"/>
              </a:xfrm>
              <a:prstGeom prst="rect">
                <a:avLst/>
              </a:prstGeom>
              <a:solidFill>
                <a:srgbClr val="9BC4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39" name="Rectangle 540"/>
              <p:cNvSpPr>
                <a:spLocks noChangeArrowheads="1"/>
              </p:cNvSpPr>
              <p:nvPr/>
            </p:nvSpPr>
            <p:spPr bwMode="auto">
              <a:xfrm>
                <a:off x="3902" y="2127"/>
                <a:ext cx="322" cy="1"/>
              </a:xfrm>
              <a:prstGeom prst="rect">
                <a:avLst/>
              </a:prstGeom>
              <a:solidFill>
                <a:srgbClr val="9DC4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40" name="Rectangle 541"/>
              <p:cNvSpPr>
                <a:spLocks noChangeArrowheads="1"/>
              </p:cNvSpPr>
              <p:nvPr/>
            </p:nvSpPr>
            <p:spPr bwMode="auto">
              <a:xfrm>
                <a:off x="3902" y="2128"/>
                <a:ext cx="322" cy="1"/>
              </a:xfrm>
              <a:prstGeom prst="rect">
                <a:avLst/>
              </a:prstGeom>
              <a:solidFill>
                <a:srgbClr val="9DC4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41" name="Rectangle 542"/>
              <p:cNvSpPr>
                <a:spLocks noChangeArrowheads="1"/>
              </p:cNvSpPr>
              <p:nvPr/>
            </p:nvSpPr>
            <p:spPr bwMode="auto">
              <a:xfrm>
                <a:off x="3902" y="2129"/>
                <a:ext cx="322" cy="1"/>
              </a:xfrm>
              <a:prstGeom prst="rect">
                <a:avLst/>
              </a:prstGeom>
              <a:solidFill>
                <a:srgbClr val="A1C7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42" name="Rectangle 543"/>
              <p:cNvSpPr>
                <a:spLocks noChangeArrowheads="1"/>
              </p:cNvSpPr>
              <p:nvPr/>
            </p:nvSpPr>
            <p:spPr bwMode="auto">
              <a:xfrm>
                <a:off x="3902" y="2130"/>
                <a:ext cx="322" cy="1"/>
              </a:xfrm>
              <a:prstGeom prst="rect">
                <a:avLst/>
              </a:prstGeom>
              <a:solidFill>
                <a:srgbClr val="A1C7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43" name="Rectangle 544"/>
              <p:cNvSpPr>
                <a:spLocks noChangeArrowheads="1"/>
              </p:cNvSpPr>
              <p:nvPr/>
            </p:nvSpPr>
            <p:spPr bwMode="auto">
              <a:xfrm>
                <a:off x="3902" y="2131"/>
                <a:ext cx="322" cy="2"/>
              </a:xfrm>
              <a:prstGeom prst="rect">
                <a:avLst/>
              </a:prstGeom>
              <a:solidFill>
                <a:srgbClr val="A1C7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44" name="Rectangle 545"/>
              <p:cNvSpPr>
                <a:spLocks noChangeArrowheads="1"/>
              </p:cNvSpPr>
              <p:nvPr/>
            </p:nvSpPr>
            <p:spPr bwMode="auto">
              <a:xfrm>
                <a:off x="3902" y="2133"/>
                <a:ext cx="322" cy="1"/>
              </a:xfrm>
              <a:prstGeom prst="rect">
                <a:avLst/>
              </a:prstGeom>
              <a:solidFill>
                <a:srgbClr val="A5C9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45" name="Rectangle 546"/>
              <p:cNvSpPr>
                <a:spLocks noChangeArrowheads="1"/>
              </p:cNvSpPr>
              <p:nvPr/>
            </p:nvSpPr>
            <p:spPr bwMode="auto">
              <a:xfrm>
                <a:off x="3902" y="2134"/>
                <a:ext cx="322" cy="1"/>
              </a:xfrm>
              <a:prstGeom prst="rect">
                <a:avLst/>
              </a:prstGeom>
              <a:solidFill>
                <a:srgbClr val="A5C9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46" name="Rectangle 547"/>
              <p:cNvSpPr>
                <a:spLocks noChangeArrowheads="1"/>
              </p:cNvSpPr>
              <p:nvPr/>
            </p:nvSpPr>
            <p:spPr bwMode="auto">
              <a:xfrm>
                <a:off x="3902" y="2135"/>
                <a:ext cx="322" cy="1"/>
              </a:xfrm>
              <a:prstGeom prst="rect">
                <a:avLst/>
              </a:prstGeom>
              <a:solidFill>
                <a:srgbClr val="A5C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47" name="Rectangle 548"/>
              <p:cNvSpPr>
                <a:spLocks noChangeArrowheads="1"/>
              </p:cNvSpPr>
              <p:nvPr/>
            </p:nvSpPr>
            <p:spPr bwMode="auto">
              <a:xfrm>
                <a:off x="3902" y="2136"/>
                <a:ext cx="322" cy="1"/>
              </a:xfrm>
              <a:prstGeom prst="rect">
                <a:avLst/>
              </a:prstGeom>
              <a:solidFill>
                <a:srgbClr val="A9CC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48" name="Rectangle 549"/>
              <p:cNvSpPr>
                <a:spLocks noChangeArrowheads="1"/>
              </p:cNvSpPr>
              <p:nvPr/>
            </p:nvSpPr>
            <p:spPr bwMode="auto">
              <a:xfrm>
                <a:off x="3902" y="2137"/>
                <a:ext cx="322" cy="2"/>
              </a:xfrm>
              <a:prstGeom prst="rect">
                <a:avLst/>
              </a:prstGeom>
              <a:solidFill>
                <a:srgbClr val="A9CC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49" name="Rectangle 550"/>
              <p:cNvSpPr>
                <a:spLocks noChangeArrowheads="1"/>
              </p:cNvSpPr>
              <p:nvPr/>
            </p:nvSpPr>
            <p:spPr bwMode="auto">
              <a:xfrm>
                <a:off x="3902" y="2139"/>
                <a:ext cx="322" cy="1"/>
              </a:xfrm>
              <a:prstGeom prst="rect">
                <a:avLst/>
              </a:prstGeom>
              <a:solidFill>
                <a:srgbClr val="A9CC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50" name="Rectangle 551"/>
              <p:cNvSpPr>
                <a:spLocks noChangeArrowheads="1"/>
              </p:cNvSpPr>
              <p:nvPr/>
            </p:nvSpPr>
            <p:spPr bwMode="auto">
              <a:xfrm>
                <a:off x="3902" y="2140"/>
                <a:ext cx="322" cy="1"/>
              </a:xfrm>
              <a:prstGeom prst="rect">
                <a:avLst/>
              </a:prstGeom>
              <a:solidFill>
                <a:srgbClr val="AECF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51" name="Rectangle 552"/>
              <p:cNvSpPr>
                <a:spLocks noChangeArrowheads="1"/>
              </p:cNvSpPr>
              <p:nvPr/>
            </p:nvSpPr>
            <p:spPr bwMode="auto">
              <a:xfrm>
                <a:off x="3902" y="2141"/>
                <a:ext cx="322" cy="1"/>
              </a:xfrm>
              <a:prstGeom prst="rect">
                <a:avLst/>
              </a:prstGeom>
              <a:solidFill>
                <a:srgbClr val="AECF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52" name="Rectangle 553"/>
              <p:cNvSpPr>
                <a:spLocks noChangeArrowheads="1"/>
              </p:cNvSpPr>
              <p:nvPr/>
            </p:nvSpPr>
            <p:spPr bwMode="auto">
              <a:xfrm>
                <a:off x="3902" y="2142"/>
                <a:ext cx="322" cy="1"/>
              </a:xfrm>
              <a:prstGeom prst="rect">
                <a:avLst/>
              </a:prstGeom>
              <a:solidFill>
                <a:srgbClr val="AECF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53" name="Rectangle 554"/>
              <p:cNvSpPr>
                <a:spLocks noChangeArrowheads="1"/>
              </p:cNvSpPr>
              <p:nvPr/>
            </p:nvSpPr>
            <p:spPr bwMode="auto">
              <a:xfrm>
                <a:off x="3902" y="2143"/>
                <a:ext cx="322" cy="1"/>
              </a:xfrm>
              <a:prstGeom prst="rect">
                <a:avLst/>
              </a:prstGeom>
              <a:solidFill>
                <a:srgbClr val="B1D1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54" name="Rectangle 555"/>
              <p:cNvSpPr>
                <a:spLocks noChangeArrowheads="1"/>
              </p:cNvSpPr>
              <p:nvPr/>
            </p:nvSpPr>
            <p:spPr bwMode="auto">
              <a:xfrm>
                <a:off x="3902" y="2144"/>
                <a:ext cx="322" cy="2"/>
              </a:xfrm>
              <a:prstGeom prst="rect">
                <a:avLst/>
              </a:prstGeom>
              <a:solidFill>
                <a:srgbClr val="B2D1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55" name="Rectangle 556"/>
              <p:cNvSpPr>
                <a:spLocks noChangeArrowheads="1"/>
              </p:cNvSpPr>
              <p:nvPr/>
            </p:nvSpPr>
            <p:spPr bwMode="auto">
              <a:xfrm>
                <a:off x="3902" y="2146"/>
                <a:ext cx="322" cy="1"/>
              </a:xfrm>
              <a:prstGeom prst="rect">
                <a:avLst/>
              </a:prstGeom>
              <a:solidFill>
                <a:srgbClr val="B3D1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56" name="Rectangle 557"/>
              <p:cNvSpPr>
                <a:spLocks noChangeArrowheads="1"/>
              </p:cNvSpPr>
              <p:nvPr/>
            </p:nvSpPr>
            <p:spPr bwMode="auto">
              <a:xfrm>
                <a:off x="3902" y="2147"/>
                <a:ext cx="322" cy="1"/>
              </a:xfrm>
              <a:prstGeom prst="rect">
                <a:avLst/>
              </a:prstGeom>
              <a:solidFill>
                <a:srgbClr val="B6D4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57" name="Rectangle 558"/>
              <p:cNvSpPr>
                <a:spLocks noChangeArrowheads="1"/>
              </p:cNvSpPr>
              <p:nvPr/>
            </p:nvSpPr>
            <p:spPr bwMode="auto">
              <a:xfrm>
                <a:off x="3902" y="2148"/>
                <a:ext cx="322" cy="1"/>
              </a:xfrm>
              <a:prstGeom prst="rect">
                <a:avLst/>
              </a:prstGeom>
              <a:solidFill>
                <a:srgbClr val="B7D4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58" name="Rectangle 559"/>
              <p:cNvSpPr>
                <a:spLocks noChangeArrowheads="1"/>
              </p:cNvSpPr>
              <p:nvPr/>
            </p:nvSpPr>
            <p:spPr bwMode="auto">
              <a:xfrm>
                <a:off x="3902" y="2149"/>
                <a:ext cx="322" cy="1"/>
              </a:xfrm>
              <a:prstGeom prst="rect">
                <a:avLst/>
              </a:prstGeom>
              <a:solidFill>
                <a:srgbClr val="B6D4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59" name="Rectangle 560"/>
              <p:cNvSpPr>
                <a:spLocks noChangeArrowheads="1"/>
              </p:cNvSpPr>
              <p:nvPr/>
            </p:nvSpPr>
            <p:spPr bwMode="auto">
              <a:xfrm>
                <a:off x="3902" y="2150"/>
                <a:ext cx="322" cy="1"/>
              </a:xfrm>
              <a:prstGeom prst="rect">
                <a:avLst/>
              </a:prstGeom>
              <a:solidFill>
                <a:srgbClr val="BAD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60" name="Rectangle 561"/>
              <p:cNvSpPr>
                <a:spLocks noChangeArrowheads="1"/>
              </p:cNvSpPr>
              <p:nvPr/>
            </p:nvSpPr>
            <p:spPr bwMode="auto">
              <a:xfrm>
                <a:off x="3902" y="2151"/>
                <a:ext cx="322" cy="2"/>
              </a:xfrm>
              <a:prstGeom prst="rect">
                <a:avLst/>
              </a:prstGeom>
              <a:solidFill>
                <a:srgbClr val="BBD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61" name="Rectangle 562"/>
              <p:cNvSpPr>
                <a:spLocks noChangeArrowheads="1"/>
              </p:cNvSpPr>
              <p:nvPr/>
            </p:nvSpPr>
            <p:spPr bwMode="auto">
              <a:xfrm>
                <a:off x="3902" y="2153"/>
                <a:ext cx="322" cy="1"/>
              </a:xfrm>
              <a:prstGeom prst="rect">
                <a:avLst/>
              </a:prstGeom>
              <a:solidFill>
                <a:srgbClr val="BBD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62" name="Rectangle 563"/>
              <p:cNvSpPr>
                <a:spLocks noChangeArrowheads="1"/>
              </p:cNvSpPr>
              <p:nvPr/>
            </p:nvSpPr>
            <p:spPr bwMode="auto">
              <a:xfrm>
                <a:off x="3902" y="2154"/>
                <a:ext cx="322" cy="1"/>
              </a:xfrm>
              <a:prstGeom prst="rect">
                <a:avLst/>
              </a:prstGeom>
              <a:solidFill>
                <a:srgbClr val="BFD9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63" name="Rectangle 564"/>
              <p:cNvSpPr>
                <a:spLocks noChangeArrowheads="1"/>
              </p:cNvSpPr>
              <p:nvPr/>
            </p:nvSpPr>
            <p:spPr bwMode="auto">
              <a:xfrm>
                <a:off x="3902" y="2155"/>
                <a:ext cx="322" cy="1"/>
              </a:xfrm>
              <a:prstGeom prst="rect">
                <a:avLst/>
              </a:prstGeom>
              <a:solidFill>
                <a:srgbClr val="BED9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64" name="Rectangle 565"/>
              <p:cNvSpPr>
                <a:spLocks noChangeArrowheads="1"/>
              </p:cNvSpPr>
              <p:nvPr/>
            </p:nvSpPr>
            <p:spPr bwMode="auto">
              <a:xfrm>
                <a:off x="3902" y="2156"/>
                <a:ext cx="322" cy="1"/>
              </a:xfrm>
              <a:prstGeom prst="rect">
                <a:avLst/>
              </a:prstGeom>
              <a:solidFill>
                <a:srgbClr val="BFD9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65" name="Rectangle 566"/>
              <p:cNvSpPr>
                <a:spLocks noChangeArrowheads="1"/>
              </p:cNvSpPr>
              <p:nvPr/>
            </p:nvSpPr>
            <p:spPr bwMode="auto">
              <a:xfrm>
                <a:off x="3902" y="2157"/>
                <a:ext cx="322" cy="2"/>
              </a:xfrm>
              <a:prstGeom prst="rect">
                <a:avLst/>
              </a:prstGeom>
              <a:solidFill>
                <a:srgbClr val="C2DB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66" name="Rectangle 567"/>
              <p:cNvSpPr>
                <a:spLocks noChangeArrowheads="1"/>
              </p:cNvSpPr>
              <p:nvPr/>
            </p:nvSpPr>
            <p:spPr bwMode="auto">
              <a:xfrm>
                <a:off x="3902" y="2159"/>
                <a:ext cx="322" cy="1"/>
              </a:xfrm>
              <a:prstGeom prst="rect">
                <a:avLst/>
              </a:prstGeom>
              <a:solidFill>
                <a:srgbClr val="C4DB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67" name="Rectangle 568"/>
              <p:cNvSpPr>
                <a:spLocks noChangeArrowheads="1"/>
              </p:cNvSpPr>
              <p:nvPr/>
            </p:nvSpPr>
            <p:spPr bwMode="auto">
              <a:xfrm>
                <a:off x="3902" y="2160"/>
                <a:ext cx="322" cy="1"/>
              </a:xfrm>
              <a:prstGeom prst="rect">
                <a:avLst/>
              </a:prstGeom>
              <a:solidFill>
                <a:srgbClr val="C4DB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68" name="Rectangle 569"/>
              <p:cNvSpPr>
                <a:spLocks noChangeArrowheads="1"/>
              </p:cNvSpPr>
              <p:nvPr/>
            </p:nvSpPr>
            <p:spPr bwMode="auto">
              <a:xfrm>
                <a:off x="3902" y="2161"/>
                <a:ext cx="322" cy="1"/>
              </a:xfrm>
              <a:prstGeom prst="rect">
                <a:avLst/>
              </a:prstGeom>
              <a:solidFill>
                <a:srgbClr val="C6DE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69" name="Rectangle 570"/>
              <p:cNvSpPr>
                <a:spLocks noChangeArrowheads="1"/>
              </p:cNvSpPr>
              <p:nvPr/>
            </p:nvSpPr>
            <p:spPr bwMode="auto">
              <a:xfrm>
                <a:off x="3902" y="2162"/>
                <a:ext cx="322" cy="1"/>
              </a:xfrm>
              <a:prstGeom prst="rect">
                <a:avLst/>
              </a:prstGeom>
              <a:solidFill>
                <a:srgbClr val="C7DE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70" name="Rectangle 571"/>
              <p:cNvSpPr>
                <a:spLocks noChangeArrowheads="1"/>
              </p:cNvSpPr>
              <p:nvPr/>
            </p:nvSpPr>
            <p:spPr bwMode="auto">
              <a:xfrm>
                <a:off x="3902" y="2163"/>
                <a:ext cx="322" cy="1"/>
              </a:xfrm>
              <a:prstGeom prst="rect">
                <a:avLst/>
              </a:prstGeom>
              <a:solidFill>
                <a:srgbClr val="C8DE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71" name="Rectangle 572"/>
              <p:cNvSpPr>
                <a:spLocks noChangeArrowheads="1"/>
              </p:cNvSpPr>
              <p:nvPr/>
            </p:nvSpPr>
            <p:spPr bwMode="auto">
              <a:xfrm>
                <a:off x="3902" y="2164"/>
                <a:ext cx="322" cy="2"/>
              </a:xfrm>
              <a:prstGeom prst="rect">
                <a:avLst/>
              </a:prstGeom>
              <a:solidFill>
                <a:srgbClr val="CBE0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72" name="Rectangle 573"/>
              <p:cNvSpPr>
                <a:spLocks noChangeArrowheads="1"/>
              </p:cNvSpPr>
              <p:nvPr/>
            </p:nvSpPr>
            <p:spPr bwMode="auto">
              <a:xfrm>
                <a:off x="3902" y="2166"/>
                <a:ext cx="322" cy="1"/>
              </a:xfrm>
              <a:prstGeom prst="rect">
                <a:avLst/>
              </a:prstGeom>
              <a:solidFill>
                <a:srgbClr val="CCE0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73" name="Rectangle 574"/>
              <p:cNvSpPr>
                <a:spLocks noChangeArrowheads="1"/>
              </p:cNvSpPr>
              <p:nvPr/>
            </p:nvSpPr>
            <p:spPr bwMode="auto">
              <a:xfrm>
                <a:off x="3902" y="2167"/>
                <a:ext cx="322" cy="1"/>
              </a:xfrm>
              <a:prstGeom prst="rect">
                <a:avLst/>
              </a:prstGeom>
              <a:solidFill>
                <a:srgbClr val="CDE0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74" name="Rectangle 575"/>
              <p:cNvSpPr>
                <a:spLocks noChangeArrowheads="1"/>
              </p:cNvSpPr>
              <p:nvPr/>
            </p:nvSpPr>
            <p:spPr bwMode="auto">
              <a:xfrm>
                <a:off x="3902" y="2168"/>
                <a:ext cx="322" cy="1"/>
              </a:xfrm>
              <a:prstGeom prst="rect">
                <a:avLst/>
              </a:prstGeom>
              <a:solidFill>
                <a:srgbClr val="CFE3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75" name="Rectangle 576"/>
              <p:cNvSpPr>
                <a:spLocks noChangeArrowheads="1"/>
              </p:cNvSpPr>
              <p:nvPr/>
            </p:nvSpPr>
            <p:spPr bwMode="auto">
              <a:xfrm>
                <a:off x="3902" y="2169"/>
                <a:ext cx="322" cy="1"/>
              </a:xfrm>
              <a:prstGeom prst="rect">
                <a:avLst/>
              </a:prstGeom>
              <a:solidFill>
                <a:srgbClr val="D0E3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76" name="Rectangle 577"/>
              <p:cNvSpPr>
                <a:spLocks noChangeArrowheads="1"/>
              </p:cNvSpPr>
              <p:nvPr/>
            </p:nvSpPr>
            <p:spPr bwMode="auto">
              <a:xfrm>
                <a:off x="3902" y="2170"/>
                <a:ext cx="322" cy="1"/>
              </a:xfrm>
              <a:prstGeom prst="rect">
                <a:avLst/>
              </a:prstGeom>
              <a:solidFill>
                <a:srgbClr val="D1E3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77" name="Rectangle 578"/>
              <p:cNvSpPr>
                <a:spLocks noChangeArrowheads="1"/>
              </p:cNvSpPr>
              <p:nvPr/>
            </p:nvSpPr>
            <p:spPr bwMode="auto">
              <a:xfrm>
                <a:off x="3902" y="2171"/>
                <a:ext cx="322" cy="2"/>
              </a:xfrm>
              <a:prstGeom prst="rect">
                <a:avLst/>
              </a:prstGeom>
              <a:solidFill>
                <a:srgbClr val="D4E6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78" name="Rectangle 579"/>
              <p:cNvSpPr>
                <a:spLocks noChangeArrowheads="1"/>
              </p:cNvSpPr>
              <p:nvPr/>
            </p:nvSpPr>
            <p:spPr bwMode="auto">
              <a:xfrm>
                <a:off x="3902" y="2173"/>
                <a:ext cx="322" cy="1"/>
              </a:xfrm>
              <a:prstGeom prst="rect">
                <a:avLst/>
              </a:prstGeom>
              <a:solidFill>
                <a:srgbClr val="D5E6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79" name="Rectangle 580"/>
              <p:cNvSpPr>
                <a:spLocks noChangeArrowheads="1"/>
              </p:cNvSpPr>
              <p:nvPr/>
            </p:nvSpPr>
            <p:spPr bwMode="auto">
              <a:xfrm>
                <a:off x="3902" y="2174"/>
                <a:ext cx="322" cy="1"/>
              </a:xfrm>
              <a:prstGeom prst="rect">
                <a:avLst/>
              </a:prstGeom>
              <a:solidFill>
                <a:srgbClr val="D5E6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80" name="Rectangle 581"/>
              <p:cNvSpPr>
                <a:spLocks noChangeArrowheads="1"/>
              </p:cNvSpPr>
              <p:nvPr/>
            </p:nvSpPr>
            <p:spPr bwMode="auto">
              <a:xfrm>
                <a:off x="3902" y="2175"/>
                <a:ext cx="322" cy="1"/>
              </a:xfrm>
              <a:prstGeom prst="rect">
                <a:avLst/>
              </a:prstGeom>
              <a:solidFill>
                <a:srgbClr val="D8E8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81" name="Rectangle 582"/>
              <p:cNvSpPr>
                <a:spLocks noChangeArrowheads="1"/>
              </p:cNvSpPr>
              <p:nvPr/>
            </p:nvSpPr>
            <p:spPr bwMode="auto">
              <a:xfrm>
                <a:off x="3902" y="2176"/>
                <a:ext cx="322" cy="1"/>
              </a:xfrm>
              <a:prstGeom prst="rect">
                <a:avLst/>
              </a:prstGeom>
              <a:solidFill>
                <a:srgbClr val="D9E8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82" name="Rectangle 583"/>
              <p:cNvSpPr>
                <a:spLocks noChangeArrowheads="1"/>
              </p:cNvSpPr>
              <p:nvPr/>
            </p:nvSpPr>
            <p:spPr bwMode="auto">
              <a:xfrm>
                <a:off x="3902" y="2177"/>
                <a:ext cx="322" cy="2"/>
              </a:xfrm>
              <a:prstGeom prst="rect">
                <a:avLst/>
              </a:prstGeom>
              <a:solidFill>
                <a:srgbClr val="D9E8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83" name="Rectangle 584"/>
              <p:cNvSpPr>
                <a:spLocks noChangeArrowheads="1"/>
              </p:cNvSpPr>
              <p:nvPr/>
            </p:nvSpPr>
            <p:spPr bwMode="auto">
              <a:xfrm>
                <a:off x="3902" y="2179"/>
                <a:ext cx="322" cy="1"/>
              </a:xfrm>
              <a:prstGeom prst="rect">
                <a:avLst/>
              </a:prstGeom>
              <a:solidFill>
                <a:srgbClr val="DDEB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84" name="Rectangle 585"/>
              <p:cNvSpPr>
                <a:spLocks noChangeArrowheads="1"/>
              </p:cNvSpPr>
              <p:nvPr/>
            </p:nvSpPr>
            <p:spPr bwMode="auto">
              <a:xfrm>
                <a:off x="3902" y="2180"/>
                <a:ext cx="322" cy="1"/>
              </a:xfrm>
              <a:prstGeom prst="rect">
                <a:avLst/>
              </a:prstGeom>
              <a:solidFill>
                <a:srgbClr val="DDEB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85" name="Rectangle 586"/>
              <p:cNvSpPr>
                <a:spLocks noChangeArrowheads="1"/>
              </p:cNvSpPr>
              <p:nvPr/>
            </p:nvSpPr>
            <p:spPr bwMode="auto">
              <a:xfrm>
                <a:off x="3902" y="2181"/>
                <a:ext cx="322" cy="1"/>
              </a:xfrm>
              <a:prstGeom prst="rect">
                <a:avLst/>
              </a:prstGeom>
              <a:solidFill>
                <a:srgbClr val="E0ED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86" name="Rectangle 587"/>
              <p:cNvSpPr>
                <a:spLocks noChangeArrowheads="1"/>
              </p:cNvSpPr>
              <p:nvPr/>
            </p:nvSpPr>
            <p:spPr bwMode="auto">
              <a:xfrm>
                <a:off x="3902" y="2182"/>
                <a:ext cx="322" cy="1"/>
              </a:xfrm>
              <a:prstGeom prst="rect">
                <a:avLst/>
              </a:prstGeom>
              <a:solidFill>
                <a:srgbClr val="E1ED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87" name="Rectangle 588"/>
              <p:cNvSpPr>
                <a:spLocks noChangeArrowheads="1"/>
              </p:cNvSpPr>
              <p:nvPr/>
            </p:nvSpPr>
            <p:spPr bwMode="auto">
              <a:xfrm>
                <a:off x="3902" y="2183"/>
                <a:ext cx="322" cy="1"/>
              </a:xfrm>
              <a:prstGeom prst="rect">
                <a:avLst/>
              </a:prstGeom>
              <a:solidFill>
                <a:srgbClr val="E2ED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88" name="Rectangle 589"/>
              <p:cNvSpPr>
                <a:spLocks noChangeArrowheads="1"/>
              </p:cNvSpPr>
              <p:nvPr/>
            </p:nvSpPr>
            <p:spPr bwMode="auto">
              <a:xfrm>
                <a:off x="3902" y="2184"/>
                <a:ext cx="322" cy="2"/>
              </a:xfrm>
              <a:prstGeom prst="rect">
                <a:avLst/>
              </a:prstGeom>
              <a:solidFill>
                <a:srgbClr val="E4F0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89" name="Rectangle 590"/>
              <p:cNvSpPr>
                <a:spLocks noChangeArrowheads="1"/>
              </p:cNvSpPr>
              <p:nvPr/>
            </p:nvSpPr>
            <p:spPr bwMode="auto">
              <a:xfrm>
                <a:off x="3902" y="2186"/>
                <a:ext cx="322" cy="1"/>
              </a:xfrm>
              <a:prstGeom prst="rect">
                <a:avLst/>
              </a:prstGeom>
              <a:solidFill>
                <a:srgbClr val="E5F0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90" name="Rectangle 591"/>
              <p:cNvSpPr>
                <a:spLocks noChangeArrowheads="1"/>
              </p:cNvSpPr>
              <p:nvPr/>
            </p:nvSpPr>
            <p:spPr bwMode="auto">
              <a:xfrm>
                <a:off x="3902" y="2187"/>
                <a:ext cx="322" cy="1"/>
              </a:xfrm>
              <a:prstGeom prst="rect">
                <a:avLst/>
              </a:prstGeom>
              <a:solidFill>
                <a:srgbClr val="E6F0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91" name="Rectangle 592"/>
              <p:cNvSpPr>
                <a:spLocks noChangeArrowheads="1"/>
              </p:cNvSpPr>
              <p:nvPr/>
            </p:nvSpPr>
            <p:spPr bwMode="auto">
              <a:xfrm>
                <a:off x="3902" y="2188"/>
                <a:ext cx="322" cy="1"/>
              </a:xfrm>
              <a:prstGeom prst="rect">
                <a:avLst/>
              </a:prstGeom>
              <a:solidFill>
                <a:srgbClr val="E9F2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92" name="Rectangle 593"/>
              <p:cNvSpPr>
                <a:spLocks noChangeArrowheads="1"/>
              </p:cNvSpPr>
              <p:nvPr/>
            </p:nvSpPr>
            <p:spPr bwMode="auto">
              <a:xfrm>
                <a:off x="3902" y="2189"/>
                <a:ext cx="322" cy="1"/>
              </a:xfrm>
              <a:prstGeom prst="rect">
                <a:avLst/>
              </a:prstGeom>
              <a:solidFill>
                <a:srgbClr val="EAF2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93" name="Rectangle 594"/>
              <p:cNvSpPr>
                <a:spLocks noChangeArrowheads="1"/>
              </p:cNvSpPr>
              <p:nvPr/>
            </p:nvSpPr>
            <p:spPr bwMode="auto">
              <a:xfrm>
                <a:off x="3902" y="2190"/>
                <a:ext cx="322" cy="1"/>
              </a:xfrm>
              <a:prstGeom prst="rect">
                <a:avLst/>
              </a:prstGeom>
              <a:solidFill>
                <a:srgbClr val="EAF2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94" name="Rectangle 595"/>
              <p:cNvSpPr>
                <a:spLocks noChangeArrowheads="1"/>
              </p:cNvSpPr>
              <p:nvPr/>
            </p:nvSpPr>
            <p:spPr bwMode="auto">
              <a:xfrm>
                <a:off x="3902" y="2191"/>
                <a:ext cx="322" cy="2"/>
              </a:xfrm>
              <a:prstGeom prst="rect">
                <a:avLst/>
              </a:prstGeom>
              <a:solidFill>
                <a:srgbClr val="EDF5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95" name="Rectangle 596"/>
              <p:cNvSpPr>
                <a:spLocks noChangeArrowheads="1"/>
              </p:cNvSpPr>
              <p:nvPr/>
            </p:nvSpPr>
            <p:spPr bwMode="auto">
              <a:xfrm>
                <a:off x="3902" y="2193"/>
                <a:ext cx="322" cy="1"/>
              </a:xfrm>
              <a:prstGeom prst="rect">
                <a:avLst/>
              </a:prstGeom>
              <a:solidFill>
                <a:srgbClr val="EEF5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96" name="Rectangle 597"/>
              <p:cNvSpPr>
                <a:spLocks noChangeArrowheads="1"/>
              </p:cNvSpPr>
              <p:nvPr/>
            </p:nvSpPr>
            <p:spPr bwMode="auto">
              <a:xfrm>
                <a:off x="3902" y="2194"/>
                <a:ext cx="322" cy="1"/>
              </a:xfrm>
              <a:prstGeom prst="rect">
                <a:avLst/>
              </a:prstGeom>
              <a:solidFill>
                <a:srgbClr val="EFF5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97" name="Rectangle 598"/>
              <p:cNvSpPr>
                <a:spLocks noChangeArrowheads="1"/>
              </p:cNvSpPr>
              <p:nvPr/>
            </p:nvSpPr>
            <p:spPr bwMode="auto">
              <a:xfrm>
                <a:off x="3902" y="2195"/>
                <a:ext cx="322" cy="1"/>
              </a:xfrm>
              <a:prstGeom prst="rect">
                <a:avLst/>
              </a:prstGeom>
              <a:solidFill>
                <a:srgbClr val="F1F7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98" name="Rectangle 599"/>
              <p:cNvSpPr>
                <a:spLocks noChangeArrowheads="1"/>
              </p:cNvSpPr>
              <p:nvPr/>
            </p:nvSpPr>
            <p:spPr bwMode="auto">
              <a:xfrm>
                <a:off x="3902" y="2196"/>
                <a:ext cx="322" cy="1"/>
              </a:xfrm>
              <a:prstGeom prst="rect">
                <a:avLst/>
              </a:prstGeom>
              <a:solidFill>
                <a:srgbClr val="F2F7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399" name="Rectangle 600"/>
              <p:cNvSpPr>
                <a:spLocks noChangeArrowheads="1"/>
              </p:cNvSpPr>
              <p:nvPr/>
            </p:nvSpPr>
            <p:spPr bwMode="auto">
              <a:xfrm>
                <a:off x="3902" y="2197"/>
                <a:ext cx="322" cy="2"/>
              </a:xfrm>
              <a:prstGeom prst="rect">
                <a:avLst/>
              </a:prstGeom>
              <a:solidFill>
                <a:srgbClr val="F3F7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00" name="Rectangle 601"/>
              <p:cNvSpPr>
                <a:spLocks noChangeArrowheads="1"/>
              </p:cNvSpPr>
              <p:nvPr/>
            </p:nvSpPr>
            <p:spPr bwMode="auto">
              <a:xfrm>
                <a:off x="3902" y="2199"/>
                <a:ext cx="322" cy="1"/>
              </a:xfrm>
              <a:prstGeom prst="rect">
                <a:avLst/>
              </a:prstGeom>
              <a:solidFill>
                <a:srgbClr val="F6FA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01" name="Rectangle 602"/>
              <p:cNvSpPr>
                <a:spLocks noChangeArrowheads="1"/>
              </p:cNvSpPr>
              <p:nvPr/>
            </p:nvSpPr>
            <p:spPr bwMode="auto">
              <a:xfrm>
                <a:off x="3902" y="2200"/>
                <a:ext cx="322" cy="1"/>
              </a:xfrm>
              <a:prstGeom prst="rect">
                <a:avLst/>
              </a:prstGeom>
              <a:solidFill>
                <a:srgbClr val="F7FA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02" name="Rectangle 603"/>
              <p:cNvSpPr>
                <a:spLocks noChangeArrowheads="1"/>
              </p:cNvSpPr>
              <p:nvPr/>
            </p:nvSpPr>
            <p:spPr bwMode="auto">
              <a:xfrm>
                <a:off x="3902" y="2201"/>
                <a:ext cx="322" cy="1"/>
              </a:xfrm>
              <a:prstGeom prst="rect">
                <a:avLst/>
              </a:prstGeom>
              <a:solidFill>
                <a:srgbClr val="FAFC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03" name="Rectangle 604"/>
              <p:cNvSpPr>
                <a:spLocks noChangeArrowheads="1"/>
              </p:cNvSpPr>
              <p:nvPr/>
            </p:nvSpPr>
            <p:spPr bwMode="auto">
              <a:xfrm>
                <a:off x="3902" y="2202"/>
                <a:ext cx="322" cy="1"/>
              </a:xfrm>
              <a:prstGeom prst="rect">
                <a:avLst/>
              </a:prstGeom>
              <a:solidFill>
                <a:srgbClr val="FAFC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04" name="Rectangle 605"/>
              <p:cNvSpPr>
                <a:spLocks noChangeArrowheads="1"/>
              </p:cNvSpPr>
              <p:nvPr/>
            </p:nvSpPr>
            <p:spPr bwMode="auto">
              <a:xfrm>
                <a:off x="3902" y="2203"/>
                <a:ext cx="322" cy="1"/>
              </a:xfrm>
              <a:prstGeom prst="rect">
                <a:avLst/>
              </a:prstGeom>
              <a:solidFill>
                <a:srgbClr val="FBFC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05" name="Rectangle 606"/>
              <p:cNvSpPr>
                <a:spLocks noChangeArrowheads="1"/>
              </p:cNvSpPr>
              <p:nvPr/>
            </p:nvSpPr>
            <p:spPr bwMode="auto">
              <a:xfrm>
                <a:off x="3902" y="2204"/>
                <a:ext cx="322" cy="2"/>
              </a:xfrm>
              <a:prstGeom prst="rect">
                <a:avLst/>
              </a:prstGeom>
              <a:solidFill>
                <a:srgbClr val="FEF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06" name="Rectangle 607"/>
              <p:cNvSpPr>
                <a:spLocks noChangeArrowheads="1"/>
              </p:cNvSpPr>
              <p:nvPr/>
            </p:nvSpPr>
            <p:spPr bwMode="auto">
              <a:xfrm>
                <a:off x="3902" y="2206"/>
                <a:ext cx="322" cy="1"/>
              </a:xfrm>
              <a:prstGeom prst="rect">
                <a:avLst/>
              </a:prstGeom>
              <a:solidFill>
                <a:srgbClr val="FFF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07" name="Rectangle 608"/>
              <p:cNvSpPr>
                <a:spLocks noChangeArrowheads="1"/>
              </p:cNvSpPr>
              <p:nvPr/>
            </p:nvSpPr>
            <p:spPr bwMode="auto">
              <a:xfrm>
                <a:off x="4314" y="1967"/>
                <a:ext cx="78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lumMod val="75000"/>
                        <a:lumOff val="25000"/>
                      </a:schemeClr>
                    </a:solidFill>
                    <a:effectLst/>
                    <a:latin typeface="Century Gothic" panose="020B0502020202020204" pitchFamily="34" charset="0"/>
                  </a:rPr>
                  <a:t>EVI </a:t>
                </a:r>
                <a:br>
                  <a:rPr kumimoji="0" lang="en-US" altLang="en-US" sz="1600" b="0" i="0" u="none" strike="noStrike" cap="none" normalizeH="0" baseline="0" dirty="0">
                    <a:ln>
                      <a:noFill/>
                    </a:ln>
                    <a:solidFill>
                      <a:schemeClr val="tx1">
                        <a:lumMod val="75000"/>
                        <a:lumOff val="25000"/>
                      </a:schemeClr>
                    </a:solidFill>
                    <a:effectLst/>
                    <a:latin typeface="Century Gothic" panose="020B0502020202020204" pitchFamily="34" charset="0"/>
                  </a:rPr>
                </a:br>
                <a:r>
                  <a:rPr kumimoji="0" lang="en-US" altLang="en-US" sz="1600" b="0" i="0" u="none" strike="noStrike" cap="none" normalizeH="0" baseline="0" dirty="0">
                    <a:ln>
                      <a:noFill/>
                    </a:ln>
                    <a:solidFill>
                      <a:schemeClr val="tx1">
                        <a:lumMod val="75000"/>
                        <a:lumOff val="25000"/>
                      </a:schemeClr>
                    </a:solidFill>
                    <a:effectLst/>
                    <a:latin typeface="Century Gothic" panose="020B0502020202020204" pitchFamily="34" charset="0"/>
                  </a:rPr>
                  <a:t>Increase</a:t>
                </a:r>
              </a:p>
            </p:txBody>
          </p:sp>
          <p:sp>
            <p:nvSpPr>
              <p:cNvPr id="408" name="Rectangle 610"/>
              <p:cNvSpPr>
                <a:spLocks noChangeArrowheads="1"/>
              </p:cNvSpPr>
              <p:nvPr/>
            </p:nvSpPr>
            <p:spPr bwMode="auto">
              <a:xfrm>
                <a:off x="3902" y="2207"/>
                <a:ext cx="322" cy="1"/>
              </a:xfrm>
              <a:prstGeom prst="rect">
                <a:avLst/>
              </a:prstGeom>
              <a:solidFill>
                <a:srgbClr val="FFF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09" name="Rectangle 611"/>
              <p:cNvSpPr>
                <a:spLocks noChangeArrowheads="1"/>
              </p:cNvSpPr>
              <p:nvPr/>
            </p:nvSpPr>
            <p:spPr bwMode="auto">
              <a:xfrm>
                <a:off x="3902" y="2208"/>
                <a:ext cx="322" cy="1"/>
              </a:xfrm>
              <a:prstGeom prst="rect">
                <a:avLst/>
              </a:prstGeom>
              <a:solidFill>
                <a:srgbClr val="FFFE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10" name="Rectangle 612"/>
              <p:cNvSpPr>
                <a:spLocks noChangeArrowheads="1"/>
              </p:cNvSpPr>
              <p:nvPr/>
            </p:nvSpPr>
            <p:spPr bwMode="auto">
              <a:xfrm>
                <a:off x="3902" y="2209"/>
                <a:ext cx="322" cy="1"/>
              </a:xfrm>
              <a:prstGeom prst="rect">
                <a:avLst/>
              </a:prstGeom>
              <a:solidFill>
                <a:srgbClr val="FFFE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11" name="Rectangle 613"/>
              <p:cNvSpPr>
                <a:spLocks noChangeArrowheads="1"/>
              </p:cNvSpPr>
              <p:nvPr/>
            </p:nvSpPr>
            <p:spPr bwMode="auto">
              <a:xfrm>
                <a:off x="3902" y="2210"/>
                <a:ext cx="322" cy="1"/>
              </a:xfrm>
              <a:prstGeom prst="rect">
                <a:avLst/>
              </a:prstGeom>
              <a:solidFill>
                <a:srgbClr val="FCFA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12" name="Rectangle 614"/>
              <p:cNvSpPr>
                <a:spLocks noChangeArrowheads="1"/>
              </p:cNvSpPr>
              <p:nvPr/>
            </p:nvSpPr>
            <p:spPr bwMode="auto">
              <a:xfrm>
                <a:off x="3902" y="2211"/>
                <a:ext cx="322" cy="2"/>
              </a:xfrm>
              <a:prstGeom prst="rect">
                <a:avLst/>
              </a:prstGeom>
              <a:solidFill>
                <a:srgbClr val="FCF9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13" name="Rectangle 615"/>
              <p:cNvSpPr>
                <a:spLocks noChangeArrowheads="1"/>
              </p:cNvSpPr>
              <p:nvPr/>
            </p:nvSpPr>
            <p:spPr bwMode="auto">
              <a:xfrm>
                <a:off x="3902" y="2213"/>
                <a:ext cx="322" cy="1"/>
              </a:xfrm>
              <a:prstGeom prst="rect">
                <a:avLst/>
              </a:prstGeom>
              <a:solidFill>
                <a:srgbClr val="FCF9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14" name="Rectangle 616"/>
              <p:cNvSpPr>
                <a:spLocks noChangeArrowheads="1"/>
              </p:cNvSpPr>
              <p:nvPr/>
            </p:nvSpPr>
            <p:spPr bwMode="auto">
              <a:xfrm>
                <a:off x="3902" y="2214"/>
                <a:ext cx="322" cy="1"/>
              </a:xfrm>
              <a:prstGeom prst="rect">
                <a:avLst/>
              </a:prstGeom>
              <a:solidFill>
                <a:srgbClr val="FCF8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15" name="Rectangle 617"/>
              <p:cNvSpPr>
                <a:spLocks noChangeArrowheads="1"/>
              </p:cNvSpPr>
              <p:nvPr/>
            </p:nvSpPr>
            <p:spPr bwMode="auto">
              <a:xfrm>
                <a:off x="3902" y="2215"/>
                <a:ext cx="322" cy="1"/>
              </a:xfrm>
              <a:prstGeom prst="rect">
                <a:avLst/>
              </a:prstGeom>
              <a:solidFill>
                <a:srgbClr val="FAF5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16" name="Rectangle 618"/>
              <p:cNvSpPr>
                <a:spLocks noChangeArrowheads="1"/>
              </p:cNvSpPr>
              <p:nvPr/>
            </p:nvSpPr>
            <p:spPr bwMode="auto">
              <a:xfrm>
                <a:off x="3902" y="2216"/>
                <a:ext cx="322" cy="1"/>
              </a:xfrm>
              <a:prstGeom prst="rect">
                <a:avLst/>
              </a:prstGeom>
              <a:solidFill>
                <a:srgbClr val="FAF4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17" name="Rectangle 619"/>
              <p:cNvSpPr>
                <a:spLocks noChangeArrowheads="1"/>
              </p:cNvSpPr>
              <p:nvPr/>
            </p:nvSpPr>
            <p:spPr bwMode="auto">
              <a:xfrm>
                <a:off x="3902" y="2217"/>
                <a:ext cx="322" cy="2"/>
              </a:xfrm>
              <a:prstGeom prst="rect">
                <a:avLst/>
              </a:prstGeom>
              <a:solidFill>
                <a:srgbClr val="FAF3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18" name="Rectangle 620"/>
              <p:cNvSpPr>
                <a:spLocks noChangeArrowheads="1"/>
              </p:cNvSpPr>
              <p:nvPr/>
            </p:nvSpPr>
            <p:spPr bwMode="auto">
              <a:xfrm>
                <a:off x="3902" y="2219"/>
                <a:ext cx="322" cy="1"/>
              </a:xfrm>
              <a:prstGeom prst="rect">
                <a:avLst/>
              </a:prstGeom>
              <a:solidFill>
                <a:srgbClr val="FAF3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19" name="Rectangle 621"/>
              <p:cNvSpPr>
                <a:spLocks noChangeArrowheads="1"/>
              </p:cNvSpPr>
              <p:nvPr/>
            </p:nvSpPr>
            <p:spPr bwMode="auto">
              <a:xfrm>
                <a:off x="3902" y="2220"/>
                <a:ext cx="322" cy="1"/>
              </a:xfrm>
              <a:prstGeom prst="rect">
                <a:avLst/>
              </a:prstGeom>
              <a:solidFill>
                <a:srgbClr val="F7EF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20" name="Rectangle 622"/>
              <p:cNvSpPr>
                <a:spLocks noChangeArrowheads="1"/>
              </p:cNvSpPr>
              <p:nvPr/>
            </p:nvSpPr>
            <p:spPr bwMode="auto">
              <a:xfrm>
                <a:off x="3902" y="2221"/>
                <a:ext cx="322" cy="1"/>
              </a:xfrm>
              <a:prstGeom prst="rect">
                <a:avLst/>
              </a:prstGeom>
              <a:solidFill>
                <a:srgbClr val="F7EF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21" name="Rectangle 623"/>
              <p:cNvSpPr>
                <a:spLocks noChangeArrowheads="1"/>
              </p:cNvSpPr>
              <p:nvPr/>
            </p:nvSpPr>
            <p:spPr bwMode="auto">
              <a:xfrm>
                <a:off x="3902" y="2222"/>
                <a:ext cx="322" cy="1"/>
              </a:xfrm>
              <a:prstGeom prst="rect">
                <a:avLst/>
              </a:prstGeom>
              <a:solidFill>
                <a:srgbClr val="F7ED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22" name="Rectangle 624"/>
              <p:cNvSpPr>
                <a:spLocks noChangeArrowheads="1"/>
              </p:cNvSpPr>
              <p:nvPr/>
            </p:nvSpPr>
            <p:spPr bwMode="auto">
              <a:xfrm>
                <a:off x="3902" y="2223"/>
                <a:ext cx="322" cy="1"/>
              </a:xfrm>
              <a:prstGeom prst="rect">
                <a:avLst/>
              </a:prstGeom>
              <a:solidFill>
                <a:srgbClr val="F7ED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23" name="Rectangle 625"/>
              <p:cNvSpPr>
                <a:spLocks noChangeArrowheads="1"/>
              </p:cNvSpPr>
              <p:nvPr/>
            </p:nvSpPr>
            <p:spPr bwMode="auto">
              <a:xfrm>
                <a:off x="3902" y="2224"/>
                <a:ext cx="322" cy="2"/>
              </a:xfrm>
              <a:prstGeom prst="rect">
                <a:avLst/>
              </a:prstGeom>
              <a:solidFill>
                <a:srgbClr val="F5EA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24" name="Rectangle 626"/>
              <p:cNvSpPr>
                <a:spLocks noChangeArrowheads="1"/>
              </p:cNvSpPr>
              <p:nvPr/>
            </p:nvSpPr>
            <p:spPr bwMode="auto">
              <a:xfrm>
                <a:off x="3902" y="2226"/>
                <a:ext cx="322" cy="1"/>
              </a:xfrm>
              <a:prstGeom prst="rect">
                <a:avLst/>
              </a:prstGeom>
              <a:solidFill>
                <a:srgbClr val="F5E9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25" name="Rectangle 627"/>
              <p:cNvSpPr>
                <a:spLocks noChangeArrowheads="1"/>
              </p:cNvSpPr>
              <p:nvPr/>
            </p:nvSpPr>
            <p:spPr bwMode="auto">
              <a:xfrm>
                <a:off x="3902" y="2227"/>
                <a:ext cx="322" cy="1"/>
              </a:xfrm>
              <a:prstGeom prst="rect">
                <a:avLst/>
              </a:prstGeom>
              <a:solidFill>
                <a:srgbClr val="F5E9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26" name="Rectangle 628"/>
              <p:cNvSpPr>
                <a:spLocks noChangeArrowheads="1"/>
              </p:cNvSpPr>
              <p:nvPr/>
            </p:nvSpPr>
            <p:spPr bwMode="auto">
              <a:xfrm>
                <a:off x="3902" y="2228"/>
                <a:ext cx="322" cy="1"/>
              </a:xfrm>
              <a:prstGeom prst="rect">
                <a:avLst/>
              </a:prstGeom>
              <a:solidFill>
                <a:srgbClr val="F5E8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27" name="Rectangle 629"/>
              <p:cNvSpPr>
                <a:spLocks noChangeArrowheads="1"/>
              </p:cNvSpPr>
              <p:nvPr/>
            </p:nvSpPr>
            <p:spPr bwMode="auto">
              <a:xfrm>
                <a:off x="3902" y="2229"/>
                <a:ext cx="322" cy="1"/>
              </a:xfrm>
              <a:prstGeom prst="rect">
                <a:avLst/>
              </a:prstGeom>
              <a:solidFill>
                <a:srgbClr val="F5E8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28" name="Rectangle 630"/>
              <p:cNvSpPr>
                <a:spLocks noChangeArrowheads="1"/>
              </p:cNvSpPr>
              <p:nvPr/>
            </p:nvSpPr>
            <p:spPr bwMode="auto">
              <a:xfrm>
                <a:off x="3902" y="2230"/>
                <a:ext cx="322" cy="2"/>
              </a:xfrm>
              <a:prstGeom prst="rect">
                <a:avLst/>
              </a:prstGeom>
              <a:solidFill>
                <a:srgbClr val="F2E4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29" name="Rectangle 631"/>
              <p:cNvSpPr>
                <a:spLocks noChangeArrowheads="1"/>
              </p:cNvSpPr>
              <p:nvPr/>
            </p:nvSpPr>
            <p:spPr bwMode="auto">
              <a:xfrm>
                <a:off x="3902" y="2232"/>
                <a:ext cx="322" cy="1"/>
              </a:xfrm>
              <a:prstGeom prst="rect">
                <a:avLst/>
              </a:prstGeom>
              <a:solidFill>
                <a:srgbClr val="F2E4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30" name="Rectangle 632"/>
              <p:cNvSpPr>
                <a:spLocks noChangeArrowheads="1"/>
              </p:cNvSpPr>
              <p:nvPr/>
            </p:nvSpPr>
            <p:spPr bwMode="auto">
              <a:xfrm>
                <a:off x="3902" y="2233"/>
                <a:ext cx="322" cy="1"/>
              </a:xfrm>
              <a:prstGeom prst="rect">
                <a:avLst/>
              </a:prstGeom>
              <a:solidFill>
                <a:srgbClr val="F2E2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31" name="Rectangle 633"/>
              <p:cNvSpPr>
                <a:spLocks noChangeArrowheads="1"/>
              </p:cNvSpPr>
              <p:nvPr/>
            </p:nvSpPr>
            <p:spPr bwMode="auto">
              <a:xfrm>
                <a:off x="3902" y="2234"/>
                <a:ext cx="322" cy="1"/>
              </a:xfrm>
              <a:prstGeom prst="rect">
                <a:avLst/>
              </a:prstGeom>
              <a:solidFill>
                <a:srgbClr val="F2E2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32" name="Rectangle 634"/>
              <p:cNvSpPr>
                <a:spLocks noChangeArrowheads="1"/>
              </p:cNvSpPr>
              <p:nvPr/>
            </p:nvSpPr>
            <p:spPr bwMode="auto">
              <a:xfrm>
                <a:off x="3902" y="2235"/>
                <a:ext cx="322" cy="1"/>
              </a:xfrm>
              <a:prstGeom prst="rect">
                <a:avLst/>
              </a:prstGeom>
              <a:solidFill>
                <a:srgbClr val="F0E0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33" name="Rectangle 635"/>
              <p:cNvSpPr>
                <a:spLocks noChangeArrowheads="1"/>
              </p:cNvSpPr>
              <p:nvPr/>
            </p:nvSpPr>
            <p:spPr bwMode="auto">
              <a:xfrm>
                <a:off x="3902" y="2236"/>
                <a:ext cx="322" cy="1"/>
              </a:xfrm>
              <a:prstGeom prst="rect">
                <a:avLst/>
              </a:prstGeom>
              <a:solidFill>
                <a:srgbClr val="F0DE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34" name="Rectangle 636"/>
              <p:cNvSpPr>
                <a:spLocks noChangeArrowheads="1"/>
              </p:cNvSpPr>
              <p:nvPr/>
            </p:nvSpPr>
            <p:spPr bwMode="auto">
              <a:xfrm>
                <a:off x="3902" y="2237"/>
                <a:ext cx="322" cy="2"/>
              </a:xfrm>
              <a:prstGeom prst="rect">
                <a:avLst/>
              </a:prstGeom>
              <a:solidFill>
                <a:srgbClr val="F0DE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35" name="Rectangle 637"/>
              <p:cNvSpPr>
                <a:spLocks noChangeArrowheads="1"/>
              </p:cNvSpPr>
              <p:nvPr/>
            </p:nvSpPr>
            <p:spPr bwMode="auto">
              <a:xfrm>
                <a:off x="3902" y="2239"/>
                <a:ext cx="322" cy="1"/>
              </a:xfrm>
              <a:prstGeom prst="rect">
                <a:avLst/>
              </a:prstGeom>
              <a:solidFill>
                <a:srgbClr val="F0DD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36" name="Rectangle 638"/>
              <p:cNvSpPr>
                <a:spLocks noChangeArrowheads="1"/>
              </p:cNvSpPr>
              <p:nvPr/>
            </p:nvSpPr>
            <p:spPr bwMode="auto">
              <a:xfrm>
                <a:off x="3902" y="2240"/>
                <a:ext cx="322" cy="1"/>
              </a:xfrm>
              <a:prstGeom prst="rect">
                <a:avLst/>
              </a:prstGeom>
              <a:solidFill>
                <a:srgbClr val="EDDA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37" name="Rectangle 639"/>
              <p:cNvSpPr>
                <a:spLocks noChangeArrowheads="1"/>
              </p:cNvSpPr>
              <p:nvPr/>
            </p:nvSpPr>
            <p:spPr bwMode="auto">
              <a:xfrm>
                <a:off x="3902" y="2241"/>
                <a:ext cx="322" cy="1"/>
              </a:xfrm>
              <a:prstGeom prst="rect">
                <a:avLst/>
              </a:prstGeom>
              <a:solidFill>
                <a:srgbClr val="EDDA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38" name="Rectangle 640"/>
              <p:cNvSpPr>
                <a:spLocks noChangeArrowheads="1"/>
              </p:cNvSpPr>
              <p:nvPr/>
            </p:nvSpPr>
            <p:spPr bwMode="auto">
              <a:xfrm>
                <a:off x="3902" y="2242"/>
                <a:ext cx="322" cy="1"/>
              </a:xfrm>
              <a:prstGeom prst="rect">
                <a:avLst/>
              </a:prstGeom>
              <a:solidFill>
                <a:srgbClr val="EDD8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39" name="Rectangle 641"/>
              <p:cNvSpPr>
                <a:spLocks noChangeArrowheads="1"/>
              </p:cNvSpPr>
              <p:nvPr/>
            </p:nvSpPr>
            <p:spPr bwMode="auto">
              <a:xfrm>
                <a:off x="3902" y="2243"/>
                <a:ext cx="322" cy="1"/>
              </a:xfrm>
              <a:prstGeom prst="rect">
                <a:avLst/>
              </a:prstGeom>
              <a:solidFill>
                <a:srgbClr val="EDD8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40" name="Rectangle 642"/>
              <p:cNvSpPr>
                <a:spLocks noChangeArrowheads="1"/>
              </p:cNvSpPr>
              <p:nvPr/>
            </p:nvSpPr>
            <p:spPr bwMode="auto">
              <a:xfrm>
                <a:off x="3902" y="2244"/>
                <a:ext cx="322" cy="2"/>
              </a:xfrm>
              <a:prstGeom prst="rect">
                <a:avLst/>
              </a:prstGeom>
              <a:solidFill>
                <a:srgbClr val="EBD5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41" name="Rectangle 643"/>
              <p:cNvSpPr>
                <a:spLocks noChangeArrowheads="1"/>
              </p:cNvSpPr>
              <p:nvPr/>
            </p:nvSpPr>
            <p:spPr bwMode="auto">
              <a:xfrm>
                <a:off x="3902" y="2246"/>
                <a:ext cx="322" cy="1"/>
              </a:xfrm>
              <a:prstGeom prst="rect">
                <a:avLst/>
              </a:prstGeom>
              <a:solidFill>
                <a:srgbClr val="EBD3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42" name="Rectangle 644"/>
              <p:cNvSpPr>
                <a:spLocks noChangeArrowheads="1"/>
              </p:cNvSpPr>
              <p:nvPr/>
            </p:nvSpPr>
            <p:spPr bwMode="auto">
              <a:xfrm>
                <a:off x="3902" y="2247"/>
                <a:ext cx="322" cy="1"/>
              </a:xfrm>
              <a:prstGeom prst="rect">
                <a:avLst/>
              </a:prstGeom>
              <a:solidFill>
                <a:srgbClr val="EBD3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43" name="Rectangle 645"/>
              <p:cNvSpPr>
                <a:spLocks noChangeArrowheads="1"/>
              </p:cNvSpPr>
              <p:nvPr/>
            </p:nvSpPr>
            <p:spPr bwMode="auto">
              <a:xfrm>
                <a:off x="3902" y="2248"/>
                <a:ext cx="322" cy="1"/>
              </a:xfrm>
              <a:prstGeom prst="rect">
                <a:avLst/>
              </a:prstGeom>
              <a:solidFill>
                <a:srgbClr val="EBD3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44" name="Rectangle 646"/>
              <p:cNvSpPr>
                <a:spLocks noChangeArrowheads="1"/>
              </p:cNvSpPr>
              <p:nvPr/>
            </p:nvSpPr>
            <p:spPr bwMode="auto">
              <a:xfrm>
                <a:off x="3902" y="2249"/>
                <a:ext cx="322" cy="1"/>
              </a:xfrm>
              <a:prstGeom prst="rect">
                <a:avLst/>
              </a:prstGeom>
              <a:solidFill>
                <a:srgbClr val="E8D1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45" name="Rectangle 647"/>
              <p:cNvSpPr>
                <a:spLocks noChangeArrowheads="1"/>
              </p:cNvSpPr>
              <p:nvPr/>
            </p:nvSpPr>
            <p:spPr bwMode="auto">
              <a:xfrm>
                <a:off x="3902" y="2250"/>
                <a:ext cx="322" cy="2"/>
              </a:xfrm>
              <a:prstGeom prst="rect">
                <a:avLst/>
              </a:prstGeom>
              <a:solidFill>
                <a:srgbClr val="E8CF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46" name="Rectangle 648"/>
              <p:cNvSpPr>
                <a:spLocks noChangeArrowheads="1"/>
              </p:cNvSpPr>
              <p:nvPr/>
            </p:nvSpPr>
            <p:spPr bwMode="auto">
              <a:xfrm>
                <a:off x="3902" y="2252"/>
                <a:ext cx="322" cy="1"/>
              </a:xfrm>
              <a:prstGeom prst="rect">
                <a:avLst/>
              </a:prstGeom>
              <a:solidFill>
                <a:srgbClr val="E8CF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47" name="Rectangle 649"/>
              <p:cNvSpPr>
                <a:spLocks noChangeArrowheads="1"/>
              </p:cNvSpPr>
              <p:nvPr/>
            </p:nvSpPr>
            <p:spPr bwMode="auto">
              <a:xfrm>
                <a:off x="3902" y="2253"/>
                <a:ext cx="322" cy="1"/>
              </a:xfrm>
              <a:prstGeom prst="rect">
                <a:avLst/>
              </a:prstGeom>
              <a:solidFill>
                <a:srgbClr val="E8CE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48" name="Rectangle 650"/>
              <p:cNvSpPr>
                <a:spLocks noChangeArrowheads="1"/>
              </p:cNvSpPr>
              <p:nvPr/>
            </p:nvSpPr>
            <p:spPr bwMode="auto">
              <a:xfrm>
                <a:off x="3902" y="2254"/>
                <a:ext cx="322" cy="1"/>
              </a:xfrm>
              <a:prstGeom prst="rect">
                <a:avLst/>
              </a:prstGeom>
              <a:solidFill>
                <a:srgbClr val="E6CB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49" name="Rectangle 651"/>
              <p:cNvSpPr>
                <a:spLocks noChangeArrowheads="1"/>
              </p:cNvSpPr>
              <p:nvPr/>
            </p:nvSpPr>
            <p:spPr bwMode="auto">
              <a:xfrm>
                <a:off x="3902" y="2255"/>
                <a:ext cx="322" cy="1"/>
              </a:xfrm>
              <a:prstGeom prst="rect">
                <a:avLst/>
              </a:prstGeom>
              <a:solidFill>
                <a:srgbClr val="E6CB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50" name="Rectangle 652"/>
              <p:cNvSpPr>
                <a:spLocks noChangeArrowheads="1"/>
              </p:cNvSpPr>
              <p:nvPr/>
            </p:nvSpPr>
            <p:spPr bwMode="auto">
              <a:xfrm>
                <a:off x="3902" y="2256"/>
                <a:ext cx="322" cy="1"/>
              </a:xfrm>
              <a:prstGeom prst="rect">
                <a:avLst/>
              </a:prstGeom>
              <a:solidFill>
                <a:srgbClr val="E6CA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51" name="Rectangle 653"/>
              <p:cNvSpPr>
                <a:spLocks noChangeArrowheads="1"/>
              </p:cNvSpPr>
              <p:nvPr/>
            </p:nvSpPr>
            <p:spPr bwMode="auto">
              <a:xfrm>
                <a:off x="3902" y="2257"/>
                <a:ext cx="322" cy="2"/>
              </a:xfrm>
              <a:prstGeom prst="rect">
                <a:avLst/>
              </a:prstGeom>
              <a:solidFill>
                <a:srgbClr val="E6C8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52" name="Rectangle 654"/>
              <p:cNvSpPr>
                <a:spLocks noChangeArrowheads="1"/>
              </p:cNvSpPr>
              <p:nvPr/>
            </p:nvSpPr>
            <p:spPr bwMode="auto">
              <a:xfrm>
                <a:off x="3902" y="2259"/>
                <a:ext cx="322" cy="1"/>
              </a:xfrm>
              <a:prstGeom prst="rect">
                <a:avLst/>
              </a:prstGeom>
              <a:solidFill>
                <a:srgbClr val="E3C6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grpSp>
        <p:sp>
          <p:nvSpPr>
            <p:cNvPr id="146" name="Rectangle 656"/>
            <p:cNvSpPr>
              <a:spLocks noChangeArrowheads="1"/>
            </p:cNvSpPr>
            <p:nvPr/>
          </p:nvSpPr>
          <p:spPr bwMode="auto">
            <a:xfrm>
              <a:off x="3902" y="2260"/>
              <a:ext cx="322" cy="1"/>
            </a:xfrm>
            <a:prstGeom prst="rect">
              <a:avLst/>
            </a:prstGeom>
            <a:solidFill>
              <a:srgbClr val="E3C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47" name="Rectangle 657"/>
            <p:cNvSpPr>
              <a:spLocks noChangeArrowheads="1"/>
            </p:cNvSpPr>
            <p:nvPr/>
          </p:nvSpPr>
          <p:spPr bwMode="auto">
            <a:xfrm>
              <a:off x="3902" y="2261"/>
              <a:ext cx="322" cy="1"/>
            </a:xfrm>
            <a:prstGeom prst="rect">
              <a:avLst/>
            </a:prstGeom>
            <a:solidFill>
              <a:srgbClr val="E3C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48" name="Rectangle 658"/>
            <p:cNvSpPr>
              <a:spLocks noChangeArrowheads="1"/>
            </p:cNvSpPr>
            <p:nvPr/>
          </p:nvSpPr>
          <p:spPr bwMode="auto">
            <a:xfrm>
              <a:off x="3902" y="2262"/>
              <a:ext cx="322" cy="1"/>
            </a:xfrm>
            <a:prstGeom prst="rect">
              <a:avLst/>
            </a:prstGeom>
            <a:solidFill>
              <a:srgbClr val="E3C4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49" name="Rectangle 659"/>
            <p:cNvSpPr>
              <a:spLocks noChangeArrowheads="1"/>
            </p:cNvSpPr>
            <p:nvPr/>
          </p:nvSpPr>
          <p:spPr bwMode="auto">
            <a:xfrm>
              <a:off x="3902" y="2263"/>
              <a:ext cx="322" cy="1"/>
            </a:xfrm>
            <a:prstGeom prst="rect">
              <a:avLst/>
            </a:prstGeom>
            <a:solidFill>
              <a:srgbClr val="E0C1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50" name="Rectangle 660"/>
            <p:cNvSpPr>
              <a:spLocks noChangeArrowheads="1"/>
            </p:cNvSpPr>
            <p:nvPr/>
          </p:nvSpPr>
          <p:spPr bwMode="auto">
            <a:xfrm>
              <a:off x="3902" y="2264"/>
              <a:ext cx="322" cy="2"/>
            </a:xfrm>
            <a:prstGeom prst="rect">
              <a:avLst/>
            </a:prstGeom>
            <a:solidFill>
              <a:srgbClr val="E0C1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51" name="Rectangle 661"/>
            <p:cNvSpPr>
              <a:spLocks noChangeArrowheads="1"/>
            </p:cNvSpPr>
            <p:nvPr/>
          </p:nvSpPr>
          <p:spPr bwMode="auto">
            <a:xfrm>
              <a:off x="3902" y="2266"/>
              <a:ext cx="322" cy="1"/>
            </a:xfrm>
            <a:prstGeom prst="rect">
              <a:avLst/>
            </a:prstGeom>
            <a:solidFill>
              <a:srgbClr val="E0C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52" name="Rectangle 662"/>
            <p:cNvSpPr>
              <a:spLocks noChangeArrowheads="1"/>
            </p:cNvSpPr>
            <p:nvPr/>
          </p:nvSpPr>
          <p:spPr bwMode="auto">
            <a:xfrm>
              <a:off x="3902" y="2267"/>
              <a:ext cx="322" cy="1"/>
            </a:xfrm>
            <a:prstGeom prst="rect">
              <a:avLst/>
            </a:prstGeom>
            <a:solidFill>
              <a:srgbClr val="E0BF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53" name="Rectangle 663"/>
            <p:cNvSpPr>
              <a:spLocks noChangeArrowheads="1"/>
            </p:cNvSpPr>
            <p:nvPr/>
          </p:nvSpPr>
          <p:spPr bwMode="auto">
            <a:xfrm>
              <a:off x="3902" y="2268"/>
              <a:ext cx="322" cy="1"/>
            </a:xfrm>
            <a:prstGeom prst="rect">
              <a:avLst/>
            </a:prstGeom>
            <a:solidFill>
              <a:srgbClr val="DEBC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54" name="Rectangle 664"/>
            <p:cNvSpPr>
              <a:spLocks noChangeArrowheads="1"/>
            </p:cNvSpPr>
            <p:nvPr/>
          </p:nvSpPr>
          <p:spPr bwMode="auto">
            <a:xfrm>
              <a:off x="3902" y="2269"/>
              <a:ext cx="322" cy="1"/>
            </a:xfrm>
            <a:prstGeom prst="rect">
              <a:avLst/>
            </a:prstGeom>
            <a:solidFill>
              <a:srgbClr val="DEBC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55" name="Rectangle 665"/>
            <p:cNvSpPr>
              <a:spLocks noChangeArrowheads="1"/>
            </p:cNvSpPr>
            <p:nvPr/>
          </p:nvSpPr>
          <p:spPr bwMode="auto">
            <a:xfrm>
              <a:off x="3902" y="2270"/>
              <a:ext cx="322" cy="2"/>
            </a:xfrm>
            <a:prstGeom prst="rect">
              <a:avLst/>
            </a:prstGeom>
            <a:solidFill>
              <a:srgbClr val="DEBC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56" name="Rectangle 666"/>
            <p:cNvSpPr>
              <a:spLocks noChangeArrowheads="1"/>
            </p:cNvSpPr>
            <p:nvPr/>
          </p:nvSpPr>
          <p:spPr bwMode="auto">
            <a:xfrm>
              <a:off x="3902" y="2272"/>
              <a:ext cx="322" cy="1"/>
            </a:xfrm>
            <a:prstGeom prst="rect">
              <a:avLst/>
            </a:prstGeom>
            <a:solidFill>
              <a:srgbClr val="DEBC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57" name="Rectangle 667"/>
            <p:cNvSpPr>
              <a:spLocks noChangeArrowheads="1"/>
            </p:cNvSpPr>
            <p:nvPr/>
          </p:nvSpPr>
          <p:spPr bwMode="auto">
            <a:xfrm>
              <a:off x="3902" y="2273"/>
              <a:ext cx="322" cy="1"/>
            </a:xfrm>
            <a:prstGeom prst="rect">
              <a:avLst/>
            </a:prstGeom>
            <a:solidFill>
              <a:srgbClr val="DBB7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58" name="Rectangle 668"/>
            <p:cNvSpPr>
              <a:spLocks noChangeArrowheads="1"/>
            </p:cNvSpPr>
            <p:nvPr/>
          </p:nvSpPr>
          <p:spPr bwMode="auto">
            <a:xfrm>
              <a:off x="3902" y="2274"/>
              <a:ext cx="322" cy="1"/>
            </a:xfrm>
            <a:prstGeom prst="rect">
              <a:avLst/>
            </a:prstGeom>
            <a:solidFill>
              <a:srgbClr val="DBB7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59" name="Rectangle 669"/>
            <p:cNvSpPr>
              <a:spLocks noChangeArrowheads="1"/>
            </p:cNvSpPr>
            <p:nvPr/>
          </p:nvSpPr>
          <p:spPr bwMode="auto">
            <a:xfrm>
              <a:off x="3902" y="2275"/>
              <a:ext cx="322" cy="1"/>
            </a:xfrm>
            <a:prstGeom prst="rect">
              <a:avLst/>
            </a:prstGeom>
            <a:solidFill>
              <a:srgbClr val="DBB7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60" name="Rectangle 670"/>
            <p:cNvSpPr>
              <a:spLocks noChangeArrowheads="1"/>
            </p:cNvSpPr>
            <p:nvPr/>
          </p:nvSpPr>
          <p:spPr bwMode="auto">
            <a:xfrm>
              <a:off x="3902" y="2276"/>
              <a:ext cx="322" cy="1"/>
            </a:xfrm>
            <a:prstGeom prst="rect">
              <a:avLst/>
            </a:prstGeom>
            <a:solidFill>
              <a:srgbClr val="DBB6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61" name="Rectangle 671"/>
            <p:cNvSpPr>
              <a:spLocks noChangeArrowheads="1"/>
            </p:cNvSpPr>
            <p:nvPr/>
          </p:nvSpPr>
          <p:spPr bwMode="auto">
            <a:xfrm>
              <a:off x="3902" y="2277"/>
              <a:ext cx="322" cy="2"/>
            </a:xfrm>
            <a:prstGeom prst="rect">
              <a:avLst/>
            </a:prstGeom>
            <a:solidFill>
              <a:srgbClr val="D9B4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62" name="Rectangle 672"/>
            <p:cNvSpPr>
              <a:spLocks noChangeArrowheads="1"/>
            </p:cNvSpPr>
            <p:nvPr/>
          </p:nvSpPr>
          <p:spPr bwMode="auto">
            <a:xfrm>
              <a:off x="3902" y="2279"/>
              <a:ext cx="322" cy="1"/>
            </a:xfrm>
            <a:prstGeom prst="rect">
              <a:avLst/>
            </a:prstGeom>
            <a:solidFill>
              <a:srgbClr val="D9B37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63" name="Rectangle 673"/>
            <p:cNvSpPr>
              <a:spLocks noChangeArrowheads="1"/>
            </p:cNvSpPr>
            <p:nvPr/>
          </p:nvSpPr>
          <p:spPr bwMode="auto">
            <a:xfrm>
              <a:off x="3902" y="2280"/>
              <a:ext cx="322" cy="1"/>
            </a:xfrm>
            <a:prstGeom prst="rect">
              <a:avLst/>
            </a:prstGeom>
            <a:solidFill>
              <a:srgbClr val="D9B2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64" name="Rectangle 674"/>
            <p:cNvSpPr>
              <a:spLocks noChangeArrowheads="1"/>
            </p:cNvSpPr>
            <p:nvPr/>
          </p:nvSpPr>
          <p:spPr bwMode="auto">
            <a:xfrm>
              <a:off x="3902" y="2281"/>
              <a:ext cx="322" cy="1"/>
            </a:xfrm>
            <a:prstGeom prst="rect">
              <a:avLst/>
            </a:prstGeom>
            <a:solidFill>
              <a:srgbClr val="D9B2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65" name="Rectangle 675"/>
            <p:cNvSpPr>
              <a:spLocks noChangeArrowheads="1"/>
            </p:cNvSpPr>
            <p:nvPr/>
          </p:nvSpPr>
          <p:spPr bwMode="auto">
            <a:xfrm>
              <a:off x="3902" y="2282"/>
              <a:ext cx="322" cy="1"/>
            </a:xfrm>
            <a:prstGeom prst="rect">
              <a:avLst/>
            </a:prstGeom>
            <a:solidFill>
              <a:srgbClr val="D6B0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66" name="Rectangle 676"/>
            <p:cNvSpPr>
              <a:spLocks noChangeArrowheads="1"/>
            </p:cNvSpPr>
            <p:nvPr/>
          </p:nvSpPr>
          <p:spPr bwMode="auto">
            <a:xfrm>
              <a:off x="3902" y="2283"/>
              <a:ext cx="322" cy="1"/>
            </a:xfrm>
            <a:prstGeom prst="rect">
              <a:avLst/>
            </a:prstGeom>
            <a:solidFill>
              <a:srgbClr val="D6AF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67" name="Rectangle 677"/>
            <p:cNvSpPr>
              <a:spLocks noChangeArrowheads="1"/>
            </p:cNvSpPr>
            <p:nvPr/>
          </p:nvSpPr>
          <p:spPr bwMode="auto">
            <a:xfrm>
              <a:off x="3902" y="2284"/>
              <a:ext cx="322" cy="2"/>
            </a:xfrm>
            <a:prstGeom prst="rect">
              <a:avLst/>
            </a:prstGeom>
            <a:solidFill>
              <a:srgbClr val="D6AD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68" name="Rectangle 678"/>
            <p:cNvSpPr>
              <a:spLocks noChangeArrowheads="1"/>
            </p:cNvSpPr>
            <p:nvPr/>
          </p:nvSpPr>
          <p:spPr bwMode="auto">
            <a:xfrm>
              <a:off x="3902" y="2286"/>
              <a:ext cx="322" cy="1"/>
            </a:xfrm>
            <a:prstGeom prst="rect">
              <a:avLst/>
            </a:prstGeom>
            <a:solidFill>
              <a:srgbClr val="D6AC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69" name="Rectangle 679"/>
            <p:cNvSpPr>
              <a:spLocks noChangeArrowheads="1"/>
            </p:cNvSpPr>
            <p:nvPr/>
          </p:nvSpPr>
          <p:spPr bwMode="auto">
            <a:xfrm>
              <a:off x="3902" y="2287"/>
              <a:ext cx="322" cy="1"/>
            </a:xfrm>
            <a:prstGeom prst="rect">
              <a:avLst/>
            </a:prstGeom>
            <a:solidFill>
              <a:srgbClr val="D4AA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70" name="Rectangle 680"/>
            <p:cNvSpPr>
              <a:spLocks noChangeArrowheads="1"/>
            </p:cNvSpPr>
            <p:nvPr/>
          </p:nvSpPr>
          <p:spPr bwMode="auto">
            <a:xfrm>
              <a:off x="3902" y="2288"/>
              <a:ext cx="322" cy="1"/>
            </a:xfrm>
            <a:prstGeom prst="rect">
              <a:avLst/>
            </a:prstGeom>
            <a:solidFill>
              <a:srgbClr val="D4AA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71" name="Rectangle 681"/>
            <p:cNvSpPr>
              <a:spLocks noChangeArrowheads="1"/>
            </p:cNvSpPr>
            <p:nvPr/>
          </p:nvSpPr>
          <p:spPr bwMode="auto">
            <a:xfrm>
              <a:off x="3902" y="2289"/>
              <a:ext cx="322" cy="1"/>
            </a:xfrm>
            <a:prstGeom prst="rect">
              <a:avLst/>
            </a:prstGeom>
            <a:solidFill>
              <a:srgbClr val="D4A9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72" name="Rectangle 682"/>
            <p:cNvSpPr>
              <a:spLocks noChangeArrowheads="1"/>
            </p:cNvSpPr>
            <p:nvPr/>
          </p:nvSpPr>
          <p:spPr bwMode="auto">
            <a:xfrm>
              <a:off x="3902" y="2290"/>
              <a:ext cx="322" cy="2"/>
            </a:xfrm>
            <a:prstGeom prst="rect">
              <a:avLst/>
            </a:prstGeom>
            <a:solidFill>
              <a:srgbClr val="D4A8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73" name="Rectangle 683"/>
            <p:cNvSpPr>
              <a:spLocks noChangeArrowheads="1"/>
            </p:cNvSpPr>
            <p:nvPr/>
          </p:nvSpPr>
          <p:spPr bwMode="auto">
            <a:xfrm>
              <a:off x="3902" y="2292"/>
              <a:ext cx="322" cy="1"/>
            </a:xfrm>
            <a:prstGeom prst="rect">
              <a:avLst/>
            </a:prstGeom>
            <a:solidFill>
              <a:srgbClr val="D1A6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74" name="Rectangle 684"/>
            <p:cNvSpPr>
              <a:spLocks noChangeArrowheads="1"/>
            </p:cNvSpPr>
            <p:nvPr/>
          </p:nvSpPr>
          <p:spPr bwMode="auto">
            <a:xfrm>
              <a:off x="3902" y="2293"/>
              <a:ext cx="322" cy="1"/>
            </a:xfrm>
            <a:prstGeom prst="rect">
              <a:avLst/>
            </a:prstGeom>
            <a:solidFill>
              <a:srgbClr val="D1A5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75" name="Rectangle 685"/>
            <p:cNvSpPr>
              <a:spLocks noChangeArrowheads="1"/>
            </p:cNvSpPr>
            <p:nvPr/>
          </p:nvSpPr>
          <p:spPr bwMode="auto">
            <a:xfrm>
              <a:off x="3902" y="2294"/>
              <a:ext cx="322" cy="1"/>
            </a:xfrm>
            <a:prstGeom prst="rect">
              <a:avLst/>
            </a:prstGeom>
            <a:solidFill>
              <a:srgbClr val="D1A5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76" name="Rectangle 686"/>
            <p:cNvSpPr>
              <a:spLocks noChangeArrowheads="1"/>
            </p:cNvSpPr>
            <p:nvPr/>
          </p:nvSpPr>
          <p:spPr bwMode="auto">
            <a:xfrm>
              <a:off x="3902" y="2295"/>
              <a:ext cx="322" cy="1"/>
            </a:xfrm>
            <a:prstGeom prst="rect">
              <a:avLst/>
            </a:prstGeom>
            <a:solidFill>
              <a:srgbClr val="D1A5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77" name="Rectangle 687"/>
            <p:cNvSpPr>
              <a:spLocks noChangeArrowheads="1"/>
            </p:cNvSpPr>
            <p:nvPr/>
          </p:nvSpPr>
          <p:spPr bwMode="auto">
            <a:xfrm>
              <a:off x="3902" y="2296"/>
              <a:ext cx="322" cy="1"/>
            </a:xfrm>
            <a:prstGeom prst="rect">
              <a:avLst/>
            </a:prstGeom>
            <a:solidFill>
              <a:srgbClr val="CFA2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78" name="Rectangle 688"/>
            <p:cNvSpPr>
              <a:spLocks noChangeArrowheads="1"/>
            </p:cNvSpPr>
            <p:nvPr/>
          </p:nvSpPr>
          <p:spPr bwMode="auto">
            <a:xfrm>
              <a:off x="3902" y="2297"/>
              <a:ext cx="322" cy="2"/>
            </a:xfrm>
            <a:prstGeom prst="rect">
              <a:avLst/>
            </a:prstGeom>
            <a:solidFill>
              <a:srgbClr val="CFA0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79" name="Rectangle 689"/>
            <p:cNvSpPr>
              <a:spLocks noChangeArrowheads="1"/>
            </p:cNvSpPr>
            <p:nvPr/>
          </p:nvSpPr>
          <p:spPr bwMode="auto">
            <a:xfrm>
              <a:off x="3902" y="2299"/>
              <a:ext cx="322" cy="1"/>
            </a:xfrm>
            <a:prstGeom prst="rect">
              <a:avLst/>
            </a:prstGeom>
            <a:solidFill>
              <a:srgbClr val="CFA0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80" name="Rectangle 690"/>
            <p:cNvSpPr>
              <a:spLocks noChangeArrowheads="1"/>
            </p:cNvSpPr>
            <p:nvPr/>
          </p:nvSpPr>
          <p:spPr bwMode="auto">
            <a:xfrm>
              <a:off x="3902" y="2300"/>
              <a:ext cx="322" cy="1"/>
            </a:xfrm>
            <a:prstGeom prst="rect">
              <a:avLst/>
            </a:prstGeom>
            <a:solidFill>
              <a:srgbClr val="CC9D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81" name="Rectangle 691"/>
            <p:cNvSpPr>
              <a:spLocks noChangeArrowheads="1"/>
            </p:cNvSpPr>
            <p:nvPr/>
          </p:nvSpPr>
          <p:spPr bwMode="auto">
            <a:xfrm>
              <a:off x="3902" y="2301"/>
              <a:ext cx="322" cy="1"/>
            </a:xfrm>
            <a:prstGeom prst="rect">
              <a:avLst/>
            </a:prstGeom>
            <a:solidFill>
              <a:srgbClr val="CC9D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82" name="Rectangle 692"/>
            <p:cNvSpPr>
              <a:spLocks noChangeArrowheads="1"/>
            </p:cNvSpPr>
            <p:nvPr/>
          </p:nvSpPr>
          <p:spPr bwMode="auto">
            <a:xfrm>
              <a:off x="3902" y="2302"/>
              <a:ext cx="322" cy="1"/>
            </a:xfrm>
            <a:prstGeom prst="rect">
              <a:avLst/>
            </a:prstGeom>
            <a:solidFill>
              <a:srgbClr val="CC9D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83" name="Rectangle 693"/>
            <p:cNvSpPr>
              <a:spLocks noChangeArrowheads="1"/>
            </p:cNvSpPr>
            <p:nvPr/>
          </p:nvSpPr>
          <p:spPr bwMode="auto">
            <a:xfrm>
              <a:off x="3902" y="2303"/>
              <a:ext cx="322" cy="1"/>
            </a:xfrm>
            <a:prstGeom prst="rect">
              <a:avLst/>
            </a:prstGeom>
            <a:solidFill>
              <a:srgbClr val="CC9C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84" name="Rectangle 694"/>
            <p:cNvSpPr>
              <a:spLocks noChangeArrowheads="1"/>
            </p:cNvSpPr>
            <p:nvPr/>
          </p:nvSpPr>
          <p:spPr bwMode="auto">
            <a:xfrm>
              <a:off x="3902" y="2304"/>
              <a:ext cx="322" cy="2"/>
            </a:xfrm>
            <a:prstGeom prst="rect">
              <a:avLst/>
            </a:prstGeom>
            <a:solidFill>
              <a:srgbClr val="C998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85" name="Rectangle 695"/>
            <p:cNvSpPr>
              <a:spLocks noChangeArrowheads="1"/>
            </p:cNvSpPr>
            <p:nvPr/>
          </p:nvSpPr>
          <p:spPr bwMode="auto">
            <a:xfrm>
              <a:off x="3902" y="2306"/>
              <a:ext cx="322" cy="1"/>
            </a:xfrm>
            <a:prstGeom prst="rect">
              <a:avLst/>
            </a:prstGeom>
            <a:solidFill>
              <a:srgbClr val="C998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86" name="Rectangle 696"/>
            <p:cNvSpPr>
              <a:spLocks noChangeArrowheads="1"/>
            </p:cNvSpPr>
            <p:nvPr/>
          </p:nvSpPr>
          <p:spPr bwMode="auto">
            <a:xfrm>
              <a:off x="3902" y="2307"/>
              <a:ext cx="322" cy="1"/>
            </a:xfrm>
            <a:prstGeom prst="rect">
              <a:avLst/>
            </a:prstGeom>
            <a:solidFill>
              <a:srgbClr val="C998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87" name="Rectangle 697"/>
            <p:cNvSpPr>
              <a:spLocks noChangeArrowheads="1"/>
            </p:cNvSpPr>
            <p:nvPr/>
          </p:nvSpPr>
          <p:spPr bwMode="auto">
            <a:xfrm>
              <a:off x="3902" y="2308"/>
              <a:ext cx="322" cy="1"/>
            </a:xfrm>
            <a:prstGeom prst="rect">
              <a:avLst/>
            </a:prstGeom>
            <a:solidFill>
              <a:srgbClr val="C998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88" name="Rectangle 698"/>
            <p:cNvSpPr>
              <a:spLocks noChangeArrowheads="1"/>
            </p:cNvSpPr>
            <p:nvPr/>
          </p:nvSpPr>
          <p:spPr bwMode="auto">
            <a:xfrm>
              <a:off x="3902" y="2309"/>
              <a:ext cx="322" cy="1"/>
            </a:xfrm>
            <a:prstGeom prst="rect">
              <a:avLst/>
            </a:prstGeom>
            <a:solidFill>
              <a:srgbClr val="C795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89" name="Rectangle 699"/>
            <p:cNvSpPr>
              <a:spLocks noChangeArrowheads="1"/>
            </p:cNvSpPr>
            <p:nvPr/>
          </p:nvSpPr>
          <p:spPr bwMode="auto">
            <a:xfrm>
              <a:off x="3902" y="2310"/>
              <a:ext cx="322" cy="2"/>
            </a:xfrm>
            <a:prstGeom prst="rect">
              <a:avLst/>
            </a:prstGeom>
            <a:solidFill>
              <a:srgbClr val="C795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90" name="Rectangle 700"/>
            <p:cNvSpPr>
              <a:spLocks noChangeArrowheads="1"/>
            </p:cNvSpPr>
            <p:nvPr/>
          </p:nvSpPr>
          <p:spPr bwMode="auto">
            <a:xfrm>
              <a:off x="3902" y="2312"/>
              <a:ext cx="322" cy="1"/>
            </a:xfrm>
            <a:prstGeom prst="rect">
              <a:avLst/>
            </a:prstGeom>
            <a:solidFill>
              <a:srgbClr val="C795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91" name="Rectangle 701"/>
            <p:cNvSpPr>
              <a:spLocks noChangeArrowheads="1"/>
            </p:cNvSpPr>
            <p:nvPr/>
          </p:nvSpPr>
          <p:spPr bwMode="auto">
            <a:xfrm>
              <a:off x="3902" y="2313"/>
              <a:ext cx="322" cy="1"/>
            </a:xfrm>
            <a:prstGeom prst="rect">
              <a:avLst/>
            </a:prstGeom>
            <a:solidFill>
              <a:srgbClr val="C792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92" name="Rectangle 702"/>
            <p:cNvSpPr>
              <a:spLocks noChangeArrowheads="1"/>
            </p:cNvSpPr>
            <p:nvPr/>
          </p:nvSpPr>
          <p:spPr bwMode="auto">
            <a:xfrm>
              <a:off x="3902" y="2314"/>
              <a:ext cx="322" cy="1"/>
            </a:xfrm>
            <a:prstGeom prst="rect">
              <a:avLst/>
            </a:prstGeom>
            <a:solidFill>
              <a:srgbClr val="C490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93" name="Rectangle 703"/>
            <p:cNvSpPr>
              <a:spLocks noChangeArrowheads="1"/>
            </p:cNvSpPr>
            <p:nvPr/>
          </p:nvSpPr>
          <p:spPr bwMode="auto">
            <a:xfrm>
              <a:off x="3902" y="2315"/>
              <a:ext cx="322" cy="1"/>
            </a:xfrm>
            <a:prstGeom prst="rect">
              <a:avLst/>
            </a:prstGeom>
            <a:solidFill>
              <a:srgbClr val="C490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94" name="Rectangle 704"/>
            <p:cNvSpPr>
              <a:spLocks noChangeArrowheads="1"/>
            </p:cNvSpPr>
            <p:nvPr/>
          </p:nvSpPr>
          <p:spPr bwMode="auto">
            <a:xfrm>
              <a:off x="3902" y="2316"/>
              <a:ext cx="322" cy="1"/>
            </a:xfrm>
            <a:prstGeom prst="rect">
              <a:avLst/>
            </a:prstGeom>
            <a:solidFill>
              <a:srgbClr val="C48F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95" name="Rectangle 705"/>
            <p:cNvSpPr>
              <a:spLocks noChangeArrowheads="1"/>
            </p:cNvSpPr>
            <p:nvPr/>
          </p:nvSpPr>
          <p:spPr bwMode="auto">
            <a:xfrm>
              <a:off x="3902" y="2317"/>
              <a:ext cx="322" cy="2"/>
            </a:xfrm>
            <a:prstGeom prst="rect">
              <a:avLst/>
            </a:prstGeom>
            <a:solidFill>
              <a:srgbClr val="C48F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96" name="Rectangle 706"/>
            <p:cNvSpPr>
              <a:spLocks noChangeArrowheads="1"/>
            </p:cNvSpPr>
            <p:nvPr/>
          </p:nvSpPr>
          <p:spPr bwMode="auto">
            <a:xfrm>
              <a:off x="3902" y="2319"/>
              <a:ext cx="322" cy="1"/>
            </a:xfrm>
            <a:prstGeom prst="rect">
              <a:avLst/>
            </a:prstGeom>
            <a:solidFill>
              <a:srgbClr val="C28C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97" name="Rectangle 707"/>
            <p:cNvSpPr>
              <a:spLocks noChangeArrowheads="1"/>
            </p:cNvSpPr>
            <p:nvPr/>
          </p:nvSpPr>
          <p:spPr bwMode="auto">
            <a:xfrm>
              <a:off x="3902" y="2320"/>
              <a:ext cx="322" cy="1"/>
            </a:xfrm>
            <a:prstGeom prst="rect">
              <a:avLst/>
            </a:prstGeom>
            <a:solidFill>
              <a:srgbClr val="C28C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98" name="Rectangle 708"/>
            <p:cNvSpPr>
              <a:spLocks noChangeArrowheads="1"/>
            </p:cNvSpPr>
            <p:nvPr/>
          </p:nvSpPr>
          <p:spPr bwMode="auto">
            <a:xfrm>
              <a:off x="3902" y="2321"/>
              <a:ext cx="322" cy="1"/>
            </a:xfrm>
            <a:prstGeom prst="rect">
              <a:avLst/>
            </a:prstGeom>
            <a:solidFill>
              <a:srgbClr val="C28B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199" name="Rectangle 709"/>
            <p:cNvSpPr>
              <a:spLocks noChangeArrowheads="1"/>
            </p:cNvSpPr>
            <p:nvPr/>
          </p:nvSpPr>
          <p:spPr bwMode="auto">
            <a:xfrm>
              <a:off x="3902" y="2322"/>
              <a:ext cx="322" cy="1"/>
            </a:xfrm>
            <a:prstGeom prst="rect">
              <a:avLst/>
            </a:prstGeom>
            <a:solidFill>
              <a:srgbClr val="BF88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00" name="Rectangle 710"/>
            <p:cNvSpPr>
              <a:spLocks noChangeArrowheads="1"/>
            </p:cNvSpPr>
            <p:nvPr/>
          </p:nvSpPr>
          <p:spPr bwMode="auto">
            <a:xfrm>
              <a:off x="3902" y="2323"/>
              <a:ext cx="322" cy="1"/>
            </a:xfrm>
            <a:prstGeom prst="rect">
              <a:avLst/>
            </a:prstGeom>
            <a:solidFill>
              <a:srgbClr val="BF88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01" name="Rectangle 711"/>
            <p:cNvSpPr>
              <a:spLocks noChangeArrowheads="1"/>
            </p:cNvSpPr>
            <p:nvPr/>
          </p:nvSpPr>
          <p:spPr bwMode="auto">
            <a:xfrm>
              <a:off x="3902" y="2324"/>
              <a:ext cx="322" cy="2"/>
            </a:xfrm>
            <a:prstGeom prst="rect">
              <a:avLst/>
            </a:prstGeom>
            <a:solidFill>
              <a:srgbClr val="BF88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02" name="Rectangle 712"/>
            <p:cNvSpPr>
              <a:spLocks noChangeArrowheads="1"/>
            </p:cNvSpPr>
            <p:nvPr/>
          </p:nvSpPr>
          <p:spPr bwMode="auto">
            <a:xfrm>
              <a:off x="3902" y="2326"/>
              <a:ext cx="322" cy="1"/>
            </a:xfrm>
            <a:prstGeom prst="rect">
              <a:avLst/>
            </a:prstGeom>
            <a:solidFill>
              <a:srgbClr val="BF87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03" name="Rectangle 713"/>
            <p:cNvSpPr>
              <a:spLocks noChangeArrowheads="1"/>
            </p:cNvSpPr>
            <p:nvPr/>
          </p:nvSpPr>
          <p:spPr bwMode="auto">
            <a:xfrm>
              <a:off x="3902" y="2327"/>
              <a:ext cx="322" cy="1"/>
            </a:xfrm>
            <a:prstGeom prst="rect">
              <a:avLst/>
            </a:prstGeom>
            <a:solidFill>
              <a:srgbClr val="BD85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04" name="Rectangle 714"/>
            <p:cNvSpPr>
              <a:spLocks noChangeArrowheads="1"/>
            </p:cNvSpPr>
            <p:nvPr/>
          </p:nvSpPr>
          <p:spPr bwMode="auto">
            <a:xfrm>
              <a:off x="3902" y="2328"/>
              <a:ext cx="322" cy="1"/>
            </a:xfrm>
            <a:prstGeom prst="rect">
              <a:avLst/>
            </a:prstGeom>
            <a:solidFill>
              <a:srgbClr val="BD85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05" name="Rectangle 715"/>
            <p:cNvSpPr>
              <a:spLocks noChangeArrowheads="1"/>
            </p:cNvSpPr>
            <p:nvPr/>
          </p:nvSpPr>
          <p:spPr bwMode="auto">
            <a:xfrm>
              <a:off x="3902" y="2329"/>
              <a:ext cx="322" cy="1"/>
            </a:xfrm>
            <a:prstGeom prst="rect">
              <a:avLst/>
            </a:prstGeom>
            <a:solidFill>
              <a:srgbClr val="BD84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06" name="Rectangle 716"/>
            <p:cNvSpPr>
              <a:spLocks noChangeArrowheads="1"/>
            </p:cNvSpPr>
            <p:nvPr/>
          </p:nvSpPr>
          <p:spPr bwMode="auto">
            <a:xfrm>
              <a:off x="3902" y="2330"/>
              <a:ext cx="322" cy="2"/>
            </a:xfrm>
            <a:prstGeom prst="rect">
              <a:avLst/>
            </a:prstGeom>
            <a:solidFill>
              <a:srgbClr val="BD84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07" name="Rectangle 717"/>
            <p:cNvSpPr>
              <a:spLocks noChangeArrowheads="1"/>
            </p:cNvSpPr>
            <p:nvPr/>
          </p:nvSpPr>
          <p:spPr bwMode="auto">
            <a:xfrm>
              <a:off x="3902" y="2332"/>
              <a:ext cx="322" cy="1"/>
            </a:xfrm>
            <a:prstGeom prst="rect">
              <a:avLst/>
            </a:prstGeom>
            <a:solidFill>
              <a:srgbClr val="BA80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08" name="Rectangle 718"/>
            <p:cNvSpPr>
              <a:spLocks noChangeArrowheads="1"/>
            </p:cNvSpPr>
            <p:nvPr/>
          </p:nvSpPr>
          <p:spPr bwMode="auto">
            <a:xfrm>
              <a:off x="3902" y="2333"/>
              <a:ext cx="322" cy="1"/>
            </a:xfrm>
            <a:prstGeom prst="rect">
              <a:avLst/>
            </a:prstGeom>
            <a:solidFill>
              <a:srgbClr val="BA80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09" name="Rectangle 719"/>
            <p:cNvSpPr>
              <a:spLocks noChangeArrowheads="1"/>
            </p:cNvSpPr>
            <p:nvPr/>
          </p:nvSpPr>
          <p:spPr bwMode="auto">
            <a:xfrm>
              <a:off x="3902" y="2334"/>
              <a:ext cx="322" cy="1"/>
            </a:xfrm>
            <a:prstGeom prst="rect">
              <a:avLst/>
            </a:prstGeom>
            <a:solidFill>
              <a:srgbClr val="BA80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10" name="Rectangle 720"/>
            <p:cNvSpPr>
              <a:spLocks noChangeArrowheads="1"/>
            </p:cNvSpPr>
            <p:nvPr/>
          </p:nvSpPr>
          <p:spPr bwMode="auto">
            <a:xfrm>
              <a:off x="3902" y="2335"/>
              <a:ext cx="322" cy="1"/>
            </a:xfrm>
            <a:prstGeom prst="rect">
              <a:avLst/>
            </a:prstGeom>
            <a:solidFill>
              <a:srgbClr val="BA7F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11" name="Rectangle 721"/>
            <p:cNvSpPr>
              <a:spLocks noChangeArrowheads="1"/>
            </p:cNvSpPr>
            <p:nvPr/>
          </p:nvSpPr>
          <p:spPr bwMode="auto">
            <a:xfrm>
              <a:off x="3902" y="2336"/>
              <a:ext cx="322" cy="1"/>
            </a:xfrm>
            <a:prstGeom prst="rect">
              <a:avLst/>
            </a:prstGeom>
            <a:solidFill>
              <a:srgbClr val="B87D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12" name="Rectangle 722"/>
            <p:cNvSpPr>
              <a:spLocks noChangeArrowheads="1"/>
            </p:cNvSpPr>
            <p:nvPr/>
          </p:nvSpPr>
          <p:spPr bwMode="auto">
            <a:xfrm>
              <a:off x="3902" y="2337"/>
              <a:ext cx="322" cy="2"/>
            </a:xfrm>
            <a:prstGeom prst="rect">
              <a:avLst/>
            </a:prstGeom>
            <a:solidFill>
              <a:srgbClr val="B87D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13" name="Rectangle 723"/>
            <p:cNvSpPr>
              <a:spLocks noChangeArrowheads="1"/>
            </p:cNvSpPr>
            <p:nvPr/>
          </p:nvSpPr>
          <p:spPr bwMode="auto">
            <a:xfrm>
              <a:off x="3902" y="2339"/>
              <a:ext cx="322" cy="1"/>
            </a:xfrm>
            <a:prstGeom prst="rect">
              <a:avLst/>
            </a:prstGeom>
            <a:solidFill>
              <a:srgbClr val="B87C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14" name="Rectangle 724"/>
            <p:cNvSpPr>
              <a:spLocks noChangeArrowheads="1"/>
            </p:cNvSpPr>
            <p:nvPr/>
          </p:nvSpPr>
          <p:spPr bwMode="auto">
            <a:xfrm>
              <a:off x="3902" y="2340"/>
              <a:ext cx="322" cy="1"/>
            </a:xfrm>
            <a:prstGeom prst="rect">
              <a:avLst/>
            </a:prstGeom>
            <a:solidFill>
              <a:srgbClr val="B57A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15" name="Rectangle 725"/>
            <p:cNvSpPr>
              <a:spLocks noChangeArrowheads="1"/>
            </p:cNvSpPr>
            <p:nvPr/>
          </p:nvSpPr>
          <p:spPr bwMode="auto">
            <a:xfrm>
              <a:off x="3902" y="2341"/>
              <a:ext cx="322" cy="1"/>
            </a:xfrm>
            <a:prstGeom prst="rect">
              <a:avLst/>
            </a:prstGeom>
            <a:solidFill>
              <a:srgbClr val="B577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16" name="Rectangle 726"/>
            <p:cNvSpPr>
              <a:spLocks noChangeArrowheads="1"/>
            </p:cNvSpPr>
            <p:nvPr/>
          </p:nvSpPr>
          <p:spPr bwMode="auto">
            <a:xfrm>
              <a:off x="3902" y="2342"/>
              <a:ext cx="322" cy="1"/>
            </a:xfrm>
            <a:prstGeom prst="rect">
              <a:avLst/>
            </a:prstGeom>
            <a:solidFill>
              <a:srgbClr val="B577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17" name="Rectangle 727"/>
            <p:cNvSpPr>
              <a:spLocks noChangeArrowheads="1"/>
            </p:cNvSpPr>
            <p:nvPr/>
          </p:nvSpPr>
          <p:spPr bwMode="auto">
            <a:xfrm>
              <a:off x="3902" y="2343"/>
              <a:ext cx="322" cy="1"/>
            </a:xfrm>
            <a:prstGeom prst="rect">
              <a:avLst/>
            </a:prstGeom>
            <a:solidFill>
              <a:srgbClr val="B5773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18" name="Rectangle 728"/>
            <p:cNvSpPr>
              <a:spLocks noChangeArrowheads="1"/>
            </p:cNvSpPr>
            <p:nvPr/>
          </p:nvSpPr>
          <p:spPr bwMode="auto">
            <a:xfrm>
              <a:off x="3902" y="2344"/>
              <a:ext cx="322" cy="2"/>
            </a:xfrm>
            <a:prstGeom prst="rect">
              <a:avLst/>
            </a:prstGeom>
            <a:solidFill>
              <a:srgbClr val="B375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19" name="Rectangle 729"/>
            <p:cNvSpPr>
              <a:spLocks noChangeArrowheads="1"/>
            </p:cNvSpPr>
            <p:nvPr/>
          </p:nvSpPr>
          <p:spPr bwMode="auto">
            <a:xfrm>
              <a:off x="3902" y="2346"/>
              <a:ext cx="322" cy="1"/>
            </a:xfrm>
            <a:prstGeom prst="rect">
              <a:avLst/>
            </a:prstGeom>
            <a:solidFill>
              <a:srgbClr val="B375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20" name="Rectangle 730"/>
            <p:cNvSpPr>
              <a:spLocks noChangeArrowheads="1"/>
            </p:cNvSpPr>
            <p:nvPr/>
          </p:nvSpPr>
          <p:spPr bwMode="auto">
            <a:xfrm>
              <a:off x="3902" y="2347"/>
              <a:ext cx="322" cy="1"/>
            </a:xfrm>
            <a:prstGeom prst="rect">
              <a:avLst/>
            </a:prstGeom>
            <a:solidFill>
              <a:srgbClr val="B375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21" name="Rectangle 731"/>
            <p:cNvSpPr>
              <a:spLocks noChangeArrowheads="1"/>
            </p:cNvSpPr>
            <p:nvPr/>
          </p:nvSpPr>
          <p:spPr bwMode="auto">
            <a:xfrm>
              <a:off x="3902" y="2348"/>
              <a:ext cx="322" cy="1"/>
            </a:xfrm>
            <a:prstGeom prst="rect">
              <a:avLst/>
            </a:prstGeom>
            <a:solidFill>
              <a:srgbClr val="B3743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22" name="Rectangle 732"/>
            <p:cNvSpPr>
              <a:spLocks noChangeArrowheads="1"/>
            </p:cNvSpPr>
            <p:nvPr/>
          </p:nvSpPr>
          <p:spPr bwMode="auto">
            <a:xfrm>
              <a:off x="3902" y="2349"/>
              <a:ext cx="322" cy="1"/>
            </a:xfrm>
            <a:prstGeom prst="rect">
              <a:avLst/>
            </a:prstGeom>
            <a:solidFill>
              <a:srgbClr val="B0723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23" name="Rectangle 733"/>
            <p:cNvSpPr>
              <a:spLocks noChangeArrowheads="1"/>
            </p:cNvSpPr>
            <p:nvPr/>
          </p:nvSpPr>
          <p:spPr bwMode="auto">
            <a:xfrm>
              <a:off x="3902" y="2350"/>
              <a:ext cx="322" cy="2"/>
            </a:xfrm>
            <a:prstGeom prst="rect">
              <a:avLst/>
            </a:prstGeom>
            <a:solidFill>
              <a:srgbClr val="B071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24" name="Rectangle 734"/>
            <p:cNvSpPr>
              <a:spLocks noChangeArrowheads="1"/>
            </p:cNvSpPr>
            <p:nvPr/>
          </p:nvSpPr>
          <p:spPr bwMode="auto">
            <a:xfrm>
              <a:off x="3902" y="2352"/>
              <a:ext cx="322" cy="1"/>
            </a:xfrm>
            <a:prstGeom prst="rect">
              <a:avLst/>
            </a:prstGeom>
            <a:solidFill>
              <a:srgbClr val="B071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25" name="Rectangle 735"/>
            <p:cNvSpPr>
              <a:spLocks noChangeArrowheads="1"/>
            </p:cNvSpPr>
            <p:nvPr/>
          </p:nvSpPr>
          <p:spPr bwMode="auto">
            <a:xfrm>
              <a:off x="3902" y="2353"/>
              <a:ext cx="322" cy="1"/>
            </a:xfrm>
            <a:prstGeom prst="rect">
              <a:avLst/>
            </a:prstGeom>
            <a:solidFill>
              <a:srgbClr val="AD6E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26" name="Rectangle 736"/>
            <p:cNvSpPr>
              <a:spLocks noChangeArrowheads="1"/>
            </p:cNvSpPr>
            <p:nvPr/>
          </p:nvSpPr>
          <p:spPr bwMode="auto">
            <a:xfrm>
              <a:off x="3902" y="2354"/>
              <a:ext cx="322" cy="1"/>
            </a:xfrm>
            <a:prstGeom prst="rect">
              <a:avLst/>
            </a:prstGeom>
            <a:solidFill>
              <a:srgbClr val="AD6D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27" name="Rectangle 737"/>
            <p:cNvSpPr>
              <a:spLocks noChangeArrowheads="1"/>
            </p:cNvSpPr>
            <p:nvPr/>
          </p:nvSpPr>
          <p:spPr bwMode="auto">
            <a:xfrm>
              <a:off x="3902" y="2355"/>
              <a:ext cx="322" cy="1"/>
            </a:xfrm>
            <a:prstGeom prst="rect">
              <a:avLst/>
            </a:prstGeom>
            <a:solidFill>
              <a:srgbClr val="AD6D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28" name="Rectangle 738"/>
            <p:cNvSpPr>
              <a:spLocks noChangeArrowheads="1"/>
            </p:cNvSpPr>
            <p:nvPr/>
          </p:nvSpPr>
          <p:spPr bwMode="auto">
            <a:xfrm>
              <a:off x="3902" y="2356"/>
              <a:ext cx="322" cy="1"/>
            </a:xfrm>
            <a:prstGeom prst="rect">
              <a:avLst/>
            </a:prstGeom>
            <a:solidFill>
              <a:srgbClr val="AD6D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29" name="Rectangle 739"/>
            <p:cNvSpPr>
              <a:spLocks noChangeArrowheads="1"/>
            </p:cNvSpPr>
            <p:nvPr/>
          </p:nvSpPr>
          <p:spPr bwMode="auto">
            <a:xfrm>
              <a:off x="3902" y="2357"/>
              <a:ext cx="322" cy="2"/>
            </a:xfrm>
            <a:prstGeom prst="rect">
              <a:avLst/>
            </a:prstGeom>
            <a:solidFill>
              <a:srgbClr val="AB6A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30" name="Rectangle 740"/>
            <p:cNvSpPr>
              <a:spLocks noChangeArrowheads="1"/>
            </p:cNvSpPr>
            <p:nvPr/>
          </p:nvSpPr>
          <p:spPr bwMode="auto">
            <a:xfrm>
              <a:off x="3902" y="2359"/>
              <a:ext cx="322" cy="1"/>
            </a:xfrm>
            <a:prstGeom prst="rect">
              <a:avLst/>
            </a:prstGeom>
            <a:solidFill>
              <a:srgbClr val="AB6A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31" name="Rectangle 741"/>
            <p:cNvSpPr>
              <a:spLocks noChangeArrowheads="1"/>
            </p:cNvSpPr>
            <p:nvPr/>
          </p:nvSpPr>
          <p:spPr bwMode="auto">
            <a:xfrm>
              <a:off x="3902" y="2360"/>
              <a:ext cx="322" cy="1"/>
            </a:xfrm>
            <a:prstGeom prst="rect">
              <a:avLst/>
            </a:prstGeom>
            <a:solidFill>
              <a:srgbClr val="AB69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32" name="Rectangle 742"/>
            <p:cNvSpPr>
              <a:spLocks noChangeArrowheads="1"/>
            </p:cNvSpPr>
            <p:nvPr/>
          </p:nvSpPr>
          <p:spPr bwMode="auto">
            <a:xfrm>
              <a:off x="3902" y="2361"/>
              <a:ext cx="322" cy="1"/>
            </a:xfrm>
            <a:prstGeom prst="rect">
              <a:avLst/>
            </a:prstGeom>
            <a:solidFill>
              <a:srgbClr val="AB69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33" name="Rectangle 743"/>
            <p:cNvSpPr>
              <a:spLocks noChangeArrowheads="1"/>
            </p:cNvSpPr>
            <p:nvPr/>
          </p:nvSpPr>
          <p:spPr bwMode="auto">
            <a:xfrm>
              <a:off x="3902" y="2362"/>
              <a:ext cx="322" cy="1"/>
            </a:xfrm>
            <a:prstGeom prst="rect">
              <a:avLst/>
            </a:prstGeom>
            <a:solidFill>
              <a:srgbClr val="A8682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34" name="Rectangle 744"/>
            <p:cNvSpPr>
              <a:spLocks noChangeArrowheads="1"/>
            </p:cNvSpPr>
            <p:nvPr/>
          </p:nvSpPr>
          <p:spPr bwMode="auto">
            <a:xfrm>
              <a:off x="3902" y="2363"/>
              <a:ext cx="322" cy="1"/>
            </a:xfrm>
            <a:prstGeom prst="rect">
              <a:avLst/>
            </a:prstGeom>
            <a:solidFill>
              <a:srgbClr val="A867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35" name="Rectangle 745"/>
            <p:cNvSpPr>
              <a:spLocks noChangeArrowheads="1"/>
            </p:cNvSpPr>
            <p:nvPr/>
          </p:nvSpPr>
          <p:spPr bwMode="auto">
            <a:xfrm>
              <a:off x="3902" y="2364"/>
              <a:ext cx="322" cy="2"/>
            </a:xfrm>
            <a:prstGeom prst="rect">
              <a:avLst/>
            </a:prstGeom>
            <a:solidFill>
              <a:srgbClr val="A865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36" name="Rectangle 746"/>
            <p:cNvSpPr>
              <a:spLocks noChangeArrowheads="1"/>
            </p:cNvSpPr>
            <p:nvPr/>
          </p:nvSpPr>
          <p:spPr bwMode="auto">
            <a:xfrm>
              <a:off x="3902" y="2366"/>
              <a:ext cx="322" cy="1"/>
            </a:xfrm>
            <a:prstGeom prst="rect">
              <a:avLst/>
            </a:prstGeom>
            <a:solidFill>
              <a:srgbClr val="A662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37" name="Rectangle 747"/>
            <p:cNvSpPr>
              <a:spLocks noChangeArrowheads="1"/>
            </p:cNvSpPr>
            <p:nvPr/>
          </p:nvSpPr>
          <p:spPr bwMode="auto">
            <a:xfrm>
              <a:off x="3902" y="2367"/>
              <a:ext cx="322" cy="1"/>
            </a:xfrm>
            <a:prstGeom prst="rect">
              <a:avLst/>
            </a:prstGeom>
            <a:solidFill>
              <a:srgbClr val="A662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38" name="Rectangle 748"/>
            <p:cNvSpPr>
              <a:spLocks noChangeArrowheads="1"/>
            </p:cNvSpPr>
            <p:nvPr/>
          </p:nvSpPr>
          <p:spPr bwMode="auto">
            <a:xfrm>
              <a:off x="3902" y="2368"/>
              <a:ext cx="322" cy="1"/>
            </a:xfrm>
            <a:prstGeom prst="rect">
              <a:avLst/>
            </a:prstGeom>
            <a:solidFill>
              <a:srgbClr val="A662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39" name="Rectangle 749"/>
            <p:cNvSpPr>
              <a:spLocks noChangeArrowheads="1"/>
            </p:cNvSpPr>
            <p:nvPr/>
          </p:nvSpPr>
          <p:spPr bwMode="auto">
            <a:xfrm>
              <a:off x="3902" y="2369"/>
              <a:ext cx="322" cy="1"/>
            </a:xfrm>
            <a:prstGeom prst="rect">
              <a:avLst/>
            </a:prstGeom>
            <a:solidFill>
              <a:srgbClr val="A661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40" name="Rectangle 750"/>
            <p:cNvSpPr>
              <a:spLocks noChangeArrowheads="1"/>
            </p:cNvSpPr>
            <p:nvPr/>
          </p:nvSpPr>
          <p:spPr bwMode="auto">
            <a:xfrm>
              <a:off x="3902" y="2370"/>
              <a:ext cx="322" cy="2"/>
            </a:xfrm>
            <a:prstGeom prst="rect">
              <a:avLst/>
            </a:prstGeom>
            <a:solidFill>
              <a:srgbClr val="A360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41" name="Rectangle 751"/>
            <p:cNvSpPr>
              <a:spLocks noChangeArrowheads="1"/>
            </p:cNvSpPr>
            <p:nvPr/>
          </p:nvSpPr>
          <p:spPr bwMode="auto">
            <a:xfrm>
              <a:off x="3902" y="2372"/>
              <a:ext cx="322" cy="1"/>
            </a:xfrm>
            <a:prstGeom prst="rect">
              <a:avLst/>
            </a:prstGeom>
            <a:solidFill>
              <a:srgbClr val="A35F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42" name="Rectangle 752"/>
            <p:cNvSpPr>
              <a:spLocks noChangeArrowheads="1"/>
            </p:cNvSpPr>
            <p:nvPr/>
          </p:nvSpPr>
          <p:spPr bwMode="auto">
            <a:xfrm>
              <a:off x="3902" y="2373"/>
              <a:ext cx="322" cy="1"/>
            </a:xfrm>
            <a:prstGeom prst="rect">
              <a:avLst/>
            </a:prstGeom>
            <a:solidFill>
              <a:srgbClr val="A35F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43" name="Rectangle 753"/>
            <p:cNvSpPr>
              <a:spLocks noChangeArrowheads="1"/>
            </p:cNvSpPr>
            <p:nvPr/>
          </p:nvSpPr>
          <p:spPr bwMode="auto">
            <a:xfrm>
              <a:off x="3902" y="2374"/>
              <a:ext cx="322" cy="1"/>
            </a:xfrm>
            <a:prstGeom prst="rect">
              <a:avLst/>
            </a:prstGeom>
            <a:solidFill>
              <a:srgbClr val="A35F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44" name="Rectangle 754"/>
            <p:cNvSpPr>
              <a:spLocks noChangeArrowheads="1"/>
            </p:cNvSpPr>
            <p:nvPr/>
          </p:nvSpPr>
          <p:spPr bwMode="auto">
            <a:xfrm>
              <a:off x="3902" y="2375"/>
              <a:ext cx="322" cy="1"/>
            </a:xfrm>
            <a:prstGeom prst="rect">
              <a:avLst/>
            </a:prstGeom>
            <a:solidFill>
              <a:srgbClr val="A15D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45" name="Rectangle 755"/>
            <p:cNvSpPr>
              <a:spLocks noChangeArrowheads="1"/>
            </p:cNvSpPr>
            <p:nvPr/>
          </p:nvSpPr>
          <p:spPr bwMode="auto">
            <a:xfrm>
              <a:off x="3902" y="2376"/>
              <a:ext cx="322" cy="1"/>
            </a:xfrm>
            <a:prstGeom prst="rect">
              <a:avLst/>
            </a:prstGeom>
            <a:solidFill>
              <a:srgbClr val="A15D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46" name="Rectangle 756"/>
            <p:cNvSpPr>
              <a:spLocks noChangeArrowheads="1"/>
            </p:cNvSpPr>
            <p:nvPr/>
          </p:nvSpPr>
          <p:spPr bwMode="auto">
            <a:xfrm>
              <a:off x="3902" y="2377"/>
              <a:ext cx="322" cy="2"/>
            </a:xfrm>
            <a:prstGeom prst="rect">
              <a:avLst/>
            </a:prstGeom>
            <a:solidFill>
              <a:srgbClr val="A15A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47" name="Rectangle 757"/>
            <p:cNvSpPr>
              <a:spLocks noChangeArrowheads="1"/>
            </p:cNvSpPr>
            <p:nvPr/>
          </p:nvSpPr>
          <p:spPr bwMode="auto">
            <a:xfrm>
              <a:off x="3902" y="2379"/>
              <a:ext cx="322" cy="1"/>
            </a:xfrm>
            <a:prstGeom prst="rect">
              <a:avLst/>
            </a:prstGeom>
            <a:solidFill>
              <a:srgbClr val="9E58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48" name="Rectangle 758"/>
            <p:cNvSpPr>
              <a:spLocks noChangeArrowheads="1"/>
            </p:cNvSpPr>
            <p:nvPr/>
          </p:nvSpPr>
          <p:spPr bwMode="auto">
            <a:xfrm>
              <a:off x="3902" y="2380"/>
              <a:ext cx="322" cy="1"/>
            </a:xfrm>
            <a:prstGeom prst="rect">
              <a:avLst/>
            </a:prstGeom>
            <a:solidFill>
              <a:srgbClr val="9E58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49" name="Rectangle 759"/>
            <p:cNvSpPr>
              <a:spLocks noChangeArrowheads="1"/>
            </p:cNvSpPr>
            <p:nvPr/>
          </p:nvSpPr>
          <p:spPr bwMode="auto">
            <a:xfrm>
              <a:off x="3902" y="2381"/>
              <a:ext cx="322" cy="1"/>
            </a:xfrm>
            <a:prstGeom prst="rect">
              <a:avLst/>
            </a:prstGeom>
            <a:solidFill>
              <a:srgbClr val="9E57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50" name="Rectangle 760"/>
            <p:cNvSpPr>
              <a:spLocks noChangeArrowheads="1"/>
            </p:cNvSpPr>
            <p:nvPr/>
          </p:nvSpPr>
          <p:spPr bwMode="auto">
            <a:xfrm>
              <a:off x="3902" y="2382"/>
              <a:ext cx="322" cy="1"/>
            </a:xfrm>
            <a:prstGeom prst="rect">
              <a:avLst/>
            </a:prstGeom>
            <a:solidFill>
              <a:srgbClr val="9E57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51" name="Rectangle 761"/>
            <p:cNvSpPr>
              <a:spLocks noChangeArrowheads="1"/>
            </p:cNvSpPr>
            <p:nvPr/>
          </p:nvSpPr>
          <p:spPr bwMode="auto">
            <a:xfrm>
              <a:off x="3902" y="2383"/>
              <a:ext cx="322" cy="1"/>
            </a:xfrm>
            <a:prstGeom prst="rect">
              <a:avLst/>
            </a:prstGeom>
            <a:solidFill>
              <a:srgbClr val="9C55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52" name="Rectangle 762"/>
            <p:cNvSpPr>
              <a:spLocks noChangeArrowheads="1"/>
            </p:cNvSpPr>
            <p:nvPr/>
          </p:nvSpPr>
          <p:spPr bwMode="auto">
            <a:xfrm>
              <a:off x="3902" y="2384"/>
              <a:ext cx="322" cy="2"/>
            </a:xfrm>
            <a:prstGeom prst="rect">
              <a:avLst/>
            </a:prstGeom>
            <a:solidFill>
              <a:srgbClr val="9C55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253" name="Rectangle 764"/>
            <p:cNvSpPr>
              <a:spLocks noChangeArrowheads="1"/>
            </p:cNvSpPr>
            <p:nvPr/>
          </p:nvSpPr>
          <p:spPr bwMode="auto">
            <a:xfrm>
              <a:off x="4331" y="2180"/>
              <a:ext cx="1073"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lumMod val="75000"/>
                      <a:lumOff val="25000"/>
                    </a:schemeClr>
                  </a:solidFill>
                  <a:effectLst/>
                  <a:latin typeface="Century Gothic" panose="020B0502020202020204" pitchFamily="34" charset="0"/>
                </a:rPr>
                <a:t>No Change</a:t>
              </a:r>
            </a:p>
          </p:txBody>
        </p:sp>
        <p:sp>
          <p:nvSpPr>
            <p:cNvPr id="254" name="Rectangle 765"/>
            <p:cNvSpPr>
              <a:spLocks noChangeArrowheads="1"/>
            </p:cNvSpPr>
            <p:nvPr/>
          </p:nvSpPr>
          <p:spPr bwMode="auto">
            <a:xfrm>
              <a:off x="4314" y="2324"/>
              <a:ext cx="88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lumMod val="75000"/>
                      <a:lumOff val="25000"/>
                    </a:schemeClr>
                  </a:solidFill>
                  <a:effectLst/>
                  <a:latin typeface="Century Gothic" panose="020B0502020202020204" pitchFamily="34" charset="0"/>
                </a:rPr>
                <a:t>EVI </a:t>
              </a:r>
              <a:br>
                <a:rPr kumimoji="0" lang="en-US" altLang="en-US" sz="1600" b="0" i="0" u="none" strike="noStrike" cap="none" normalizeH="0" baseline="0" dirty="0">
                  <a:ln>
                    <a:noFill/>
                  </a:ln>
                  <a:solidFill>
                    <a:schemeClr val="tx1">
                      <a:lumMod val="75000"/>
                      <a:lumOff val="25000"/>
                    </a:schemeClr>
                  </a:solidFill>
                  <a:effectLst/>
                  <a:latin typeface="Century Gothic" panose="020B0502020202020204" pitchFamily="34" charset="0"/>
                </a:rPr>
              </a:br>
              <a:r>
                <a:rPr kumimoji="0" lang="en-US" altLang="en-US" sz="1600" b="0" i="0" u="none" strike="noStrike" cap="none" normalizeH="0" baseline="0" dirty="0">
                  <a:ln>
                    <a:noFill/>
                  </a:ln>
                  <a:solidFill>
                    <a:schemeClr val="tx1">
                      <a:lumMod val="75000"/>
                      <a:lumOff val="25000"/>
                    </a:schemeClr>
                  </a:solidFill>
                  <a:effectLst/>
                  <a:latin typeface="Century Gothic" panose="020B0502020202020204" pitchFamily="34" charset="0"/>
                </a:rPr>
                <a:t>Decrease</a:t>
              </a:r>
            </a:p>
          </p:txBody>
        </p:sp>
      </p:grpSp>
      <p:grpSp>
        <p:nvGrpSpPr>
          <p:cNvPr id="453" name="Group 4"/>
          <p:cNvGrpSpPr>
            <a:grpSpLocks noChangeAspect="1"/>
          </p:cNvGrpSpPr>
          <p:nvPr/>
        </p:nvGrpSpPr>
        <p:grpSpPr bwMode="auto">
          <a:xfrm>
            <a:off x="13083381" y="24580437"/>
            <a:ext cx="3927921" cy="1677011"/>
            <a:chOff x="171" y="1924"/>
            <a:chExt cx="2270" cy="735"/>
          </a:xfrm>
        </p:grpSpPr>
        <p:sp>
          <p:nvSpPr>
            <p:cNvPr id="454" name="AutoShape 3"/>
            <p:cNvSpPr>
              <a:spLocks noChangeAspect="1" noChangeArrowheads="1" noTextEdit="1"/>
            </p:cNvSpPr>
            <p:nvPr/>
          </p:nvSpPr>
          <p:spPr bwMode="auto">
            <a:xfrm>
              <a:off x="171" y="1955"/>
              <a:ext cx="709" cy="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grpSp>
          <p:nvGrpSpPr>
            <p:cNvPr id="455" name="Group 205"/>
            <p:cNvGrpSpPr>
              <a:grpSpLocks/>
            </p:cNvGrpSpPr>
            <p:nvPr/>
          </p:nvGrpSpPr>
          <p:grpSpPr bwMode="auto">
            <a:xfrm>
              <a:off x="173" y="1924"/>
              <a:ext cx="2268" cy="590"/>
              <a:chOff x="173" y="1924"/>
              <a:chExt cx="2268" cy="590"/>
            </a:xfrm>
          </p:grpSpPr>
          <p:sp>
            <p:nvSpPr>
              <p:cNvPr id="469" name="Rectangle 6"/>
              <p:cNvSpPr>
                <a:spLocks noChangeArrowheads="1"/>
              </p:cNvSpPr>
              <p:nvPr/>
            </p:nvSpPr>
            <p:spPr bwMode="auto">
              <a:xfrm>
                <a:off x="173" y="2021"/>
                <a:ext cx="185" cy="3"/>
              </a:xfrm>
              <a:prstGeom prst="rect">
                <a:avLst/>
              </a:prstGeom>
              <a:solidFill>
                <a:srgbClr val="147A0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70" name="Rectangle 7"/>
              <p:cNvSpPr>
                <a:spLocks noChangeArrowheads="1"/>
              </p:cNvSpPr>
              <p:nvPr/>
            </p:nvSpPr>
            <p:spPr bwMode="auto">
              <a:xfrm>
                <a:off x="173" y="2024"/>
                <a:ext cx="185" cy="2"/>
              </a:xfrm>
              <a:prstGeom prst="rect">
                <a:avLst/>
              </a:prstGeom>
              <a:solidFill>
                <a:srgbClr val="177A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71" name="Rectangle 8"/>
              <p:cNvSpPr>
                <a:spLocks noChangeArrowheads="1"/>
              </p:cNvSpPr>
              <p:nvPr/>
            </p:nvSpPr>
            <p:spPr bwMode="auto">
              <a:xfrm>
                <a:off x="173" y="2026"/>
                <a:ext cx="185" cy="3"/>
              </a:xfrm>
              <a:prstGeom prst="rect">
                <a:avLst/>
              </a:prstGeom>
              <a:solidFill>
                <a:srgbClr val="1A7D0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72" name="Rectangle 9"/>
              <p:cNvSpPr>
                <a:spLocks noChangeArrowheads="1"/>
              </p:cNvSpPr>
              <p:nvPr/>
            </p:nvSpPr>
            <p:spPr bwMode="auto">
              <a:xfrm>
                <a:off x="173" y="2029"/>
                <a:ext cx="185" cy="2"/>
              </a:xfrm>
              <a:prstGeom prst="rect">
                <a:avLst/>
              </a:prstGeom>
              <a:solidFill>
                <a:srgbClr val="1B7D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73" name="Rectangle 10"/>
              <p:cNvSpPr>
                <a:spLocks noChangeArrowheads="1"/>
              </p:cNvSpPr>
              <p:nvPr/>
            </p:nvSpPr>
            <p:spPr bwMode="auto">
              <a:xfrm>
                <a:off x="173" y="2031"/>
                <a:ext cx="185" cy="3"/>
              </a:xfrm>
              <a:prstGeom prst="rect">
                <a:avLst/>
              </a:prstGeom>
              <a:solidFill>
                <a:srgbClr val="2080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74" name="Rectangle 11"/>
              <p:cNvSpPr>
                <a:spLocks noChangeArrowheads="1"/>
              </p:cNvSpPr>
              <p:nvPr/>
            </p:nvSpPr>
            <p:spPr bwMode="auto">
              <a:xfrm>
                <a:off x="173" y="2034"/>
                <a:ext cx="185" cy="2"/>
              </a:xfrm>
              <a:prstGeom prst="rect">
                <a:avLst/>
              </a:prstGeom>
              <a:solidFill>
                <a:srgbClr val="2180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75" name="Rectangle 12"/>
              <p:cNvSpPr>
                <a:spLocks noChangeArrowheads="1"/>
              </p:cNvSpPr>
              <p:nvPr/>
            </p:nvSpPr>
            <p:spPr bwMode="auto">
              <a:xfrm>
                <a:off x="173" y="2036"/>
                <a:ext cx="185" cy="3"/>
              </a:xfrm>
              <a:prstGeom prst="rect">
                <a:avLst/>
              </a:prstGeom>
              <a:solidFill>
                <a:srgbClr val="2582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76" name="Rectangle 13"/>
              <p:cNvSpPr>
                <a:spLocks noChangeArrowheads="1"/>
              </p:cNvSpPr>
              <p:nvPr/>
            </p:nvSpPr>
            <p:spPr bwMode="auto">
              <a:xfrm>
                <a:off x="173" y="2039"/>
                <a:ext cx="185" cy="2"/>
              </a:xfrm>
              <a:prstGeom prst="rect">
                <a:avLst/>
              </a:prstGeom>
              <a:solidFill>
                <a:srgbClr val="2682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77" name="Rectangle 14"/>
              <p:cNvSpPr>
                <a:spLocks noChangeArrowheads="1"/>
              </p:cNvSpPr>
              <p:nvPr/>
            </p:nvSpPr>
            <p:spPr bwMode="auto">
              <a:xfrm>
                <a:off x="173" y="2041"/>
                <a:ext cx="185" cy="3"/>
              </a:xfrm>
              <a:prstGeom prst="rect">
                <a:avLst/>
              </a:prstGeom>
              <a:solidFill>
                <a:srgbClr val="2885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78" name="Rectangle 15"/>
              <p:cNvSpPr>
                <a:spLocks noChangeArrowheads="1"/>
              </p:cNvSpPr>
              <p:nvPr/>
            </p:nvSpPr>
            <p:spPr bwMode="auto">
              <a:xfrm>
                <a:off x="173" y="2044"/>
                <a:ext cx="185" cy="2"/>
              </a:xfrm>
              <a:prstGeom prst="rect">
                <a:avLst/>
              </a:prstGeom>
              <a:solidFill>
                <a:srgbClr val="2A85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79" name="Rectangle 16"/>
              <p:cNvSpPr>
                <a:spLocks noChangeArrowheads="1"/>
              </p:cNvSpPr>
              <p:nvPr/>
            </p:nvSpPr>
            <p:spPr bwMode="auto">
              <a:xfrm>
                <a:off x="173" y="2046"/>
                <a:ext cx="185" cy="3"/>
              </a:xfrm>
              <a:prstGeom prst="rect">
                <a:avLst/>
              </a:prstGeom>
              <a:solidFill>
                <a:srgbClr val="2C87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80" name="Rectangle 17"/>
              <p:cNvSpPr>
                <a:spLocks noChangeArrowheads="1"/>
              </p:cNvSpPr>
              <p:nvPr/>
            </p:nvSpPr>
            <p:spPr bwMode="auto">
              <a:xfrm>
                <a:off x="173" y="2049"/>
                <a:ext cx="185" cy="2"/>
              </a:xfrm>
              <a:prstGeom prst="rect">
                <a:avLst/>
              </a:prstGeom>
              <a:solidFill>
                <a:srgbClr val="2F87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81" name="Rectangle 18"/>
              <p:cNvSpPr>
                <a:spLocks noChangeArrowheads="1"/>
              </p:cNvSpPr>
              <p:nvPr/>
            </p:nvSpPr>
            <p:spPr bwMode="auto">
              <a:xfrm>
                <a:off x="173" y="2051"/>
                <a:ext cx="185" cy="3"/>
              </a:xfrm>
              <a:prstGeom prst="rect">
                <a:avLst/>
              </a:prstGeom>
              <a:solidFill>
                <a:srgbClr val="318A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82" name="Rectangle 19"/>
              <p:cNvSpPr>
                <a:spLocks noChangeArrowheads="1"/>
              </p:cNvSpPr>
              <p:nvPr/>
            </p:nvSpPr>
            <p:spPr bwMode="auto">
              <a:xfrm>
                <a:off x="173" y="2054"/>
                <a:ext cx="185" cy="2"/>
              </a:xfrm>
              <a:prstGeom prst="rect">
                <a:avLst/>
              </a:prstGeom>
              <a:solidFill>
                <a:srgbClr val="328A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83" name="Rectangle 20"/>
              <p:cNvSpPr>
                <a:spLocks noChangeArrowheads="1"/>
              </p:cNvSpPr>
              <p:nvPr/>
            </p:nvSpPr>
            <p:spPr bwMode="auto">
              <a:xfrm>
                <a:off x="173" y="2056"/>
                <a:ext cx="185" cy="3"/>
              </a:xfrm>
              <a:prstGeom prst="rect">
                <a:avLst/>
              </a:prstGeom>
              <a:solidFill>
                <a:srgbClr val="368C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84" name="Rectangle 21"/>
              <p:cNvSpPr>
                <a:spLocks noChangeArrowheads="1"/>
              </p:cNvSpPr>
              <p:nvPr/>
            </p:nvSpPr>
            <p:spPr bwMode="auto">
              <a:xfrm>
                <a:off x="173" y="2059"/>
                <a:ext cx="185" cy="2"/>
              </a:xfrm>
              <a:prstGeom prst="rect">
                <a:avLst/>
              </a:prstGeom>
              <a:solidFill>
                <a:srgbClr val="368C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85" name="Rectangle 22"/>
              <p:cNvSpPr>
                <a:spLocks noChangeArrowheads="1"/>
              </p:cNvSpPr>
              <p:nvPr/>
            </p:nvSpPr>
            <p:spPr bwMode="auto">
              <a:xfrm>
                <a:off x="173" y="2061"/>
                <a:ext cx="185" cy="3"/>
              </a:xfrm>
              <a:prstGeom prst="rect">
                <a:avLst/>
              </a:prstGeom>
              <a:solidFill>
                <a:srgbClr val="398F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86" name="Rectangle 23"/>
              <p:cNvSpPr>
                <a:spLocks noChangeArrowheads="1"/>
              </p:cNvSpPr>
              <p:nvPr/>
            </p:nvSpPr>
            <p:spPr bwMode="auto">
              <a:xfrm>
                <a:off x="173" y="2064"/>
                <a:ext cx="185" cy="2"/>
              </a:xfrm>
              <a:prstGeom prst="rect">
                <a:avLst/>
              </a:prstGeom>
              <a:solidFill>
                <a:srgbClr val="3B8F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87" name="Rectangle 24"/>
              <p:cNvSpPr>
                <a:spLocks noChangeArrowheads="1"/>
              </p:cNvSpPr>
              <p:nvPr/>
            </p:nvSpPr>
            <p:spPr bwMode="auto">
              <a:xfrm>
                <a:off x="173" y="2066"/>
                <a:ext cx="185" cy="3"/>
              </a:xfrm>
              <a:prstGeom prst="rect">
                <a:avLst/>
              </a:prstGeom>
              <a:solidFill>
                <a:srgbClr val="3E91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88" name="Rectangle 25"/>
              <p:cNvSpPr>
                <a:spLocks noChangeArrowheads="1"/>
              </p:cNvSpPr>
              <p:nvPr/>
            </p:nvSpPr>
            <p:spPr bwMode="auto">
              <a:xfrm>
                <a:off x="173" y="2069"/>
                <a:ext cx="185" cy="2"/>
              </a:xfrm>
              <a:prstGeom prst="rect">
                <a:avLst/>
              </a:prstGeom>
              <a:solidFill>
                <a:srgbClr val="3F912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89" name="Rectangle 26"/>
              <p:cNvSpPr>
                <a:spLocks noChangeArrowheads="1"/>
              </p:cNvSpPr>
              <p:nvPr/>
            </p:nvSpPr>
            <p:spPr bwMode="auto">
              <a:xfrm>
                <a:off x="173" y="2071"/>
                <a:ext cx="185" cy="3"/>
              </a:xfrm>
              <a:prstGeom prst="rect">
                <a:avLst/>
              </a:prstGeom>
              <a:solidFill>
                <a:srgbClr val="43942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90" name="Rectangle 27"/>
              <p:cNvSpPr>
                <a:spLocks noChangeArrowheads="1"/>
              </p:cNvSpPr>
              <p:nvPr/>
            </p:nvSpPr>
            <p:spPr bwMode="auto">
              <a:xfrm>
                <a:off x="173" y="2074"/>
                <a:ext cx="185" cy="2"/>
              </a:xfrm>
              <a:prstGeom prst="rect">
                <a:avLst/>
              </a:prstGeom>
              <a:solidFill>
                <a:srgbClr val="43942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91" name="Rectangle 28"/>
              <p:cNvSpPr>
                <a:spLocks noChangeArrowheads="1"/>
              </p:cNvSpPr>
              <p:nvPr/>
            </p:nvSpPr>
            <p:spPr bwMode="auto">
              <a:xfrm>
                <a:off x="173" y="2076"/>
                <a:ext cx="185" cy="3"/>
              </a:xfrm>
              <a:prstGeom prst="rect">
                <a:avLst/>
              </a:prstGeom>
              <a:solidFill>
                <a:srgbClr val="45962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92" name="Rectangle 29"/>
              <p:cNvSpPr>
                <a:spLocks noChangeArrowheads="1"/>
              </p:cNvSpPr>
              <p:nvPr/>
            </p:nvSpPr>
            <p:spPr bwMode="auto">
              <a:xfrm>
                <a:off x="173" y="2079"/>
                <a:ext cx="185" cy="2"/>
              </a:xfrm>
              <a:prstGeom prst="rect">
                <a:avLst/>
              </a:prstGeom>
              <a:solidFill>
                <a:srgbClr val="4896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93" name="Rectangle 30"/>
              <p:cNvSpPr>
                <a:spLocks noChangeArrowheads="1"/>
              </p:cNvSpPr>
              <p:nvPr/>
            </p:nvSpPr>
            <p:spPr bwMode="auto">
              <a:xfrm>
                <a:off x="173" y="2081"/>
                <a:ext cx="185" cy="3"/>
              </a:xfrm>
              <a:prstGeom prst="rect">
                <a:avLst/>
              </a:prstGeom>
              <a:solidFill>
                <a:srgbClr val="48963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94" name="Rectangle 31"/>
              <p:cNvSpPr>
                <a:spLocks noChangeArrowheads="1"/>
              </p:cNvSpPr>
              <p:nvPr/>
            </p:nvSpPr>
            <p:spPr bwMode="auto">
              <a:xfrm>
                <a:off x="173" y="2084"/>
                <a:ext cx="185" cy="2"/>
              </a:xfrm>
              <a:prstGeom prst="rect">
                <a:avLst/>
              </a:prstGeom>
              <a:solidFill>
                <a:srgbClr val="4C99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95" name="Rectangle 32"/>
              <p:cNvSpPr>
                <a:spLocks noChangeArrowheads="1"/>
              </p:cNvSpPr>
              <p:nvPr/>
            </p:nvSpPr>
            <p:spPr bwMode="auto">
              <a:xfrm>
                <a:off x="173" y="2086"/>
                <a:ext cx="185" cy="3"/>
              </a:xfrm>
              <a:prstGeom prst="rect">
                <a:avLst/>
              </a:prstGeom>
              <a:solidFill>
                <a:srgbClr val="4D993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96" name="Rectangle 33"/>
              <p:cNvSpPr>
                <a:spLocks noChangeArrowheads="1"/>
              </p:cNvSpPr>
              <p:nvPr/>
            </p:nvSpPr>
            <p:spPr bwMode="auto">
              <a:xfrm>
                <a:off x="173" y="2089"/>
                <a:ext cx="185" cy="2"/>
              </a:xfrm>
              <a:prstGeom prst="rect">
                <a:avLst/>
              </a:prstGeom>
              <a:solidFill>
                <a:srgbClr val="509C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97" name="Rectangle 34"/>
              <p:cNvSpPr>
                <a:spLocks noChangeArrowheads="1"/>
              </p:cNvSpPr>
              <p:nvPr/>
            </p:nvSpPr>
            <p:spPr bwMode="auto">
              <a:xfrm>
                <a:off x="173" y="2091"/>
                <a:ext cx="185" cy="3"/>
              </a:xfrm>
              <a:prstGeom prst="rect">
                <a:avLst/>
              </a:prstGeom>
              <a:solidFill>
                <a:srgbClr val="519C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98" name="Rectangle 35"/>
              <p:cNvSpPr>
                <a:spLocks noChangeArrowheads="1"/>
              </p:cNvSpPr>
              <p:nvPr/>
            </p:nvSpPr>
            <p:spPr bwMode="auto">
              <a:xfrm>
                <a:off x="173" y="2094"/>
                <a:ext cx="185" cy="2"/>
              </a:xfrm>
              <a:prstGeom prst="rect">
                <a:avLst/>
              </a:prstGeom>
              <a:solidFill>
                <a:srgbClr val="549E3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99" name="Rectangle 36"/>
              <p:cNvSpPr>
                <a:spLocks noChangeArrowheads="1"/>
              </p:cNvSpPr>
              <p:nvPr/>
            </p:nvSpPr>
            <p:spPr bwMode="auto">
              <a:xfrm>
                <a:off x="173" y="2096"/>
                <a:ext cx="185" cy="3"/>
              </a:xfrm>
              <a:prstGeom prst="rect">
                <a:avLst/>
              </a:prstGeom>
              <a:solidFill>
                <a:srgbClr val="559E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00" name="Rectangle 37"/>
              <p:cNvSpPr>
                <a:spLocks noChangeArrowheads="1"/>
              </p:cNvSpPr>
              <p:nvPr/>
            </p:nvSpPr>
            <p:spPr bwMode="auto">
              <a:xfrm>
                <a:off x="173" y="2099"/>
                <a:ext cx="185" cy="2"/>
              </a:xfrm>
              <a:prstGeom prst="rect">
                <a:avLst/>
              </a:prstGeom>
              <a:solidFill>
                <a:srgbClr val="58A1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01" name="Rectangle 38"/>
              <p:cNvSpPr>
                <a:spLocks noChangeArrowheads="1"/>
              </p:cNvSpPr>
              <p:nvPr/>
            </p:nvSpPr>
            <p:spPr bwMode="auto">
              <a:xfrm>
                <a:off x="173" y="2101"/>
                <a:ext cx="185" cy="3"/>
              </a:xfrm>
              <a:prstGeom prst="rect">
                <a:avLst/>
              </a:prstGeom>
              <a:solidFill>
                <a:srgbClr val="59A1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02" name="Rectangle 39"/>
              <p:cNvSpPr>
                <a:spLocks noChangeArrowheads="1"/>
              </p:cNvSpPr>
              <p:nvPr/>
            </p:nvSpPr>
            <p:spPr bwMode="auto">
              <a:xfrm>
                <a:off x="173" y="2104"/>
                <a:ext cx="185" cy="2"/>
              </a:xfrm>
              <a:prstGeom prst="rect">
                <a:avLst/>
              </a:prstGeom>
              <a:solidFill>
                <a:srgbClr val="5CA3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03" name="Rectangle 40"/>
              <p:cNvSpPr>
                <a:spLocks noChangeArrowheads="1"/>
              </p:cNvSpPr>
              <p:nvPr/>
            </p:nvSpPr>
            <p:spPr bwMode="auto">
              <a:xfrm>
                <a:off x="173" y="2106"/>
                <a:ext cx="185" cy="3"/>
              </a:xfrm>
              <a:prstGeom prst="rect">
                <a:avLst/>
              </a:prstGeom>
              <a:solidFill>
                <a:srgbClr val="5EA3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04" name="Rectangle 41"/>
              <p:cNvSpPr>
                <a:spLocks noChangeArrowheads="1"/>
              </p:cNvSpPr>
              <p:nvPr/>
            </p:nvSpPr>
            <p:spPr bwMode="auto">
              <a:xfrm>
                <a:off x="173" y="2109"/>
                <a:ext cx="185" cy="2"/>
              </a:xfrm>
              <a:prstGeom prst="rect">
                <a:avLst/>
              </a:prstGeom>
              <a:solidFill>
                <a:srgbClr val="60A6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05" name="Rectangle 42"/>
              <p:cNvSpPr>
                <a:spLocks noChangeArrowheads="1"/>
              </p:cNvSpPr>
              <p:nvPr/>
            </p:nvSpPr>
            <p:spPr bwMode="auto">
              <a:xfrm>
                <a:off x="173" y="2111"/>
                <a:ext cx="185" cy="3"/>
              </a:xfrm>
              <a:prstGeom prst="rect">
                <a:avLst/>
              </a:prstGeom>
              <a:solidFill>
                <a:srgbClr val="61A6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06" name="Rectangle 43"/>
              <p:cNvSpPr>
                <a:spLocks noChangeArrowheads="1"/>
              </p:cNvSpPr>
              <p:nvPr/>
            </p:nvSpPr>
            <p:spPr bwMode="auto">
              <a:xfrm>
                <a:off x="173" y="2114"/>
                <a:ext cx="185" cy="2"/>
              </a:xfrm>
              <a:prstGeom prst="rect">
                <a:avLst/>
              </a:prstGeom>
              <a:solidFill>
                <a:srgbClr val="64A8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07" name="Rectangle 44"/>
              <p:cNvSpPr>
                <a:spLocks noChangeArrowheads="1"/>
              </p:cNvSpPr>
              <p:nvPr/>
            </p:nvSpPr>
            <p:spPr bwMode="auto">
              <a:xfrm>
                <a:off x="173" y="2116"/>
                <a:ext cx="185" cy="3"/>
              </a:xfrm>
              <a:prstGeom prst="rect">
                <a:avLst/>
              </a:prstGeom>
              <a:solidFill>
                <a:srgbClr val="66A8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08" name="Rectangle 45"/>
              <p:cNvSpPr>
                <a:spLocks noChangeArrowheads="1"/>
              </p:cNvSpPr>
              <p:nvPr/>
            </p:nvSpPr>
            <p:spPr bwMode="auto">
              <a:xfrm>
                <a:off x="173" y="2119"/>
                <a:ext cx="185" cy="2"/>
              </a:xfrm>
              <a:prstGeom prst="rect">
                <a:avLst/>
              </a:prstGeom>
              <a:solidFill>
                <a:srgbClr val="69AB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09" name="Rectangle 46"/>
              <p:cNvSpPr>
                <a:spLocks noChangeArrowheads="1"/>
              </p:cNvSpPr>
              <p:nvPr/>
            </p:nvSpPr>
            <p:spPr bwMode="auto">
              <a:xfrm>
                <a:off x="173" y="2121"/>
                <a:ext cx="185" cy="3"/>
              </a:xfrm>
              <a:prstGeom prst="rect">
                <a:avLst/>
              </a:prstGeom>
              <a:solidFill>
                <a:srgbClr val="6AAB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10" name="Rectangle 47"/>
              <p:cNvSpPr>
                <a:spLocks noChangeArrowheads="1"/>
              </p:cNvSpPr>
              <p:nvPr/>
            </p:nvSpPr>
            <p:spPr bwMode="auto">
              <a:xfrm>
                <a:off x="173" y="2124"/>
                <a:ext cx="185" cy="2"/>
              </a:xfrm>
              <a:prstGeom prst="rect">
                <a:avLst/>
              </a:prstGeom>
              <a:solidFill>
                <a:srgbClr val="6DAD4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11" name="Rectangle 48"/>
              <p:cNvSpPr>
                <a:spLocks noChangeArrowheads="1"/>
              </p:cNvSpPr>
              <p:nvPr/>
            </p:nvSpPr>
            <p:spPr bwMode="auto">
              <a:xfrm>
                <a:off x="173" y="2126"/>
                <a:ext cx="185" cy="3"/>
              </a:xfrm>
              <a:prstGeom prst="rect">
                <a:avLst/>
              </a:prstGeom>
              <a:solidFill>
                <a:srgbClr val="6EAD4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12" name="Rectangle 49"/>
              <p:cNvSpPr>
                <a:spLocks noChangeArrowheads="1"/>
              </p:cNvSpPr>
              <p:nvPr/>
            </p:nvSpPr>
            <p:spPr bwMode="auto">
              <a:xfrm>
                <a:off x="173" y="2129"/>
                <a:ext cx="185" cy="2"/>
              </a:xfrm>
              <a:prstGeom prst="rect">
                <a:avLst/>
              </a:prstGeom>
              <a:solidFill>
                <a:srgbClr val="71B0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13" name="Rectangle 50"/>
              <p:cNvSpPr>
                <a:spLocks noChangeArrowheads="1"/>
              </p:cNvSpPr>
              <p:nvPr/>
            </p:nvSpPr>
            <p:spPr bwMode="auto">
              <a:xfrm>
                <a:off x="173" y="2131"/>
                <a:ext cx="185" cy="3"/>
              </a:xfrm>
              <a:prstGeom prst="rect">
                <a:avLst/>
              </a:prstGeom>
              <a:solidFill>
                <a:srgbClr val="72B0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14" name="Rectangle 51"/>
              <p:cNvSpPr>
                <a:spLocks noChangeArrowheads="1"/>
              </p:cNvSpPr>
              <p:nvPr/>
            </p:nvSpPr>
            <p:spPr bwMode="auto">
              <a:xfrm>
                <a:off x="173" y="2134"/>
                <a:ext cx="185" cy="2"/>
              </a:xfrm>
              <a:prstGeom prst="rect">
                <a:avLst/>
              </a:prstGeom>
              <a:solidFill>
                <a:srgbClr val="75B3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15" name="Rectangle 52"/>
              <p:cNvSpPr>
                <a:spLocks noChangeArrowheads="1"/>
              </p:cNvSpPr>
              <p:nvPr/>
            </p:nvSpPr>
            <p:spPr bwMode="auto">
              <a:xfrm>
                <a:off x="173" y="2136"/>
                <a:ext cx="185" cy="3"/>
              </a:xfrm>
              <a:prstGeom prst="rect">
                <a:avLst/>
              </a:prstGeom>
              <a:solidFill>
                <a:srgbClr val="77B3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16" name="Rectangle 53"/>
              <p:cNvSpPr>
                <a:spLocks noChangeArrowheads="1"/>
              </p:cNvSpPr>
              <p:nvPr/>
            </p:nvSpPr>
            <p:spPr bwMode="auto">
              <a:xfrm>
                <a:off x="173" y="2139"/>
                <a:ext cx="185" cy="2"/>
              </a:xfrm>
              <a:prstGeom prst="rect">
                <a:avLst/>
              </a:prstGeom>
              <a:solidFill>
                <a:srgbClr val="7AB55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17" name="Rectangle 54"/>
              <p:cNvSpPr>
                <a:spLocks noChangeArrowheads="1"/>
              </p:cNvSpPr>
              <p:nvPr/>
            </p:nvSpPr>
            <p:spPr bwMode="auto">
              <a:xfrm>
                <a:off x="173" y="2141"/>
                <a:ext cx="185" cy="3"/>
              </a:xfrm>
              <a:prstGeom prst="rect">
                <a:avLst/>
              </a:prstGeom>
              <a:solidFill>
                <a:srgbClr val="7BB55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18" name="Rectangle 55"/>
              <p:cNvSpPr>
                <a:spLocks noChangeArrowheads="1"/>
              </p:cNvSpPr>
              <p:nvPr/>
            </p:nvSpPr>
            <p:spPr bwMode="auto">
              <a:xfrm>
                <a:off x="173" y="2144"/>
                <a:ext cx="185" cy="2"/>
              </a:xfrm>
              <a:prstGeom prst="rect">
                <a:avLst/>
              </a:prstGeom>
              <a:solidFill>
                <a:srgbClr val="7DB8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19" name="Rectangle 56"/>
              <p:cNvSpPr>
                <a:spLocks noChangeArrowheads="1"/>
              </p:cNvSpPr>
              <p:nvPr/>
            </p:nvSpPr>
            <p:spPr bwMode="auto">
              <a:xfrm>
                <a:off x="173" y="2146"/>
                <a:ext cx="185" cy="3"/>
              </a:xfrm>
              <a:prstGeom prst="rect">
                <a:avLst/>
              </a:prstGeom>
              <a:solidFill>
                <a:srgbClr val="7FB8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20" name="Rectangle 57"/>
              <p:cNvSpPr>
                <a:spLocks noChangeArrowheads="1"/>
              </p:cNvSpPr>
              <p:nvPr/>
            </p:nvSpPr>
            <p:spPr bwMode="auto">
              <a:xfrm>
                <a:off x="173" y="2149"/>
                <a:ext cx="185" cy="2"/>
              </a:xfrm>
              <a:prstGeom prst="rect">
                <a:avLst/>
              </a:prstGeom>
              <a:solidFill>
                <a:srgbClr val="82BA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21" name="Rectangle 58"/>
              <p:cNvSpPr>
                <a:spLocks noChangeArrowheads="1"/>
              </p:cNvSpPr>
              <p:nvPr/>
            </p:nvSpPr>
            <p:spPr bwMode="auto">
              <a:xfrm>
                <a:off x="173" y="2151"/>
                <a:ext cx="185" cy="3"/>
              </a:xfrm>
              <a:prstGeom prst="rect">
                <a:avLst/>
              </a:prstGeom>
              <a:solidFill>
                <a:srgbClr val="84BA5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22" name="Rectangle 59"/>
              <p:cNvSpPr>
                <a:spLocks noChangeArrowheads="1"/>
              </p:cNvSpPr>
              <p:nvPr/>
            </p:nvSpPr>
            <p:spPr bwMode="auto">
              <a:xfrm>
                <a:off x="173" y="2154"/>
                <a:ext cx="185" cy="2"/>
              </a:xfrm>
              <a:prstGeom prst="rect">
                <a:avLst/>
              </a:prstGeom>
              <a:solidFill>
                <a:srgbClr val="87BD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23" name="Rectangle 60"/>
              <p:cNvSpPr>
                <a:spLocks noChangeArrowheads="1"/>
              </p:cNvSpPr>
              <p:nvPr/>
            </p:nvSpPr>
            <p:spPr bwMode="auto">
              <a:xfrm>
                <a:off x="173" y="2156"/>
                <a:ext cx="185" cy="3"/>
              </a:xfrm>
              <a:prstGeom prst="rect">
                <a:avLst/>
              </a:prstGeom>
              <a:solidFill>
                <a:srgbClr val="88BD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24" name="Rectangle 61"/>
              <p:cNvSpPr>
                <a:spLocks noChangeArrowheads="1"/>
              </p:cNvSpPr>
              <p:nvPr/>
            </p:nvSpPr>
            <p:spPr bwMode="auto">
              <a:xfrm>
                <a:off x="173" y="2159"/>
                <a:ext cx="185" cy="2"/>
              </a:xfrm>
              <a:prstGeom prst="rect">
                <a:avLst/>
              </a:prstGeom>
              <a:solidFill>
                <a:srgbClr val="8BBF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25" name="Rectangle 62"/>
              <p:cNvSpPr>
                <a:spLocks noChangeArrowheads="1"/>
              </p:cNvSpPr>
              <p:nvPr/>
            </p:nvSpPr>
            <p:spPr bwMode="auto">
              <a:xfrm>
                <a:off x="173" y="2161"/>
                <a:ext cx="185" cy="3"/>
              </a:xfrm>
              <a:prstGeom prst="rect">
                <a:avLst/>
              </a:prstGeom>
              <a:solidFill>
                <a:srgbClr val="8DBF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26" name="Rectangle 63"/>
              <p:cNvSpPr>
                <a:spLocks noChangeArrowheads="1"/>
              </p:cNvSpPr>
              <p:nvPr/>
            </p:nvSpPr>
            <p:spPr bwMode="auto">
              <a:xfrm>
                <a:off x="173" y="2164"/>
                <a:ext cx="185" cy="2"/>
              </a:xfrm>
              <a:prstGeom prst="rect">
                <a:avLst/>
              </a:prstGeom>
              <a:solidFill>
                <a:srgbClr val="90C2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27" name="Rectangle 64"/>
              <p:cNvSpPr>
                <a:spLocks noChangeArrowheads="1"/>
              </p:cNvSpPr>
              <p:nvPr/>
            </p:nvSpPr>
            <p:spPr bwMode="auto">
              <a:xfrm>
                <a:off x="173" y="2166"/>
                <a:ext cx="185" cy="3"/>
              </a:xfrm>
              <a:prstGeom prst="rect">
                <a:avLst/>
              </a:prstGeom>
              <a:solidFill>
                <a:srgbClr val="90C26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28" name="Rectangle 65"/>
              <p:cNvSpPr>
                <a:spLocks noChangeArrowheads="1"/>
              </p:cNvSpPr>
              <p:nvPr/>
            </p:nvSpPr>
            <p:spPr bwMode="auto">
              <a:xfrm>
                <a:off x="173" y="2169"/>
                <a:ext cx="185" cy="2"/>
              </a:xfrm>
              <a:prstGeom prst="rect">
                <a:avLst/>
              </a:prstGeom>
              <a:solidFill>
                <a:srgbClr val="94C4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29" name="Rectangle 66"/>
              <p:cNvSpPr>
                <a:spLocks noChangeArrowheads="1"/>
              </p:cNvSpPr>
              <p:nvPr/>
            </p:nvSpPr>
            <p:spPr bwMode="auto">
              <a:xfrm>
                <a:off x="173" y="2171"/>
                <a:ext cx="185" cy="3"/>
              </a:xfrm>
              <a:prstGeom prst="rect">
                <a:avLst/>
              </a:prstGeom>
              <a:solidFill>
                <a:srgbClr val="95C46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30" name="Rectangle 67"/>
              <p:cNvSpPr>
                <a:spLocks noChangeArrowheads="1"/>
              </p:cNvSpPr>
              <p:nvPr/>
            </p:nvSpPr>
            <p:spPr bwMode="auto">
              <a:xfrm>
                <a:off x="173" y="2174"/>
                <a:ext cx="185" cy="2"/>
              </a:xfrm>
              <a:prstGeom prst="rect">
                <a:avLst/>
              </a:prstGeom>
              <a:solidFill>
                <a:srgbClr val="99C7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31" name="Rectangle 68"/>
              <p:cNvSpPr>
                <a:spLocks noChangeArrowheads="1"/>
              </p:cNvSpPr>
              <p:nvPr/>
            </p:nvSpPr>
            <p:spPr bwMode="auto">
              <a:xfrm>
                <a:off x="173" y="2176"/>
                <a:ext cx="185" cy="3"/>
              </a:xfrm>
              <a:prstGeom prst="rect">
                <a:avLst/>
              </a:prstGeom>
              <a:solidFill>
                <a:srgbClr val="9CC9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32" name="Rectangle 69"/>
              <p:cNvSpPr>
                <a:spLocks noChangeArrowheads="1"/>
              </p:cNvSpPr>
              <p:nvPr/>
            </p:nvSpPr>
            <p:spPr bwMode="auto">
              <a:xfrm>
                <a:off x="173" y="2179"/>
                <a:ext cx="185" cy="2"/>
              </a:xfrm>
              <a:prstGeom prst="rect">
                <a:avLst/>
              </a:prstGeom>
              <a:solidFill>
                <a:srgbClr val="9DC9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33" name="Rectangle 70"/>
              <p:cNvSpPr>
                <a:spLocks noChangeArrowheads="1"/>
              </p:cNvSpPr>
              <p:nvPr/>
            </p:nvSpPr>
            <p:spPr bwMode="auto">
              <a:xfrm>
                <a:off x="173" y="2181"/>
                <a:ext cx="185" cy="3"/>
              </a:xfrm>
              <a:prstGeom prst="rect">
                <a:avLst/>
              </a:prstGeom>
              <a:solidFill>
                <a:srgbClr val="A0CC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34" name="Rectangle 71"/>
              <p:cNvSpPr>
                <a:spLocks noChangeArrowheads="1"/>
              </p:cNvSpPr>
              <p:nvPr/>
            </p:nvSpPr>
            <p:spPr bwMode="auto">
              <a:xfrm>
                <a:off x="173" y="2184"/>
                <a:ext cx="185" cy="2"/>
              </a:xfrm>
              <a:prstGeom prst="rect">
                <a:avLst/>
              </a:prstGeom>
              <a:solidFill>
                <a:srgbClr val="A2CC7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35" name="Rectangle 72"/>
              <p:cNvSpPr>
                <a:spLocks noChangeArrowheads="1"/>
              </p:cNvSpPr>
              <p:nvPr/>
            </p:nvSpPr>
            <p:spPr bwMode="auto">
              <a:xfrm>
                <a:off x="173" y="2186"/>
                <a:ext cx="185" cy="3"/>
              </a:xfrm>
              <a:prstGeom prst="rect">
                <a:avLst/>
              </a:prstGeom>
              <a:solidFill>
                <a:srgbClr val="A5CF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36" name="Rectangle 73"/>
              <p:cNvSpPr>
                <a:spLocks noChangeArrowheads="1"/>
              </p:cNvSpPr>
              <p:nvPr/>
            </p:nvSpPr>
            <p:spPr bwMode="auto">
              <a:xfrm>
                <a:off x="173" y="2189"/>
                <a:ext cx="185" cy="2"/>
              </a:xfrm>
              <a:prstGeom prst="rect">
                <a:avLst/>
              </a:prstGeom>
              <a:solidFill>
                <a:srgbClr val="A6CF7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37" name="Rectangle 74"/>
              <p:cNvSpPr>
                <a:spLocks noChangeArrowheads="1"/>
              </p:cNvSpPr>
              <p:nvPr/>
            </p:nvSpPr>
            <p:spPr bwMode="auto">
              <a:xfrm>
                <a:off x="173" y="2191"/>
                <a:ext cx="185" cy="3"/>
              </a:xfrm>
              <a:prstGeom prst="rect">
                <a:avLst/>
              </a:prstGeom>
              <a:solidFill>
                <a:srgbClr val="A9D1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38" name="Rectangle 75"/>
              <p:cNvSpPr>
                <a:spLocks noChangeArrowheads="1"/>
              </p:cNvSpPr>
              <p:nvPr/>
            </p:nvSpPr>
            <p:spPr bwMode="auto">
              <a:xfrm>
                <a:off x="173" y="2194"/>
                <a:ext cx="185" cy="2"/>
              </a:xfrm>
              <a:prstGeom prst="rect">
                <a:avLst/>
              </a:prstGeom>
              <a:solidFill>
                <a:srgbClr val="ABD1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39" name="Rectangle 76"/>
              <p:cNvSpPr>
                <a:spLocks noChangeArrowheads="1"/>
              </p:cNvSpPr>
              <p:nvPr/>
            </p:nvSpPr>
            <p:spPr bwMode="auto">
              <a:xfrm>
                <a:off x="173" y="2196"/>
                <a:ext cx="185" cy="3"/>
              </a:xfrm>
              <a:prstGeom prst="rect">
                <a:avLst/>
              </a:prstGeom>
              <a:solidFill>
                <a:srgbClr val="AED4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40" name="Rectangle 77"/>
              <p:cNvSpPr>
                <a:spLocks noChangeArrowheads="1"/>
              </p:cNvSpPr>
              <p:nvPr/>
            </p:nvSpPr>
            <p:spPr bwMode="auto">
              <a:xfrm>
                <a:off x="173" y="2199"/>
                <a:ext cx="185" cy="2"/>
              </a:xfrm>
              <a:prstGeom prst="rect">
                <a:avLst/>
              </a:prstGeom>
              <a:solidFill>
                <a:srgbClr val="AFD4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41" name="Rectangle 78"/>
              <p:cNvSpPr>
                <a:spLocks noChangeArrowheads="1"/>
              </p:cNvSpPr>
              <p:nvPr/>
            </p:nvSpPr>
            <p:spPr bwMode="auto">
              <a:xfrm>
                <a:off x="173" y="2201"/>
                <a:ext cx="185" cy="3"/>
              </a:xfrm>
              <a:prstGeom prst="rect">
                <a:avLst/>
              </a:prstGeom>
              <a:solidFill>
                <a:srgbClr val="B3D6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42" name="Rectangle 79"/>
              <p:cNvSpPr>
                <a:spLocks noChangeArrowheads="1"/>
              </p:cNvSpPr>
              <p:nvPr/>
            </p:nvSpPr>
            <p:spPr bwMode="auto">
              <a:xfrm>
                <a:off x="173" y="2204"/>
                <a:ext cx="185" cy="2"/>
              </a:xfrm>
              <a:prstGeom prst="rect">
                <a:avLst/>
              </a:prstGeom>
              <a:solidFill>
                <a:srgbClr val="B3D6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43" name="Rectangle 80"/>
              <p:cNvSpPr>
                <a:spLocks noChangeArrowheads="1"/>
              </p:cNvSpPr>
              <p:nvPr/>
            </p:nvSpPr>
            <p:spPr bwMode="auto">
              <a:xfrm>
                <a:off x="173" y="2206"/>
                <a:ext cx="185" cy="3"/>
              </a:xfrm>
              <a:prstGeom prst="rect">
                <a:avLst/>
              </a:prstGeom>
              <a:solidFill>
                <a:srgbClr val="B8D9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44" name="Rectangle 81"/>
              <p:cNvSpPr>
                <a:spLocks noChangeArrowheads="1"/>
              </p:cNvSpPr>
              <p:nvPr/>
            </p:nvSpPr>
            <p:spPr bwMode="auto">
              <a:xfrm>
                <a:off x="173" y="2209"/>
                <a:ext cx="185" cy="2"/>
              </a:xfrm>
              <a:prstGeom prst="rect">
                <a:avLst/>
              </a:prstGeom>
              <a:solidFill>
                <a:srgbClr val="B8D9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45" name="Rectangle 82"/>
              <p:cNvSpPr>
                <a:spLocks noChangeArrowheads="1"/>
              </p:cNvSpPr>
              <p:nvPr/>
            </p:nvSpPr>
            <p:spPr bwMode="auto">
              <a:xfrm>
                <a:off x="173" y="2211"/>
                <a:ext cx="185" cy="3"/>
              </a:xfrm>
              <a:prstGeom prst="rect">
                <a:avLst/>
              </a:prstGeom>
              <a:solidFill>
                <a:srgbClr val="BCDB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46" name="Rectangle 83"/>
              <p:cNvSpPr>
                <a:spLocks noChangeArrowheads="1"/>
              </p:cNvSpPr>
              <p:nvPr/>
            </p:nvSpPr>
            <p:spPr bwMode="auto">
              <a:xfrm>
                <a:off x="173" y="2214"/>
                <a:ext cx="185" cy="2"/>
              </a:xfrm>
              <a:prstGeom prst="rect">
                <a:avLst/>
              </a:prstGeom>
              <a:solidFill>
                <a:srgbClr val="BEDB8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47" name="Rectangle 84"/>
              <p:cNvSpPr>
                <a:spLocks noChangeArrowheads="1"/>
              </p:cNvSpPr>
              <p:nvPr/>
            </p:nvSpPr>
            <p:spPr bwMode="auto">
              <a:xfrm>
                <a:off x="173" y="2216"/>
                <a:ext cx="185" cy="3"/>
              </a:xfrm>
              <a:prstGeom prst="rect">
                <a:avLst/>
              </a:prstGeom>
              <a:solidFill>
                <a:srgbClr val="C1DE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48" name="Rectangle 85"/>
              <p:cNvSpPr>
                <a:spLocks noChangeArrowheads="1"/>
              </p:cNvSpPr>
              <p:nvPr/>
            </p:nvSpPr>
            <p:spPr bwMode="auto">
              <a:xfrm>
                <a:off x="173" y="2219"/>
                <a:ext cx="185" cy="2"/>
              </a:xfrm>
              <a:prstGeom prst="rect">
                <a:avLst/>
              </a:prstGeom>
              <a:solidFill>
                <a:srgbClr val="C2DE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49" name="Rectangle 86"/>
              <p:cNvSpPr>
                <a:spLocks noChangeArrowheads="1"/>
              </p:cNvSpPr>
              <p:nvPr/>
            </p:nvSpPr>
            <p:spPr bwMode="auto">
              <a:xfrm>
                <a:off x="173" y="2221"/>
                <a:ext cx="185" cy="3"/>
              </a:xfrm>
              <a:prstGeom prst="rect">
                <a:avLst/>
              </a:prstGeom>
              <a:solidFill>
                <a:srgbClr val="C6E0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50" name="Rectangle 87"/>
              <p:cNvSpPr>
                <a:spLocks noChangeArrowheads="1"/>
              </p:cNvSpPr>
              <p:nvPr/>
            </p:nvSpPr>
            <p:spPr bwMode="auto">
              <a:xfrm>
                <a:off x="173" y="2224"/>
                <a:ext cx="185" cy="2"/>
              </a:xfrm>
              <a:prstGeom prst="rect">
                <a:avLst/>
              </a:prstGeom>
              <a:solidFill>
                <a:srgbClr val="C6E0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51" name="Rectangle 88"/>
              <p:cNvSpPr>
                <a:spLocks noChangeArrowheads="1"/>
              </p:cNvSpPr>
              <p:nvPr/>
            </p:nvSpPr>
            <p:spPr bwMode="auto">
              <a:xfrm>
                <a:off x="173" y="2226"/>
                <a:ext cx="185" cy="3"/>
              </a:xfrm>
              <a:prstGeom prst="rect">
                <a:avLst/>
              </a:prstGeom>
              <a:solidFill>
                <a:srgbClr val="CBE3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52" name="Rectangle 89"/>
              <p:cNvSpPr>
                <a:spLocks noChangeArrowheads="1"/>
              </p:cNvSpPr>
              <p:nvPr/>
            </p:nvSpPr>
            <p:spPr bwMode="auto">
              <a:xfrm>
                <a:off x="173" y="2229"/>
                <a:ext cx="185" cy="2"/>
              </a:xfrm>
              <a:prstGeom prst="rect">
                <a:avLst/>
              </a:prstGeom>
              <a:solidFill>
                <a:srgbClr val="CCE3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53" name="Rectangle 90"/>
              <p:cNvSpPr>
                <a:spLocks noChangeArrowheads="1"/>
              </p:cNvSpPr>
              <p:nvPr/>
            </p:nvSpPr>
            <p:spPr bwMode="auto">
              <a:xfrm>
                <a:off x="173" y="2231"/>
                <a:ext cx="185" cy="3"/>
              </a:xfrm>
              <a:prstGeom prst="rect">
                <a:avLst/>
              </a:prstGeom>
              <a:solidFill>
                <a:srgbClr val="CEE6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54" name="Rectangle 91"/>
              <p:cNvSpPr>
                <a:spLocks noChangeArrowheads="1"/>
              </p:cNvSpPr>
              <p:nvPr/>
            </p:nvSpPr>
            <p:spPr bwMode="auto">
              <a:xfrm>
                <a:off x="173" y="2234"/>
                <a:ext cx="185" cy="2"/>
              </a:xfrm>
              <a:prstGeom prst="rect">
                <a:avLst/>
              </a:prstGeom>
              <a:solidFill>
                <a:srgbClr val="D0E6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55" name="Rectangle 92"/>
              <p:cNvSpPr>
                <a:spLocks noChangeArrowheads="1"/>
              </p:cNvSpPr>
              <p:nvPr/>
            </p:nvSpPr>
            <p:spPr bwMode="auto">
              <a:xfrm>
                <a:off x="173" y="2236"/>
                <a:ext cx="185" cy="3"/>
              </a:xfrm>
              <a:prstGeom prst="rect">
                <a:avLst/>
              </a:prstGeom>
              <a:solidFill>
                <a:srgbClr val="D4E8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56" name="Rectangle 93"/>
              <p:cNvSpPr>
                <a:spLocks noChangeArrowheads="1"/>
              </p:cNvSpPr>
              <p:nvPr/>
            </p:nvSpPr>
            <p:spPr bwMode="auto">
              <a:xfrm>
                <a:off x="173" y="2239"/>
                <a:ext cx="185" cy="2"/>
              </a:xfrm>
              <a:prstGeom prst="rect">
                <a:avLst/>
              </a:prstGeom>
              <a:solidFill>
                <a:srgbClr val="D5E8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57" name="Rectangle 94"/>
              <p:cNvSpPr>
                <a:spLocks noChangeArrowheads="1"/>
              </p:cNvSpPr>
              <p:nvPr/>
            </p:nvSpPr>
            <p:spPr bwMode="auto">
              <a:xfrm>
                <a:off x="173" y="2241"/>
                <a:ext cx="185" cy="3"/>
              </a:xfrm>
              <a:prstGeom prst="rect">
                <a:avLst/>
              </a:prstGeom>
              <a:solidFill>
                <a:srgbClr val="D8EB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58" name="Rectangle 95"/>
              <p:cNvSpPr>
                <a:spLocks noChangeArrowheads="1"/>
              </p:cNvSpPr>
              <p:nvPr/>
            </p:nvSpPr>
            <p:spPr bwMode="auto">
              <a:xfrm>
                <a:off x="173" y="2244"/>
                <a:ext cx="185" cy="2"/>
              </a:xfrm>
              <a:prstGeom prst="rect">
                <a:avLst/>
              </a:prstGeom>
              <a:solidFill>
                <a:srgbClr val="DCED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59" name="Rectangle 96"/>
              <p:cNvSpPr>
                <a:spLocks noChangeArrowheads="1"/>
              </p:cNvSpPr>
              <p:nvPr/>
            </p:nvSpPr>
            <p:spPr bwMode="auto">
              <a:xfrm>
                <a:off x="173" y="2246"/>
                <a:ext cx="185" cy="3"/>
              </a:xfrm>
              <a:prstGeom prst="rect">
                <a:avLst/>
              </a:prstGeom>
              <a:solidFill>
                <a:srgbClr val="DDED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60" name="Rectangle 97"/>
              <p:cNvSpPr>
                <a:spLocks noChangeArrowheads="1"/>
              </p:cNvSpPr>
              <p:nvPr/>
            </p:nvSpPr>
            <p:spPr bwMode="auto">
              <a:xfrm>
                <a:off x="173" y="2249"/>
                <a:ext cx="185" cy="2"/>
              </a:xfrm>
              <a:prstGeom prst="rect">
                <a:avLst/>
              </a:prstGeom>
              <a:solidFill>
                <a:srgbClr val="E1F0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61" name="Rectangle 98"/>
              <p:cNvSpPr>
                <a:spLocks noChangeArrowheads="1"/>
              </p:cNvSpPr>
              <p:nvPr/>
            </p:nvSpPr>
            <p:spPr bwMode="auto">
              <a:xfrm>
                <a:off x="173" y="2251"/>
                <a:ext cx="185" cy="3"/>
              </a:xfrm>
              <a:prstGeom prst="rect">
                <a:avLst/>
              </a:prstGeom>
              <a:solidFill>
                <a:srgbClr val="E3F0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62" name="Rectangle 99"/>
              <p:cNvSpPr>
                <a:spLocks noChangeArrowheads="1"/>
              </p:cNvSpPr>
              <p:nvPr/>
            </p:nvSpPr>
            <p:spPr bwMode="auto">
              <a:xfrm>
                <a:off x="173" y="2254"/>
                <a:ext cx="185" cy="2"/>
              </a:xfrm>
              <a:prstGeom prst="rect">
                <a:avLst/>
              </a:prstGeom>
              <a:solidFill>
                <a:srgbClr val="E7F2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63" name="Rectangle 100"/>
              <p:cNvSpPr>
                <a:spLocks noChangeArrowheads="1"/>
              </p:cNvSpPr>
              <p:nvPr/>
            </p:nvSpPr>
            <p:spPr bwMode="auto">
              <a:xfrm>
                <a:off x="173" y="2256"/>
                <a:ext cx="185" cy="3"/>
              </a:xfrm>
              <a:prstGeom prst="rect">
                <a:avLst/>
              </a:prstGeom>
              <a:solidFill>
                <a:srgbClr val="E8F2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64" name="Rectangle 101"/>
              <p:cNvSpPr>
                <a:spLocks noChangeArrowheads="1"/>
              </p:cNvSpPr>
              <p:nvPr/>
            </p:nvSpPr>
            <p:spPr bwMode="auto">
              <a:xfrm>
                <a:off x="173" y="2259"/>
                <a:ext cx="185" cy="2"/>
              </a:xfrm>
              <a:prstGeom prst="rect">
                <a:avLst/>
              </a:prstGeom>
              <a:solidFill>
                <a:srgbClr val="ECF5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65" name="Rectangle 102"/>
              <p:cNvSpPr>
                <a:spLocks noChangeArrowheads="1"/>
              </p:cNvSpPr>
              <p:nvPr/>
            </p:nvSpPr>
            <p:spPr bwMode="auto">
              <a:xfrm>
                <a:off x="173" y="2261"/>
                <a:ext cx="185" cy="3"/>
              </a:xfrm>
              <a:prstGeom prst="rect">
                <a:avLst/>
              </a:prstGeom>
              <a:solidFill>
                <a:srgbClr val="ECF5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66" name="Rectangle 103"/>
              <p:cNvSpPr>
                <a:spLocks noChangeArrowheads="1"/>
              </p:cNvSpPr>
              <p:nvPr/>
            </p:nvSpPr>
            <p:spPr bwMode="auto">
              <a:xfrm>
                <a:off x="173" y="2264"/>
                <a:ext cx="185" cy="2"/>
              </a:xfrm>
              <a:prstGeom prst="rect">
                <a:avLst/>
              </a:prstGeom>
              <a:solidFill>
                <a:srgbClr val="EFF7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67" name="Rectangle 104"/>
              <p:cNvSpPr>
                <a:spLocks noChangeArrowheads="1"/>
              </p:cNvSpPr>
              <p:nvPr/>
            </p:nvSpPr>
            <p:spPr bwMode="auto">
              <a:xfrm>
                <a:off x="173" y="2266"/>
                <a:ext cx="185" cy="3"/>
              </a:xfrm>
              <a:prstGeom prst="rect">
                <a:avLst/>
              </a:prstGeom>
              <a:solidFill>
                <a:srgbClr val="F1F7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68" name="Rectangle 105"/>
              <p:cNvSpPr>
                <a:spLocks noChangeArrowheads="1"/>
              </p:cNvSpPr>
              <p:nvPr/>
            </p:nvSpPr>
            <p:spPr bwMode="auto">
              <a:xfrm>
                <a:off x="173" y="2269"/>
                <a:ext cx="185" cy="2"/>
              </a:xfrm>
              <a:prstGeom prst="rect">
                <a:avLst/>
              </a:prstGeom>
              <a:solidFill>
                <a:srgbClr val="F5FA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69" name="Rectangle 106"/>
              <p:cNvSpPr>
                <a:spLocks noChangeArrowheads="1"/>
              </p:cNvSpPr>
              <p:nvPr/>
            </p:nvSpPr>
            <p:spPr bwMode="auto">
              <a:xfrm>
                <a:off x="173" y="2271"/>
                <a:ext cx="185" cy="3"/>
              </a:xfrm>
              <a:prstGeom prst="rect">
                <a:avLst/>
              </a:prstGeom>
              <a:solidFill>
                <a:srgbClr val="F7FA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70" name="Rectangle 107"/>
              <p:cNvSpPr>
                <a:spLocks noChangeArrowheads="1"/>
              </p:cNvSpPr>
              <p:nvPr/>
            </p:nvSpPr>
            <p:spPr bwMode="auto">
              <a:xfrm>
                <a:off x="173" y="2274"/>
                <a:ext cx="185" cy="2"/>
              </a:xfrm>
              <a:prstGeom prst="rect">
                <a:avLst/>
              </a:prstGeom>
              <a:solidFill>
                <a:srgbClr val="FAFC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71" name="Rectangle 108"/>
              <p:cNvSpPr>
                <a:spLocks noChangeArrowheads="1"/>
              </p:cNvSpPr>
              <p:nvPr/>
            </p:nvSpPr>
            <p:spPr bwMode="auto">
              <a:xfrm>
                <a:off x="173" y="2276"/>
                <a:ext cx="185" cy="3"/>
              </a:xfrm>
              <a:prstGeom prst="rect">
                <a:avLst/>
              </a:prstGeom>
              <a:solidFill>
                <a:srgbClr val="FBFC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72" name="Rectangle 109"/>
              <p:cNvSpPr>
                <a:spLocks noChangeArrowheads="1"/>
              </p:cNvSpPr>
              <p:nvPr/>
            </p:nvSpPr>
            <p:spPr bwMode="auto">
              <a:xfrm>
                <a:off x="173" y="2279"/>
                <a:ext cx="185" cy="2"/>
              </a:xfrm>
              <a:prstGeom prst="rect">
                <a:avLst/>
              </a:prstGeom>
              <a:solidFill>
                <a:srgbClr val="FFF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73" name="Rectangle 110"/>
              <p:cNvSpPr>
                <a:spLocks noChangeArrowheads="1"/>
              </p:cNvSpPr>
              <p:nvPr/>
            </p:nvSpPr>
            <p:spPr bwMode="auto">
              <a:xfrm>
                <a:off x="411" y="1924"/>
                <a:ext cx="471"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lumMod val="75000"/>
                        <a:lumOff val="25000"/>
                      </a:schemeClr>
                    </a:solidFill>
                    <a:effectLst/>
                    <a:latin typeface="Century Gothic" panose="020B0502020202020204" pitchFamily="34" charset="0"/>
                  </a:rPr>
                  <a:t>NDVI </a:t>
                </a:r>
                <a:br>
                  <a:rPr kumimoji="0" lang="en-US" altLang="en-US" sz="1600" b="0" i="0" u="none" strike="noStrike" cap="none" normalizeH="0" baseline="0" dirty="0">
                    <a:ln>
                      <a:noFill/>
                    </a:ln>
                    <a:solidFill>
                      <a:schemeClr val="tx1">
                        <a:lumMod val="75000"/>
                        <a:lumOff val="25000"/>
                      </a:schemeClr>
                    </a:solidFill>
                    <a:effectLst/>
                    <a:latin typeface="Century Gothic" panose="020B0502020202020204" pitchFamily="34" charset="0"/>
                  </a:rPr>
                </a:br>
                <a:r>
                  <a:rPr kumimoji="0" lang="en-US" altLang="en-US" sz="1600" b="0" i="0" u="none" strike="noStrike" cap="none" normalizeH="0" baseline="0" dirty="0">
                    <a:ln>
                      <a:noFill/>
                    </a:ln>
                    <a:solidFill>
                      <a:schemeClr val="tx1">
                        <a:lumMod val="75000"/>
                        <a:lumOff val="25000"/>
                      </a:schemeClr>
                    </a:solidFill>
                    <a:effectLst/>
                    <a:latin typeface="Century Gothic" panose="020B0502020202020204" pitchFamily="34" charset="0"/>
                  </a:rPr>
                  <a:t>Increase</a:t>
                </a:r>
              </a:p>
            </p:txBody>
          </p:sp>
          <p:sp>
            <p:nvSpPr>
              <p:cNvPr id="574" name="Rectangle 112"/>
              <p:cNvSpPr>
                <a:spLocks noChangeArrowheads="1"/>
              </p:cNvSpPr>
              <p:nvPr/>
            </p:nvSpPr>
            <p:spPr bwMode="auto">
              <a:xfrm>
                <a:off x="173" y="2281"/>
                <a:ext cx="185" cy="3"/>
              </a:xfrm>
              <a:prstGeom prst="rect">
                <a:avLst/>
              </a:prstGeom>
              <a:solidFill>
                <a:srgbClr val="FFF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75" name="Rectangle 113"/>
              <p:cNvSpPr>
                <a:spLocks noChangeArrowheads="1"/>
              </p:cNvSpPr>
              <p:nvPr/>
            </p:nvSpPr>
            <p:spPr bwMode="auto">
              <a:xfrm>
                <a:off x="173" y="2284"/>
                <a:ext cx="185" cy="2"/>
              </a:xfrm>
              <a:prstGeom prst="rect">
                <a:avLst/>
              </a:prstGeom>
              <a:solidFill>
                <a:srgbClr val="FCFB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76" name="Rectangle 114"/>
              <p:cNvSpPr>
                <a:spLocks noChangeArrowheads="1"/>
              </p:cNvSpPr>
              <p:nvPr/>
            </p:nvSpPr>
            <p:spPr bwMode="auto">
              <a:xfrm>
                <a:off x="173" y="2286"/>
                <a:ext cx="185" cy="3"/>
              </a:xfrm>
              <a:prstGeom prst="rect">
                <a:avLst/>
              </a:prstGeom>
              <a:solidFill>
                <a:srgbClr val="FCFA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77" name="Rectangle 115"/>
              <p:cNvSpPr>
                <a:spLocks noChangeArrowheads="1"/>
              </p:cNvSpPr>
              <p:nvPr/>
            </p:nvSpPr>
            <p:spPr bwMode="auto">
              <a:xfrm>
                <a:off x="173" y="2289"/>
                <a:ext cx="185" cy="2"/>
              </a:xfrm>
              <a:prstGeom prst="rect">
                <a:avLst/>
              </a:prstGeom>
              <a:solidFill>
                <a:srgbClr val="FAF7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78" name="Rectangle 116"/>
              <p:cNvSpPr>
                <a:spLocks noChangeArrowheads="1"/>
              </p:cNvSpPr>
              <p:nvPr/>
            </p:nvSpPr>
            <p:spPr bwMode="auto">
              <a:xfrm>
                <a:off x="173" y="2291"/>
                <a:ext cx="185" cy="3"/>
              </a:xfrm>
              <a:prstGeom prst="rect">
                <a:avLst/>
              </a:prstGeom>
              <a:solidFill>
                <a:srgbClr val="F7F4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79" name="Rectangle 117"/>
              <p:cNvSpPr>
                <a:spLocks noChangeArrowheads="1"/>
              </p:cNvSpPr>
              <p:nvPr/>
            </p:nvSpPr>
            <p:spPr bwMode="auto">
              <a:xfrm>
                <a:off x="173" y="2294"/>
                <a:ext cx="185" cy="2"/>
              </a:xfrm>
              <a:prstGeom prst="rect">
                <a:avLst/>
              </a:prstGeom>
              <a:solidFill>
                <a:srgbClr val="F7F3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80" name="Rectangle 118"/>
              <p:cNvSpPr>
                <a:spLocks noChangeArrowheads="1"/>
              </p:cNvSpPr>
              <p:nvPr/>
            </p:nvSpPr>
            <p:spPr bwMode="auto">
              <a:xfrm>
                <a:off x="173" y="2296"/>
                <a:ext cx="185" cy="3"/>
              </a:xfrm>
              <a:prstGeom prst="rect">
                <a:avLst/>
              </a:prstGeom>
              <a:solidFill>
                <a:srgbClr val="F5EF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81" name="Rectangle 119"/>
              <p:cNvSpPr>
                <a:spLocks noChangeArrowheads="1"/>
              </p:cNvSpPr>
              <p:nvPr/>
            </p:nvSpPr>
            <p:spPr bwMode="auto">
              <a:xfrm>
                <a:off x="173" y="2299"/>
                <a:ext cx="185" cy="2"/>
              </a:xfrm>
              <a:prstGeom prst="rect">
                <a:avLst/>
              </a:prstGeom>
              <a:solidFill>
                <a:srgbClr val="F2EC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82" name="Rectangle 120"/>
              <p:cNvSpPr>
                <a:spLocks noChangeArrowheads="1"/>
              </p:cNvSpPr>
              <p:nvPr/>
            </p:nvSpPr>
            <p:spPr bwMode="auto">
              <a:xfrm>
                <a:off x="173" y="2301"/>
                <a:ext cx="185" cy="3"/>
              </a:xfrm>
              <a:prstGeom prst="rect">
                <a:avLst/>
              </a:prstGeom>
              <a:solidFill>
                <a:srgbClr val="F0E9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83" name="Rectangle 121"/>
              <p:cNvSpPr>
                <a:spLocks noChangeArrowheads="1"/>
              </p:cNvSpPr>
              <p:nvPr/>
            </p:nvSpPr>
            <p:spPr bwMode="auto">
              <a:xfrm>
                <a:off x="173" y="2304"/>
                <a:ext cx="185" cy="2"/>
              </a:xfrm>
              <a:prstGeom prst="rect">
                <a:avLst/>
              </a:prstGeom>
              <a:solidFill>
                <a:srgbClr val="F0E7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84" name="Rectangle 122"/>
              <p:cNvSpPr>
                <a:spLocks noChangeArrowheads="1"/>
              </p:cNvSpPr>
              <p:nvPr/>
            </p:nvSpPr>
            <p:spPr bwMode="auto">
              <a:xfrm>
                <a:off x="173" y="2306"/>
                <a:ext cx="185" cy="3"/>
              </a:xfrm>
              <a:prstGeom prst="rect">
                <a:avLst/>
              </a:prstGeom>
              <a:solidFill>
                <a:srgbClr val="EDE4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85" name="Rectangle 123"/>
              <p:cNvSpPr>
                <a:spLocks noChangeArrowheads="1"/>
              </p:cNvSpPr>
              <p:nvPr/>
            </p:nvSpPr>
            <p:spPr bwMode="auto">
              <a:xfrm>
                <a:off x="173" y="2309"/>
                <a:ext cx="185" cy="2"/>
              </a:xfrm>
              <a:prstGeom prst="rect">
                <a:avLst/>
              </a:prstGeom>
              <a:solidFill>
                <a:srgbClr val="EBE1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86" name="Rectangle 124"/>
              <p:cNvSpPr>
                <a:spLocks noChangeArrowheads="1"/>
              </p:cNvSpPr>
              <p:nvPr/>
            </p:nvSpPr>
            <p:spPr bwMode="auto">
              <a:xfrm>
                <a:off x="173" y="2311"/>
                <a:ext cx="185" cy="3"/>
              </a:xfrm>
              <a:prstGeom prst="rect">
                <a:avLst/>
              </a:prstGeom>
              <a:solidFill>
                <a:srgbClr val="EBE0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87" name="Rectangle 125"/>
              <p:cNvSpPr>
                <a:spLocks noChangeArrowheads="1"/>
              </p:cNvSpPr>
              <p:nvPr/>
            </p:nvSpPr>
            <p:spPr bwMode="auto">
              <a:xfrm>
                <a:off x="173" y="2314"/>
                <a:ext cx="185" cy="2"/>
              </a:xfrm>
              <a:prstGeom prst="rect">
                <a:avLst/>
              </a:prstGeom>
              <a:solidFill>
                <a:srgbClr val="E8DD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88" name="Rectangle 126"/>
              <p:cNvSpPr>
                <a:spLocks noChangeArrowheads="1"/>
              </p:cNvSpPr>
              <p:nvPr/>
            </p:nvSpPr>
            <p:spPr bwMode="auto">
              <a:xfrm>
                <a:off x="173" y="2316"/>
                <a:ext cx="185" cy="3"/>
              </a:xfrm>
              <a:prstGeom prst="rect">
                <a:avLst/>
              </a:prstGeom>
              <a:solidFill>
                <a:srgbClr val="E6DA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89" name="Rectangle 127"/>
              <p:cNvSpPr>
                <a:spLocks noChangeArrowheads="1"/>
              </p:cNvSpPr>
              <p:nvPr/>
            </p:nvSpPr>
            <p:spPr bwMode="auto">
              <a:xfrm>
                <a:off x="2256" y="2487"/>
                <a:ext cx="185" cy="2"/>
              </a:xfrm>
              <a:prstGeom prst="rect">
                <a:avLst/>
              </a:prstGeom>
              <a:solidFill>
                <a:srgbClr val="E6D8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90" name="Rectangle 128"/>
              <p:cNvSpPr>
                <a:spLocks noChangeArrowheads="1"/>
              </p:cNvSpPr>
              <p:nvPr/>
            </p:nvSpPr>
            <p:spPr bwMode="auto">
              <a:xfrm>
                <a:off x="173" y="2321"/>
                <a:ext cx="185" cy="3"/>
              </a:xfrm>
              <a:prstGeom prst="rect">
                <a:avLst/>
              </a:prstGeom>
              <a:solidFill>
                <a:srgbClr val="E3D5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91" name="Rectangle 129"/>
              <p:cNvSpPr>
                <a:spLocks noChangeArrowheads="1"/>
              </p:cNvSpPr>
              <p:nvPr/>
            </p:nvSpPr>
            <p:spPr bwMode="auto">
              <a:xfrm>
                <a:off x="173" y="2324"/>
                <a:ext cx="185" cy="2"/>
              </a:xfrm>
              <a:prstGeom prst="rect">
                <a:avLst/>
              </a:prstGeom>
              <a:solidFill>
                <a:srgbClr val="E0D2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92" name="Rectangle 130"/>
              <p:cNvSpPr>
                <a:spLocks noChangeArrowheads="1"/>
              </p:cNvSpPr>
              <p:nvPr/>
            </p:nvSpPr>
            <p:spPr bwMode="auto">
              <a:xfrm>
                <a:off x="173" y="2326"/>
                <a:ext cx="185" cy="3"/>
              </a:xfrm>
              <a:prstGeom prst="rect">
                <a:avLst/>
              </a:prstGeom>
              <a:solidFill>
                <a:srgbClr val="E0D1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93" name="Rectangle 131"/>
              <p:cNvSpPr>
                <a:spLocks noChangeArrowheads="1"/>
              </p:cNvSpPr>
              <p:nvPr/>
            </p:nvSpPr>
            <p:spPr bwMode="auto">
              <a:xfrm>
                <a:off x="173" y="2329"/>
                <a:ext cx="185" cy="2"/>
              </a:xfrm>
              <a:prstGeom prst="rect">
                <a:avLst/>
              </a:prstGeom>
              <a:solidFill>
                <a:srgbClr val="DECE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94" name="Rectangle 132"/>
              <p:cNvSpPr>
                <a:spLocks noChangeArrowheads="1"/>
              </p:cNvSpPr>
              <p:nvPr/>
            </p:nvSpPr>
            <p:spPr bwMode="auto">
              <a:xfrm>
                <a:off x="173" y="2331"/>
                <a:ext cx="185" cy="3"/>
              </a:xfrm>
              <a:prstGeom prst="rect">
                <a:avLst/>
              </a:prstGeom>
              <a:solidFill>
                <a:srgbClr val="DBCB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95" name="Rectangle 133"/>
              <p:cNvSpPr>
                <a:spLocks noChangeArrowheads="1"/>
              </p:cNvSpPr>
              <p:nvPr/>
            </p:nvSpPr>
            <p:spPr bwMode="auto">
              <a:xfrm>
                <a:off x="173" y="2334"/>
                <a:ext cx="185" cy="2"/>
              </a:xfrm>
              <a:prstGeom prst="rect">
                <a:avLst/>
              </a:prstGeom>
              <a:solidFill>
                <a:srgbClr val="D9C7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96" name="Rectangle 134"/>
              <p:cNvSpPr>
                <a:spLocks noChangeArrowheads="1"/>
              </p:cNvSpPr>
              <p:nvPr/>
            </p:nvSpPr>
            <p:spPr bwMode="auto">
              <a:xfrm>
                <a:off x="173" y="2336"/>
                <a:ext cx="185" cy="3"/>
              </a:xfrm>
              <a:prstGeom prst="rect">
                <a:avLst/>
              </a:prstGeom>
              <a:solidFill>
                <a:srgbClr val="D9C7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97" name="Rectangle 135"/>
              <p:cNvSpPr>
                <a:spLocks noChangeArrowheads="1"/>
              </p:cNvSpPr>
              <p:nvPr/>
            </p:nvSpPr>
            <p:spPr bwMode="auto">
              <a:xfrm>
                <a:off x="173" y="2339"/>
                <a:ext cx="185" cy="2"/>
              </a:xfrm>
              <a:prstGeom prst="rect">
                <a:avLst/>
              </a:prstGeom>
              <a:solidFill>
                <a:srgbClr val="D6C3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98" name="Rectangle 136"/>
              <p:cNvSpPr>
                <a:spLocks noChangeArrowheads="1"/>
              </p:cNvSpPr>
              <p:nvPr/>
            </p:nvSpPr>
            <p:spPr bwMode="auto">
              <a:xfrm>
                <a:off x="173" y="2341"/>
                <a:ext cx="185" cy="3"/>
              </a:xfrm>
              <a:prstGeom prst="rect">
                <a:avLst/>
              </a:prstGeom>
              <a:solidFill>
                <a:srgbClr val="D4C0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599" name="Rectangle 137"/>
              <p:cNvSpPr>
                <a:spLocks noChangeArrowheads="1"/>
              </p:cNvSpPr>
              <p:nvPr/>
            </p:nvSpPr>
            <p:spPr bwMode="auto">
              <a:xfrm>
                <a:off x="173" y="2344"/>
                <a:ext cx="185" cy="2"/>
              </a:xfrm>
              <a:prstGeom prst="rect">
                <a:avLst/>
              </a:prstGeom>
              <a:solidFill>
                <a:srgbClr val="D4BF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00" name="Rectangle 138"/>
              <p:cNvSpPr>
                <a:spLocks noChangeArrowheads="1"/>
              </p:cNvSpPr>
              <p:nvPr/>
            </p:nvSpPr>
            <p:spPr bwMode="auto">
              <a:xfrm>
                <a:off x="173" y="2346"/>
                <a:ext cx="185" cy="3"/>
              </a:xfrm>
              <a:prstGeom prst="rect">
                <a:avLst/>
              </a:prstGeom>
              <a:solidFill>
                <a:srgbClr val="D1BC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01" name="Rectangle 139"/>
              <p:cNvSpPr>
                <a:spLocks noChangeArrowheads="1"/>
              </p:cNvSpPr>
              <p:nvPr/>
            </p:nvSpPr>
            <p:spPr bwMode="auto">
              <a:xfrm>
                <a:off x="173" y="2349"/>
                <a:ext cx="185" cy="2"/>
              </a:xfrm>
              <a:prstGeom prst="rect">
                <a:avLst/>
              </a:prstGeom>
              <a:solidFill>
                <a:srgbClr val="CFBA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02" name="Rectangle 140"/>
              <p:cNvSpPr>
                <a:spLocks noChangeArrowheads="1"/>
              </p:cNvSpPr>
              <p:nvPr/>
            </p:nvSpPr>
            <p:spPr bwMode="auto">
              <a:xfrm>
                <a:off x="173" y="2351"/>
                <a:ext cx="185" cy="3"/>
              </a:xfrm>
              <a:prstGeom prst="rect">
                <a:avLst/>
              </a:prstGeom>
              <a:solidFill>
                <a:srgbClr val="CFB8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03" name="Rectangle 141"/>
              <p:cNvSpPr>
                <a:spLocks noChangeArrowheads="1"/>
              </p:cNvSpPr>
              <p:nvPr/>
            </p:nvSpPr>
            <p:spPr bwMode="auto">
              <a:xfrm>
                <a:off x="173" y="2354"/>
                <a:ext cx="185" cy="2"/>
              </a:xfrm>
              <a:prstGeom prst="rect">
                <a:avLst/>
              </a:prstGeom>
              <a:solidFill>
                <a:srgbClr val="CCB6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04" name="Rectangle 142"/>
              <p:cNvSpPr>
                <a:spLocks noChangeArrowheads="1"/>
              </p:cNvSpPr>
              <p:nvPr/>
            </p:nvSpPr>
            <p:spPr bwMode="auto">
              <a:xfrm>
                <a:off x="173" y="2356"/>
                <a:ext cx="185" cy="3"/>
              </a:xfrm>
              <a:prstGeom prst="rect">
                <a:avLst/>
              </a:prstGeom>
              <a:solidFill>
                <a:srgbClr val="C9B1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05" name="Rectangle 143"/>
              <p:cNvSpPr>
                <a:spLocks noChangeArrowheads="1"/>
              </p:cNvSpPr>
              <p:nvPr/>
            </p:nvSpPr>
            <p:spPr bwMode="auto">
              <a:xfrm>
                <a:off x="173" y="2359"/>
                <a:ext cx="185" cy="2"/>
              </a:xfrm>
              <a:prstGeom prst="rect">
                <a:avLst/>
              </a:prstGeom>
              <a:solidFill>
                <a:srgbClr val="C9B1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06" name="Rectangle 144"/>
              <p:cNvSpPr>
                <a:spLocks noChangeArrowheads="1"/>
              </p:cNvSpPr>
              <p:nvPr/>
            </p:nvSpPr>
            <p:spPr bwMode="auto">
              <a:xfrm>
                <a:off x="173" y="2361"/>
                <a:ext cx="185" cy="3"/>
              </a:xfrm>
              <a:prstGeom prst="rect">
                <a:avLst/>
              </a:prstGeom>
              <a:solidFill>
                <a:srgbClr val="C7AD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07" name="Rectangle 145"/>
              <p:cNvSpPr>
                <a:spLocks noChangeArrowheads="1"/>
              </p:cNvSpPr>
              <p:nvPr/>
            </p:nvSpPr>
            <p:spPr bwMode="auto">
              <a:xfrm>
                <a:off x="173" y="2364"/>
                <a:ext cx="185" cy="2"/>
              </a:xfrm>
              <a:prstGeom prst="rect">
                <a:avLst/>
              </a:prstGeom>
              <a:solidFill>
                <a:srgbClr val="C4AB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08" name="Rectangle 146"/>
              <p:cNvSpPr>
                <a:spLocks noChangeArrowheads="1"/>
              </p:cNvSpPr>
              <p:nvPr/>
            </p:nvSpPr>
            <p:spPr bwMode="auto">
              <a:xfrm>
                <a:off x="173" y="2366"/>
                <a:ext cx="185" cy="3"/>
              </a:xfrm>
              <a:prstGeom prst="rect">
                <a:avLst/>
              </a:prstGeom>
              <a:solidFill>
                <a:srgbClr val="C4A9B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09" name="Rectangle 147"/>
              <p:cNvSpPr>
                <a:spLocks noChangeArrowheads="1"/>
              </p:cNvSpPr>
              <p:nvPr/>
            </p:nvSpPr>
            <p:spPr bwMode="auto">
              <a:xfrm>
                <a:off x="173" y="2369"/>
                <a:ext cx="185" cy="2"/>
              </a:xfrm>
              <a:prstGeom prst="rect">
                <a:avLst/>
              </a:prstGeom>
              <a:solidFill>
                <a:srgbClr val="C2A7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10" name="Rectangle 148"/>
              <p:cNvSpPr>
                <a:spLocks noChangeArrowheads="1"/>
              </p:cNvSpPr>
              <p:nvPr/>
            </p:nvSpPr>
            <p:spPr bwMode="auto">
              <a:xfrm>
                <a:off x="173" y="2371"/>
                <a:ext cx="185" cy="3"/>
              </a:xfrm>
              <a:prstGeom prst="rect">
                <a:avLst/>
              </a:prstGeom>
              <a:solidFill>
                <a:srgbClr val="BFA4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11" name="Rectangle 149"/>
              <p:cNvSpPr>
                <a:spLocks noChangeArrowheads="1"/>
              </p:cNvSpPr>
              <p:nvPr/>
            </p:nvSpPr>
            <p:spPr bwMode="auto">
              <a:xfrm>
                <a:off x="173" y="2374"/>
                <a:ext cx="185" cy="2"/>
              </a:xfrm>
              <a:prstGeom prst="rect">
                <a:avLst/>
              </a:prstGeom>
              <a:solidFill>
                <a:srgbClr val="BFA3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12" name="Rectangle 150"/>
              <p:cNvSpPr>
                <a:spLocks noChangeArrowheads="1"/>
              </p:cNvSpPr>
              <p:nvPr/>
            </p:nvSpPr>
            <p:spPr bwMode="auto">
              <a:xfrm>
                <a:off x="173" y="2376"/>
                <a:ext cx="185" cy="3"/>
              </a:xfrm>
              <a:prstGeom prst="rect">
                <a:avLst/>
              </a:prstGeom>
              <a:solidFill>
                <a:srgbClr val="BDA0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13" name="Rectangle 151"/>
              <p:cNvSpPr>
                <a:spLocks noChangeArrowheads="1"/>
              </p:cNvSpPr>
              <p:nvPr/>
            </p:nvSpPr>
            <p:spPr bwMode="auto">
              <a:xfrm>
                <a:off x="173" y="2379"/>
                <a:ext cx="185" cy="2"/>
              </a:xfrm>
              <a:prstGeom prst="rect">
                <a:avLst/>
              </a:prstGeom>
              <a:solidFill>
                <a:srgbClr val="BA9C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14" name="Rectangle 152"/>
              <p:cNvSpPr>
                <a:spLocks noChangeArrowheads="1"/>
              </p:cNvSpPr>
              <p:nvPr/>
            </p:nvSpPr>
            <p:spPr bwMode="auto">
              <a:xfrm>
                <a:off x="173" y="2381"/>
                <a:ext cx="185" cy="3"/>
              </a:xfrm>
              <a:prstGeom prst="rect">
                <a:avLst/>
              </a:prstGeom>
              <a:solidFill>
                <a:srgbClr val="BA9CB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15" name="Rectangle 153"/>
              <p:cNvSpPr>
                <a:spLocks noChangeArrowheads="1"/>
              </p:cNvSpPr>
              <p:nvPr/>
            </p:nvSpPr>
            <p:spPr bwMode="auto">
              <a:xfrm>
                <a:off x="173" y="2384"/>
                <a:ext cx="185" cy="2"/>
              </a:xfrm>
              <a:prstGeom prst="rect">
                <a:avLst/>
              </a:prstGeom>
              <a:solidFill>
                <a:srgbClr val="B898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16" name="Rectangle 154"/>
              <p:cNvSpPr>
                <a:spLocks noChangeArrowheads="1"/>
              </p:cNvSpPr>
              <p:nvPr/>
            </p:nvSpPr>
            <p:spPr bwMode="auto">
              <a:xfrm>
                <a:off x="173" y="2386"/>
                <a:ext cx="185" cy="3"/>
              </a:xfrm>
              <a:prstGeom prst="rect">
                <a:avLst/>
              </a:prstGeom>
              <a:solidFill>
                <a:srgbClr val="B596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17" name="Rectangle 155"/>
              <p:cNvSpPr>
                <a:spLocks noChangeArrowheads="1"/>
              </p:cNvSpPr>
              <p:nvPr/>
            </p:nvSpPr>
            <p:spPr bwMode="auto">
              <a:xfrm>
                <a:off x="173" y="2389"/>
                <a:ext cx="185" cy="2"/>
              </a:xfrm>
              <a:prstGeom prst="rect">
                <a:avLst/>
              </a:prstGeom>
              <a:solidFill>
                <a:srgbClr val="B594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18" name="Rectangle 156"/>
              <p:cNvSpPr>
                <a:spLocks noChangeArrowheads="1"/>
              </p:cNvSpPr>
              <p:nvPr/>
            </p:nvSpPr>
            <p:spPr bwMode="auto">
              <a:xfrm>
                <a:off x="173" y="2391"/>
                <a:ext cx="185" cy="3"/>
              </a:xfrm>
              <a:prstGeom prst="rect">
                <a:avLst/>
              </a:prstGeom>
              <a:solidFill>
                <a:srgbClr val="B39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19" name="Rectangle 157"/>
              <p:cNvSpPr>
                <a:spLocks noChangeArrowheads="1"/>
              </p:cNvSpPr>
              <p:nvPr/>
            </p:nvSpPr>
            <p:spPr bwMode="auto">
              <a:xfrm>
                <a:off x="173" y="2394"/>
                <a:ext cx="185" cy="2"/>
              </a:xfrm>
              <a:prstGeom prst="rect">
                <a:avLst/>
              </a:prstGeom>
              <a:solidFill>
                <a:srgbClr val="AF8F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20" name="Rectangle 158"/>
              <p:cNvSpPr>
                <a:spLocks noChangeArrowheads="1"/>
              </p:cNvSpPr>
              <p:nvPr/>
            </p:nvSpPr>
            <p:spPr bwMode="auto">
              <a:xfrm>
                <a:off x="173" y="2396"/>
                <a:ext cx="185" cy="3"/>
              </a:xfrm>
              <a:prstGeom prst="rect">
                <a:avLst/>
              </a:prstGeom>
              <a:solidFill>
                <a:srgbClr val="AE8D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21" name="Rectangle 159"/>
              <p:cNvSpPr>
                <a:spLocks noChangeArrowheads="1"/>
              </p:cNvSpPr>
              <p:nvPr/>
            </p:nvSpPr>
            <p:spPr bwMode="auto">
              <a:xfrm>
                <a:off x="173" y="2399"/>
                <a:ext cx="185" cy="2"/>
              </a:xfrm>
              <a:prstGeom prst="rect">
                <a:avLst/>
              </a:prstGeom>
              <a:solidFill>
                <a:srgbClr val="AD8B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22" name="Rectangle 160"/>
              <p:cNvSpPr>
                <a:spLocks noChangeArrowheads="1"/>
              </p:cNvSpPr>
              <p:nvPr/>
            </p:nvSpPr>
            <p:spPr bwMode="auto">
              <a:xfrm>
                <a:off x="173" y="2401"/>
                <a:ext cx="185" cy="3"/>
              </a:xfrm>
              <a:prstGeom prst="rect">
                <a:avLst/>
              </a:prstGeom>
              <a:solidFill>
                <a:srgbClr val="AB89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23" name="Rectangle 161"/>
              <p:cNvSpPr>
                <a:spLocks noChangeArrowheads="1"/>
              </p:cNvSpPr>
              <p:nvPr/>
            </p:nvSpPr>
            <p:spPr bwMode="auto">
              <a:xfrm>
                <a:off x="173" y="2404"/>
                <a:ext cx="185" cy="2"/>
              </a:xfrm>
              <a:prstGeom prst="rect">
                <a:avLst/>
              </a:prstGeom>
              <a:solidFill>
                <a:srgbClr val="AA87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24" name="Rectangle 162"/>
              <p:cNvSpPr>
                <a:spLocks noChangeArrowheads="1"/>
              </p:cNvSpPr>
              <p:nvPr/>
            </p:nvSpPr>
            <p:spPr bwMode="auto">
              <a:xfrm>
                <a:off x="173" y="2406"/>
                <a:ext cx="185" cy="3"/>
              </a:xfrm>
              <a:prstGeom prst="rect">
                <a:avLst/>
              </a:prstGeom>
              <a:solidFill>
                <a:srgbClr val="A986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25" name="Rectangle 163"/>
              <p:cNvSpPr>
                <a:spLocks noChangeArrowheads="1"/>
              </p:cNvSpPr>
              <p:nvPr/>
            </p:nvSpPr>
            <p:spPr bwMode="auto">
              <a:xfrm>
                <a:off x="173" y="2409"/>
                <a:ext cx="185" cy="2"/>
              </a:xfrm>
              <a:prstGeom prst="rect">
                <a:avLst/>
              </a:prstGeom>
              <a:solidFill>
                <a:srgbClr val="A784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26" name="Rectangle 164"/>
              <p:cNvSpPr>
                <a:spLocks noChangeArrowheads="1"/>
              </p:cNvSpPr>
              <p:nvPr/>
            </p:nvSpPr>
            <p:spPr bwMode="auto">
              <a:xfrm>
                <a:off x="173" y="2411"/>
                <a:ext cx="185" cy="3"/>
              </a:xfrm>
              <a:prstGeom prst="rect">
                <a:avLst/>
              </a:prstGeom>
              <a:solidFill>
                <a:srgbClr val="A480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27" name="Rectangle 165"/>
              <p:cNvSpPr>
                <a:spLocks noChangeArrowheads="1"/>
              </p:cNvSpPr>
              <p:nvPr/>
            </p:nvSpPr>
            <p:spPr bwMode="auto">
              <a:xfrm>
                <a:off x="173" y="2414"/>
                <a:ext cx="185" cy="2"/>
              </a:xfrm>
              <a:prstGeom prst="rect">
                <a:avLst/>
              </a:prstGeom>
              <a:solidFill>
                <a:srgbClr val="A27F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28" name="Rectangle 166"/>
              <p:cNvSpPr>
                <a:spLocks noChangeArrowheads="1"/>
              </p:cNvSpPr>
              <p:nvPr/>
            </p:nvSpPr>
            <p:spPr bwMode="auto">
              <a:xfrm>
                <a:off x="173" y="2416"/>
                <a:ext cx="185" cy="3"/>
              </a:xfrm>
              <a:prstGeom prst="rect">
                <a:avLst/>
              </a:prstGeom>
              <a:solidFill>
                <a:srgbClr val="A17B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29" name="Rectangle 167"/>
              <p:cNvSpPr>
                <a:spLocks noChangeArrowheads="1"/>
              </p:cNvSpPr>
              <p:nvPr/>
            </p:nvSpPr>
            <p:spPr bwMode="auto">
              <a:xfrm>
                <a:off x="173" y="2419"/>
                <a:ext cx="185" cy="2"/>
              </a:xfrm>
              <a:prstGeom prst="rect">
                <a:avLst/>
              </a:prstGeom>
              <a:solidFill>
                <a:srgbClr val="A079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30" name="Rectangle 168"/>
              <p:cNvSpPr>
                <a:spLocks noChangeArrowheads="1"/>
              </p:cNvSpPr>
              <p:nvPr/>
            </p:nvSpPr>
            <p:spPr bwMode="auto">
              <a:xfrm>
                <a:off x="173" y="2421"/>
                <a:ext cx="185" cy="3"/>
              </a:xfrm>
              <a:prstGeom prst="rect">
                <a:avLst/>
              </a:prstGeom>
              <a:solidFill>
                <a:srgbClr val="9E78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31" name="Rectangle 169"/>
              <p:cNvSpPr>
                <a:spLocks noChangeArrowheads="1"/>
              </p:cNvSpPr>
              <p:nvPr/>
            </p:nvSpPr>
            <p:spPr bwMode="auto">
              <a:xfrm>
                <a:off x="173" y="2424"/>
                <a:ext cx="185" cy="2"/>
              </a:xfrm>
              <a:prstGeom prst="rect">
                <a:avLst/>
              </a:prstGeom>
              <a:solidFill>
                <a:srgbClr val="9D76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32" name="Rectangle 170"/>
              <p:cNvSpPr>
                <a:spLocks noChangeArrowheads="1"/>
              </p:cNvSpPr>
              <p:nvPr/>
            </p:nvSpPr>
            <p:spPr bwMode="auto">
              <a:xfrm>
                <a:off x="173" y="2426"/>
                <a:ext cx="185" cy="3"/>
              </a:xfrm>
              <a:prstGeom prst="rect">
                <a:avLst/>
              </a:prstGeom>
              <a:solidFill>
                <a:srgbClr val="9972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33" name="Rectangle 171"/>
              <p:cNvSpPr>
                <a:spLocks noChangeArrowheads="1"/>
              </p:cNvSpPr>
              <p:nvPr/>
            </p:nvSpPr>
            <p:spPr bwMode="auto">
              <a:xfrm>
                <a:off x="173" y="2429"/>
                <a:ext cx="185" cy="2"/>
              </a:xfrm>
              <a:prstGeom prst="rect">
                <a:avLst/>
              </a:prstGeom>
              <a:solidFill>
                <a:srgbClr val="9771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34" name="Rectangle 172"/>
              <p:cNvSpPr>
                <a:spLocks noChangeArrowheads="1"/>
              </p:cNvSpPr>
              <p:nvPr/>
            </p:nvSpPr>
            <p:spPr bwMode="auto">
              <a:xfrm>
                <a:off x="173" y="2431"/>
                <a:ext cx="185" cy="3"/>
              </a:xfrm>
              <a:prstGeom prst="rect">
                <a:avLst/>
              </a:prstGeom>
              <a:solidFill>
                <a:srgbClr val="976F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35" name="Rectangle 173"/>
              <p:cNvSpPr>
                <a:spLocks noChangeArrowheads="1"/>
              </p:cNvSpPr>
              <p:nvPr/>
            </p:nvSpPr>
            <p:spPr bwMode="auto">
              <a:xfrm>
                <a:off x="173" y="2434"/>
                <a:ext cx="185" cy="2"/>
              </a:xfrm>
              <a:prstGeom prst="rect">
                <a:avLst/>
              </a:prstGeom>
              <a:solidFill>
                <a:srgbClr val="956D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36" name="Rectangle 174"/>
              <p:cNvSpPr>
                <a:spLocks noChangeArrowheads="1"/>
              </p:cNvSpPr>
              <p:nvPr/>
            </p:nvSpPr>
            <p:spPr bwMode="auto">
              <a:xfrm>
                <a:off x="173" y="2436"/>
                <a:ext cx="185" cy="3"/>
              </a:xfrm>
              <a:prstGeom prst="rect">
                <a:avLst/>
              </a:prstGeom>
              <a:solidFill>
                <a:srgbClr val="946C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37" name="Rectangle 175"/>
              <p:cNvSpPr>
                <a:spLocks noChangeArrowheads="1"/>
              </p:cNvSpPr>
              <p:nvPr/>
            </p:nvSpPr>
            <p:spPr bwMode="auto">
              <a:xfrm>
                <a:off x="173" y="2439"/>
                <a:ext cx="185" cy="2"/>
              </a:xfrm>
              <a:prstGeom prst="rect">
                <a:avLst/>
              </a:prstGeom>
              <a:solidFill>
                <a:srgbClr val="936A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38" name="Rectangle 176"/>
              <p:cNvSpPr>
                <a:spLocks noChangeArrowheads="1"/>
              </p:cNvSpPr>
              <p:nvPr/>
            </p:nvSpPr>
            <p:spPr bwMode="auto">
              <a:xfrm>
                <a:off x="173" y="2441"/>
                <a:ext cx="185" cy="3"/>
              </a:xfrm>
              <a:prstGeom prst="rect">
                <a:avLst/>
              </a:prstGeom>
              <a:solidFill>
                <a:srgbClr val="8F67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39" name="Rectangle 177"/>
              <p:cNvSpPr>
                <a:spLocks noChangeArrowheads="1"/>
              </p:cNvSpPr>
              <p:nvPr/>
            </p:nvSpPr>
            <p:spPr bwMode="auto">
              <a:xfrm>
                <a:off x="173" y="2444"/>
                <a:ext cx="185" cy="2"/>
              </a:xfrm>
              <a:prstGeom prst="rect">
                <a:avLst/>
              </a:prstGeom>
              <a:solidFill>
                <a:srgbClr val="8E65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40" name="Rectangle 178"/>
              <p:cNvSpPr>
                <a:spLocks noChangeArrowheads="1"/>
              </p:cNvSpPr>
              <p:nvPr/>
            </p:nvSpPr>
            <p:spPr bwMode="auto">
              <a:xfrm>
                <a:off x="173" y="2446"/>
                <a:ext cx="185" cy="3"/>
              </a:xfrm>
              <a:prstGeom prst="rect">
                <a:avLst/>
              </a:prstGeom>
              <a:solidFill>
                <a:srgbClr val="8D63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41" name="Rectangle 179"/>
              <p:cNvSpPr>
                <a:spLocks noChangeArrowheads="1"/>
              </p:cNvSpPr>
              <p:nvPr/>
            </p:nvSpPr>
            <p:spPr bwMode="auto">
              <a:xfrm>
                <a:off x="173" y="2449"/>
                <a:ext cx="185" cy="2"/>
              </a:xfrm>
              <a:prstGeom prst="rect">
                <a:avLst/>
              </a:prstGeom>
              <a:solidFill>
                <a:srgbClr val="8B62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42" name="Rectangle 180"/>
              <p:cNvSpPr>
                <a:spLocks noChangeArrowheads="1"/>
              </p:cNvSpPr>
              <p:nvPr/>
            </p:nvSpPr>
            <p:spPr bwMode="auto">
              <a:xfrm>
                <a:off x="173" y="2451"/>
                <a:ext cx="185" cy="3"/>
              </a:xfrm>
              <a:prstGeom prst="rect">
                <a:avLst/>
              </a:prstGeom>
              <a:solidFill>
                <a:srgbClr val="8A60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43" name="Rectangle 181"/>
              <p:cNvSpPr>
                <a:spLocks noChangeArrowheads="1"/>
              </p:cNvSpPr>
              <p:nvPr/>
            </p:nvSpPr>
            <p:spPr bwMode="auto">
              <a:xfrm>
                <a:off x="173" y="2454"/>
                <a:ext cx="185" cy="2"/>
              </a:xfrm>
              <a:prstGeom prst="rect">
                <a:avLst/>
              </a:prstGeom>
              <a:solidFill>
                <a:srgbClr val="885E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44" name="Rectangle 182"/>
              <p:cNvSpPr>
                <a:spLocks noChangeArrowheads="1"/>
              </p:cNvSpPr>
              <p:nvPr/>
            </p:nvSpPr>
            <p:spPr bwMode="auto">
              <a:xfrm>
                <a:off x="173" y="2456"/>
                <a:ext cx="185" cy="3"/>
              </a:xfrm>
              <a:prstGeom prst="rect">
                <a:avLst/>
              </a:prstGeom>
              <a:solidFill>
                <a:srgbClr val="855B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45" name="Rectangle 183"/>
              <p:cNvSpPr>
                <a:spLocks noChangeArrowheads="1"/>
              </p:cNvSpPr>
              <p:nvPr/>
            </p:nvSpPr>
            <p:spPr bwMode="auto">
              <a:xfrm>
                <a:off x="173" y="2459"/>
                <a:ext cx="185" cy="2"/>
              </a:xfrm>
              <a:prstGeom prst="rect">
                <a:avLst/>
              </a:prstGeom>
              <a:solidFill>
                <a:srgbClr val="835A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46" name="Rectangle 184"/>
              <p:cNvSpPr>
                <a:spLocks noChangeArrowheads="1"/>
              </p:cNvSpPr>
              <p:nvPr/>
            </p:nvSpPr>
            <p:spPr bwMode="auto">
              <a:xfrm>
                <a:off x="173" y="2461"/>
                <a:ext cx="185" cy="3"/>
              </a:xfrm>
              <a:prstGeom prst="rect">
                <a:avLst/>
              </a:prstGeom>
              <a:solidFill>
                <a:srgbClr val="8358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47" name="Rectangle 185"/>
              <p:cNvSpPr>
                <a:spLocks noChangeArrowheads="1"/>
              </p:cNvSpPr>
              <p:nvPr/>
            </p:nvSpPr>
            <p:spPr bwMode="auto">
              <a:xfrm>
                <a:off x="173" y="2464"/>
                <a:ext cx="185" cy="2"/>
              </a:xfrm>
              <a:prstGeom prst="rect">
                <a:avLst/>
              </a:prstGeom>
              <a:solidFill>
                <a:srgbClr val="825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48" name="Rectangle 186"/>
              <p:cNvSpPr>
                <a:spLocks noChangeArrowheads="1"/>
              </p:cNvSpPr>
              <p:nvPr/>
            </p:nvSpPr>
            <p:spPr bwMode="auto">
              <a:xfrm>
                <a:off x="173" y="2466"/>
                <a:ext cx="185" cy="3"/>
              </a:xfrm>
              <a:prstGeom prst="rect">
                <a:avLst/>
              </a:prstGeom>
              <a:solidFill>
                <a:srgbClr val="8055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49" name="Rectangle 187"/>
              <p:cNvSpPr>
                <a:spLocks noChangeArrowheads="1"/>
              </p:cNvSpPr>
              <p:nvPr/>
            </p:nvSpPr>
            <p:spPr bwMode="auto">
              <a:xfrm>
                <a:off x="173" y="2469"/>
                <a:ext cx="185" cy="2"/>
              </a:xfrm>
              <a:prstGeom prst="rect">
                <a:avLst/>
              </a:prstGeom>
              <a:solidFill>
                <a:srgbClr val="7D52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50" name="Rectangle 188"/>
              <p:cNvSpPr>
                <a:spLocks noChangeArrowheads="1"/>
              </p:cNvSpPr>
              <p:nvPr/>
            </p:nvSpPr>
            <p:spPr bwMode="auto">
              <a:xfrm>
                <a:off x="173" y="2471"/>
                <a:ext cx="185" cy="3"/>
              </a:xfrm>
              <a:prstGeom prst="rect">
                <a:avLst/>
              </a:prstGeom>
              <a:solidFill>
                <a:srgbClr val="7B50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51" name="Rectangle 189"/>
              <p:cNvSpPr>
                <a:spLocks noChangeArrowheads="1"/>
              </p:cNvSpPr>
              <p:nvPr/>
            </p:nvSpPr>
            <p:spPr bwMode="auto">
              <a:xfrm>
                <a:off x="173" y="2474"/>
                <a:ext cx="185" cy="2"/>
              </a:xfrm>
              <a:prstGeom prst="rect">
                <a:avLst/>
              </a:prstGeom>
              <a:solidFill>
                <a:srgbClr val="7A4E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52" name="Rectangle 190"/>
              <p:cNvSpPr>
                <a:spLocks noChangeArrowheads="1"/>
              </p:cNvSpPr>
              <p:nvPr/>
            </p:nvSpPr>
            <p:spPr bwMode="auto">
              <a:xfrm>
                <a:off x="173" y="2476"/>
                <a:ext cx="185" cy="3"/>
              </a:xfrm>
              <a:prstGeom prst="rect">
                <a:avLst/>
              </a:prstGeom>
              <a:solidFill>
                <a:srgbClr val="794D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53" name="Rectangle 191"/>
              <p:cNvSpPr>
                <a:spLocks noChangeArrowheads="1"/>
              </p:cNvSpPr>
              <p:nvPr/>
            </p:nvSpPr>
            <p:spPr bwMode="auto">
              <a:xfrm>
                <a:off x="173" y="2479"/>
                <a:ext cx="185" cy="2"/>
              </a:xfrm>
              <a:prstGeom prst="rect">
                <a:avLst/>
              </a:prstGeom>
              <a:solidFill>
                <a:srgbClr val="774B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54" name="Rectangle 192"/>
              <p:cNvSpPr>
                <a:spLocks noChangeArrowheads="1"/>
              </p:cNvSpPr>
              <p:nvPr/>
            </p:nvSpPr>
            <p:spPr bwMode="auto">
              <a:xfrm>
                <a:off x="173" y="2481"/>
                <a:ext cx="185" cy="3"/>
              </a:xfrm>
              <a:prstGeom prst="rect">
                <a:avLst/>
              </a:prstGeom>
              <a:solidFill>
                <a:srgbClr val="7649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55" name="Rectangle 193"/>
              <p:cNvSpPr>
                <a:spLocks noChangeArrowheads="1"/>
              </p:cNvSpPr>
              <p:nvPr/>
            </p:nvSpPr>
            <p:spPr bwMode="auto">
              <a:xfrm>
                <a:off x="173" y="2484"/>
                <a:ext cx="185" cy="2"/>
              </a:xfrm>
              <a:prstGeom prst="rect">
                <a:avLst/>
              </a:prstGeom>
              <a:solidFill>
                <a:srgbClr val="7447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56" name="Rectangle 194"/>
              <p:cNvSpPr>
                <a:spLocks noChangeArrowheads="1"/>
              </p:cNvSpPr>
              <p:nvPr/>
            </p:nvSpPr>
            <p:spPr bwMode="auto">
              <a:xfrm>
                <a:off x="173" y="2486"/>
                <a:ext cx="185" cy="3"/>
              </a:xfrm>
              <a:prstGeom prst="rect">
                <a:avLst/>
              </a:prstGeom>
              <a:solidFill>
                <a:srgbClr val="7145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57" name="Rectangle 195"/>
              <p:cNvSpPr>
                <a:spLocks noChangeArrowheads="1"/>
              </p:cNvSpPr>
              <p:nvPr/>
            </p:nvSpPr>
            <p:spPr bwMode="auto">
              <a:xfrm>
                <a:off x="173" y="2489"/>
                <a:ext cx="185" cy="2"/>
              </a:xfrm>
              <a:prstGeom prst="rect">
                <a:avLst/>
              </a:prstGeom>
              <a:solidFill>
                <a:srgbClr val="7143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58" name="Rectangle 196"/>
              <p:cNvSpPr>
                <a:spLocks noChangeArrowheads="1"/>
              </p:cNvSpPr>
              <p:nvPr/>
            </p:nvSpPr>
            <p:spPr bwMode="auto">
              <a:xfrm>
                <a:off x="173" y="2491"/>
                <a:ext cx="185" cy="3"/>
              </a:xfrm>
              <a:prstGeom prst="rect">
                <a:avLst/>
              </a:prstGeom>
              <a:solidFill>
                <a:srgbClr val="7042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59" name="Rectangle 197"/>
              <p:cNvSpPr>
                <a:spLocks noChangeArrowheads="1"/>
              </p:cNvSpPr>
              <p:nvPr/>
            </p:nvSpPr>
            <p:spPr bwMode="auto">
              <a:xfrm>
                <a:off x="173" y="2494"/>
                <a:ext cx="185" cy="2"/>
              </a:xfrm>
              <a:prstGeom prst="rect">
                <a:avLst/>
              </a:prstGeom>
              <a:solidFill>
                <a:srgbClr val="6D40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60" name="Rectangle 198"/>
              <p:cNvSpPr>
                <a:spLocks noChangeArrowheads="1"/>
              </p:cNvSpPr>
              <p:nvPr/>
            </p:nvSpPr>
            <p:spPr bwMode="auto">
              <a:xfrm>
                <a:off x="173" y="2496"/>
                <a:ext cx="185" cy="3"/>
              </a:xfrm>
              <a:prstGeom prst="rect">
                <a:avLst/>
              </a:prstGeom>
              <a:solidFill>
                <a:srgbClr val="6B3E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61" name="Rectangle 199"/>
              <p:cNvSpPr>
                <a:spLocks noChangeArrowheads="1"/>
              </p:cNvSpPr>
              <p:nvPr/>
            </p:nvSpPr>
            <p:spPr bwMode="auto">
              <a:xfrm>
                <a:off x="173" y="2499"/>
                <a:ext cx="185" cy="2"/>
              </a:xfrm>
              <a:prstGeom prst="rect">
                <a:avLst/>
              </a:prstGeom>
              <a:solidFill>
                <a:srgbClr val="6A3C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62" name="Rectangle 200"/>
              <p:cNvSpPr>
                <a:spLocks noChangeArrowheads="1"/>
              </p:cNvSpPr>
              <p:nvPr/>
            </p:nvSpPr>
            <p:spPr bwMode="auto">
              <a:xfrm>
                <a:off x="173" y="2501"/>
                <a:ext cx="185" cy="3"/>
              </a:xfrm>
              <a:prstGeom prst="rect">
                <a:avLst/>
              </a:prstGeom>
              <a:solidFill>
                <a:srgbClr val="673A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63" name="Rectangle 201"/>
              <p:cNvSpPr>
                <a:spLocks noChangeArrowheads="1"/>
              </p:cNvSpPr>
              <p:nvPr/>
            </p:nvSpPr>
            <p:spPr bwMode="auto">
              <a:xfrm>
                <a:off x="173" y="2504"/>
                <a:ext cx="185" cy="2"/>
              </a:xfrm>
              <a:prstGeom prst="rect">
                <a:avLst/>
              </a:prstGeom>
              <a:solidFill>
                <a:srgbClr val="6639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64" name="Rectangle 202"/>
              <p:cNvSpPr>
                <a:spLocks noChangeArrowheads="1"/>
              </p:cNvSpPr>
              <p:nvPr/>
            </p:nvSpPr>
            <p:spPr bwMode="auto">
              <a:xfrm>
                <a:off x="173" y="2506"/>
                <a:ext cx="185" cy="3"/>
              </a:xfrm>
              <a:prstGeom prst="rect">
                <a:avLst/>
              </a:prstGeom>
              <a:solidFill>
                <a:srgbClr val="6637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65" name="Rectangle 203"/>
              <p:cNvSpPr>
                <a:spLocks noChangeArrowheads="1"/>
              </p:cNvSpPr>
              <p:nvPr/>
            </p:nvSpPr>
            <p:spPr bwMode="auto">
              <a:xfrm>
                <a:off x="173" y="2509"/>
                <a:ext cx="185" cy="2"/>
              </a:xfrm>
              <a:prstGeom prst="rect">
                <a:avLst/>
              </a:prstGeom>
              <a:solidFill>
                <a:srgbClr val="6135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66" name="Rectangle 204"/>
              <p:cNvSpPr>
                <a:spLocks noChangeArrowheads="1"/>
              </p:cNvSpPr>
              <p:nvPr/>
            </p:nvSpPr>
            <p:spPr bwMode="auto">
              <a:xfrm>
                <a:off x="173" y="2511"/>
                <a:ext cx="185" cy="3"/>
              </a:xfrm>
              <a:prstGeom prst="rect">
                <a:avLst/>
              </a:prstGeom>
              <a:solidFill>
                <a:srgbClr val="6033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grpSp>
        <p:sp>
          <p:nvSpPr>
            <p:cNvPr id="456" name="Rectangle 206"/>
            <p:cNvSpPr>
              <a:spLocks noChangeArrowheads="1"/>
            </p:cNvSpPr>
            <p:nvPr/>
          </p:nvSpPr>
          <p:spPr bwMode="auto">
            <a:xfrm>
              <a:off x="173" y="2514"/>
              <a:ext cx="185" cy="2"/>
            </a:xfrm>
            <a:prstGeom prst="rect">
              <a:avLst/>
            </a:prstGeom>
            <a:solidFill>
              <a:srgbClr val="5F30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57" name="Rectangle 207"/>
            <p:cNvSpPr>
              <a:spLocks noChangeArrowheads="1"/>
            </p:cNvSpPr>
            <p:nvPr/>
          </p:nvSpPr>
          <p:spPr bwMode="auto">
            <a:xfrm>
              <a:off x="173" y="2516"/>
              <a:ext cx="185" cy="3"/>
            </a:xfrm>
            <a:prstGeom prst="rect">
              <a:avLst/>
            </a:prstGeom>
            <a:solidFill>
              <a:srgbClr val="5C2F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58" name="Rectangle 208"/>
            <p:cNvSpPr>
              <a:spLocks noChangeArrowheads="1"/>
            </p:cNvSpPr>
            <p:nvPr/>
          </p:nvSpPr>
          <p:spPr bwMode="auto">
            <a:xfrm>
              <a:off x="173" y="2519"/>
              <a:ext cx="185" cy="2"/>
            </a:xfrm>
            <a:prstGeom prst="rect">
              <a:avLst/>
            </a:prstGeom>
            <a:solidFill>
              <a:srgbClr val="5B2D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59" name="Rectangle 209"/>
            <p:cNvSpPr>
              <a:spLocks noChangeArrowheads="1"/>
            </p:cNvSpPr>
            <p:nvPr/>
          </p:nvSpPr>
          <p:spPr bwMode="auto">
            <a:xfrm>
              <a:off x="173" y="2521"/>
              <a:ext cx="185" cy="3"/>
            </a:xfrm>
            <a:prstGeom prst="rect">
              <a:avLst/>
            </a:prstGeom>
            <a:solidFill>
              <a:srgbClr val="592B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60" name="Rectangle 210"/>
            <p:cNvSpPr>
              <a:spLocks noChangeArrowheads="1"/>
            </p:cNvSpPr>
            <p:nvPr/>
          </p:nvSpPr>
          <p:spPr bwMode="auto">
            <a:xfrm>
              <a:off x="173" y="2524"/>
              <a:ext cx="185" cy="2"/>
            </a:xfrm>
            <a:prstGeom prst="rect">
              <a:avLst/>
            </a:prstGeom>
            <a:solidFill>
              <a:srgbClr val="5829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61" name="Rectangle 211"/>
            <p:cNvSpPr>
              <a:spLocks noChangeArrowheads="1"/>
            </p:cNvSpPr>
            <p:nvPr/>
          </p:nvSpPr>
          <p:spPr bwMode="auto">
            <a:xfrm>
              <a:off x="173" y="2526"/>
              <a:ext cx="185" cy="3"/>
            </a:xfrm>
            <a:prstGeom prst="rect">
              <a:avLst/>
            </a:prstGeom>
            <a:solidFill>
              <a:srgbClr val="5528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62" name="Rectangle 212"/>
            <p:cNvSpPr>
              <a:spLocks noChangeArrowheads="1"/>
            </p:cNvSpPr>
            <p:nvPr/>
          </p:nvSpPr>
          <p:spPr bwMode="auto">
            <a:xfrm>
              <a:off x="173" y="2529"/>
              <a:ext cx="185" cy="2"/>
            </a:xfrm>
            <a:prstGeom prst="rect">
              <a:avLst/>
            </a:prstGeom>
            <a:solidFill>
              <a:srgbClr val="5426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63" name="Rectangle 213"/>
            <p:cNvSpPr>
              <a:spLocks noChangeArrowheads="1"/>
            </p:cNvSpPr>
            <p:nvPr/>
          </p:nvSpPr>
          <p:spPr bwMode="auto">
            <a:xfrm>
              <a:off x="173" y="2531"/>
              <a:ext cx="185" cy="3"/>
            </a:xfrm>
            <a:prstGeom prst="rect">
              <a:avLst/>
            </a:prstGeom>
            <a:solidFill>
              <a:srgbClr val="532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64" name="Rectangle 214"/>
            <p:cNvSpPr>
              <a:spLocks noChangeArrowheads="1"/>
            </p:cNvSpPr>
            <p:nvPr/>
          </p:nvSpPr>
          <p:spPr bwMode="auto">
            <a:xfrm>
              <a:off x="173" y="2534"/>
              <a:ext cx="185" cy="2"/>
            </a:xfrm>
            <a:prstGeom prst="rect">
              <a:avLst/>
            </a:prstGeom>
            <a:solidFill>
              <a:srgbClr val="5123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65" name="Rectangle 215"/>
            <p:cNvSpPr>
              <a:spLocks noChangeArrowheads="1"/>
            </p:cNvSpPr>
            <p:nvPr/>
          </p:nvSpPr>
          <p:spPr bwMode="auto">
            <a:xfrm>
              <a:off x="173" y="2536"/>
              <a:ext cx="185" cy="3"/>
            </a:xfrm>
            <a:prstGeom prst="rect">
              <a:avLst/>
            </a:prstGeom>
            <a:solidFill>
              <a:srgbClr val="4E21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66" name="Rectangle 216"/>
            <p:cNvSpPr>
              <a:spLocks noChangeArrowheads="1"/>
            </p:cNvSpPr>
            <p:nvPr/>
          </p:nvSpPr>
          <p:spPr bwMode="auto">
            <a:xfrm>
              <a:off x="173" y="2539"/>
              <a:ext cx="185" cy="2"/>
            </a:xfrm>
            <a:prstGeom prst="rect">
              <a:avLst/>
            </a:prstGeom>
            <a:solidFill>
              <a:srgbClr val="4D20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467" name="Rectangle 218"/>
            <p:cNvSpPr>
              <a:spLocks noChangeArrowheads="1"/>
            </p:cNvSpPr>
            <p:nvPr/>
          </p:nvSpPr>
          <p:spPr bwMode="auto">
            <a:xfrm>
              <a:off x="411" y="2239"/>
              <a:ext cx="64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lumMod val="75000"/>
                      <a:lumOff val="25000"/>
                    </a:schemeClr>
                  </a:solidFill>
                  <a:effectLst/>
                  <a:latin typeface="Century Gothic" panose="020B0502020202020204" pitchFamily="34" charset="0"/>
                </a:rPr>
                <a:t>No Change</a:t>
              </a:r>
            </a:p>
          </p:txBody>
        </p:sp>
        <p:sp>
          <p:nvSpPr>
            <p:cNvPr id="468" name="Rectangle 219"/>
            <p:cNvSpPr>
              <a:spLocks noChangeArrowheads="1"/>
            </p:cNvSpPr>
            <p:nvPr/>
          </p:nvSpPr>
          <p:spPr bwMode="auto">
            <a:xfrm>
              <a:off x="411" y="2444"/>
              <a:ext cx="533"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lumMod val="75000"/>
                      <a:lumOff val="25000"/>
                    </a:schemeClr>
                  </a:solidFill>
                  <a:effectLst/>
                  <a:latin typeface="Century Gothic" panose="020B0502020202020204" pitchFamily="34" charset="0"/>
                </a:rPr>
                <a:t>NDVI </a:t>
              </a:r>
              <a:br>
                <a:rPr kumimoji="0" lang="en-US" altLang="en-US" sz="1600" b="0" i="0" u="none" strike="noStrike" cap="none" normalizeH="0" baseline="0" dirty="0">
                  <a:ln>
                    <a:noFill/>
                  </a:ln>
                  <a:solidFill>
                    <a:schemeClr val="tx1">
                      <a:lumMod val="75000"/>
                      <a:lumOff val="25000"/>
                    </a:schemeClr>
                  </a:solidFill>
                  <a:effectLst/>
                  <a:latin typeface="Century Gothic" panose="020B0502020202020204" pitchFamily="34" charset="0"/>
                </a:rPr>
              </a:br>
              <a:r>
                <a:rPr kumimoji="0" lang="en-US" altLang="en-US" sz="1600" b="0" i="0" u="none" strike="noStrike" cap="none" normalizeH="0" baseline="0" dirty="0">
                  <a:ln>
                    <a:noFill/>
                  </a:ln>
                  <a:solidFill>
                    <a:schemeClr val="tx1">
                      <a:lumMod val="75000"/>
                      <a:lumOff val="25000"/>
                    </a:schemeClr>
                  </a:solidFill>
                  <a:effectLst/>
                  <a:latin typeface="Century Gothic" panose="020B0502020202020204" pitchFamily="34" charset="0"/>
                </a:rPr>
                <a:t>Decrease</a:t>
              </a:r>
            </a:p>
          </p:txBody>
        </p:sp>
      </p:grpSp>
      <p:pic>
        <p:nvPicPr>
          <p:cNvPr id="667" name="Picture 666"/>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3115043" y="23718300"/>
            <a:ext cx="419823" cy="509306"/>
          </a:xfrm>
          <a:prstGeom prst="rect">
            <a:avLst/>
          </a:prstGeom>
        </p:spPr>
      </p:pic>
      <p:sp>
        <p:nvSpPr>
          <p:cNvPr id="668" name="TextBox 667"/>
          <p:cNvSpPr txBox="1"/>
          <p:nvPr/>
        </p:nvSpPr>
        <p:spPr>
          <a:xfrm>
            <a:off x="13173846" y="23415328"/>
            <a:ext cx="340051" cy="367602"/>
          </a:xfrm>
          <a:prstGeom prst="rect">
            <a:avLst/>
          </a:prstGeom>
          <a:noFill/>
        </p:spPr>
        <p:txBody>
          <a:bodyPr wrap="none" rtlCol="0">
            <a:spAutoFit/>
          </a:bodyPr>
          <a:lstStyle/>
          <a:p>
            <a:r>
              <a:rPr lang="en-US" dirty="0">
                <a:solidFill>
                  <a:schemeClr val="tx1">
                    <a:lumMod val="75000"/>
                    <a:lumOff val="25000"/>
                  </a:schemeClr>
                </a:solidFill>
                <a:latin typeface="Century Gothic" panose="020B0502020202020204" pitchFamily="34" charset="0"/>
              </a:rPr>
              <a:t>N</a:t>
            </a:r>
          </a:p>
        </p:txBody>
      </p:sp>
      <p:grpSp>
        <p:nvGrpSpPr>
          <p:cNvPr id="669" name="Group 785"/>
          <p:cNvGrpSpPr>
            <a:grpSpLocks noChangeAspect="1"/>
          </p:cNvGrpSpPr>
          <p:nvPr/>
        </p:nvGrpSpPr>
        <p:grpSpPr bwMode="auto">
          <a:xfrm>
            <a:off x="13448308" y="27451884"/>
            <a:ext cx="3599497" cy="554336"/>
            <a:chOff x="533" y="3444"/>
            <a:chExt cx="1307" cy="191"/>
          </a:xfrm>
        </p:grpSpPr>
        <p:sp>
          <p:nvSpPr>
            <p:cNvPr id="670" name="AutoShape 784"/>
            <p:cNvSpPr>
              <a:spLocks noChangeAspect="1" noChangeArrowheads="1" noTextEdit="1"/>
            </p:cNvSpPr>
            <p:nvPr/>
          </p:nvSpPr>
          <p:spPr bwMode="auto">
            <a:xfrm>
              <a:off x="553" y="3459"/>
              <a:ext cx="1287"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dirty="0">
                <a:solidFill>
                  <a:schemeClr val="tx1">
                    <a:lumMod val="75000"/>
                    <a:lumOff val="25000"/>
                  </a:schemeClr>
                </a:solidFill>
                <a:latin typeface="Century Gothic" panose="020B0502020202020204" pitchFamily="34" charset="0"/>
              </a:endParaRPr>
            </a:p>
          </p:txBody>
        </p:sp>
        <p:sp>
          <p:nvSpPr>
            <p:cNvPr id="671" name="Rectangle 786"/>
            <p:cNvSpPr>
              <a:spLocks noChangeArrowheads="1"/>
            </p:cNvSpPr>
            <p:nvPr/>
          </p:nvSpPr>
          <p:spPr bwMode="auto">
            <a:xfrm>
              <a:off x="575" y="3558"/>
              <a:ext cx="42" cy="42"/>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72" name="Rectangle 787"/>
            <p:cNvSpPr>
              <a:spLocks noChangeArrowheads="1"/>
            </p:cNvSpPr>
            <p:nvPr/>
          </p:nvSpPr>
          <p:spPr bwMode="auto">
            <a:xfrm>
              <a:off x="617" y="3558"/>
              <a:ext cx="41" cy="42"/>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73" name="Rectangle 788"/>
            <p:cNvSpPr>
              <a:spLocks noChangeArrowheads="1"/>
            </p:cNvSpPr>
            <p:nvPr/>
          </p:nvSpPr>
          <p:spPr bwMode="auto">
            <a:xfrm>
              <a:off x="658" y="3558"/>
              <a:ext cx="40" cy="42"/>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74" name="Rectangle 789"/>
            <p:cNvSpPr>
              <a:spLocks noChangeArrowheads="1"/>
            </p:cNvSpPr>
            <p:nvPr/>
          </p:nvSpPr>
          <p:spPr bwMode="auto">
            <a:xfrm>
              <a:off x="698" y="3558"/>
              <a:ext cx="42" cy="42"/>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75" name="Rectangle 790"/>
            <p:cNvSpPr>
              <a:spLocks noChangeArrowheads="1"/>
            </p:cNvSpPr>
            <p:nvPr/>
          </p:nvSpPr>
          <p:spPr bwMode="auto">
            <a:xfrm>
              <a:off x="740" y="3558"/>
              <a:ext cx="164" cy="42"/>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76" name="Rectangle 791"/>
            <p:cNvSpPr>
              <a:spLocks noChangeArrowheads="1"/>
            </p:cNvSpPr>
            <p:nvPr/>
          </p:nvSpPr>
          <p:spPr bwMode="auto">
            <a:xfrm>
              <a:off x="904" y="3558"/>
              <a:ext cx="164" cy="42"/>
            </a:xfrm>
            <a:prstGeom prst="rect">
              <a:avLst/>
            </a:prstGeom>
            <a:noFill/>
            <a:ln w="1270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77" name="Rectangle 792"/>
            <p:cNvSpPr>
              <a:spLocks noChangeArrowheads="1"/>
            </p:cNvSpPr>
            <p:nvPr/>
          </p:nvSpPr>
          <p:spPr bwMode="auto">
            <a:xfrm>
              <a:off x="1068" y="3558"/>
              <a:ext cx="165" cy="42"/>
            </a:xfrm>
            <a:prstGeom prst="rect">
              <a:avLst/>
            </a:prstGeom>
            <a:solidFill>
              <a:srgbClr val="00000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600">
                <a:solidFill>
                  <a:schemeClr val="tx1">
                    <a:lumMod val="75000"/>
                    <a:lumOff val="25000"/>
                  </a:schemeClr>
                </a:solidFill>
                <a:latin typeface="Century Gothic" panose="020B0502020202020204" pitchFamily="34" charset="0"/>
              </a:endParaRPr>
            </a:p>
          </p:txBody>
        </p:sp>
        <p:sp>
          <p:nvSpPr>
            <p:cNvPr id="678" name="Rectangle 793"/>
            <p:cNvSpPr>
              <a:spLocks noChangeArrowheads="1"/>
            </p:cNvSpPr>
            <p:nvPr/>
          </p:nvSpPr>
          <p:spPr bwMode="auto">
            <a:xfrm>
              <a:off x="533" y="3444"/>
              <a:ext cx="39"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lumMod val="75000"/>
                      <a:lumOff val="25000"/>
                    </a:schemeClr>
                  </a:solidFill>
                  <a:effectLst/>
                  <a:latin typeface="Century Gothic" panose="020B0502020202020204" pitchFamily="34" charset="0"/>
                </a:rPr>
                <a:t>0</a:t>
              </a:r>
            </a:p>
          </p:txBody>
        </p:sp>
        <p:sp>
          <p:nvSpPr>
            <p:cNvPr id="679" name="Rectangle 794"/>
            <p:cNvSpPr>
              <a:spLocks noChangeArrowheads="1"/>
            </p:cNvSpPr>
            <p:nvPr/>
          </p:nvSpPr>
          <p:spPr bwMode="auto">
            <a:xfrm>
              <a:off x="675" y="3444"/>
              <a:ext cx="79"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lumMod val="75000"/>
                      <a:lumOff val="25000"/>
                    </a:schemeClr>
                  </a:solidFill>
                  <a:effectLst/>
                  <a:latin typeface="Century Gothic" panose="020B0502020202020204" pitchFamily="34" charset="0"/>
                </a:rPr>
                <a:t>10</a:t>
              </a:r>
            </a:p>
          </p:txBody>
        </p:sp>
        <p:sp>
          <p:nvSpPr>
            <p:cNvPr id="680" name="Rectangle 795"/>
            <p:cNvSpPr>
              <a:spLocks noChangeArrowheads="1"/>
            </p:cNvSpPr>
            <p:nvPr/>
          </p:nvSpPr>
          <p:spPr bwMode="auto">
            <a:xfrm>
              <a:off x="839" y="3444"/>
              <a:ext cx="79"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lumMod val="75000"/>
                      <a:lumOff val="25000"/>
                    </a:schemeClr>
                  </a:solidFill>
                  <a:effectLst/>
                  <a:latin typeface="Century Gothic" panose="020B0502020202020204" pitchFamily="34" charset="0"/>
                </a:rPr>
                <a:t>20</a:t>
              </a:r>
            </a:p>
          </p:txBody>
        </p:sp>
        <p:sp>
          <p:nvSpPr>
            <p:cNvPr id="681" name="Rectangle 796"/>
            <p:cNvSpPr>
              <a:spLocks noChangeArrowheads="1"/>
            </p:cNvSpPr>
            <p:nvPr/>
          </p:nvSpPr>
          <p:spPr bwMode="auto">
            <a:xfrm>
              <a:off x="1003" y="3444"/>
              <a:ext cx="79"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lumMod val="75000"/>
                      <a:lumOff val="25000"/>
                    </a:schemeClr>
                  </a:solidFill>
                  <a:effectLst/>
                  <a:latin typeface="Century Gothic" panose="020B0502020202020204" pitchFamily="34" charset="0"/>
                </a:rPr>
                <a:t>30</a:t>
              </a:r>
            </a:p>
          </p:txBody>
        </p:sp>
        <p:sp>
          <p:nvSpPr>
            <p:cNvPr id="682" name="Rectangle 797"/>
            <p:cNvSpPr>
              <a:spLocks noChangeArrowheads="1"/>
            </p:cNvSpPr>
            <p:nvPr/>
          </p:nvSpPr>
          <p:spPr bwMode="auto">
            <a:xfrm>
              <a:off x="1168" y="3444"/>
              <a:ext cx="79"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lumMod val="75000"/>
                      <a:lumOff val="25000"/>
                    </a:schemeClr>
                  </a:solidFill>
                  <a:effectLst/>
                  <a:latin typeface="Century Gothic" panose="020B0502020202020204" pitchFamily="34" charset="0"/>
                </a:rPr>
                <a:t>40</a:t>
              </a:r>
            </a:p>
          </p:txBody>
        </p:sp>
        <p:sp>
          <p:nvSpPr>
            <p:cNvPr id="683" name="Rectangle 798"/>
            <p:cNvSpPr>
              <a:spLocks noChangeArrowheads="1"/>
            </p:cNvSpPr>
            <p:nvPr/>
          </p:nvSpPr>
          <p:spPr bwMode="auto">
            <a:xfrm>
              <a:off x="616" y="3444"/>
              <a:ext cx="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lumMod val="75000"/>
                    <a:lumOff val="25000"/>
                  </a:schemeClr>
                </a:solidFill>
                <a:effectLst/>
                <a:latin typeface="Century Gothic" panose="020B0502020202020204" pitchFamily="34" charset="0"/>
              </a:endParaRPr>
            </a:p>
          </p:txBody>
        </p:sp>
        <p:sp>
          <p:nvSpPr>
            <p:cNvPr id="684" name="Rectangle 799"/>
            <p:cNvSpPr>
              <a:spLocks noChangeArrowheads="1"/>
            </p:cNvSpPr>
            <p:nvPr/>
          </p:nvSpPr>
          <p:spPr bwMode="auto">
            <a:xfrm>
              <a:off x="1253" y="3525"/>
              <a:ext cx="102"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lumMod val="75000"/>
                      <a:lumOff val="25000"/>
                    </a:schemeClr>
                  </a:solidFill>
                  <a:effectLst/>
                  <a:latin typeface="Century Gothic" panose="020B0502020202020204" pitchFamily="34" charset="0"/>
                </a:rPr>
                <a:t>km</a:t>
              </a:r>
            </a:p>
          </p:txBody>
        </p:sp>
      </p:grpSp>
      <p:sp>
        <p:nvSpPr>
          <p:cNvPr id="686" name="TextBox 685"/>
          <p:cNvSpPr txBox="1"/>
          <p:nvPr/>
        </p:nvSpPr>
        <p:spPr>
          <a:xfrm>
            <a:off x="12725109" y="28230648"/>
            <a:ext cx="3686690" cy="652763"/>
          </a:xfrm>
          <a:prstGeom prst="rect">
            <a:avLst/>
          </a:prstGeom>
          <a:noFill/>
        </p:spPr>
        <p:txBody>
          <a:bodyPr wrap="square" rtlCol="0">
            <a:spAutoFit/>
          </a:bodyPr>
          <a:lstStyle/>
          <a:p>
            <a:pPr algn="ctr"/>
            <a:r>
              <a:rPr lang="en-US" dirty="0">
                <a:solidFill>
                  <a:schemeClr val="tx1">
                    <a:lumMod val="75000"/>
                    <a:lumOff val="25000"/>
                  </a:schemeClr>
                </a:solidFill>
              </a:rPr>
              <a:t>EVI and NDVI Change</a:t>
            </a:r>
            <a:br>
              <a:rPr lang="en-US" dirty="0">
                <a:solidFill>
                  <a:schemeClr val="tx1">
                    <a:lumMod val="75000"/>
                    <a:lumOff val="25000"/>
                  </a:schemeClr>
                </a:solidFill>
              </a:rPr>
            </a:br>
            <a:r>
              <a:rPr lang="en-US" dirty="0">
                <a:solidFill>
                  <a:schemeClr val="tx1">
                    <a:lumMod val="75000"/>
                    <a:lumOff val="25000"/>
                  </a:schemeClr>
                </a:solidFill>
              </a:rPr>
              <a:t> from 1987 to 2019</a:t>
            </a:r>
          </a:p>
        </p:txBody>
      </p:sp>
      <p:sp>
        <p:nvSpPr>
          <p:cNvPr id="706" name="TextBox 705"/>
          <p:cNvSpPr txBox="1"/>
          <p:nvPr/>
        </p:nvSpPr>
        <p:spPr>
          <a:xfrm>
            <a:off x="19732700" y="27380846"/>
            <a:ext cx="3087763" cy="643304"/>
          </a:xfrm>
          <a:prstGeom prst="rect">
            <a:avLst/>
          </a:prstGeom>
          <a:noFill/>
        </p:spPr>
        <p:txBody>
          <a:bodyPr wrap="square" rtlCol="0">
            <a:spAutoFit/>
          </a:bodyPr>
          <a:lstStyle/>
          <a:p>
            <a:pPr algn="ctr"/>
            <a:r>
              <a:rPr lang="en-US" dirty="0">
                <a:solidFill>
                  <a:schemeClr val="tx1">
                    <a:lumMod val="75000"/>
                    <a:lumOff val="25000"/>
                  </a:schemeClr>
                </a:solidFill>
              </a:rPr>
              <a:t>LULC Forecasting for 2030 and 2050 </a:t>
            </a:r>
            <a:endParaRPr lang="en-US" dirty="0"/>
          </a:p>
        </p:txBody>
      </p:sp>
      <p:sp>
        <p:nvSpPr>
          <p:cNvPr id="835" name="TextBox 834">
            <a:extLst>
              <a:ext uri="{FF2B5EF4-FFF2-40B4-BE49-F238E27FC236}">
                <a16:creationId xmlns:a16="http://schemas.microsoft.com/office/drawing/2014/main" id="{2A0CD947-8DAC-4C6E-9076-4FA9FED97220}"/>
              </a:ext>
            </a:extLst>
          </p:cNvPr>
          <p:cNvSpPr txBox="1"/>
          <p:nvPr/>
        </p:nvSpPr>
        <p:spPr>
          <a:xfrm>
            <a:off x="19643613" y="19640811"/>
            <a:ext cx="3191521" cy="643304"/>
          </a:xfrm>
          <a:prstGeom prst="rect">
            <a:avLst/>
          </a:prstGeom>
          <a:noFill/>
        </p:spPr>
        <p:txBody>
          <a:bodyPr wrap="square" rtlCol="0">
            <a:spAutoFit/>
          </a:bodyPr>
          <a:lstStyle/>
          <a:p>
            <a:pPr algn="ctr"/>
            <a:r>
              <a:rPr lang="en-US" dirty="0"/>
              <a:t>LULC </a:t>
            </a:r>
            <a:r>
              <a:rPr lang="en-US" dirty="0">
                <a:solidFill>
                  <a:schemeClr val="tx1">
                    <a:lumMod val="75000"/>
                    <a:lumOff val="25000"/>
                  </a:schemeClr>
                </a:solidFill>
              </a:rPr>
              <a:t>classification</a:t>
            </a:r>
            <a:r>
              <a:rPr lang="en-US" dirty="0"/>
              <a:t> for 1987 and 2019</a:t>
            </a:r>
          </a:p>
        </p:txBody>
      </p:sp>
      <p:sp>
        <p:nvSpPr>
          <p:cNvPr id="758" name="Text Placeholder 16">
            <a:extLst>
              <a:ext uri="{FF2B5EF4-FFF2-40B4-BE49-F238E27FC236}">
                <a16:creationId xmlns:a16="http://schemas.microsoft.com/office/drawing/2014/main" id="{843B0301-9A2F-4BCC-AFEE-F70EF1CA0862}"/>
              </a:ext>
            </a:extLst>
          </p:cNvPr>
          <p:cNvSpPr txBox="1">
            <a:spLocks/>
          </p:cNvSpPr>
          <p:nvPr/>
        </p:nvSpPr>
        <p:spPr>
          <a:xfrm>
            <a:off x="895637" y="27606855"/>
            <a:ext cx="10622335" cy="333274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lnSpc>
                <a:spcPct val="100000"/>
              </a:lnSpc>
              <a:spcBef>
                <a:spcPts val="0"/>
              </a:spcBef>
              <a:spcAft>
                <a:spcPts val="600"/>
              </a:spcAft>
              <a:buClr>
                <a:srgbClr val="238754"/>
              </a:buClr>
            </a:pPr>
            <a:r>
              <a:rPr lang="en-US" sz="2400" dirty="0">
                <a:solidFill>
                  <a:schemeClr val="tx1">
                    <a:lumMod val="75000"/>
                    <a:lumOff val="25000"/>
                  </a:schemeClr>
                </a:solidFill>
                <a:latin typeface="Garamond" panose="02020404030301010803" pitchFamily="18" charset="0"/>
              </a:rPr>
              <a:t>The land use and land cover classifications show that there was a loss of primary forest by about 127,000 hectares, which accounted for a thirty-six percent decrease from 1987 to 2019.</a:t>
            </a:r>
          </a:p>
          <a:p>
            <a:pPr algn="just">
              <a:lnSpc>
                <a:spcPct val="100000"/>
              </a:lnSpc>
              <a:spcBef>
                <a:spcPts val="0"/>
              </a:spcBef>
              <a:spcAft>
                <a:spcPts val="600"/>
              </a:spcAft>
              <a:buClr>
                <a:srgbClr val="238754"/>
              </a:buClr>
            </a:pPr>
            <a:r>
              <a:rPr lang="en-US" sz="2400" dirty="0">
                <a:solidFill>
                  <a:schemeClr val="tx1">
                    <a:lumMod val="75000"/>
                    <a:lumOff val="25000"/>
                  </a:schemeClr>
                </a:solidFill>
                <a:latin typeface="Garamond" panose="02020404030301010803" pitchFamily="18" charset="0"/>
              </a:rPr>
              <a:t>Urban areas increased by 100 percent from 1987 to 2019.</a:t>
            </a:r>
          </a:p>
          <a:p>
            <a:pPr algn="just">
              <a:lnSpc>
                <a:spcPct val="100000"/>
              </a:lnSpc>
              <a:spcBef>
                <a:spcPts val="0"/>
              </a:spcBef>
              <a:spcAft>
                <a:spcPts val="600"/>
              </a:spcAft>
              <a:buClr>
                <a:srgbClr val="238754"/>
              </a:buClr>
            </a:pPr>
            <a:r>
              <a:rPr lang="en-US" sz="2400" dirty="0">
                <a:solidFill>
                  <a:schemeClr val="tx1">
                    <a:lumMod val="75000"/>
                    <a:lumOff val="25000"/>
                  </a:schemeClr>
                </a:solidFill>
                <a:latin typeface="Garamond" panose="02020404030301010803" pitchFamily="18" charset="0"/>
              </a:rPr>
              <a:t>The NDVI and EVI mean values showed a linear increasing trend which suggests a vegetation increase from 2000 to 2019.</a:t>
            </a:r>
          </a:p>
          <a:p>
            <a:pPr algn="just">
              <a:lnSpc>
                <a:spcPct val="100000"/>
              </a:lnSpc>
              <a:spcBef>
                <a:spcPts val="0"/>
              </a:spcBef>
              <a:spcAft>
                <a:spcPts val="600"/>
              </a:spcAft>
              <a:buClr>
                <a:srgbClr val="238754"/>
              </a:buClr>
            </a:pPr>
            <a:r>
              <a:rPr lang="en-US" sz="2400" dirty="0">
                <a:solidFill>
                  <a:schemeClr val="tx1">
                    <a:lumMod val="75000"/>
                    <a:lumOff val="25000"/>
                  </a:schemeClr>
                </a:solidFill>
                <a:latin typeface="Garamond" panose="02020404030301010803" pitchFamily="18" charset="0"/>
              </a:rPr>
              <a:t>The buffer analysis revealed there is approximately 1129 square miles of potentially favorable habitat for the Visayan Warty Pig.</a:t>
            </a:r>
          </a:p>
        </p:txBody>
      </p:sp>
      <p:pic>
        <p:nvPicPr>
          <p:cNvPr id="2" name="Picture 1">
            <a:extLst>
              <a:ext uri="{FF2B5EF4-FFF2-40B4-BE49-F238E27FC236}">
                <a16:creationId xmlns:a16="http://schemas.microsoft.com/office/drawing/2014/main" id="{E8AB289F-D26A-40BF-8195-D485FCC9348A}"/>
              </a:ext>
            </a:extLst>
          </p:cNvPr>
          <p:cNvPicPr>
            <a:picLocks noChangeAspect="1"/>
          </p:cNvPicPr>
          <p:nvPr/>
        </p:nvPicPr>
        <p:blipFill>
          <a:blip r:embed="rId24">
            <a:clrChange>
              <a:clrFrom>
                <a:srgbClr val="FFFFFF"/>
              </a:clrFrom>
              <a:clrTo>
                <a:srgbClr val="FFFFFF">
                  <a:alpha val="0"/>
                </a:srgbClr>
              </a:clrTo>
            </a:clrChange>
          </a:blip>
          <a:stretch>
            <a:fillRect/>
          </a:stretch>
        </p:blipFill>
        <p:spPr>
          <a:xfrm>
            <a:off x="19373590" y="20931234"/>
            <a:ext cx="4890478" cy="6530340"/>
          </a:xfrm>
          <a:prstGeom prst="rect">
            <a:avLst/>
          </a:prstGeom>
        </p:spPr>
      </p:pic>
      <p:pic>
        <p:nvPicPr>
          <p:cNvPr id="9" name="Picture 8">
            <a:extLst>
              <a:ext uri="{FF2B5EF4-FFF2-40B4-BE49-F238E27FC236}">
                <a16:creationId xmlns:a16="http://schemas.microsoft.com/office/drawing/2014/main" id="{C423B7F7-F1FC-46A2-AA3B-811CEAD57E6C}"/>
              </a:ext>
            </a:extLst>
          </p:cNvPr>
          <p:cNvPicPr>
            <a:picLocks noChangeAspect="1"/>
          </p:cNvPicPr>
          <p:nvPr/>
        </p:nvPicPr>
        <p:blipFill>
          <a:blip r:embed="rId25">
            <a:clrChange>
              <a:clrFrom>
                <a:srgbClr val="FFFFFF"/>
              </a:clrFrom>
              <a:clrTo>
                <a:srgbClr val="FFFFFF">
                  <a:alpha val="0"/>
                </a:srgbClr>
              </a:clrTo>
            </a:clrChange>
          </a:blip>
          <a:stretch>
            <a:fillRect/>
          </a:stretch>
        </p:blipFill>
        <p:spPr>
          <a:xfrm>
            <a:off x="15878644" y="20880109"/>
            <a:ext cx="4978432" cy="6615309"/>
          </a:xfrm>
          <a:prstGeom prst="rect">
            <a:avLst/>
          </a:prstGeom>
        </p:spPr>
      </p:pic>
      <p:sp>
        <p:nvSpPr>
          <p:cNvPr id="13" name="Rectangle 12">
            <a:extLst>
              <a:ext uri="{FF2B5EF4-FFF2-40B4-BE49-F238E27FC236}">
                <a16:creationId xmlns:a16="http://schemas.microsoft.com/office/drawing/2014/main" id="{F555888C-CB46-449D-97DD-0573BFA29EDD}"/>
              </a:ext>
            </a:extLst>
          </p:cNvPr>
          <p:cNvSpPr/>
          <p:nvPr/>
        </p:nvSpPr>
        <p:spPr>
          <a:xfrm>
            <a:off x="929055" y="5258550"/>
            <a:ext cx="10701551" cy="7478970"/>
          </a:xfrm>
          <a:prstGeom prst="rect">
            <a:avLst/>
          </a:prstGeom>
        </p:spPr>
        <p:txBody>
          <a:bodyPr wrap="square">
            <a:spAutoFit/>
          </a:bodyPr>
          <a:lstStyle/>
          <a:p>
            <a:pPr algn="just"/>
            <a:r>
              <a:rPr lang="en-US" sz="2400" dirty="0">
                <a:solidFill>
                  <a:schemeClr val="tx1">
                    <a:lumMod val="75000"/>
                    <a:lumOff val="25000"/>
                  </a:schemeClr>
                </a:solidFill>
                <a:latin typeface="Garamond" panose="02020404030301010803" pitchFamily="18" charset="0"/>
                <a:ea typeface="Times New Roman" panose="02020603050405020304" pitchFamily="18" charset="0"/>
                <a:cs typeface="Times New Roman" panose="02020603050405020304" pitchFamily="18" charset="0"/>
              </a:rPr>
              <a:t>The islands of Negros and Panay in the Philippines contain the last existing habitat for the critically endangered Visayan spotted deer (</a:t>
            </a:r>
            <a:r>
              <a:rPr lang="en-US" sz="2400" i="1" dirty="0" err="1">
                <a:solidFill>
                  <a:schemeClr val="tx1">
                    <a:lumMod val="75000"/>
                    <a:lumOff val="25000"/>
                  </a:schemeClr>
                </a:solidFill>
                <a:latin typeface="Garamond" panose="02020404030301010803" pitchFamily="18" charset="0"/>
                <a:ea typeface="Times New Roman" panose="02020603050405020304" pitchFamily="18" charset="0"/>
                <a:cs typeface="Times New Roman" panose="02020603050405020304" pitchFamily="18" charset="0"/>
              </a:rPr>
              <a:t>Rusa</a:t>
            </a:r>
            <a:r>
              <a:rPr lang="en-US" sz="2400" i="1" dirty="0">
                <a:solidFill>
                  <a:schemeClr val="tx1">
                    <a:lumMod val="75000"/>
                    <a:lumOff val="25000"/>
                  </a:schemeClr>
                </a:solidFill>
                <a:latin typeface="Garamond" panose="02020404030301010803" pitchFamily="18" charset="0"/>
                <a:ea typeface="Times New Roman" panose="02020603050405020304" pitchFamily="18" charset="0"/>
                <a:cs typeface="Times New Roman" panose="02020603050405020304" pitchFamily="18" charset="0"/>
              </a:rPr>
              <a:t> </a:t>
            </a:r>
            <a:r>
              <a:rPr lang="en-US" sz="2400" i="1" dirty="0" err="1">
                <a:solidFill>
                  <a:schemeClr val="tx1">
                    <a:lumMod val="75000"/>
                    <a:lumOff val="25000"/>
                  </a:schemeClr>
                </a:solidFill>
                <a:latin typeface="Garamond" panose="02020404030301010803" pitchFamily="18" charset="0"/>
                <a:ea typeface="Times New Roman" panose="02020603050405020304" pitchFamily="18" charset="0"/>
                <a:cs typeface="Times New Roman" panose="02020603050405020304" pitchFamily="18" charset="0"/>
              </a:rPr>
              <a:t>alfredi</a:t>
            </a:r>
            <a:r>
              <a:rPr lang="en-US" sz="2400" dirty="0">
                <a:solidFill>
                  <a:schemeClr val="tx1">
                    <a:lumMod val="75000"/>
                    <a:lumOff val="25000"/>
                  </a:schemeClr>
                </a:solidFill>
                <a:latin typeface="Garamond" panose="02020404030301010803" pitchFamily="18" charset="0"/>
                <a:ea typeface="Times New Roman" panose="02020603050405020304" pitchFamily="18" charset="0"/>
                <a:cs typeface="Times New Roman" panose="02020603050405020304" pitchFamily="18" charset="0"/>
              </a:rPr>
              <a:t>) and Visayan warty pig (</a:t>
            </a:r>
            <a:r>
              <a:rPr lang="en-US" sz="2400" i="1" dirty="0">
                <a:solidFill>
                  <a:schemeClr val="tx1">
                    <a:lumMod val="75000"/>
                    <a:lumOff val="25000"/>
                  </a:schemeClr>
                </a:solidFill>
                <a:latin typeface="Garamond" panose="02020404030301010803" pitchFamily="18" charset="0"/>
                <a:ea typeface="Times New Roman" panose="02020603050405020304" pitchFamily="18" charset="0"/>
                <a:cs typeface="Times New Roman" panose="02020603050405020304" pitchFamily="18" charset="0"/>
              </a:rPr>
              <a:t>Sus </a:t>
            </a:r>
            <a:r>
              <a:rPr lang="en-US" sz="2400" i="1" dirty="0" err="1">
                <a:solidFill>
                  <a:schemeClr val="tx1">
                    <a:lumMod val="75000"/>
                    <a:lumOff val="25000"/>
                  </a:schemeClr>
                </a:solidFill>
                <a:latin typeface="Garamond" panose="02020404030301010803" pitchFamily="18" charset="0"/>
                <a:ea typeface="Times New Roman" panose="02020603050405020304" pitchFamily="18" charset="0"/>
                <a:cs typeface="Times New Roman" panose="02020603050405020304" pitchFamily="18" charset="0"/>
              </a:rPr>
              <a:t>cebifrons</a:t>
            </a:r>
            <a:r>
              <a:rPr lang="en-US" sz="2400" dirty="0">
                <a:solidFill>
                  <a:schemeClr val="tx1">
                    <a:lumMod val="75000"/>
                    <a:lumOff val="25000"/>
                  </a:schemeClr>
                </a:solidFill>
                <a:latin typeface="Garamond" panose="02020404030301010803" pitchFamily="18" charset="0"/>
                <a:ea typeface="Times New Roman" panose="02020603050405020304" pitchFamily="18" charset="0"/>
                <a:cs typeface="Times New Roman" panose="02020603050405020304" pitchFamily="18" charset="0"/>
              </a:rPr>
              <a:t>). NASA DEVELOP partnered with the Arizona Center for Nature Conservation </a:t>
            </a:r>
            <a:r>
              <a:rPr lang="en-US" sz="2400" dirty="0">
                <a:solidFill>
                  <a:schemeClr val="tx1">
                    <a:lumMod val="75000"/>
                    <a:lumOff val="25000"/>
                  </a:schemeClr>
                </a:solidFill>
                <a:latin typeface="Century Gothic" panose="020B0502020202020204" pitchFamily="34" charset="0"/>
                <a:ea typeface="Times New Roman" panose="02020603050405020304" pitchFamily="18" charset="0"/>
                <a:cs typeface="Times New Roman" panose="02020603050405020304" pitchFamily="18" charset="0"/>
              </a:rPr>
              <a:t>–</a:t>
            </a:r>
            <a:r>
              <a:rPr lang="en-US" sz="2400" dirty="0">
                <a:solidFill>
                  <a:schemeClr val="tx1">
                    <a:lumMod val="75000"/>
                    <a:lumOff val="25000"/>
                  </a:schemeClr>
                </a:solidFill>
                <a:latin typeface="Garamond" panose="02020404030301010803" pitchFamily="18" charset="0"/>
                <a:ea typeface="Times New Roman" panose="02020603050405020304" pitchFamily="18" charset="0"/>
                <a:cs typeface="Times New Roman" panose="02020603050405020304" pitchFamily="18" charset="0"/>
              </a:rPr>
              <a:t> Phoenix Zoo, International Union for Conservation of Nature Species Survival Commission, and </a:t>
            </a:r>
            <a:r>
              <a:rPr lang="en-US" sz="2400" dirty="0" err="1">
                <a:solidFill>
                  <a:schemeClr val="tx1">
                    <a:lumMod val="75000"/>
                    <a:lumOff val="25000"/>
                  </a:schemeClr>
                </a:solidFill>
                <a:latin typeface="Garamond" panose="02020404030301010803" pitchFamily="18" charset="0"/>
                <a:ea typeface="Times New Roman" panose="02020603050405020304" pitchFamily="18" charset="0"/>
                <a:cs typeface="Times New Roman" panose="02020603050405020304" pitchFamily="18" charset="0"/>
              </a:rPr>
              <a:t>Talarak</a:t>
            </a:r>
            <a:r>
              <a:rPr lang="en-US" sz="2400" dirty="0">
                <a:solidFill>
                  <a:schemeClr val="tx1">
                    <a:lumMod val="75000"/>
                    <a:lumOff val="25000"/>
                  </a:schemeClr>
                </a:solidFill>
                <a:latin typeface="Garamond" panose="02020404030301010803" pitchFamily="18" charset="0"/>
                <a:ea typeface="Times New Roman" panose="02020603050405020304" pitchFamily="18" charset="0"/>
                <a:cs typeface="Times New Roman" panose="02020603050405020304" pitchFamily="18" charset="0"/>
              </a:rPr>
              <a:t> Foundation Inc. for this study. The initiative was to analyze and map changes in vegetation health in order to identify potential habitat areas for the reintroduction of the warty pig and spotted deer species to the Visayan Islands. The study utilized Landsat 5 Thematic Mapper (TM), and Landsat 8 Operational Land Imager (OLI), Terra Moderate Resolution Imaging Spectroradiometer (MODIS) and Shuttle Radar Topography Mission (SRTM) Digital Elevation Model (DEM) data acquired from Google Earth Engine (GEE). GEE was used to perform historical Normalized Difference Vegetation Index (NDVI) and Enhanced Vegetation Index (EVI) analysis along with land classifications. RStudio was used for NDVI and EVI forecasting and supervised classification comparison. The team also used </a:t>
            </a:r>
            <a:r>
              <a:rPr lang="en-US" sz="2400" dirty="0" err="1">
                <a:solidFill>
                  <a:schemeClr val="tx1">
                    <a:lumMod val="75000"/>
                    <a:lumOff val="25000"/>
                  </a:schemeClr>
                </a:solidFill>
                <a:latin typeface="Garamond" panose="02020404030301010803" pitchFamily="18" charset="0"/>
                <a:ea typeface="Times New Roman" panose="02020603050405020304" pitchFamily="18" charset="0"/>
                <a:cs typeface="Times New Roman" panose="02020603050405020304" pitchFamily="18" charset="0"/>
              </a:rPr>
              <a:t>TerrSet</a:t>
            </a:r>
            <a:r>
              <a:rPr lang="en-US" sz="2400" dirty="0">
                <a:solidFill>
                  <a:schemeClr val="tx1">
                    <a:lumMod val="75000"/>
                    <a:lumOff val="25000"/>
                  </a:schemeClr>
                </a:solidFill>
                <a:latin typeface="Garamond" panose="02020404030301010803" pitchFamily="18" charset="0"/>
                <a:ea typeface="Times New Roman" panose="02020603050405020304" pitchFamily="18" charset="0"/>
                <a:cs typeface="Times New Roman" panose="02020603050405020304" pitchFamily="18" charset="0"/>
              </a:rPr>
              <a:t> Land Change Modeler and QGIS MOLUSCE to forecast land use and land cover (LULC) for the years 2030 and 2050. This methodology allowed the team to predict future land cover and potential habitat areas for the reintroduction of the two species. The LULC classification forecasts revealed a potential decrease in primary forests on the islands of Panay and Negros. Favorable habitats were also identified using buffer analysis based on habitat preferences for the Visayan warty pig and spotted deer.</a:t>
            </a:r>
            <a:endParaRPr lang="en-US" sz="2400" dirty="0">
              <a:solidFill>
                <a:schemeClr val="tx1">
                  <a:lumMod val="75000"/>
                  <a:lumOff val="25000"/>
                </a:schemeClr>
              </a:solidFill>
              <a:latin typeface="Century Gothic" panose="020B0502020202020204" pitchFamily="34" charset="0"/>
              <a:ea typeface="Century Gothic" panose="020B0502020202020204" pitchFamily="34" charset="0"/>
              <a:cs typeface="Times New Roman" panose="02020603050405020304" pitchFamily="18" charset="0"/>
            </a:endParaRPr>
          </a:p>
        </p:txBody>
      </p:sp>
      <p:sp>
        <p:nvSpPr>
          <p:cNvPr id="8" name="Isosceles Triangle 7"/>
          <p:cNvSpPr/>
          <p:nvPr/>
        </p:nvSpPr>
        <p:spPr>
          <a:xfrm>
            <a:off x="16658563" y="6038955"/>
            <a:ext cx="199600" cy="179571"/>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24883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4387</TotalTime>
  <Words>588</Words>
  <Application>Microsoft Office PowerPoint</Application>
  <PresentationFormat>Custom</PresentationFormat>
  <Paragraphs>110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Century Gothic</vt:lpstr>
      <vt:lpstr>Garamond</vt:lpstr>
      <vt:lpstr>Times New Roman</vt:lpstr>
      <vt:lpstr>Webdings</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Neugebauer, Sydney E. (LARC-E3)[SSAI DEVELOP]</cp:lastModifiedBy>
  <cp:revision>260</cp:revision>
  <dcterms:created xsi:type="dcterms:W3CDTF">2019-02-05T16:32:03Z</dcterms:created>
  <dcterms:modified xsi:type="dcterms:W3CDTF">2019-11-26T15:14:50Z</dcterms:modified>
</cp:coreProperties>
</file>