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ayton, Amanda L. (LARC-E3)[SSAI DEVELOP]" initials="CAL(D" lastIdx="1" clrIdx="0">
    <p:extLst>
      <p:ext uri="{19B8F6BF-5375-455C-9EA6-DF929625EA0E}">
        <p15:presenceInfo xmlns:p15="http://schemas.microsoft.com/office/powerpoint/2012/main" userId="S-1-5-21-330711430-3775241029-4075259233-6824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99A8"/>
    <a:srgbClr val="7F7F7F"/>
    <a:srgbClr val="964035"/>
    <a:srgbClr val="E9A14A"/>
    <a:srgbClr val="3E4268"/>
    <a:srgbClr val="262626"/>
    <a:srgbClr val="7FB662"/>
    <a:srgbClr val="C9E1BD"/>
    <a:srgbClr val="A3CC8E"/>
    <a:srgbClr val="FAE1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p:scale>
          <a:sx n="20" d="100"/>
          <a:sy n="20" d="100"/>
        </p:scale>
        <p:origin x="2100" y="2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2-23T10:08:20.249" idx="1">
    <p:pos x="10" y="10"/>
    <p:text>Keep all content within the red margin guides &amp; use the Align Tool to align text sections, images, &amp; team member pictures.</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5" y="0"/>
            <a:ext cx="27431450" cy="36575998"/>
          </a:xfrm>
          <a:prstGeom prst="rect">
            <a:avLst/>
          </a:prstGeom>
        </p:spPr>
      </p:pic>
      <p:sp>
        <p:nvSpPr>
          <p:cNvPr id="9" name="Subtitle"/>
          <p:cNvSpPr>
            <a:spLocks noGrp="1"/>
          </p:cNvSpPr>
          <p:nvPr>
            <p:ph type="body" sz="quarter" idx="13" hasCustomPrompt="1"/>
          </p:nvPr>
        </p:nvSpPr>
        <p:spPr>
          <a:xfrm>
            <a:off x="914400" y="438150"/>
            <a:ext cx="17183100" cy="3383280"/>
          </a:xfrm>
          <a:prstGeom prst="rect">
            <a:avLst/>
          </a:prstGeom>
        </p:spPr>
        <p:txBody>
          <a:bodyPr anchor="ctr"/>
          <a:lstStyle>
            <a:lvl1pPr marL="0" indent="0" algn="l">
              <a:spcBef>
                <a:spcPts val="0"/>
              </a:spcBef>
              <a:buNone/>
              <a:defRPr sz="6000" b="1" baseline="0">
                <a:solidFill>
                  <a:srgbClr val="9199A8"/>
                </a:solidFill>
                <a:latin typeface="+mj-lt"/>
              </a:defRPr>
            </a:lvl1pPr>
            <a:lvl2pPr>
              <a:defRPr sz="4800"/>
            </a:lvl2pPr>
            <a:lvl3pPr>
              <a:defRPr sz="4000"/>
            </a:lvl3pPr>
            <a:lvl4pPr>
              <a:defRPr sz="3600"/>
            </a:lvl4pPr>
            <a:lvl5pPr>
              <a:defRPr sz="3600"/>
            </a:lvl5pPr>
          </a:lstStyle>
          <a:p>
            <a:pPr lvl="0"/>
            <a:r>
              <a:rPr lang="en-US" dirty="0" smtClean="0"/>
              <a:t>Project Subtitle </a:t>
            </a:r>
          </a:p>
          <a:p>
            <a:pPr lvl="0"/>
            <a:r>
              <a:rPr lang="en-US" dirty="0" smtClean="0"/>
              <a:t>[Use Title Case]</a:t>
            </a:r>
          </a:p>
        </p:txBody>
      </p:sp>
      <p:sp>
        <p:nvSpPr>
          <p:cNvPr id="4" name="TextBox 3"/>
          <p:cNvSpPr txBox="1"/>
          <p:nvPr userDrawn="1"/>
        </p:nvSpPr>
        <p:spPr>
          <a:xfrm>
            <a:off x="3286898" y="35904895"/>
            <a:ext cx="23230702" cy="213905"/>
          </a:xfrm>
          <a:prstGeom prst="rect">
            <a:avLst/>
          </a:prstGeom>
          <a:noFill/>
        </p:spPr>
        <p:txBody>
          <a:bodyPr wrap="square" rtlCol="0">
            <a:spAutoFit/>
          </a:bodyPr>
          <a:lstStyle/>
          <a:p>
            <a:pPr algn="ctr"/>
            <a:r>
              <a:rPr lang="en-US" sz="790" i="1" dirty="0" smtClean="0">
                <a:solidFill>
                  <a:schemeClr val="bg1">
                    <a:lumMod val="65000"/>
                  </a:schemeClr>
                </a:solidFill>
                <a:latin typeface="+mj-lt"/>
              </a:rPr>
              <a:t>This material is based upon work supported by NASA through contract NNL16AA05C and cooperative agreement NNX14AB60A.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endParaRPr lang="en-US" sz="790" i="1" dirty="0">
              <a:solidFill>
                <a:schemeClr val="bg1">
                  <a:lumMod val="65000"/>
                </a:schemeClr>
              </a:solidFill>
              <a:latin typeface="+mj-lt"/>
            </a:endParaRPr>
          </a:p>
        </p:txBody>
      </p:sp>
    </p:spTree>
    <p:extLst>
      <p:ext uri="{BB962C8B-B14F-4D97-AF65-F5344CB8AC3E}">
        <p14:creationId xmlns:p14="http://schemas.microsoft.com/office/powerpoint/2010/main" val="3603808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16704" userDrawn="1">
          <p15:clr>
            <a:srgbClr val="FBAE40"/>
          </p15:clr>
        </p15:guide>
        <p15:guide id="2" pos="576" userDrawn="1">
          <p15:clr>
            <a:srgbClr val="FBAE40"/>
          </p15:clr>
        </p15:guide>
        <p15:guide id="3" pos="8640" userDrawn="1">
          <p15:clr>
            <a:srgbClr val="FBAE40"/>
          </p15:clr>
        </p15:guide>
        <p15:guide id="4" orient="horz" pos="264" userDrawn="1">
          <p15:clr>
            <a:srgbClr val="FBAE40"/>
          </p15:clr>
        </p15:guide>
        <p15:guide id="5" orient="horz" pos="22752" userDrawn="1">
          <p15:clr>
            <a:srgbClr val="FBAE40"/>
          </p15:clr>
        </p15:guide>
        <p15:guide id="7" orient="horz" pos="3240" userDrawn="1">
          <p15:clr>
            <a:srgbClr val="FBAE40"/>
          </p15:clr>
        </p15:guide>
        <p15:guide id="9" orient="horz" pos="21120" userDrawn="1">
          <p15:clr>
            <a:srgbClr val="FBAE40"/>
          </p15:clr>
        </p15:guide>
        <p15:guide id="10" orient="horz" pos="1872" userDrawn="1">
          <p15:clr>
            <a:srgbClr val="FBAE40"/>
          </p15:clr>
        </p15:guide>
        <p15:guide id="11" pos="1142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3459984"/>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60"/>
          <p:cNvSpPr/>
          <p:nvPr/>
        </p:nvSpPr>
        <p:spPr>
          <a:xfrm>
            <a:off x="13716001" y="11300448"/>
            <a:ext cx="12801600" cy="4111762"/>
          </a:xfrm>
          <a:prstGeom prst="rect">
            <a:avLst/>
          </a:prstGeom>
          <a:solidFill>
            <a:srgbClr val="919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chemeClr val="bg1"/>
                </a:solidFill>
              </a:rPr>
              <a:t>PLACEHOLDER FOR STUDY AREA IMAGES.</a:t>
            </a:r>
          </a:p>
          <a:p>
            <a:pPr algn="r"/>
            <a:r>
              <a:rPr lang="en-US" sz="3800" b="1" dirty="0" smtClean="0">
                <a:solidFill>
                  <a:schemeClr val="bg1"/>
                </a:solidFill>
              </a:rPr>
              <a:t>DO NOT PLACE IMAGES IN A BOX.</a:t>
            </a:r>
            <a:endParaRPr lang="en-US" sz="3800" b="1" dirty="0">
              <a:solidFill>
                <a:schemeClr val="bg1"/>
              </a:solidFill>
            </a:endParaRPr>
          </a:p>
        </p:txBody>
      </p:sp>
      <p:sp>
        <p:nvSpPr>
          <p:cNvPr id="59" name="Rectangle 58"/>
          <p:cNvSpPr/>
          <p:nvPr/>
        </p:nvSpPr>
        <p:spPr>
          <a:xfrm>
            <a:off x="914398" y="18962681"/>
            <a:ext cx="25603201" cy="7547546"/>
          </a:xfrm>
          <a:prstGeom prst="rect">
            <a:avLst/>
          </a:prstGeom>
          <a:solidFill>
            <a:srgbClr val="919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0" b="1" dirty="0" smtClean="0">
              <a:solidFill>
                <a:schemeClr val="bg1"/>
              </a:solidFill>
            </a:endParaRPr>
          </a:p>
          <a:p>
            <a:pPr algn="ctr"/>
            <a:r>
              <a:rPr lang="en-US" sz="9000" b="1" dirty="0" smtClean="0">
                <a:solidFill>
                  <a:schemeClr val="bg1"/>
                </a:solidFill>
              </a:rPr>
              <a:t>PLACEHOLDER FOR RESULTS IMAGES.</a:t>
            </a:r>
          </a:p>
          <a:p>
            <a:pPr algn="ctr"/>
            <a:r>
              <a:rPr lang="en-US" sz="9000" b="1" dirty="0" smtClean="0">
                <a:solidFill>
                  <a:schemeClr val="bg1"/>
                </a:solidFill>
              </a:rPr>
              <a:t>DO NOT PLACE IMAGES IN A BOX.</a:t>
            </a:r>
            <a:endParaRPr lang="en-US" sz="9000" b="1" dirty="0">
              <a:solidFill>
                <a:schemeClr val="bg1"/>
              </a:solidFill>
            </a:endParaRPr>
          </a:p>
        </p:txBody>
      </p:sp>
      <p:sp>
        <p:nvSpPr>
          <p:cNvPr id="5" name="TextBox 4"/>
          <p:cNvSpPr txBox="1"/>
          <p:nvPr/>
        </p:nvSpPr>
        <p:spPr>
          <a:xfrm>
            <a:off x="843099" y="18077552"/>
            <a:ext cx="22984746"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Results</a:t>
            </a:r>
          </a:p>
        </p:txBody>
      </p:sp>
      <p:sp>
        <p:nvSpPr>
          <p:cNvPr id="8" name="Text Placeholder 16"/>
          <p:cNvSpPr txBox="1">
            <a:spLocks/>
          </p:cNvSpPr>
          <p:nvPr/>
        </p:nvSpPr>
        <p:spPr>
          <a:xfrm>
            <a:off x="843099" y="31239509"/>
            <a:ext cx="10972800" cy="28831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p:txBody>
      </p:sp>
      <p:sp>
        <p:nvSpPr>
          <p:cNvPr id="12" name="Text Placeholder 16"/>
          <p:cNvSpPr txBox="1">
            <a:spLocks/>
          </p:cNvSpPr>
          <p:nvPr/>
        </p:nvSpPr>
        <p:spPr>
          <a:xfrm>
            <a:off x="13595074" y="16847290"/>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70823"/>
            <a:ext cx="11516347"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Abstract</a:t>
            </a:r>
          </a:p>
        </p:txBody>
      </p:sp>
      <p:sp>
        <p:nvSpPr>
          <p:cNvPr id="16" name="TextBox 15"/>
          <p:cNvSpPr txBox="1"/>
          <p:nvPr/>
        </p:nvSpPr>
        <p:spPr>
          <a:xfrm>
            <a:off x="13595075" y="4965907"/>
            <a:ext cx="8229600"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Objectives</a:t>
            </a:r>
          </a:p>
        </p:txBody>
      </p:sp>
      <p:sp>
        <p:nvSpPr>
          <p:cNvPr id="17" name="TextBox 16"/>
          <p:cNvSpPr txBox="1"/>
          <p:nvPr/>
        </p:nvSpPr>
        <p:spPr>
          <a:xfrm>
            <a:off x="887514" y="10436893"/>
            <a:ext cx="11407715"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Methodology</a:t>
            </a:r>
          </a:p>
        </p:txBody>
      </p:sp>
      <p:sp>
        <p:nvSpPr>
          <p:cNvPr id="18" name="TextBox 17"/>
          <p:cNvSpPr txBox="1"/>
          <p:nvPr/>
        </p:nvSpPr>
        <p:spPr>
          <a:xfrm>
            <a:off x="13572860" y="10445185"/>
            <a:ext cx="8229600"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Study Area</a:t>
            </a:r>
          </a:p>
        </p:txBody>
      </p:sp>
      <p:sp>
        <p:nvSpPr>
          <p:cNvPr id="19" name="TextBox 18"/>
          <p:cNvSpPr txBox="1"/>
          <p:nvPr/>
        </p:nvSpPr>
        <p:spPr>
          <a:xfrm>
            <a:off x="13595075" y="15945653"/>
            <a:ext cx="8229600"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Earth Observations</a:t>
            </a:r>
          </a:p>
        </p:txBody>
      </p:sp>
      <p:sp>
        <p:nvSpPr>
          <p:cNvPr id="21" name="TextBox 20"/>
          <p:cNvSpPr txBox="1"/>
          <p:nvPr/>
        </p:nvSpPr>
        <p:spPr>
          <a:xfrm>
            <a:off x="843099" y="30367054"/>
            <a:ext cx="8229600"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Acknowledgements</a:t>
            </a:r>
          </a:p>
        </p:txBody>
      </p:sp>
      <p:sp>
        <p:nvSpPr>
          <p:cNvPr id="22" name="TextBox 21"/>
          <p:cNvSpPr txBox="1"/>
          <p:nvPr/>
        </p:nvSpPr>
        <p:spPr>
          <a:xfrm>
            <a:off x="914399" y="14624694"/>
            <a:ext cx="8229600"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Project Partners</a:t>
            </a:r>
          </a:p>
        </p:txBody>
      </p:sp>
      <p:sp>
        <p:nvSpPr>
          <p:cNvPr id="40" name="TextBox 39"/>
          <p:cNvSpPr txBox="1"/>
          <p:nvPr/>
        </p:nvSpPr>
        <p:spPr>
          <a:xfrm>
            <a:off x="843099" y="27061077"/>
            <a:ext cx="8229600"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Conclusions</a:t>
            </a:r>
          </a:p>
        </p:txBody>
      </p:sp>
      <p:sp>
        <p:nvSpPr>
          <p:cNvPr id="34" name="Text Placeholder 16"/>
          <p:cNvSpPr txBox="1">
            <a:spLocks/>
          </p:cNvSpPr>
          <p:nvPr/>
        </p:nvSpPr>
        <p:spPr>
          <a:xfrm>
            <a:off x="914400" y="5924429"/>
            <a:ext cx="11380829" cy="367677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6" name="Text Placeholder 16"/>
          <p:cNvSpPr txBox="1">
            <a:spLocks/>
          </p:cNvSpPr>
          <p:nvPr/>
        </p:nvSpPr>
        <p:spPr>
          <a:xfrm>
            <a:off x="13754099" y="11352374"/>
            <a:ext cx="10521583"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37" name="Text Placeholder 16"/>
          <p:cNvSpPr txBox="1">
            <a:spLocks/>
          </p:cNvSpPr>
          <p:nvPr/>
        </p:nvSpPr>
        <p:spPr>
          <a:xfrm>
            <a:off x="914399" y="19118516"/>
            <a:ext cx="22917151" cy="708847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38" name="Text Placeholder 16"/>
          <p:cNvSpPr txBox="1">
            <a:spLocks/>
          </p:cNvSpPr>
          <p:nvPr/>
        </p:nvSpPr>
        <p:spPr>
          <a:xfrm>
            <a:off x="887514" y="11256296"/>
            <a:ext cx="11407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1" name="Text Placeholder 16"/>
          <p:cNvSpPr txBox="1">
            <a:spLocks/>
          </p:cNvSpPr>
          <p:nvPr/>
        </p:nvSpPr>
        <p:spPr>
          <a:xfrm>
            <a:off x="935195" y="15440239"/>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Box 45"/>
          <p:cNvSpPr txBox="1"/>
          <p:nvPr/>
        </p:nvSpPr>
        <p:spPr>
          <a:xfrm>
            <a:off x="13716000" y="26699799"/>
            <a:ext cx="4542503"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Team Members</a:t>
            </a:r>
          </a:p>
        </p:txBody>
      </p:sp>
      <p:sp>
        <p:nvSpPr>
          <p:cNvPr id="47" name="Text Placeholder 16"/>
          <p:cNvSpPr txBox="1">
            <a:spLocks/>
          </p:cNvSpPr>
          <p:nvPr/>
        </p:nvSpPr>
        <p:spPr>
          <a:xfrm>
            <a:off x="13716000" y="27750194"/>
            <a:ext cx="12801600" cy="2699326"/>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smtClean="0">
                <a:solidFill>
                  <a:schemeClr val="tx1">
                    <a:lumMod val="75000"/>
                    <a:lumOff val="25000"/>
                  </a:schemeClr>
                </a:solidFill>
              </a:rPr>
              <a:t>DO NOT PLACE THIS SECTION DIRECTLY ABOVE THE HEXAGONAL APP AREA ICON</a:t>
            </a:r>
            <a:r>
              <a:rPr lang="en-US" dirty="0" smtClean="0">
                <a:solidFill>
                  <a:schemeClr val="tx1">
                    <a:lumMod val="75000"/>
                    <a:lumOff val="25000"/>
                  </a:schemeClr>
                </a:solidFill>
              </a:rPr>
              <a:t>. List Team Leads first and include their title below their name. </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8" name="Text Placeholder 16"/>
          <p:cNvSpPr txBox="1">
            <a:spLocks/>
          </p:cNvSpPr>
          <p:nvPr/>
        </p:nvSpPr>
        <p:spPr>
          <a:xfrm>
            <a:off x="13519722" y="3275406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a:t>
            </a:r>
            <a:r>
              <a:rPr lang="en-US" dirty="0" smtClean="0">
                <a:solidFill>
                  <a:schemeClr val="tx1">
                    <a:lumMod val="75000"/>
                    <a:lumOff val="25000"/>
                  </a:schemeClr>
                </a:solidFill>
              </a:rPr>
              <a:t> </a:t>
            </a:r>
            <a:r>
              <a:rPr lang="en-US" dirty="0" smtClean="0">
                <a:solidFill>
                  <a:schemeClr val="tx1">
                    <a:lumMod val="75000"/>
                    <a:lumOff val="25000"/>
                  </a:schemeClr>
                </a:solidFill>
              </a:rPr>
              <a:t>Lead</a:t>
            </a:r>
          </a:p>
        </p:txBody>
      </p:sp>
      <p:sp>
        <p:nvSpPr>
          <p:cNvPr id="51" name="Text Placeholder 16"/>
          <p:cNvSpPr txBox="1">
            <a:spLocks/>
          </p:cNvSpPr>
          <p:nvPr/>
        </p:nvSpPr>
        <p:spPr>
          <a:xfrm>
            <a:off x="15982211" y="3275405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3" name="Text Placeholder 16"/>
          <p:cNvSpPr txBox="1">
            <a:spLocks/>
          </p:cNvSpPr>
          <p:nvPr/>
        </p:nvSpPr>
        <p:spPr>
          <a:xfrm>
            <a:off x="184447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5" name="Text Placeholder 16"/>
          <p:cNvSpPr txBox="1">
            <a:spLocks/>
          </p:cNvSpPr>
          <p:nvPr/>
        </p:nvSpPr>
        <p:spPr>
          <a:xfrm>
            <a:off x="210161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6" name="TextBox 55"/>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State – Node |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Study Area App Area</a:t>
            </a:r>
            <a:endParaRPr lang="en-US" sz="4000" dirty="0">
              <a:solidFill>
                <a:schemeClr val="bg1"/>
              </a:solidFill>
              <a:latin typeface="+mj-lt"/>
            </a:endParaRPr>
          </a:p>
        </p:txBody>
      </p:sp>
      <p:sp>
        <p:nvSpPr>
          <p:cNvPr id="74"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9199A8"/>
                </a:solidFill>
              </a:rPr>
              <a:t>Project Subtitle </a:t>
            </a:r>
          </a:p>
          <a:p>
            <a:pPr lvl="0" algn="l"/>
            <a:r>
              <a:rPr lang="en-US" dirty="0" smtClean="0">
                <a:solidFill>
                  <a:srgbClr val="9199A8"/>
                </a:solidFill>
              </a:rPr>
              <a:t>[Use Title Case]</a:t>
            </a:r>
          </a:p>
        </p:txBody>
      </p:sp>
      <p:sp>
        <p:nvSpPr>
          <p:cNvPr id="75" name="TextBox 74"/>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pic>
        <p:nvPicPr>
          <p:cNvPr id="76" name="Picture 7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4" y="30632613"/>
            <a:ext cx="2057404" cy="2046184"/>
          </a:xfrm>
          <a:prstGeom prst="rect">
            <a:avLst/>
          </a:prstGeom>
        </p:spPr>
      </p:pic>
      <p:pic>
        <p:nvPicPr>
          <p:cNvPr id="77" name="Picture 7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0616869"/>
            <a:ext cx="2057404" cy="2046184"/>
          </a:xfrm>
          <a:prstGeom prst="rect">
            <a:avLst/>
          </a:prstGeom>
        </p:spPr>
      </p:pic>
      <p:pic>
        <p:nvPicPr>
          <p:cNvPr id="78" name="Picture 7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0632613"/>
            <a:ext cx="2057404" cy="2046184"/>
          </a:xfrm>
          <a:prstGeom prst="rect">
            <a:avLst/>
          </a:prstGeom>
        </p:spPr>
      </p:pic>
      <p:pic>
        <p:nvPicPr>
          <p:cNvPr id="79" name="Picture 7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0632613"/>
            <a:ext cx="2057404" cy="2046184"/>
          </a:xfrm>
          <a:prstGeom prst="rect">
            <a:avLst/>
          </a:prstGeom>
        </p:spPr>
      </p:pic>
      <p:sp>
        <p:nvSpPr>
          <p:cNvPr id="80" name="Text Placeholder 16"/>
          <p:cNvSpPr txBox="1">
            <a:spLocks/>
          </p:cNvSpPr>
          <p:nvPr/>
        </p:nvSpPr>
        <p:spPr>
          <a:xfrm>
            <a:off x="723900" y="28090186"/>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9199A8"/>
              </a:buClr>
            </a:pPr>
            <a:r>
              <a:rPr lang="en-US" dirty="0" smtClean="0">
                <a:solidFill>
                  <a:schemeClr val="tx1">
                    <a:lumMod val="75000"/>
                    <a:lumOff val="25000"/>
                  </a:schemeClr>
                </a:solidFill>
              </a:rPr>
              <a:t>Use bullets.</a:t>
            </a:r>
          </a:p>
          <a:p>
            <a:pPr marL="347663" indent="-347663" algn="just">
              <a:buClr>
                <a:srgbClr val="9199A8"/>
              </a:buClr>
            </a:pPr>
            <a:r>
              <a:rPr lang="en-US" dirty="0" smtClean="0">
                <a:solidFill>
                  <a:schemeClr val="tx1">
                    <a:lumMod val="75000"/>
                    <a:lumOff val="25000"/>
                  </a:schemeClr>
                </a:solidFill>
              </a:rPr>
              <a:t>Use complete sentences with periods.</a:t>
            </a:r>
          </a:p>
        </p:txBody>
      </p:sp>
      <p:sp>
        <p:nvSpPr>
          <p:cNvPr id="81" name="Text Placeholder 16"/>
          <p:cNvSpPr txBox="1">
            <a:spLocks/>
          </p:cNvSpPr>
          <p:nvPr/>
        </p:nvSpPr>
        <p:spPr>
          <a:xfrm>
            <a:off x="13533120" y="5924429"/>
            <a:ext cx="12984480"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9199A8"/>
              </a:buClr>
            </a:pPr>
            <a:r>
              <a:rPr lang="en-US" b="1" dirty="0" smtClean="0">
                <a:solidFill>
                  <a:srgbClr val="7F7F7F"/>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9199A8"/>
              </a:buClr>
            </a:pPr>
            <a:r>
              <a:rPr lang="en-US" b="1" dirty="0">
                <a:solidFill>
                  <a:srgbClr val="7F7F7F"/>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9199A8"/>
              </a:buClr>
            </a:pPr>
            <a:r>
              <a:rPr lang="en-US" b="1" dirty="0">
                <a:solidFill>
                  <a:srgbClr val="7F7F7F"/>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9199A8"/>
              </a:buClr>
            </a:pPr>
            <a:r>
              <a:rPr lang="en-US" b="1" dirty="0">
                <a:solidFill>
                  <a:srgbClr val="7F7F7F"/>
                </a:solidFill>
              </a:rPr>
              <a:t>Best</a:t>
            </a:r>
            <a:r>
              <a:rPr lang="en-US" dirty="0">
                <a:solidFill>
                  <a:srgbClr val="7F7F7F"/>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9199A8"/>
              </a:buClr>
            </a:pPr>
            <a:r>
              <a:rPr lang="en-US" b="1" dirty="0">
                <a:solidFill>
                  <a:srgbClr val="7F7F7F"/>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grpSp>
        <p:nvGrpSpPr>
          <p:cNvPr id="2" name="Group 1"/>
          <p:cNvGrpSpPr/>
          <p:nvPr/>
        </p:nvGrpSpPr>
        <p:grpSpPr>
          <a:xfrm>
            <a:off x="14132887" y="30832745"/>
            <a:ext cx="1645920" cy="1645920"/>
            <a:chOff x="11389581" y="29928814"/>
            <a:chExt cx="1645920" cy="1645920"/>
          </a:xfrm>
        </p:grpSpPr>
        <p:pic>
          <p:nvPicPr>
            <p:cNvPr id="39" name="Picture 38"/>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1389581" y="29928814"/>
              <a:ext cx="1645920" cy="1645920"/>
            </a:xfrm>
            <a:prstGeom prst="ellipse">
              <a:avLst/>
            </a:prstGeom>
          </p:spPr>
        </p:pic>
        <p:sp>
          <p:nvSpPr>
            <p:cNvPr id="42" name="TextBox 41"/>
            <p:cNvSpPr txBox="1"/>
            <p:nvPr/>
          </p:nvSpPr>
          <p:spPr>
            <a:xfrm rot="20028308">
              <a:off x="11504984" y="30580188"/>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endParaRPr lang="en-US" sz="2000" b="1" dirty="0" smtClean="0">
                <a:solidFill>
                  <a:schemeClr val="bg1"/>
                </a:solidFill>
              </a:endParaRPr>
            </a:p>
          </p:txBody>
        </p:sp>
      </p:grpSp>
    </p:spTree>
    <p:extLst>
      <p:ext uri="{BB962C8B-B14F-4D97-AF65-F5344CB8AC3E}">
        <p14:creationId xmlns:p14="http://schemas.microsoft.com/office/powerpoint/2010/main" val="18322251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ectangle 58"/>
          <p:cNvSpPr/>
          <p:nvPr/>
        </p:nvSpPr>
        <p:spPr>
          <a:xfrm>
            <a:off x="914400" y="16748748"/>
            <a:ext cx="12039600" cy="4111762"/>
          </a:xfrm>
          <a:prstGeom prst="rect">
            <a:avLst/>
          </a:prstGeom>
          <a:solidFill>
            <a:srgbClr val="919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chemeClr val="bg1"/>
                </a:solidFill>
              </a:rPr>
              <a:t>PLACEHOLDER FOR STUDY AREA IMAGES.</a:t>
            </a:r>
          </a:p>
          <a:p>
            <a:pPr algn="r"/>
            <a:r>
              <a:rPr lang="en-US" sz="3800" b="1" dirty="0" smtClean="0">
                <a:solidFill>
                  <a:schemeClr val="bg1"/>
                </a:solidFill>
              </a:rPr>
              <a:t>DO NOT PLACE IMAGES IN A BOX.</a:t>
            </a:r>
            <a:endParaRPr lang="en-US" sz="3800" b="1" dirty="0">
              <a:solidFill>
                <a:schemeClr val="bg1"/>
              </a:solidFill>
            </a:endParaRPr>
          </a:p>
        </p:txBody>
      </p:sp>
      <p:sp>
        <p:nvSpPr>
          <p:cNvPr id="64" name="Rectangle 63"/>
          <p:cNvSpPr/>
          <p:nvPr/>
        </p:nvSpPr>
        <p:spPr>
          <a:xfrm>
            <a:off x="13716001" y="13449300"/>
            <a:ext cx="12801599" cy="13106399"/>
          </a:xfrm>
          <a:prstGeom prst="rect">
            <a:avLst/>
          </a:prstGeom>
          <a:solidFill>
            <a:srgbClr val="919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0" b="1" dirty="0" smtClean="0">
              <a:solidFill>
                <a:srgbClr val="A7CDB6"/>
              </a:solidFill>
            </a:endParaRPr>
          </a:p>
          <a:p>
            <a:pPr algn="ctr"/>
            <a:r>
              <a:rPr lang="en-US" sz="9000" b="1" dirty="0" smtClean="0">
                <a:solidFill>
                  <a:schemeClr val="bg1"/>
                </a:solidFill>
              </a:rPr>
              <a:t>PLACEHOLDER FOR RESULTS IMAGES.</a:t>
            </a:r>
          </a:p>
          <a:p>
            <a:pPr algn="ctr"/>
            <a:r>
              <a:rPr lang="en-US" sz="9000" b="1" dirty="0" smtClean="0">
                <a:solidFill>
                  <a:schemeClr val="bg1"/>
                </a:solidFill>
              </a:rPr>
              <a:t>DO NOT PLACE IMAGES IN A BOX.</a:t>
            </a:r>
            <a:endParaRPr lang="en-US" sz="9000" b="1" dirty="0">
              <a:solidFill>
                <a:schemeClr val="bg1"/>
              </a:solidFill>
            </a:endParaRPr>
          </a:p>
        </p:txBody>
      </p:sp>
      <p:sp>
        <p:nvSpPr>
          <p:cNvPr id="5" name="TextBox 4"/>
          <p:cNvSpPr txBox="1"/>
          <p:nvPr/>
        </p:nvSpPr>
        <p:spPr>
          <a:xfrm>
            <a:off x="13673300" y="12528064"/>
            <a:ext cx="11010360"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Results</a:t>
            </a:r>
          </a:p>
        </p:txBody>
      </p:sp>
      <p:sp>
        <p:nvSpPr>
          <p:cNvPr id="8" name="Text Placeholder 16"/>
          <p:cNvSpPr txBox="1">
            <a:spLocks/>
          </p:cNvSpPr>
          <p:nvPr/>
        </p:nvSpPr>
        <p:spPr>
          <a:xfrm>
            <a:off x="935196" y="31258805"/>
            <a:ext cx="10972800" cy="251303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2" name="Text Placeholder 16"/>
          <p:cNvSpPr txBox="1">
            <a:spLocks/>
          </p:cNvSpPr>
          <p:nvPr/>
        </p:nvSpPr>
        <p:spPr>
          <a:xfrm>
            <a:off x="822145" y="22127624"/>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81427"/>
            <a:ext cx="11516347"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Abstract</a:t>
            </a:r>
          </a:p>
        </p:txBody>
      </p:sp>
      <p:sp>
        <p:nvSpPr>
          <p:cNvPr id="16" name="TextBox 15"/>
          <p:cNvSpPr txBox="1"/>
          <p:nvPr/>
        </p:nvSpPr>
        <p:spPr>
          <a:xfrm>
            <a:off x="822146" y="9549031"/>
            <a:ext cx="8229600"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Objectives</a:t>
            </a:r>
          </a:p>
        </p:txBody>
      </p:sp>
      <p:sp>
        <p:nvSpPr>
          <p:cNvPr id="17" name="TextBox 16"/>
          <p:cNvSpPr txBox="1"/>
          <p:nvPr/>
        </p:nvSpPr>
        <p:spPr>
          <a:xfrm>
            <a:off x="13716000" y="4991100"/>
            <a:ext cx="11407715"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Methodology</a:t>
            </a:r>
          </a:p>
        </p:txBody>
      </p:sp>
      <p:sp>
        <p:nvSpPr>
          <p:cNvPr id="18" name="TextBox 17"/>
          <p:cNvSpPr txBox="1"/>
          <p:nvPr/>
        </p:nvSpPr>
        <p:spPr>
          <a:xfrm>
            <a:off x="799931" y="15926082"/>
            <a:ext cx="8229600"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Study Area</a:t>
            </a:r>
          </a:p>
        </p:txBody>
      </p:sp>
      <p:sp>
        <p:nvSpPr>
          <p:cNvPr id="19" name="TextBox 18"/>
          <p:cNvSpPr txBox="1"/>
          <p:nvPr/>
        </p:nvSpPr>
        <p:spPr>
          <a:xfrm>
            <a:off x="822146" y="21225987"/>
            <a:ext cx="8229600"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Earth Observations</a:t>
            </a:r>
          </a:p>
        </p:txBody>
      </p:sp>
      <p:sp>
        <p:nvSpPr>
          <p:cNvPr id="21" name="TextBox 20"/>
          <p:cNvSpPr txBox="1"/>
          <p:nvPr/>
        </p:nvSpPr>
        <p:spPr>
          <a:xfrm>
            <a:off x="914400" y="30386350"/>
            <a:ext cx="8229600"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Acknowledgements</a:t>
            </a:r>
          </a:p>
        </p:txBody>
      </p:sp>
      <p:sp>
        <p:nvSpPr>
          <p:cNvPr id="22" name="TextBox 21"/>
          <p:cNvSpPr txBox="1"/>
          <p:nvPr/>
        </p:nvSpPr>
        <p:spPr>
          <a:xfrm>
            <a:off x="13742885" y="9178901"/>
            <a:ext cx="8229600"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Project Partners</a:t>
            </a:r>
          </a:p>
        </p:txBody>
      </p:sp>
      <p:sp>
        <p:nvSpPr>
          <p:cNvPr id="40" name="TextBox 39"/>
          <p:cNvSpPr txBox="1"/>
          <p:nvPr/>
        </p:nvSpPr>
        <p:spPr>
          <a:xfrm>
            <a:off x="13744889" y="27896795"/>
            <a:ext cx="8229600"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Conclusions</a:t>
            </a:r>
          </a:p>
        </p:txBody>
      </p:sp>
      <p:sp>
        <p:nvSpPr>
          <p:cNvPr id="36" name="Text Placeholder 16"/>
          <p:cNvSpPr txBox="1">
            <a:spLocks/>
          </p:cNvSpPr>
          <p:nvPr/>
        </p:nvSpPr>
        <p:spPr>
          <a:xfrm>
            <a:off x="914400" y="5935033"/>
            <a:ext cx="11380829" cy="334266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8" name="Text Placeholder 16"/>
          <p:cNvSpPr txBox="1">
            <a:spLocks/>
          </p:cNvSpPr>
          <p:nvPr/>
        </p:nvSpPr>
        <p:spPr>
          <a:xfrm>
            <a:off x="13944186" y="13836884"/>
            <a:ext cx="10474942" cy="1409795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41" name="Text Placeholder 16"/>
          <p:cNvSpPr txBox="1">
            <a:spLocks/>
          </p:cNvSpPr>
          <p:nvPr/>
        </p:nvSpPr>
        <p:spPr>
          <a:xfrm>
            <a:off x="883218" y="16897988"/>
            <a:ext cx="11918382"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44" name="Text Placeholder 16"/>
          <p:cNvSpPr txBox="1">
            <a:spLocks/>
          </p:cNvSpPr>
          <p:nvPr/>
        </p:nvSpPr>
        <p:spPr>
          <a:xfrm>
            <a:off x="13742885" y="5784835"/>
            <a:ext cx="12774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5" name="Text Placeholder 16"/>
          <p:cNvSpPr txBox="1">
            <a:spLocks/>
          </p:cNvSpPr>
          <p:nvPr/>
        </p:nvSpPr>
        <p:spPr>
          <a:xfrm>
            <a:off x="13737209" y="10140512"/>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3" name="TextBox 42"/>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State – Node |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Study Area App Area</a:t>
            </a:r>
            <a:endParaRPr lang="en-US" sz="4000" dirty="0">
              <a:solidFill>
                <a:schemeClr val="bg1"/>
              </a:solidFill>
              <a:latin typeface="+mj-lt"/>
            </a:endParaRPr>
          </a:p>
        </p:txBody>
      </p:sp>
      <p:sp>
        <p:nvSpPr>
          <p:cNvPr id="62"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9199A8"/>
                </a:solidFill>
              </a:rPr>
              <a:t>Project Subtitle </a:t>
            </a:r>
          </a:p>
          <a:p>
            <a:pPr lvl="0" algn="l"/>
            <a:r>
              <a:rPr lang="en-US" dirty="0" smtClean="0">
                <a:solidFill>
                  <a:srgbClr val="9199A8"/>
                </a:solidFill>
              </a:rPr>
              <a:t>[Use Title Case]</a:t>
            </a:r>
          </a:p>
        </p:txBody>
      </p:sp>
      <p:sp>
        <p:nvSpPr>
          <p:cNvPr id="63" name="TextBox 62"/>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83" name="Text Placeholder 16"/>
          <p:cNvSpPr txBox="1">
            <a:spLocks/>
          </p:cNvSpPr>
          <p:nvPr/>
        </p:nvSpPr>
        <p:spPr>
          <a:xfrm>
            <a:off x="13744889" y="28876205"/>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9199A8"/>
              </a:buClr>
            </a:pPr>
            <a:r>
              <a:rPr lang="en-US" dirty="0" smtClean="0">
                <a:solidFill>
                  <a:schemeClr val="tx1">
                    <a:lumMod val="75000"/>
                    <a:lumOff val="25000"/>
                  </a:schemeClr>
                </a:solidFill>
              </a:rPr>
              <a:t>Use bullets.</a:t>
            </a:r>
          </a:p>
          <a:p>
            <a:pPr marL="347663" indent="-347663" algn="just">
              <a:buClr>
                <a:srgbClr val="9199A8"/>
              </a:buClr>
            </a:pPr>
            <a:r>
              <a:rPr lang="en-US" dirty="0" smtClean="0">
                <a:solidFill>
                  <a:schemeClr val="tx1">
                    <a:lumMod val="75000"/>
                    <a:lumOff val="25000"/>
                  </a:schemeClr>
                </a:solidFill>
              </a:rPr>
              <a:t>Use complete sentences with periods.</a:t>
            </a:r>
          </a:p>
        </p:txBody>
      </p:sp>
      <p:sp>
        <p:nvSpPr>
          <p:cNvPr id="84" name="Text Placeholder 16"/>
          <p:cNvSpPr txBox="1">
            <a:spLocks/>
          </p:cNvSpPr>
          <p:nvPr/>
        </p:nvSpPr>
        <p:spPr>
          <a:xfrm>
            <a:off x="723900" y="10532987"/>
            <a:ext cx="123718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9199A8"/>
              </a:buClr>
            </a:pPr>
            <a:r>
              <a:rPr lang="en-US" b="1" dirty="0" smtClean="0">
                <a:solidFill>
                  <a:srgbClr val="7F7F7F"/>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9199A8"/>
              </a:buClr>
            </a:pPr>
            <a:r>
              <a:rPr lang="en-US" b="1" dirty="0">
                <a:solidFill>
                  <a:srgbClr val="7F7F7F"/>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9199A8"/>
              </a:buClr>
            </a:pPr>
            <a:r>
              <a:rPr lang="en-US" b="1" dirty="0">
                <a:solidFill>
                  <a:srgbClr val="7F7F7F"/>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9199A8"/>
              </a:buClr>
            </a:pPr>
            <a:r>
              <a:rPr lang="en-US" b="1" dirty="0">
                <a:solidFill>
                  <a:srgbClr val="7F7F7F"/>
                </a:solidFill>
              </a:rPr>
              <a:t>Best</a:t>
            </a:r>
            <a:r>
              <a:rPr lang="en-US" dirty="0">
                <a:solidFill>
                  <a:srgbClr val="7F7F7F"/>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9199A8"/>
              </a:buClr>
            </a:pPr>
            <a:r>
              <a:rPr lang="en-US" b="1" dirty="0">
                <a:solidFill>
                  <a:srgbClr val="7F7F7F"/>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61" name="TextBox 60"/>
          <p:cNvSpPr txBox="1"/>
          <p:nvPr/>
        </p:nvSpPr>
        <p:spPr>
          <a:xfrm>
            <a:off x="862494" y="23235159"/>
            <a:ext cx="4542503"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Team Members</a:t>
            </a:r>
          </a:p>
        </p:txBody>
      </p:sp>
      <p:sp>
        <p:nvSpPr>
          <p:cNvPr id="65" name="Text Placeholder 16"/>
          <p:cNvSpPr txBox="1">
            <a:spLocks/>
          </p:cNvSpPr>
          <p:nvPr/>
        </p:nvSpPr>
        <p:spPr>
          <a:xfrm>
            <a:off x="865807" y="24125316"/>
            <a:ext cx="12798287"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List </a:t>
            </a:r>
            <a:r>
              <a:rPr lang="en-US" dirty="0" smtClean="0">
                <a:solidFill>
                  <a:schemeClr val="tx1">
                    <a:lumMod val="75000"/>
                    <a:lumOff val="25000"/>
                  </a:schemeClr>
                </a:solidFill>
              </a:rPr>
              <a:t>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66" name="Text Placeholder 16"/>
          <p:cNvSpPr txBox="1">
            <a:spLocks/>
          </p:cNvSpPr>
          <p:nvPr/>
        </p:nvSpPr>
        <p:spPr>
          <a:xfrm>
            <a:off x="666216" y="2904081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a:t>
            </a:r>
            <a:r>
              <a:rPr lang="en-US" dirty="0" smtClean="0">
                <a:solidFill>
                  <a:schemeClr val="tx1">
                    <a:lumMod val="75000"/>
                    <a:lumOff val="25000"/>
                  </a:schemeClr>
                </a:solidFill>
              </a:rPr>
              <a:t> </a:t>
            </a:r>
            <a:r>
              <a:rPr lang="en-US" dirty="0" smtClean="0">
                <a:solidFill>
                  <a:schemeClr val="tx1">
                    <a:lumMod val="75000"/>
                    <a:lumOff val="25000"/>
                  </a:schemeClr>
                </a:solidFill>
              </a:rPr>
              <a:t>Lead</a:t>
            </a:r>
          </a:p>
        </p:txBody>
      </p:sp>
      <p:sp>
        <p:nvSpPr>
          <p:cNvPr id="67" name="Text Placeholder 16"/>
          <p:cNvSpPr txBox="1">
            <a:spLocks/>
          </p:cNvSpPr>
          <p:nvPr/>
        </p:nvSpPr>
        <p:spPr>
          <a:xfrm>
            <a:off x="3128705" y="2904081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68" name="Text Placeholder 16"/>
          <p:cNvSpPr txBox="1">
            <a:spLocks/>
          </p:cNvSpPr>
          <p:nvPr/>
        </p:nvSpPr>
        <p:spPr>
          <a:xfrm>
            <a:off x="5591194" y="2904081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69" name="Text Placeholder 16"/>
          <p:cNvSpPr txBox="1">
            <a:spLocks/>
          </p:cNvSpPr>
          <p:nvPr/>
        </p:nvSpPr>
        <p:spPr>
          <a:xfrm>
            <a:off x="8162594" y="2904081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70" name="Picture 6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36128" y="26919371"/>
            <a:ext cx="2057404" cy="2046184"/>
          </a:xfrm>
          <a:prstGeom prst="rect">
            <a:avLst/>
          </a:prstGeom>
        </p:spPr>
      </p:pic>
      <p:pic>
        <p:nvPicPr>
          <p:cNvPr id="71" name="Picture 7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63572" y="26903627"/>
            <a:ext cx="2057404" cy="2046184"/>
          </a:xfrm>
          <a:prstGeom prst="rect">
            <a:avLst/>
          </a:prstGeom>
        </p:spPr>
      </p:pic>
      <p:pic>
        <p:nvPicPr>
          <p:cNvPr id="72" name="Picture 7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3639" y="26919371"/>
            <a:ext cx="2057404" cy="2046184"/>
          </a:xfrm>
          <a:prstGeom prst="rect">
            <a:avLst/>
          </a:prstGeom>
        </p:spPr>
      </p:pic>
      <p:pic>
        <p:nvPicPr>
          <p:cNvPr id="73" name="Picture 7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34972" y="26919371"/>
            <a:ext cx="2057404" cy="2046184"/>
          </a:xfrm>
          <a:prstGeom prst="rect">
            <a:avLst/>
          </a:prstGeom>
        </p:spPr>
      </p:pic>
      <p:grpSp>
        <p:nvGrpSpPr>
          <p:cNvPr id="74" name="Group 73"/>
          <p:cNvGrpSpPr/>
          <p:nvPr/>
        </p:nvGrpSpPr>
        <p:grpSpPr>
          <a:xfrm>
            <a:off x="1279381" y="27119503"/>
            <a:ext cx="1645920" cy="1645920"/>
            <a:chOff x="11389581" y="29928814"/>
            <a:chExt cx="1645920" cy="1645920"/>
          </a:xfrm>
        </p:grpSpPr>
        <p:pic>
          <p:nvPicPr>
            <p:cNvPr id="75" name="Picture 74"/>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1389581" y="29928814"/>
              <a:ext cx="1645920" cy="1645920"/>
            </a:xfrm>
            <a:prstGeom prst="ellipse">
              <a:avLst/>
            </a:prstGeom>
          </p:spPr>
        </p:pic>
        <p:sp>
          <p:nvSpPr>
            <p:cNvPr id="76" name="TextBox 75"/>
            <p:cNvSpPr txBox="1"/>
            <p:nvPr/>
          </p:nvSpPr>
          <p:spPr>
            <a:xfrm rot="20028308">
              <a:off x="11504984" y="30580188"/>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endParaRPr lang="en-US" sz="2000" b="1" dirty="0" smtClean="0">
                <a:solidFill>
                  <a:schemeClr val="bg1"/>
                </a:solidFill>
              </a:endParaRPr>
            </a:p>
          </p:txBody>
        </p:sp>
      </p:grpSp>
    </p:spTree>
    <p:extLst>
      <p:ext uri="{BB962C8B-B14F-4D97-AF65-F5344CB8AC3E}">
        <p14:creationId xmlns:p14="http://schemas.microsoft.com/office/powerpoint/2010/main" val="1885914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16"/>
          <p:cNvSpPr txBox="1">
            <a:spLocks/>
          </p:cNvSpPr>
          <p:nvPr/>
        </p:nvSpPr>
        <p:spPr>
          <a:xfrm>
            <a:off x="13738214" y="23380470"/>
            <a:ext cx="12779385" cy="354353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0" name="Text Placeholder 16"/>
          <p:cNvSpPr txBox="1">
            <a:spLocks/>
          </p:cNvSpPr>
          <p:nvPr/>
        </p:nvSpPr>
        <p:spPr>
          <a:xfrm>
            <a:off x="13738214" y="15705681"/>
            <a:ext cx="12779386"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3" name="TextBox 12"/>
          <p:cNvSpPr txBox="1"/>
          <p:nvPr/>
        </p:nvSpPr>
        <p:spPr>
          <a:xfrm>
            <a:off x="887514" y="5001747"/>
            <a:ext cx="11516347"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Abstract</a:t>
            </a:r>
          </a:p>
        </p:txBody>
      </p:sp>
      <p:sp>
        <p:nvSpPr>
          <p:cNvPr id="14" name="TextBox 13"/>
          <p:cNvSpPr txBox="1"/>
          <p:nvPr/>
        </p:nvSpPr>
        <p:spPr>
          <a:xfrm>
            <a:off x="13601700" y="4996831"/>
            <a:ext cx="8229600"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Objectives</a:t>
            </a:r>
          </a:p>
        </p:txBody>
      </p:sp>
      <p:sp>
        <p:nvSpPr>
          <p:cNvPr id="15" name="TextBox 14"/>
          <p:cNvSpPr txBox="1"/>
          <p:nvPr/>
        </p:nvSpPr>
        <p:spPr>
          <a:xfrm>
            <a:off x="914400" y="12517639"/>
            <a:ext cx="11407715"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Methodology</a:t>
            </a:r>
          </a:p>
        </p:txBody>
      </p:sp>
      <p:sp>
        <p:nvSpPr>
          <p:cNvPr id="16" name="TextBox 15"/>
          <p:cNvSpPr txBox="1"/>
          <p:nvPr/>
        </p:nvSpPr>
        <p:spPr>
          <a:xfrm>
            <a:off x="13716000" y="10957858"/>
            <a:ext cx="8229600"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Study Area</a:t>
            </a:r>
          </a:p>
        </p:txBody>
      </p:sp>
      <p:sp>
        <p:nvSpPr>
          <p:cNvPr id="17" name="TextBox 16"/>
          <p:cNvSpPr txBox="1"/>
          <p:nvPr/>
        </p:nvSpPr>
        <p:spPr>
          <a:xfrm>
            <a:off x="13738215" y="14804044"/>
            <a:ext cx="8229600"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Earth Observations</a:t>
            </a:r>
          </a:p>
        </p:txBody>
      </p:sp>
      <p:sp>
        <p:nvSpPr>
          <p:cNvPr id="18" name="TextBox 17"/>
          <p:cNvSpPr txBox="1"/>
          <p:nvPr/>
        </p:nvSpPr>
        <p:spPr>
          <a:xfrm>
            <a:off x="843099" y="21861885"/>
            <a:ext cx="11550315"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Results</a:t>
            </a:r>
          </a:p>
        </p:txBody>
      </p:sp>
      <p:sp>
        <p:nvSpPr>
          <p:cNvPr id="19" name="TextBox 18"/>
          <p:cNvSpPr txBox="1"/>
          <p:nvPr/>
        </p:nvSpPr>
        <p:spPr>
          <a:xfrm>
            <a:off x="13738215" y="18149585"/>
            <a:ext cx="8229600"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Conclusions</a:t>
            </a:r>
          </a:p>
        </p:txBody>
      </p:sp>
      <p:sp>
        <p:nvSpPr>
          <p:cNvPr id="20" name="TextBox 19"/>
          <p:cNvSpPr txBox="1"/>
          <p:nvPr/>
        </p:nvSpPr>
        <p:spPr>
          <a:xfrm>
            <a:off x="13717419" y="22473281"/>
            <a:ext cx="8229600"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Acknowledgements</a:t>
            </a:r>
          </a:p>
        </p:txBody>
      </p:sp>
      <p:sp>
        <p:nvSpPr>
          <p:cNvPr id="21" name="TextBox 20"/>
          <p:cNvSpPr txBox="1"/>
          <p:nvPr/>
        </p:nvSpPr>
        <p:spPr>
          <a:xfrm>
            <a:off x="914400" y="31059115"/>
            <a:ext cx="8229600"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Project Partners</a:t>
            </a:r>
          </a:p>
        </p:txBody>
      </p:sp>
      <p:sp>
        <p:nvSpPr>
          <p:cNvPr id="32" name="Text Placeholder 16"/>
          <p:cNvSpPr txBox="1">
            <a:spLocks/>
          </p:cNvSpPr>
          <p:nvPr/>
        </p:nvSpPr>
        <p:spPr>
          <a:xfrm>
            <a:off x="914400" y="5955353"/>
            <a:ext cx="12207240" cy="559566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4" name="Text Placeholder 16"/>
          <p:cNvSpPr txBox="1">
            <a:spLocks/>
          </p:cNvSpPr>
          <p:nvPr/>
        </p:nvSpPr>
        <p:spPr>
          <a:xfrm>
            <a:off x="13738214" y="11731259"/>
            <a:ext cx="12779386"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 map that has easily readable text and a legend. Including </a:t>
            </a:r>
            <a:r>
              <a:rPr lang="en-US" dirty="0">
                <a:solidFill>
                  <a:schemeClr val="tx1">
                    <a:lumMod val="75000"/>
                    <a:lumOff val="25000"/>
                  </a:schemeClr>
                </a:solidFill>
              </a:rPr>
              <a:t>the study period is optional</a:t>
            </a:r>
            <a:r>
              <a:rPr lang="en-US" dirty="0" smtClean="0">
                <a:solidFill>
                  <a:schemeClr val="tx1">
                    <a:lumMod val="75000"/>
                    <a:lumOff val="25000"/>
                  </a:schemeClr>
                </a:solidFill>
              </a:rPr>
              <a:t>.</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a:t>
            </a:r>
            <a:r>
              <a:rPr lang="en-US" b="1" dirty="0" smtClean="0">
                <a:solidFill>
                  <a:schemeClr val="tx1">
                    <a:lumMod val="75000"/>
                    <a:lumOff val="25000"/>
                  </a:schemeClr>
                </a:solidFill>
              </a:rPr>
              <a:t>). </a:t>
            </a:r>
            <a:r>
              <a:rPr lang="en-US" dirty="0" smtClean="0">
                <a:solidFill>
                  <a:schemeClr val="tx1">
                    <a:lumMod val="75000"/>
                    <a:lumOff val="25000"/>
                  </a:schemeClr>
                </a:solidFill>
              </a:rPr>
              <a:t>If </a:t>
            </a:r>
            <a:r>
              <a:rPr lang="en-US" dirty="0">
                <a:solidFill>
                  <a:schemeClr val="tx1">
                    <a:lumMod val="75000"/>
                    <a:lumOff val="25000"/>
                  </a:schemeClr>
                </a:solidFill>
              </a:rPr>
              <a:t>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r>
              <a:rPr lang="en-US" dirty="0" smtClean="0">
                <a:solidFill>
                  <a:schemeClr val="tx1">
                    <a:lumMod val="75000"/>
                    <a:lumOff val="25000"/>
                  </a:schemeClr>
                </a:solidFill>
              </a:rPr>
              <a:t>.</a:t>
            </a:r>
          </a:p>
        </p:txBody>
      </p:sp>
      <p:sp>
        <p:nvSpPr>
          <p:cNvPr id="35" name="Text Placeholder 16"/>
          <p:cNvSpPr txBox="1">
            <a:spLocks/>
          </p:cNvSpPr>
          <p:nvPr/>
        </p:nvSpPr>
        <p:spPr>
          <a:xfrm>
            <a:off x="887514" y="13287080"/>
            <a:ext cx="12279846"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36" name="Text Placeholder 16"/>
          <p:cNvSpPr txBox="1">
            <a:spLocks/>
          </p:cNvSpPr>
          <p:nvPr/>
        </p:nvSpPr>
        <p:spPr>
          <a:xfrm>
            <a:off x="914400" y="22631326"/>
            <a:ext cx="12161520" cy="44236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images.</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 </a:t>
            </a:r>
            <a:r>
              <a:rPr lang="en-US" dirty="0">
                <a:solidFill>
                  <a:schemeClr val="tx1">
                    <a:lumMod val="75000"/>
                    <a:lumOff val="25000"/>
                  </a:schemeClr>
                </a:solidFill>
              </a:rPr>
              <a:t>If 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p>
          <a:p>
            <a:r>
              <a:rPr lang="en-US" dirty="0" smtClean="0">
                <a:solidFill>
                  <a:schemeClr val="tx1">
                    <a:lumMod val="75000"/>
                    <a:lumOff val="25000"/>
                  </a:schemeClr>
                </a:solidFill>
              </a:rPr>
              <a:t>Make sure that it has some sort of flow, that it makes sense.  Show your results in a logical order.</a:t>
            </a:r>
          </a:p>
          <a:p>
            <a:r>
              <a:rPr lang="en-US" dirty="0" smtClean="0">
                <a:solidFill>
                  <a:schemeClr val="tx1">
                    <a:lumMod val="75000"/>
                    <a:lumOff val="25000"/>
                  </a:schemeClr>
                </a:solidFill>
              </a:rPr>
              <a:t>No bullets.</a:t>
            </a:r>
          </a:p>
        </p:txBody>
      </p:sp>
      <p:sp>
        <p:nvSpPr>
          <p:cNvPr id="37" name="Text Placeholder 16"/>
          <p:cNvSpPr txBox="1">
            <a:spLocks/>
          </p:cNvSpPr>
          <p:nvPr/>
        </p:nvSpPr>
        <p:spPr>
          <a:xfrm>
            <a:off x="976890" y="31960109"/>
            <a:ext cx="12144750"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22" name="TextBox 21"/>
          <p:cNvSpPr txBox="1"/>
          <p:nvPr/>
        </p:nvSpPr>
        <p:spPr>
          <a:xfrm>
            <a:off x="13622224" y="26742804"/>
            <a:ext cx="4542503"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Team Members</a:t>
            </a:r>
          </a:p>
        </p:txBody>
      </p:sp>
      <p:sp>
        <p:nvSpPr>
          <p:cNvPr id="38" name="Text Placeholder 16"/>
          <p:cNvSpPr txBox="1">
            <a:spLocks/>
          </p:cNvSpPr>
          <p:nvPr/>
        </p:nvSpPr>
        <p:spPr>
          <a:xfrm>
            <a:off x="13665200" y="27569537"/>
            <a:ext cx="12852400"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a:t>
            </a:r>
            <a:r>
              <a:rPr lang="en-US" dirty="0" smtClean="0">
                <a:solidFill>
                  <a:schemeClr val="tx1">
                    <a:lumMod val="75000"/>
                    <a:lumOff val="25000"/>
                  </a:schemeClr>
                </a:solidFill>
              </a:rPr>
              <a:t>List 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0" name="TextBox 39"/>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State – Node | Term Year</a:t>
            </a:r>
            <a:endParaRPr lang="en-US" sz="4000" dirty="0">
              <a:solidFill>
                <a:schemeClr val="bg1"/>
              </a:solidFill>
              <a:latin typeface="+mj-lt"/>
            </a:endParaRPr>
          </a:p>
        </p:txBody>
      </p:sp>
      <p:sp>
        <p:nvSpPr>
          <p:cNvPr id="42" name="TextBox 41"/>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Study Area App Area</a:t>
            </a:r>
            <a:endParaRPr lang="en-US" sz="4000" dirty="0">
              <a:solidFill>
                <a:schemeClr val="bg1"/>
              </a:solidFill>
              <a:latin typeface="+mj-lt"/>
            </a:endParaRPr>
          </a:p>
        </p:txBody>
      </p:sp>
      <p:sp>
        <p:nvSpPr>
          <p:cNvPr id="43"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9199A8"/>
                </a:solidFill>
              </a:rPr>
              <a:t>Project Subtitle </a:t>
            </a:r>
          </a:p>
          <a:p>
            <a:pPr lvl="0" algn="l"/>
            <a:r>
              <a:rPr lang="en-US" dirty="0" smtClean="0">
                <a:solidFill>
                  <a:srgbClr val="9199A8"/>
                </a:solidFill>
              </a:rPr>
              <a:t>[Use Title Case]</a:t>
            </a:r>
          </a:p>
        </p:txBody>
      </p:sp>
      <p:sp>
        <p:nvSpPr>
          <p:cNvPr id="44" name="TextBox 43"/>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49" name="Text Placeholder 16"/>
          <p:cNvSpPr txBox="1">
            <a:spLocks/>
          </p:cNvSpPr>
          <p:nvPr/>
        </p:nvSpPr>
        <p:spPr>
          <a:xfrm>
            <a:off x="13536179" y="19129066"/>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9199A8"/>
              </a:buClr>
            </a:pPr>
            <a:r>
              <a:rPr lang="en-US" dirty="0" smtClean="0">
                <a:solidFill>
                  <a:schemeClr val="tx1">
                    <a:lumMod val="75000"/>
                    <a:lumOff val="25000"/>
                  </a:schemeClr>
                </a:solidFill>
              </a:rPr>
              <a:t>Use bullets.</a:t>
            </a:r>
          </a:p>
          <a:p>
            <a:pPr marL="347663" indent="-347663" algn="just">
              <a:buClr>
                <a:srgbClr val="9199A8"/>
              </a:buClr>
            </a:pPr>
            <a:r>
              <a:rPr lang="en-US" dirty="0" smtClean="0">
                <a:solidFill>
                  <a:schemeClr val="tx1">
                    <a:lumMod val="75000"/>
                    <a:lumOff val="25000"/>
                  </a:schemeClr>
                </a:solidFill>
              </a:rPr>
              <a:t>Use complete sentences with periods.</a:t>
            </a:r>
          </a:p>
        </p:txBody>
      </p:sp>
      <p:sp>
        <p:nvSpPr>
          <p:cNvPr id="50" name="Text Placeholder 16"/>
          <p:cNvSpPr txBox="1">
            <a:spLocks/>
          </p:cNvSpPr>
          <p:nvPr/>
        </p:nvSpPr>
        <p:spPr>
          <a:xfrm>
            <a:off x="13536179" y="5915267"/>
            <a:ext cx="129814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9199A8"/>
              </a:buClr>
            </a:pPr>
            <a:r>
              <a:rPr lang="en-US" b="1" dirty="0" smtClean="0">
                <a:solidFill>
                  <a:srgbClr val="7F7F7F"/>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9199A8"/>
              </a:buClr>
            </a:pPr>
            <a:r>
              <a:rPr lang="en-US" b="1" dirty="0">
                <a:solidFill>
                  <a:srgbClr val="7F7F7F"/>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9199A8"/>
              </a:buClr>
            </a:pPr>
            <a:r>
              <a:rPr lang="en-US" b="1" dirty="0">
                <a:solidFill>
                  <a:srgbClr val="7F7F7F"/>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9199A8"/>
              </a:buClr>
            </a:pPr>
            <a:r>
              <a:rPr lang="en-US" b="1" dirty="0">
                <a:solidFill>
                  <a:srgbClr val="7F7F7F"/>
                </a:solidFill>
              </a:rPr>
              <a:t>Best</a:t>
            </a:r>
            <a:r>
              <a:rPr lang="en-US" dirty="0">
                <a:solidFill>
                  <a:srgbClr val="7F7F7F"/>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9199A8"/>
              </a:buClr>
            </a:pPr>
            <a:r>
              <a:rPr lang="en-US" b="1" dirty="0">
                <a:solidFill>
                  <a:srgbClr val="7F7F7F"/>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39" name="Text Placeholder 16"/>
          <p:cNvSpPr txBox="1">
            <a:spLocks/>
          </p:cNvSpPr>
          <p:nvPr/>
        </p:nvSpPr>
        <p:spPr>
          <a:xfrm>
            <a:off x="13519722" y="3275406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a:t>
            </a:r>
            <a:r>
              <a:rPr lang="en-US" dirty="0" smtClean="0">
                <a:solidFill>
                  <a:schemeClr val="tx1">
                    <a:lumMod val="75000"/>
                    <a:lumOff val="25000"/>
                  </a:schemeClr>
                </a:solidFill>
              </a:rPr>
              <a:t> </a:t>
            </a:r>
            <a:r>
              <a:rPr lang="en-US" dirty="0" smtClean="0">
                <a:solidFill>
                  <a:schemeClr val="tx1">
                    <a:lumMod val="75000"/>
                    <a:lumOff val="25000"/>
                  </a:schemeClr>
                </a:solidFill>
              </a:rPr>
              <a:t>Lead</a:t>
            </a:r>
          </a:p>
        </p:txBody>
      </p:sp>
      <p:sp>
        <p:nvSpPr>
          <p:cNvPr id="41" name="Text Placeholder 16"/>
          <p:cNvSpPr txBox="1">
            <a:spLocks/>
          </p:cNvSpPr>
          <p:nvPr/>
        </p:nvSpPr>
        <p:spPr>
          <a:xfrm>
            <a:off x="15982211" y="3275405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5" name="Text Placeholder 16"/>
          <p:cNvSpPr txBox="1">
            <a:spLocks/>
          </p:cNvSpPr>
          <p:nvPr/>
        </p:nvSpPr>
        <p:spPr>
          <a:xfrm>
            <a:off x="184447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6" name="Text Placeholder 16"/>
          <p:cNvSpPr txBox="1">
            <a:spLocks/>
          </p:cNvSpPr>
          <p:nvPr/>
        </p:nvSpPr>
        <p:spPr>
          <a:xfrm>
            <a:off x="210161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47" name="Picture 4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4" y="30632613"/>
            <a:ext cx="2057404" cy="2046184"/>
          </a:xfrm>
          <a:prstGeom prst="rect">
            <a:avLst/>
          </a:prstGeom>
        </p:spPr>
      </p:pic>
      <p:pic>
        <p:nvPicPr>
          <p:cNvPr id="48" name="Picture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0616869"/>
            <a:ext cx="2057404" cy="2046184"/>
          </a:xfrm>
          <a:prstGeom prst="rect">
            <a:avLst/>
          </a:prstGeom>
        </p:spPr>
      </p:pic>
      <p:pic>
        <p:nvPicPr>
          <p:cNvPr id="52" name="Picture 5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0632613"/>
            <a:ext cx="2057404" cy="2046184"/>
          </a:xfrm>
          <a:prstGeom prst="rect">
            <a:avLst/>
          </a:prstGeom>
        </p:spPr>
      </p:pic>
      <p:pic>
        <p:nvPicPr>
          <p:cNvPr id="53" name="Picture 5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0632613"/>
            <a:ext cx="2057404" cy="2046184"/>
          </a:xfrm>
          <a:prstGeom prst="rect">
            <a:avLst/>
          </a:prstGeom>
        </p:spPr>
      </p:pic>
      <p:grpSp>
        <p:nvGrpSpPr>
          <p:cNvPr id="55" name="Group 54"/>
          <p:cNvGrpSpPr/>
          <p:nvPr/>
        </p:nvGrpSpPr>
        <p:grpSpPr>
          <a:xfrm>
            <a:off x="14132887" y="30832745"/>
            <a:ext cx="1645920" cy="1645920"/>
            <a:chOff x="11389581" y="29928814"/>
            <a:chExt cx="1645920" cy="1645920"/>
          </a:xfrm>
        </p:grpSpPr>
        <p:pic>
          <p:nvPicPr>
            <p:cNvPr id="57" name="Picture 56"/>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1389581" y="29928814"/>
              <a:ext cx="1645920" cy="1645920"/>
            </a:xfrm>
            <a:prstGeom prst="ellipse">
              <a:avLst/>
            </a:prstGeom>
          </p:spPr>
        </p:pic>
        <p:sp>
          <p:nvSpPr>
            <p:cNvPr id="59" name="TextBox 58"/>
            <p:cNvSpPr txBox="1"/>
            <p:nvPr/>
          </p:nvSpPr>
          <p:spPr>
            <a:xfrm rot="20028308">
              <a:off x="11504984" y="30580188"/>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endParaRPr lang="en-US" sz="2000" b="1" dirty="0" smtClean="0">
                <a:solidFill>
                  <a:schemeClr val="bg1"/>
                </a:solidFill>
              </a:endParaRPr>
            </a:p>
          </p:txBody>
        </p:sp>
      </p:grpSp>
    </p:spTree>
    <p:extLst>
      <p:ext uri="{BB962C8B-B14F-4D97-AF65-F5344CB8AC3E}">
        <p14:creationId xmlns:p14="http://schemas.microsoft.com/office/powerpoint/2010/main" val="22037666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numCol="1" spcCol="640080"/>
      <a:lstStyle>
        <a:defPPr algn="just">
          <a:defRPr dirty="0" smtClean="0">
            <a:solidFill>
              <a:schemeClr val="tx1">
                <a:lumMod val="75000"/>
                <a:lumOff val="25000"/>
              </a:schemeClr>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860</TotalTime>
  <Words>1908</Words>
  <Application>Microsoft Office PowerPoint</Application>
  <PresentationFormat>Custom</PresentationFormat>
  <Paragraphs>172</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Yankoski, Robert A. (LARC-E3)[SSAI DEVELOP]</dc:creator>
  <cp:lastModifiedBy>Clayton, Amanda L. (LARC-E3)[SSAI DEVELOP]</cp:lastModifiedBy>
  <cp:revision>87</cp:revision>
  <dcterms:created xsi:type="dcterms:W3CDTF">2017-06-02T16:06:25Z</dcterms:created>
  <dcterms:modified xsi:type="dcterms:W3CDTF">2018-02-23T16:57:55Z</dcterms:modified>
</cp:coreProperties>
</file>