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comments/comment4.xml" ContentType="application/vnd.openxmlformats-officedocument.presentationml.comments+xml"/>
  <Override PartName="/ppt/notesSlides/notesSlide2.xml" ContentType="application/vnd.openxmlformats-officedocument.presentationml.notesSlide+xml"/>
  <Override PartName="/ppt/comments/comment5.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6.xml" ContentType="application/vnd.openxmlformats-officedocument.presentationml.comment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7.xml" ContentType="application/vnd.openxmlformats-officedocument.presentationml.comment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8.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85" r:id="rId3"/>
    <p:sldId id="286" r:id="rId4"/>
    <p:sldId id="287" r:id="rId5"/>
    <p:sldId id="298" r:id="rId6"/>
    <p:sldId id="291" r:id="rId7"/>
    <p:sldId id="292" r:id="rId8"/>
    <p:sldId id="293" r:id="rId9"/>
    <p:sldId id="294" r:id="rId10"/>
    <p:sldId id="295" r:id="rId11"/>
    <p:sldId id="296" r:id="rId12"/>
    <p:sldId id="297"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4" clrIdx="0">
    <p:extLst>
      <p:ext uri="{19B8F6BF-5375-455C-9EA6-DF929625EA0E}">
        <p15:presenceInfo xmlns:p15="http://schemas.microsoft.com/office/powerpoint/2012/main" userId="S-1-5-21-330711430-3775241029-4075259233-641894" providerId="AD"/>
      </p:ext>
    </p:extLst>
  </p:cmAuthor>
  <p:cmAuthor id="2" name="Emma Singh Baghel" initials="ESB" lastIdx="3" clrIdx="1">
    <p:extLst>
      <p:ext uri="{19B8F6BF-5375-455C-9EA6-DF929625EA0E}">
        <p15:presenceInfo xmlns:p15="http://schemas.microsoft.com/office/powerpoint/2012/main" userId="80fecb9e210f85d6" providerId="Windows Live"/>
      </p:ext>
    </p:extLst>
  </p:cmAuthor>
  <p:cmAuthor id="3" name="Arya, Vishal (LARC)[DEVELOP]" initials="AV(" lastIdx="26" clrIdx="2">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276F44"/>
    <a:srgbClr val="2A784A"/>
    <a:srgbClr val="2B7D4C"/>
    <a:srgbClr val="1E5835"/>
    <a:srgbClr val="FFFFFF"/>
    <a:srgbClr val="E9A149"/>
    <a:srgbClr val="333333"/>
    <a:srgbClr val="F4901A"/>
    <a:srgbClr val="FFF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0" autoAdjust="0"/>
    <p:restoredTop sz="77215" autoAdjust="0"/>
  </p:normalViewPr>
  <p:slideViewPr>
    <p:cSldViewPr snapToGrid="0">
      <p:cViewPr varScale="1">
        <p:scale>
          <a:sx n="83" d="100"/>
          <a:sy n="83" d="100"/>
        </p:scale>
        <p:origin x="1428" y="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01T13:28:13.340" idx="1">
    <p:pos x="10" y="10"/>
    <p:text>Don't forget to include speaker notes</p:text>
    <p:extLst>
      <p:ext uri="{C676402C-5697-4E1C-873F-D02D1690AC5C}">
        <p15:threadingInfo xmlns:p15="http://schemas.microsoft.com/office/powerpoint/2012/main" timeZoneBias="300"/>
      </p:ext>
    </p:extLst>
  </p:cm>
  <p:cm authorId="3" dt="2016-03-09T09:51:58.949" idx="1">
    <p:pos x="4127" y="970"/>
    <p:text>Please increase title font to at least size 40.</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3" dt="2016-03-09T10:23:47.630" idx="24">
    <p:pos x="1327" y="430"/>
    <p:text>Just a small note. Try to minimize how much the slide title jumps in between slides. You can minimize this by keeping the slide title in the same place. See how Conclusions 'jump's' from the previous Methodology slide.</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16-03-07T18:39:23.296" idx="3">
    <p:pos x="10" y="10"/>
    <p:text>Great job so far!</p:text>
    <p:extLst>
      <p:ext uri="{C676402C-5697-4E1C-873F-D02D1690AC5C}">
        <p15:threadingInfo xmlns:p15="http://schemas.microsoft.com/office/powerpoint/2012/main" timeZoneBias="300"/>
      </p:ext>
    </p:extLst>
  </p:cm>
  <p:cm authorId="3" dt="2016-03-09T10:23:18.076" idx="23">
    <p:pos x="4740" y="1334"/>
    <p:text>Please increase font size to at least 20.</p:text>
    <p:extLst>
      <p:ext uri="{C676402C-5697-4E1C-873F-D02D1690AC5C}">
        <p15:threadingInfo xmlns:p15="http://schemas.microsoft.com/office/powerpoint/2012/main" timeZoneBias="300"/>
      </p:ext>
    </p:extLst>
  </p:cm>
  <p:cm authorId="3" dt="2016-03-09T10:25:02.509" idx="25">
    <p:pos x="3237" y="1101"/>
    <p:text>Edited this text</p:text>
    <p:extLst>
      <p:ext uri="{C676402C-5697-4E1C-873F-D02D1690AC5C}">
        <p15:threadingInfo xmlns:p15="http://schemas.microsoft.com/office/powerpoint/2012/main" timeZoneBias="300"/>
      </p:ext>
    </p:extLst>
  </p:cm>
  <p:cm authorId="3" dt="2016-03-09T10:25:21.828" idx="26">
    <p:pos x="2435" y="2581"/>
    <p:text>Is Earth Institute a contributor or collaborator? Just wanted to make sure they shouldn't be listed int he partners section because that is what I previosly thought. Please review and change accordingly.</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6-03-07T18:35:17.034" idx="1">
    <p:pos x="10" y="10"/>
    <p:text>i think this may be a little word heavy, but i like how you designed the layout, which helps make it clear and interesting</p:text>
    <p:extLst>
      <p:ext uri="{C676402C-5697-4E1C-873F-D02D1690AC5C}">
        <p15:threadingInfo xmlns:p15="http://schemas.microsoft.com/office/powerpoint/2012/main" timeZoneBias="300"/>
      </p:ext>
    </p:extLst>
  </p:cm>
  <p:cm authorId="3" dt="2016-03-09T09:55:20.509" idx="4">
    <p:pos x="10" y="106"/>
    <p:text>I think being slightly text-heavy on the objectives slide is okay since that is the focus of the project. But I do agree, the layout makes it look very clean and easy to read</p:text>
    <p:extLst>
      <p:ext uri="{C676402C-5697-4E1C-873F-D02D1690AC5C}">
        <p15:threadingInfo xmlns:p15="http://schemas.microsoft.com/office/powerpoint/2012/main" timeZoneBias="300">
          <p15:parentCm authorId="2" idx="1"/>
        </p15:threadingInfo>
      </p:ext>
    </p:extLst>
  </p:cm>
  <p:cm authorId="3" dt="2016-03-09T09:52:51.923" idx="2">
    <p:pos x="4433" y="3288"/>
    <p:text>If this image was found online, please be sure to include a website URL in the speaker notes. Also, consider placing the image credit on the image so it doesn't stick out as much on the slide and becomes a bit more sublte.</p:text>
    <p:extLst>
      <p:ext uri="{C676402C-5697-4E1C-873F-D02D1690AC5C}">
        <p15:threadingInfo xmlns:p15="http://schemas.microsoft.com/office/powerpoint/2012/main" timeZoneBias="300"/>
      </p:ext>
    </p:extLst>
  </p:cm>
  <p:cm authorId="3" dt="2016-03-09T09:54:42.021" idx="3">
    <p:pos x="2333" y="1028"/>
    <p:text>I slightly edited this text.</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3-01T13:30:44.712" idx="5">
    <p:pos x="5376" y="653"/>
    <p:text>The font is too small on the map</p:text>
    <p:extLst>
      <p:ext uri="{C676402C-5697-4E1C-873F-D02D1690AC5C}">
        <p15:threadingInfo xmlns:p15="http://schemas.microsoft.com/office/powerpoint/2012/main" timeZoneBias="300"/>
      </p:ext>
    </p:extLst>
  </p:cm>
  <p:cm authorId="3" dt="2016-03-09T09:59:26.795" idx="7">
    <p:pos x="5376" y="749"/>
    <p:text>Yeah, the inset image and all text need to be individual image files.</p:text>
    <p:extLst>
      <p:ext uri="{C676402C-5697-4E1C-873F-D02D1690AC5C}">
        <p15:threadingInfo xmlns:p15="http://schemas.microsoft.com/office/powerpoint/2012/main" timeZoneBias="300">
          <p15:parentCm authorId="1" idx="5"/>
        </p15:threadingInfo>
      </p:ext>
    </p:extLst>
  </p:cm>
  <p:cm authorId="3" dt="2016-03-09T09:57:37.664" idx="5">
    <p:pos x="1261" y="1728"/>
    <p:text>Is the spacing here intentional? The space between La Mancomunidad and La Montanona seems larger than the space between La Montanona and El Salvador.</p:text>
    <p:extLst>
      <p:ext uri="{C676402C-5697-4E1C-873F-D02D1690AC5C}">
        <p15:threadingInfo xmlns:p15="http://schemas.microsoft.com/office/powerpoint/2012/main" timeZoneBias="300"/>
      </p:ext>
    </p:extLst>
  </p:cm>
  <p:cm authorId="3" dt="2016-03-09T09:58:27.033" idx="6">
    <p:pos x="2107" y="2669"/>
    <p:text>Consider writing those months here rather than saying dry season as that can change throughout diffferent geographic regions and your audience may not be familiar with el salvadors climate.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6-03-07T18:37:09.686" idx="2">
    <p:pos x="112" y="105"/>
    <p:text>the image credit can either be centered and/or placed closer to the bottom edge of the photo.</p:text>
    <p:extLst mod="1">
      <p:ext uri="{C676402C-5697-4E1C-873F-D02D1690AC5C}">
        <p15:threadingInfo xmlns:p15="http://schemas.microsoft.com/office/powerpoint/2012/main" timeZoneBias="300"/>
      </p:ext>
    </p:extLst>
  </p:cm>
  <p:cm authorId="3" dt="2016-03-09T10:01:17.959" idx="8">
    <p:pos x="112" y="201"/>
    <p:text>or on the photo itelf in one of the corners. Also, if it was taken from the internet, please include a website URL in the speaker notes.</p:text>
    <p:extLst>
      <p:ext uri="{C676402C-5697-4E1C-873F-D02D1690AC5C}">
        <p15:threadingInfo xmlns:p15="http://schemas.microsoft.com/office/powerpoint/2012/main" timeZoneBias="300">
          <p15:parentCm authorId="2" idx="2"/>
        </p15:threadingInfo>
      </p:ext>
    </p:extLst>
  </p:cm>
  <p:cm authorId="3" dt="2016-03-09T10:01:22.826" idx="9">
    <p:pos x="532" y="1218"/>
    <p:text>Consider using the bullet format as provided on the template. I think it looks a bit more uniform/ nice with the green theme</p:text>
    <p:extLst>
      <p:ext uri="{C676402C-5697-4E1C-873F-D02D1690AC5C}">
        <p15:threadingInfo xmlns:p15="http://schemas.microsoft.com/office/powerpoint/2012/main" timeZoneBias="300"/>
      </p:ext>
    </p:extLst>
  </p:cm>
  <p:cm authorId="3" dt="2016-03-09T10:02:13.525" idx="10">
    <p:pos x="3419" y="839"/>
    <p:text>Bold keywords in these bullets for added emphasis. I've provided an example.</p:text>
    <p:extLst>
      <p:ext uri="{C676402C-5697-4E1C-873F-D02D1690AC5C}">
        <p15:threadingInfo xmlns:p15="http://schemas.microsoft.com/office/powerpoint/2012/main" timeZoneBias="300"/>
      </p:ext>
    </p:extLst>
  </p:cm>
  <p:cm authorId="3" dt="2016-03-09T10:03:17.593" idx="11">
    <p:pos x="4214" y="1043"/>
    <p:text>Consider rephrasing this first bullet to something like:
Increasing population density and rates of deforestation.</p:text>
    <p:extLst>
      <p:ext uri="{C676402C-5697-4E1C-873F-D02D1690AC5C}">
        <p15:threadingInfo xmlns:p15="http://schemas.microsoft.com/office/powerpoint/2012/main" timeZoneBias="300"/>
      </p:ext>
    </p:extLst>
  </p:cm>
  <p:cm authorId="3" dt="2016-03-09T10:04:06.273" idx="12">
    <p:pos x="4287" y="1473"/>
    <p:text>encroachment from what? Please be a bit more specific. I assume something along the lines of urban or agricultural development</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6-03-09T10:06:13.973" idx="13">
    <p:pos x="5243" y="1238"/>
    <p:text>Only federal logos can appear on deliverables. Therefore, I believe you'll have to remove the one for the Earth Institute as well as MARN</p:text>
    <p:extLst>
      <p:ext uri="{C676402C-5697-4E1C-873F-D02D1690AC5C}">
        <p15:threadingInfo xmlns:p15="http://schemas.microsoft.com/office/powerpoint/2012/main" timeZoneBias="300"/>
      </p:ext>
    </p:extLst>
  </p:cm>
  <p:cm authorId="3" dt="2016-03-09T10:07:04.685" idx="14">
    <p:pos x="773" y="1312"/>
    <p:text>consider changing the bullet format</p:text>
    <p:extLst>
      <p:ext uri="{C676402C-5697-4E1C-873F-D02D1690AC5C}">
        <p15:threadingInfo xmlns:p15="http://schemas.microsoft.com/office/powerpoint/2012/main" timeZoneBias="300"/>
      </p:ext>
    </p:extLst>
  </p:cm>
  <p:cm authorId="3" dt="2016-03-09T10:07:24.761" idx="15">
    <p:pos x="3981" y="4105"/>
    <p:text>please try to keep text size consistent for certain elements, such as the image credit. Previous slides have it at font size 12 whereas this is font size 9</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16-03-09T10:08:15.871" idx="16">
    <p:pos x="1648" y="619"/>
    <p:text>Minimum font size on all slides is 20. Please increase the text font size to at least that.</p:text>
    <p:extLst>
      <p:ext uri="{C676402C-5697-4E1C-873F-D02D1690AC5C}">
        <p15:threadingInfo xmlns:p15="http://schemas.microsoft.com/office/powerpoint/2012/main" timeZoneBias="300"/>
      </p:ext>
    </p:extLst>
  </p:cm>
  <p:cm authorId="3" dt="2016-03-09T10:09:52.248" idx="17">
    <p:pos x="5344" y="1658"/>
    <p:text>HQ likes to see NASA Earth observations to be highlighted. I suggest creating a sub-section heading for this slide that says something like:
NASA Earth Observations
With the landsat series images beneath that. Then, the other datasets could go elsewhere on the slide.</p:text>
    <p:extLst>
      <p:ext uri="{C676402C-5697-4E1C-873F-D02D1690AC5C}">
        <p15:threadingInfo xmlns:p15="http://schemas.microsoft.com/office/powerpoint/2012/main" timeZoneBias="300"/>
      </p:ext>
    </p:extLst>
  </p:cm>
  <p:cm authorId="3" dt="2016-03-09T10:11:04.655" idx="18">
    <p:pos x="3325" y="3828"/>
    <p:text>Please increase text size</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3-01T13:32:29.064" idx="10">
    <p:pos x="5313" y="1567"/>
    <p:text>Maybe add a legend / locator figure</p:text>
    <p:extLst>
      <p:ext uri="{C676402C-5697-4E1C-873F-D02D1690AC5C}">
        <p15:threadingInfo xmlns:p15="http://schemas.microsoft.com/office/powerpoint/2012/main" timeZoneBias="300"/>
      </p:ext>
    </p:extLst>
  </p:cm>
  <p:cm authorId="3" dt="2016-03-09T10:12:13.799" idx="19">
    <p:pos x="5313" y="1663"/>
    <p:text>Would be a good idea, or at least an image caption of some sort. If you do add any of those items, please be sure that they are individual image files and not all on one image.</p:text>
    <p:extLst>
      <p:ext uri="{C676402C-5697-4E1C-873F-D02D1690AC5C}">
        <p15:threadingInfo xmlns:p15="http://schemas.microsoft.com/office/powerpoint/2012/main" timeZoneBias="300">
          <p15:parentCm authorId="1" idx="10"/>
        </p15:threadingInfo>
      </p:ext>
    </p:extLst>
  </p:cm>
  <p:cm authorId="3" dt="2016-03-09T10:12:27.637" idx="20">
    <p:pos x="3459" y="316"/>
    <p:text>Please increae font size on slide</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3" dt="2016-03-09T10:19:00.708" idx="21">
    <p:pos x="5179" y="1802"/>
    <p:text>Please remove the text in this image as it is unnecessary and if you decide to keep it, will only create more work for you as each text box will have to be its own image file.</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6-03-01T13:34:05.010" idx="13">
    <p:pos x="4136" y="4147"/>
    <p:text>this is how the sources should look</p:text>
    <p:extLst>
      <p:ext uri="{C676402C-5697-4E1C-873F-D02D1690AC5C}">
        <p15:threadingInfo xmlns:p15="http://schemas.microsoft.com/office/powerpoint/2012/main" timeZoneBias="300"/>
      </p:ext>
    </p:extLst>
  </p:cm>
  <p:cm authorId="3" dt="2016-03-09T10:20:53.894" idx="22">
    <p:pos x="2778" y="2209"/>
    <p:text>This second bullet, as written, doesn't seem like an end product, more of something that would better fit in the data analysis slide.
Perhaps, you can include the LULC time-series maps you are creating here instead of this validation of the RFI</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434EDB-73BF-4000-9A11-7CF941253B2B}"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D0354A80-192F-4756-9613-1E9E021918F1}">
      <dgm:prSet phldrT="[Text]" custT="1"/>
      <dgm:spPr>
        <a:solidFill>
          <a:srgbClr val="2A784A"/>
        </a:solidFill>
      </dgm:spPr>
      <dgm:t>
        <a:bodyPr/>
        <a:lstStyle/>
        <a:p>
          <a:r>
            <a:rPr lang="en-US" sz="1600" b="1" dirty="0" smtClean="0"/>
            <a:t>Data Acquisition </a:t>
          </a:r>
          <a:endParaRPr lang="en-US" sz="1600" b="1" dirty="0"/>
        </a:p>
      </dgm:t>
    </dgm:pt>
    <dgm:pt modelId="{E95DF2B6-8393-4D1A-B517-8AE98773AD96}" type="parTrans" cxnId="{02BE5706-6C75-43CE-BE01-69DE967B1601}">
      <dgm:prSet/>
      <dgm:spPr/>
      <dgm:t>
        <a:bodyPr/>
        <a:lstStyle/>
        <a:p>
          <a:endParaRPr lang="en-US"/>
        </a:p>
      </dgm:t>
    </dgm:pt>
    <dgm:pt modelId="{1CF2FFD2-4E5D-4919-83A9-E22413C6B342}" type="sibTrans" cxnId="{02BE5706-6C75-43CE-BE01-69DE967B1601}">
      <dgm:prSet/>
      <dgm:spPr/>
      <dgm:t>
        <a:bodyPr/>
        <a:lstStyle/>
        <a:p>
          <a:endParaRPr lang="en-US"/>
        </a:p>
      </dgm:t>
    </dgm:pt>
    <dgm:pt modelId="{3A768E10-1852-4562-82AD-4EB345232469}">
      <dgm:prSet phldrT="[Text]" custT="1"/>
      <dgm:spPr/>
      <dgm:t>
        <a:bodyPr/>
        <a:lstStyle/>
        <a:p>
          <a:endParaRPr lang="en-US" sz="800" dirty="0"/>
        </a:p>
      </dgm:t>
    </dgm:pt>
    <dgm:pt modelId="{12AF68F5-C002-4F2E-A3A5-FC25DA98889D}" type="parTrans" cxnId="{E2289DE5-0866-4CFC-BAAB-212CB3F48C5F}">
      <dgm:prSet/>
      <dgm:spPr/>
      <dgm:t>
        <a:bodyPr/>
        <a:lstStyle/>
        <a:p>
          <a:endParaRPr lang="en-US"/>
        </a:p>
      </dgm:t>
    </dgm:pt>
    <dgm:pt modelId="{1F0B70F8-420A-44DA-8BE3-46F39E1A40E6}" type="sibTrans" cxnId="{E2289DE5-0866-4CFC-BAAB-212CB3F48C5F}">
      <dgm:prSet/>
      <dgm:spPr/>
      <dgm:t>
        <a:bodyPr/>
        <a:lstStyle/>
        <a:p>
          <a:endParaRPr lang="en-US"/>
        </a:p>
      </dgm:t>
    </dgm:pt>
    <dgm:pt modelId="{ED39D6DF-5899-4092-B283-A8BCF3A75044}">
      <dgm:prSet phldrT="[Text]"/>
      <dgm:spPr>
        <a:solidFill>
          <a:srgbClr val="276F44"/>
        </a:solidFill>
      </dgm:spPr>
      <dgm:t>
        <a:bodyPr/>
        <a:lstStyle/>
        <a:p>
          <a:r>
            <a:rPr lang="en-US" dirty="0" smtClean="0"/>
            <a:t>Data Processing</a:t>
          </a:r>
          <a:endParaRPr lang="en-US" dirty="0"/>
        </a:p>
      </dgm:t>
    </dgm:pt>
    <dgm:pt modelId="{B9FBAB4D-3F03-4408-B31A-1945B1062FD5}" type="parTrans" cxnId="{84321878-264F-44A6-9E61-A14B94CF9829}">
      <dgm:prSet/>
      <dgm:spPr/>
      <dgm:t>
        <a:bodyPr/>
        <a:lstStyle/>
        <a:p>
          <a:endParaRPr lang="en-US"/>
        </a:p>
      </dgm:t>
    </dgm:pt>
    <dgm:pt modelId="{4D2E3670-87CF-4C83-92BE-366B29CEAAE3}" type="sibTrans" cxnId="{84321878-264F-44A6-9E61-A14B94CF9829}">
      <dgm:prSet/>
      <dgm:spPr/>
      <dgm:t>
        <a:bodyPr/>
        <a:lstStyle/>
        <a:p>
          <a:endParaRPr lang="en-US"/>
        </a:p>
      </dgm:t>
    </dgm:pt>
    <dgm:pt modelId="{DE4781DE-19F4-4629-A944-2D634D58B30C}">
      <dgm:prSet phldrT="[Text]" custT="1"/>
      <dgm:spPr/>
      <dgm:t>
        <a:bodyPr/>
        <a:lstStyle/>
        <a:p>
          <a:endParaRPr lang="en-US" sz="800" dirty="0"/>
        </a:p>
      </dgm:t>
    </dgm:pt>
    <dgm:pt modelId="{C0D2BD02-AAF3-41CC-8995-AC790A283C87}" type="parTrans" cxnId="{93F98888-4EC2-4DDD-BF73-16A7547E6A67}">
      <dgm:prSet/>
      <dgm:spPr/>
      <dgm:t>
        <a:bodyPr/>
        <a:lstStyle/>
        <a:p>
          <a:endParaRPr lang="en-US"/>
        </a:p>
      </dgm:t>
    </dgm:pt>
    <dgm:pt modelId="{8CDBBF10-C3EA-4A77-959F-AD85F4F65684}" type="sibTrans" cxnId="{93F98888-4EC2-4DDD-BF73-16A7547E6A67}">
      <dgm:prSet/>
      <dgm:spPr/>
      <dgm:t>
        <a:bodyPr/>
        <a:lstStyle/>
        <a:p>
          <a:endParaRPr lang="en-US"/>
        </a:p>
      </dgm:t>
    </dgm:pt>
    <dgm:pt modelId="{A3BEB072-6865-4BAA-ABEA-D3400628206A}">
      <dgm:prSet phldrT="[Text]"/>
      <dgm:spPr>
        <a:solidFill>
          <a:srgbClr val="1E5835"/>
        </a:solidFill>
      </dgm:spPr>
      <dgm:t>
        <a:bodyPr/>
        <a:lstStyle/>
        <a:p>
          <a:r>
            <a:rPr lang="en-US" dirty="0" smtClean="0"/>
            <a:t>Data Analysis</a:t>
          </a:r>
          <a:endParaRPr lang="en-US" dirty="0"/>
        </a:p>
      </dgm:t>
    </dgm:pt>
    <dgm:pt modelId="{BD974842-5807-4DF2-8827-24BEB1D55E12}" type="parTrans" cxnId="{9A3A0391-023B-4DCF-85A5-FDD3FFE6505F}">
      <dgm:prSet/>
      <dgm:spPr/>
      <dgm:t>
        <a:bodyPr/>
        <a:lstStyle/>
        <a:p>
          <a:endParaRPr lang="en-US"/>
        </a:p>
      </dgm:t>
    </dgm:pt>
    <dgm:pt modelId="{2B29ED44-5101-46D6-8352-1813DCC915BB}" type="sibTrans" cxnId="{9A3A0391-023B-4DCF-85A5-FDD3FFE6505F}">
      <dgm:prSet/>
      <dgm:spPr/>
      <dgm:t>
        <a:bodyPr/>
        <a:lstStyle/>
        <a:p>
          <a:endParaRPr lang="en-US"/>
        </a:p>
      </dgm:t>
    </dgm:pt>
    <dgm:pt modelId="{DE6BBD28-D43F-444C-8D6A-FB6162E6F971}">
      <dgm:prSet phldrT="[Text]"/>
      <dgm:spPr/>
      <dgm:t>
        <a:bodyPr/>
        <a:lstStyle/>
        <a:p>
          <a:endParaRPr lang="en-US" dirty="0"/>
        </a:p>
      </dgm:t>
    </dgm:pt>
    <dgm:pt modelId="{CE498CEA-7B76-4837-8C2F-8516748A4A13}" type="parTrans" cxnId="{A81950F5-F611-40A9-BC8B-3B43DB021A0A}">
      <dgm:prSet/>
      <dgm:spPr/>
      <dgm:t>
        <a:bodyPr/>
        <a:lstStyle/>
        <a:p>
          <a:endParaRPr lang="en-US"/>
        </a:p>
      </dgm:t>
    </dgm:pt>
    <dgm:pt modelId="{4D5EAF0B-88B8-43B4-A271-296AFBBA312D}" type="sibTrans" cxnId="{A81950F5-F611-40A9-BC8B-3B43DB021A0A}">
      <dgm:prSet/>
      <dgm:spPr/>
      <dgm:t>
        <a:bodyPr/>
        <a:lstStyle/>
        <a:p>
          <a:endParaRPr lang="en-US"/>
        </a:p>
      </dgm:t>
    </dgm:pt>
    <dgm:pt modelId="{868AFAAF-CE06-4665-8029-4B441722BBC1}">
      <dgm:prSet phldrT="[Text]"/>
      <dgm:spPr>
        <a:solidFill>
          <a:schemeClr val="accent1">
            <a:lumMod val="50000"/>
          </a:schemeClr>
        </a:solidFill>
      </dgm:spPr>
      <dgm:t>
        <a:bodyPr/>
        <a:lstStyle/>
        <a:p>
          <a:r>
            <a:rPr lang="en-US" dirty="0" smtClean="0"/>
            <a:t>End Product</a:t>
          </a:r>
          <a:endParaRPr lang="en-US" dirty="0"/>
        </a:p>
      </dgm:t>
    </dgm:pt>
    <dgm:pt modelId="{76A3E677-B8AA-4D17-A96D-F82A23B54121}" type="parTrans" cxnId="{F9598A31-21AE-4994-8739-71D39A706227}">
      <dgm:prSet/>
      <dgm:spPr/>
      <dgm:t>
        <a:bodyPr/>
        <a:lstStyle/>
        <a:p>
          <a:endParaRPr lang="en-US"/>
        </a:p>
      </dgm:t>
    </dgm:pt>
    <dgm:pt modelId="{F5569136-0425-4FA1-A411-A42B1FF3FB54}" type="sibTrans" cxnId="{F9598A31-21AE-4994-8739-71D39A706227}">
      <dgm:prSet/>
      <dgm:spPr/>
      <dgm:t>
        <a:bodyPr/>
        <a:lstStyle/>
        <a:p>
          <a:endParaRPr lang="en-US"/>
        </a:p>
      </dgm:t>
    </dgm:pt>
    <dgm:pt modelId="{3034BF2B-7470-4519-8D4F-CF1C04E41A09}" type="pres">
      <dgm:prSet presAssocID="{C7434EDB-73BF-4000-9A11-7CF941253B2B}" presName="theList" presStyleCnt="0">
        <dgm:presLayoutVars>
          <dgm:dir/>
          <dgm:animLvl val="lvl"/>
          <dgm:resizeHandles val="exact"/>
        </dgm:presLayoutVars>
      </dgm:prSet>
      <dgm:spPr/>
      <dgm:t>
        <a:bodyPr/>
        <a:lstStyle/>
        <a:p>
          <a:endParaRPr lang="en-US"/>
        </a:p>
      </dgm:t>
    </dgm:pt>
    <dgm:pt modelId="{9EF97161-85AF-4D53-8363-BFD50FCCD5A2}" type="pres">
      <dgm:prSet presAssocID="{D0354A80-192F-4756-9613-1E9E021918F1}" presName="compNode" presStyleCnt="0"/>
      <dgm:spPr/>
    </dgm:pt>
    <dgm:pt modelId="{0091E210-1F8E-4BE1-B0C9-CB18ABECB5D7}" type="pres">
      <dgm:prSet presAssocID="{D0354A80-192F-4756-9613-1E9E021918F1}" presName="noGeometry" presStyleCnt="0"/>
      <dgm:spPr/>
    </dgm:pt>
    <dgm:pt modelId="{61D55404-BEB1-4C07-B6A3-3EC7ADC3523F}" type="pres">
      <dgm:prSet presAssocID="{D0354A80-192F-4756-9613-1E9E021918F1}" presName="childTextVisible" presStyleLbl="bgAccFollowNode1" presStyleIdx="0" presStyleCnt="4" custScaleX="53560" custScaleY="61526" custLinFactNeighborX="36406" custLinFactNeighborY="1436">
        <dgm:presLayoutVars>
          <dgm:bulletEnabled val="1"/>
        </dgm:presLayoutVars>
      </dgm:prSet>
      <dgm:spPr/>
      <dgm:t>
        <a:bodyPr/>
        <a:lstStyle/>
        <a:p>
          <a:endParaRPr lang="en-US"/>
        </a:p>
      </dgm:t>
    </dgm:pt>
    <dgm:pt modelId="{7ADB3A2C-F5EE-41D7-8114-1CECBE4E4037}" type="pres">
      <dgm:prSet presAssocID="{D0354A80-192F-4756-9613-1E9E021918F1}" presName="childTextHidden" presStyleLbl="bgAccFollowNode1" presStyleIdx="0" presStyleCnt="4"/>
      <dgm:spPr/>
      <dgm:t>
        <a:bodyPr/>
        <a:lstStyle/>
        <a:p>
          <a:endParaRPr lang="en-US"/>
        </a:p>
      </dgm:t>
    </dgm:pt>
    <dgm:pt modelId="{1258B0F2-75E7-4E5E-BC64-C4A2B6EDD058}" type="pres">
      <dgm:prSet presAssocID="{D0354A80-192F-4756-9613-1E9E021918F1}" presName="parentText" presStyleLbl="node1" presStyleIdx="0" presStyleCnt="4" custScaleX="211501" custScaleY="201414" custLinFactNeighborX="-51" custLinFactNeighborY="-9138">
        <dgm:presLayoutVars>
          <dgm:chMax val="1"/>
          <dgm:bulletEnabled val="1"/>
        </dgm:presLayoutVars>
      </dgm:prSet>
      <dgm:spPr/>
      <dgm:t>
        <a:bodyPr/>
        <a:lstStyle/>
        <a:p>
          <a:endParaRPr lang="en-US"/>
        </a:p>
      </dgm:t>
    </dgm:pt>
    <dgm:pt modelId="{1E1B5092-0B14-4B97-A619-6B08C5EB83AB}" type="pres">
      <dgm:prSet presAssocID="{D0354A80-192F-4756-9613-1E9E021918F1}" presName="aSpace" presStyleCnt="0"/>
      <dgm:spPr/>
    </dgm:pt>
    <dgm:pt modelId="{AF6C1549-6A20-4057-A5B6-FE4BD086958B}" type="pres">
      <dgm:prSet presAssocID="{ED39D6DF-5899-4092-B283-A8BCF3A75044}" presName="compNode" presStyleCnt="0"/>
      <dgm:spPr/>
    </dgm:pt>
    <dgm:pt modelId="{4959BDC9-009C-4A52-99D7-68D7A82AA2F8}" type="pres">
      <dgm:prSet presAssocID="{ED39D6DF-5899-4092-B283-A8BCF3A75044}" presName="noGeometry" presStyleCnt="0"/>
      <dgm:spPr/>
    </dgm:pt>
    <dgm:pt modelId="{37C80CC7-06D4-4145-88CC-C008811B7696}" type="pres">
      <dgm:prSet presAssocID="{ED39D6DF-5899-4092-B283-A8BCF3A75044}" presName="childTextVisible" presStyleLbl="bgAccFollowNode1" presStyleIdx="1" presStyleCnt="4" custScaleX="53340" custScaleY="61272" custLinFactNeighborX="32952" custLinFactNeighborY="0">
        <dgm:presLayoutVars>
          <dgm:bulletEnabled val="1"/>
        </dgm:presLayoutVars>
      </dgm:prSet>
      <dgm:spPr/>
      <dgm:t>
        <a:bodyPr/>
        <a:lstStyle/>
        <a:p>
          <a:endParaRPr lang="en-US"/>
        </a:p>
      </dgm:t>
    </dgm:pt>
    <dgm:pt modelId="{F52D9E9E-D837-4EB0-8897-FA6EDE1DB375}" type="pres">
      <dgm:prSet presAssocID="{ED39D6DF-5899-4092-B283-A8BCF3A75044}" presName="childTextHidden" presStyleLbl="bgAccFollowNode1" presStyleIdx="1" presStyleCnt="4"/>
      <dgm:spPr/>
      <dgm:t>
        <a:bodyPr/>
        <a:lstStyle/>
        <a:p>
          <a:endParaRPr lang="en-US"/>
        </a:p>
      </dgm:t>
    </dgm:pt>
    <dgm:pt modelId="{37D805BA-E05C-47A7-91CF-3F308085BF06}" type="pres">
      <dgm:prSet presAssocID="{ED39D6DF-5899-4092-B283-A8BCF3A75044}" presName="parentText" presStyleLbl="node1" presStyleIdx="1" presStyleCnt="4" custScaleX="130986" custScaleY="134999" custLinFactNeighborX="20890" custLinFactNeighborY="1161">
        <dgm:presLayoutVars>
          <dgm:chMax val="1"/>
          <dgm:bulletEnabled val="1"/>
        </dgm:presLayoutVars>
      </dgm:prSet>
      <dgm:spPr/>
      <dgm:t>
        <a:bodyPr/>
        <a:lstStyle/>
        <a:p>
          <a:endParaRPr lang="en-US"/>
        </a:p>
      </dgm:t>
    </dgm:pt>
    <dgm:pt modelId="{0AB6F930-F876-4477-B6F3-64694EE3E698}" type="pres">
      <dgm:prSet presAssocID="{ED39D6DF-5899-4092-B283-A8BCF3A75044}" presName="aSpace" presStyleCnt="0"/>
      <dgm:spPr/>
    </dgm:pt>
    <dgm:pt modelId="{278483D2-9432-47C7-A402-716925A09D20}" type="pres">
      <dgm:prSet presAssocID="{A3BEB072-6865-4BAA-ABEA-D3400628206A}" presName="compNode" presStyleCnt="0"/>
      <dgm:spPr/>
    </dgm:pt>
    <dgm:pt modelId="{F9E5F949-FCA9-4DE5-A36D-7BBD41175940}" type="pres">
      <dgm:prSet presAssocID="{A3BEB072-6865-4BAA-ABEA-D3400628206A}" presName="noGeometry" presStyleCnt="0"/>
      <dgm:spPr/>
    </dgm:pt>
    <dgm:pt modelId="{5468EEA8-AED0-4279-9577-4E9DBC4E4ED7}" type="pres">
      <dgm:prSet presAssocID="{A3BEB072-6865-4BAA-ABEA-D3400628206A}" presName="childTextVisible" presStyleLbl="bgAccFollowNode1" presStyleIdx="2" presStyleCnt="4" custScaleX="53068" custScaleY="61021" custLinFactNeighborX="38909">
        <dgm:presLayoutVars>
          <dgm:bulletEnabled val="1"/>
        </dgm:presLayoutVars>
      </dgm:prSet>
      <dgm:spPr/>
      <dgm:t>
        <a:bodyPr/>
        <a:lstStyle/>
        <a:p>
          <a:endParaRPr lang="en-US"/>
        </a:p>
      </dgm:t>
    </dgm:pt>
    <dgm:pt modelId="{B07ACCB7-A3D5-43B6-B754-239756407050}" type="pres">
      <dgm:prSet presAssocID="{A3BEB072-6865-4BAA-ABEA-D3400628206A}" presName="childTextHidden" presStyleLbl="bgAccFollowNode1" presStyleIdx="2" presStyleCnt="4"/>
      <dgm:spPr/>
      <dgm:t>
        <a:bodyPr/>
        <a:lstStyle/>
        <a:p>
          <a:endParaRPr lang="en-US"/>
        </a:p>
      </dgm:t>
    </dgm:pt>
    <dgm:pt modelId="{3CFA35B8-CFBA-4EBC-B16E-43F18DCD346A}" type="pres">
      <dgm:prSet presAssocID="{A3BEB072-6865-4BAA-ABEA-D3400628206A}" presName="parentText" presStyleLbl="node1" presStyleIdx="2" presStyleCnt="4" custScaleX="126474" custScaleY="130986" custLinFactNeighborX="18037">
        <dgm:presLayoutVars>
          <dgm:chMax val="1"/>
          <dgm:bulletEnabled val="1"/>
        </dgm:presLayoutVars>
      </dgm:prSet>
      <dgm:spPr/>
      <dgm:t>
        <a:bodyPr/>
        <a:lstStyle/>
        <a:p>
          <a:endParaRPr lang="en-US"/>
        </a:p>
      </dgm:t>
    </dgm:pt>
    <dgm:pt modelId="{E5CC40C4-B305-4124-8347-6165ACDE8CD4}" type="pres">
      <dgm:prSet presAssocID="{A3BEB072-6865-4BAA-ABEA-D3400628206A}" presName="aSpace" presStyleCnt="0"/>
      <dgm:spPr/>
    </dgm:pt>
    <dgm:pt modelId="{A4AB5F95-69F8-4223-8E1B-2409529530FC}" type="pres">
      <dgm:prSet presAssocID="{868AFAAF-CE06-4665-8029-4B441722BBC1}" presName="compNode" presStyleCnt="0"/>
      <dgm:spPr/>
    </dgm:pt>
    <dgm:pt modelId="{28C10DA5-D3F1-4571-80DC-63D35E67680F}" type="pres">
      <dgm:prSet presAssocID="{868AFAAF-CE06-4665-8029-4B441722BBC1}" presName="noGeometry" presStyleCnt="0"/>
      <dgm:spPr/>
    </dgm:pt>
    <dgm:pt modelId="{3DB474F1-CC13-44F9-BDD5-A6C7861FA29C}" type="pres">
      <dgm:prSet presAssocID="{868AFAAF-CE06-4665-8029-4B441722BBC1}" presName="childTextVisible" presStyleLbl="bgAccFollowNode1" presStyleIdx="3" presStyleCnt="4" custScaleX="28560" custScaleY="40793" custLinFactNeighborX="-28603">
        <dgm:presLayoutVars>
          <dgm:bulletEnabled val="1"/>
        </dgm:presLayoutVars>
      </dgm:prSet>
      <dgm:spPr>
        <a:prstGeom prst="octagon">
          <a:avLst/>
        </a:prstGeom>
      </dgm:spPr>
      <dgm:t>
        <a:bodyPr/>
        <a:lstStyle/>
        <a:p>
          <a:endParaRPr lang="en-US"/>
        </a:p>
      </dgm:t>
    </dgm:pt>
    <dgm:pt modelId="{076E1138-5A58-41E5-9EB6-E62938698FE7}" type="pres">
      <dgm:prSet presAssocID="{868AFAAF-CE06-4665-8029-4B441722BBC1}" presName="childTextHidden" presStyleLbl="bgAccFollowNode1" presStyleIdx="3" presStyleCnt="4"/>
      <dgm:spPr/>
      <dgm:t>
        <a:bodyPr/>
        <a:lstStyle/>
        <a:p>
          <a:endParaRPr lang="en-US"/>
        </a:p>
      </dgm:t>
    </dgm:pt>
    <dgm:pt modelId="{F9A9AE1F-356D-46BA-AF2B-BAE7F1219C74}" type="pres">
      <dgm:prSet presAssocID="{868AFAAF-CE06-4665-8029-4B441722BBC1}" presName="parentText" presStyleLbl="node1" presStyleIdx="3" presStyleCnt="4" custScaleX="121321" custScaleY="126474" custLinFactNeighborX="25916">
        <dgm:presLayoutVars>
          <dgm:chMax val="1"/>
          <dgm:bulletEnabled val="1"/>
        </dgm:presLayoutVars>
      </dgm:prSet>
      <dgm:spPr/>
      <dgm:t>
        <a:bodyPr/>
        <a:lstStyle/>
        <a:p>
          <a:endParaRPr lang="en-US"/>
        </a:p>
      </dgm:t>
    </dgm:pt>
  </dgm:ptLst>
  <dgm:cxnLst>
    <dgm:cxn modelId="{ED853B8E-DB61-4F6E-8AFC-71B01B714B9A}" type="presOf" srcId="{A3BEB072-6865-4BAA-ABEA-D3400628206A}" destId="{3CFA35B8-CFBA-4EBC-B16E-43F18DCD346A}" srcOrd="0" destOrd="0" presId="urn:microsoft.com/office/officeart/2005/8/layout/hProcess6"/>
    <dgm:cxn modelId="{93F98888-4EC2-4DDD-BF73-16A7547E6A67}" srcId="{ED39D6DF-5899-4092-B283-A8BCF3A75044}" destId="{DE4781DE-19F4-4629-A944-2D634D58B30C}" srcOrd="0" destOrd="0" parTransId="{C0D2BD02-AAF3-41CC-8995-AC790A283C87}" sibTransId="{8CDBBF10-C3EA-4A77-959F-AD85F4F65684}"/>
    <dgm:cxn modelId="{6D4817AB-9B97-45B1-95E9-AD23381AEEA8}" type="presOf" srcId="{C7434EDB-73BF-4000-9A11-7CF941253B2B}" destId="{3034BF2B-7470-4519-8D4F-CF1C04E41A09}" srcOrd="0" destOrd="0" presId="urn:microsoft.com/office/officeart/2005/8/layout/hProcess6"/>
    <dgm:cxn modelId="{7A2325D2-EE86-4DB7-8265-4FC4EC4B1740}" type="presOf" srcId="{DE6BBD28-D43F-444C-8D6A-FB6162E6F971}" destId="{5468EEA8-AED0-4279-9577-4E9DBC4E4ED7}" srcOrd="0" destOrd="0" presId="urn:microsoft.com/office/officeart/2005/8/layout/hProcess6"/>
    <dgm:cxn modelId="{52B4D6E4-2D0A-4D8B-9353-46F236231DB7}" type="presOf" srcId="{3A768E10-1852-4562-82AD-4EB345232469}" destId="{7ADB3A2C-F5EE-41D7-8114-1CECBE4E4037}" srcOrd="1" destOrd="0" presId="urn:microsoft.com/office/officeart/2005/8/layout/hProcess6"/>
    <dgm:cxn modelId="{02BE5706-6C75-43CE-BE01-69DE967B1601}" srcId="{C7434EDB-73BF-4000-9A11-7CF941253B2B}" destId="{D0354A80-192F-4756-9613-1E9E021918F1}" srcOrd="0" destOrd="0" parTransId="{E95DF2B6-8393-4D1A-B517-8AE98773AD96}" sibTransId="{1CF2FFD2-4E5D-4919-83A9-E22413C6B342}"/>
    <dgm:cxn modelId="{E2289DE5-0866-4CFC-BAAB-212CB3F48C5F}" srcId="{D0354A80-192F-4756-9613-1E9E021918F1}" destId="{3A768E10-1852-4562-82AD-4EB345232469}" srcOrd="0" destOrd="0" parTransId="{12AF68F5-C002-4F2E-A3A5-FC25DA98889D}" sibTransId="{1F0B70F8-420A-44DA-8BE3-46F39E1A40E6}"/>
    <dgm:cxn modelId="{049F37C5-EA65-4C45-AC34-4C5DB5486398}" type="presOf" srcId="{D0354A80-192F-4756-9613-1E9E021918F1}" destId="{1258B0F2-75E7-4E5E-BC64-C4A2B6EDD058}" srcOrd="0" destOrd="0" presId="urn:microsoft.com/office/officeart/2005/8/layout/hProcess6"/>
    <dgm:cxn modelId="{B91F832D-54B7-4AB8-B6B0-53ECD90FFBF1}" type="presOf" srcId="{DE6BBD28-D43F-444C-8D6A-FB6162E6F971}" destId="{B07ACCB7-A3D5-43B6-B754-239756407050}" srcOrd="1" destOrd="0" presId="urn:microsoft.com/office/officeart/2005/8/layout/hProcess6"/>
    <dgm:cxn modelId="{A81950F5-F611-40A9-BC8B-3B43DB021A0A}" srcId="{A3BEB072-6865-4BAA-ABEA-D3400628206A}" destId="{DE6BBD28-D43F-444C-8D6A-FB6162E6F971}" srcOrd="0" destOrd="0" parTransId="{CE498CEA-7B76-4837-8C2F-8516748A4A13}" sibTransId="{4D5EAF0B-88B8-43B4-A271-296AFBBA312D}"/>
    <dgm:cxn modelId="{F9598A31-21AE-4994-8739-71D39A706227}" srcId="{C7434EDB-73BF-4000-9A11-7CF941253B2B}" destId="{868AFAAF-CE06-4665-8029-4B441722BBC1}" srcOrd="3" destOrd="0" parTransId="{76A3E677-B8AA-4D17-A96D-F82A23B54121}" sibTransId="{F5569136-0425-4FA1-A411-A42B1FF3FB54}"/>
    <dgm:cxn modelId="{9A3A0391-023B-4DCF-85A5-FDD3FFE6505F}" srcId="{C7434EDB-73BF-4000-9A11-7CF941253B2B}" destId="{A3BEB072-6865-4BAA-ABEA-D3400628206A}" srcOrd="2" destOrd="0" parTransId="{BD974842-5807-4DF2-8827-24BEB1D55E12}" sibTransId="{2B29ED44-5101-46D6-8352-1813DCC915BB}"/>
    <dgm:cxn modelId="{B4E29FE0-233E-4911-80B6-3C9F5E9DE1FD}" type="presOf" srcId="{3A768E10-1852-4562-82AD-4EB345232469}" destId="{61D55404-BEB1-4C07-B6A3-3EC7ADC3523F}" srcOrd="0" destOrd="0" presId="urn:microsoft.com/office/officeart/2005/8/layout/hProcess6"/>
    <dgm:cxn modelId="{8F957C39-7292-4183-AFE5-E31A6E2F1F7F}" type="presOf" srcId="{868AFAAF-CE06-4665-8029-4B441722BBC1}" destId="{F9A9AE1F-356D-46BA-AF2B-BAE7F1219C74}" srcOrd="0" destOrd="0" presId="urn:microsoft.com/office/officeart/2005/8/layout/hProcess6"/>
    <dgm:cxn modelId="{4DD997D2-19B8-4AAF-9E1E-9F255CC7D64C}" type="presOf" srcId="{DE4781DE-19F4-4629-A944-2D634D58B30C}" destId="{37C80CC7-06D4-4145-88CC-C008811B7696}" srcOrd="0" destOrd="0" presId="urn:microsoft.com/office/officeart/2005/8/layout/hProcess6"/>
    <dgm:cxn modelId="{E1AA773A-2CE8-447A-94F7-F6D54584471C}" type="presOf" srcId="{DE4781DE-19F4-4629-A944-2D634D58B30C}" destId="{F52D9E9E-D837-4EB0-8897-FA6EDE1DB375}" srcOrd="1" destOrd="0" presId="urn:microsoft.com/office/officeart/2005/8/layout/hProcess6"/>
    <dgm:cxn modelId="{59A81DE3-FB3F-496E-9B58-FA7C1B615E1E}" type="presOf" srcId="{ED39D6DF-5899-4092-B283-A8BCF3A75044}" destId="{37D805BA-E05C-47A7-91CF-3F308085BF06}" srcOrd="0" destOrd="0" presId="urn:microsoft.com/office/officeart/2005/8/layout/hProcess6"/>
    <dgm:cxn modelId="{84321878-264F-44A6-9E61-A14B94CF9829}" srcId="{C7434EDB-73BF-4000-9A11-7CF941253B2B}" destId="{ED39D6DF-5899-4092-B283-A8BCF3A75044}" srcOrd="1" destOrd="0" parTransId="{B9FBAB4D-3F03-4408-B31A-1945B1062FD5}" sibTransId="{4D2E3670-87CF-4C83-92BE-366B29CEAAE3}"/>
    <dgm:cxn modelId="{1C0564BC-F4D2-4408-8494-ABD532878AAB}" type="presParOf" srcId="{3034BF2B-7470-4519-8D4F-CF1C04E41A09}" destId="{9EF97161-85AF-4D53-8363-BFD50FCCD5A2}" srcOrd="0" destOrd="0" presId="urn:microsoft.com/office/officeart/2005/8/layout/hProcess6"/>
    <dgm:cxn modelId="{E2A567E9-E202-4D71-A539-1DB067E2FB61}" type="presParOf" srcId="{9EF97161-85AF-4D53-8363-BFD50FCCD5A2}" destId="{0091E210-1F8E-4BE1-B0C9-CB18ABECB5D7}" srcOrd="0" destOrd="0" presId="urn:microsoft.com/office/officeart/2005/8/layout/hProcess6"/>
    <dgm:cxn modelId="{A5986E65-A46F-4351-B2B2-A4E5E51EE758}" type="presParOf" srcId="{9EF97161-85AF-4D53-8363-BFD50FCCD5A2}" destId="{61D55404-BEB1-4C07-B6A3-3EC7ADC3523F}" srcOrd="1" destOrd="0" presId="urn:microsoft.com/office/officeart/2005/8/layout/hProcess6"/>
    <dgm:cxn modelId="{55CD9F6B-28FF-4376-B8DD-D78F07FB1F61}" type="presParOf" srcId="{9EF97161-85AF-4D53-8363-BFD50FCCD5A2}" destId="{7ADB3A2C-F5EE-41D7-8114-1CECBE4E4037}" srcOrd="2" destOrd="0" presId="urn:microsoft.com/office/officeart/2005/8/layout/hProcess6"/>
    <dgm:cxn modelId="{749D1062-9D82-4C91-B7FD-94BA9C7F3538}" type="presParOf" srcId="{9EF97161-85AF-4D53-8363-BFD50FCCD5A2}" destId="{1258B0F2-75E7-4E5E-BC64-C4A2B6EDD058}" srcOrd="3" destOrd="0" presId="urn:microsoft.com/office/officeart/2005/8/layout/hProcess6"/>
    <dgm:cxn modelId="{4A7A8680-2EDB-40F3-B7F6-0B14AA0F1859}" type="presParOf" srcId="{3034BF2B-7470-4519-8D4F-CF1C04E41A09}" destId="{1E1B5092-0B14-4B97-A619-6B08C5EB83AB}" srcOrd="1" destOrd="0" presId="urn:microsoft.com/office/officeart/2005/8/layout/hProcess6"/>
    <dgm:cxn modelId="{8D752DB0-E881-4701-B16A-A93BA39192C2}" type="presParOf" srcId="{3034BF2B-7470-4519-8D4F-CF1C04E41A09}" destId="{AF6C1549-6A20-4057-A5B6-FE4BD086958B}" srcOrd="2" destOrd="0" presId="urn:microsoft.com/office/officeart/2005/8/layout/hProcess6"/>
    <dgm:cxn modelId="{DD678914-2297-4CBA-A02C-496124B1587D}" type="presParOf" srcId="{AF6C1549-6A20-4057-A5B6-FE4BD086958B}" destId="{4959BDC9-009C-4A52-99D7-68D7A82AA2F8}" srcOrd="0" destOrd="0" presId="urn:microsoft.com/office/officeart/2005/8/layout/hProcess6"/>
    <dgm:cxn modelId="{818A8566-2035-4313-BA49-72472FFB8140}" type="presParOf" srcId="{AF6C1549-6A20-4057-A5B6-FE4BD086958B}" destId="{37C80CC7-06D4-4145-88CC-C008811B7696}" srcOrd="1" destOrd="0" presId="urn:microsoft.com/office/officeart/2005/8/layout/hProcess6"/>
    <dgm:cxn modelId="{25097867-BCB3-4142-BF6C-5DF127106025}" type="presParOf" srcId="{AF6C1549-6A20-4057-A5B6-FE4BD086958B}" destId="{F52D9E9E-D837-4EB0-8897-FA6EDE1DB375}" srcOrd="2" destOrd="0" presId="urn:microsoft.com/office/officeart/2005/8/layout/hProcess6"/>
    <dgm:cxn modelId="{B9B9256A-91E8-4A19-9F04-97006DE9CB16}" type="presParOf" srcId="{AF6C1549-6A20-4057-A5B6-FE4BD086958B}" destId="{37D805BA-E05C-47A7-91CF-3F308085BF06}" srcOrd="3" destOrd="0" presId="urn:microsoft.com/office/officeart/2005/8/layout/hProcess6"/>
    <dgm:cxn modelId="{761EEC75-0258-4B09-935F-2439E9065803}" type="presParOf" srcId="{3034BF2B-7470-4519-8D4F-CF1C04E41A09}" destId="{0AB6F930-F876-4477-B6F3-64694EE3E698}" srcOrd="3" destOrd="0" presId="urn:microsoft.com/office/officeart/2005/8/layout/hProcess6"/>
    <dgm:cxn modelId="{7D30284F-B08C-4D9F-85D1-7E31A0DA0B81}" type="presParOf" srcId="{3034BF2B-7470-4519-8D4F-CF1C04E41A09}" destId="{278483D2-9432-47C7-A402-716925A09D20}" srcOrd="4" destOrd="0" presId="urn:microsoft.com/office/officeart/2005/8/layout/hProcess6"/>
    <dgm:cxn modelId="{99013885-8FB3-4ACE-AAF7-FFF39DAF0215}" type="presParOf" srcId="{278483D2-9432-47C7-A402-716925A09D20}" destId="{F9E5F949-FCA9-4DE5-A36D-7BBD41175940}" srcOrd="0" destOrd="0" presId="urn:microsoft.com/office/officeart/2005/8/layout/hProcess6"/>
    <dgm:cxn modelId="{B0F604CA-701B-44E0-83C1-D8536C32CD10}" type="presParOf" srcId="{278483D2-9432-47C7-A402-716925A09D20}" destId="{5468EEA8-AED0-4279-9577-4E9DBC4E4ED7}" srcOrd="1" destOrd="0" presId="urn:microsoft.com/office/officeart/2005/8/layout/hProcess6"/>
    <dgm:cxn modelId="{78356FA2-F21A-4D64-A5F4-655E0D785913}" type="presParOf" srcId="{278483D2-9432-47C7-A402-716925A09D20}" destId="{B07ACCB7-A3D5-43B6-B754-239756407050}" srcOrd="2" destOrd="0" presId="urn:microsoft.com/office/officeart/2005/8/layout/hProcess6"/>
    <dgm:cxn modelId="{FD949E82-BD64-4A8C-AE8F-C029DB3B047B}" type="presParOf" srcId="{278483D2-9432-47C7-A402-716925A09D20}" destId="{3CFA35B8-CFBA-4EBC-B16E-43F18DCD346A}" srcOrd="3" destOrd="0" presId="urn:microsoft.com/office/officeart/2005/8/layout/hProcess6"/>
    <dgm:cxn modelId="{EE6C1412-B459-4D96-992E-52873735A5E9}" type="presParOf" srcId="{3034BF2B-7470-4519-8D4F-CF1C04E41A09}" destId="{E5CC40C4-B305-4124-8347-6165ACDE8CD4}" srcOrd="5" destOrd="0" presId="urn:microsoft.com/office/officeart/2005/8/layout/hProcess6"/>
    <dgm:cxn modelId="{9CE0D6DD-BF33-4786-95FA-8D80E0D8CBE9}" type="presParOf" srcId="{3034BF2B-7470-4519-8D4F-CF1C04E41A09}" destId="{A4AB5F95-69F8-4223-8E1B-2409529530FC}" srcOrd="6" destOrd="0" presId="urn:microsoft.com/office/officeart/2005/8/layout/hProcess6"/>
    <dgm:cxn modelId="{7B7DCB57-B36D-4A9F-8BBE-55B35B8ECD51}" type="presParOf" srcId="{A4AB5F95-69F8-4223-8E1B-2409529530FC}" destId="{28C10DA5-D3F1-4571-80DC-63D35E67680F}" srcOrd="0" destOrd="0" presId="urn:microsoft.com/office/officeart/2005/8/layout/hProcess6"/>
    <dgm:cxn modelId="{83A175F2-1D20-41CF-A2CC-9E7C6B4AA392}" type="presParOf" srcId="{A4AB5F95-69F8-4223-8E1B-2409529530FC}" destId="{3DB474F1-CC13-44F9-BDD5-A6C7861FA29C}" srcOrd="1" destOrd="0" presId="urn:microsoft.com/office/officeart/2005/8/layout/hProcess6"/>
    <dgm:cxn modelId="{83BD612B-B32A-4D42-BBF8-58B089AD0426}" type="presParOf" srcId="{A4AB5F95-69F8-4223-8E1B-2409529530FC}" destId="{076E1138-5A58-41E5-9EB6-E62938698FE7}" srcOrd="2" destOrd="0" presId="urn:microsoft.com/office/officeart/2005/8/layout/hProcess6"/>
    <dgm:cxn modelId="{9CFE8440-9863-4193-881A-6615990D83F4}" type="presParOf" srcId="{A4AB5F95-69F8-4223-8E1B-2409529530FC}" destId="{F9A9AE1F-356D-46BA-AF2B-BAE7F1219C74}"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434EDB-73BF-4000-9A11-7CF941253B2B}"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D0354A80-192F-4756-9613-1E9E021918F1}">
      <dgm:prSet phldrT="[Text]" custT="1"/>
      <dgm:spPr>
        <a:solidFill>
          <a:srgbClr val="2A784A"/>
        </a:solidFill>
      </dgm:spPr>
      <dgm:t>
        <a:bodyPr/>
        <a:lstStyle/>
        <a:p>
          <a:r>
            <a:rPr lang="en-US" sz="1100" b="0" dirty="0" smtClean="0"/>
            <a:t>Data Acquisition </a:t>
          </a:r>
          <a:endParaRPr lang="en-US" sz="1100" b="0" dirty="0"/>
        </a:p>
      </dgm:t>
    </dgm:pt>
    <dgm:pt modelId="{E95DF2B6-8393-4D1A-B517-8AE98773AD96}" type="parTrans" cxnId="{02BE5706-6C75-43CE-BE01-69DE967B1601}">
      <dgm:prSet/>
      <dgm:spPr/>
      <dgm:t>
        <a:bodyPr/>
        <a:lstStyle/>
        <a:p>
          <a:endParaRPr lang="en-US"/>
        </a:p>
      </dgm:t>
    </dgm:pt>
    <dgm:pt modelId="{1CF2FFD2-4E5D-4919-83A9-E22413C6B342}" type="sibTrans" cxnId="{02BE5706-6C75-43CE-BE01-69DE967B1601}">
      <dgm:prSet/>
      <dgm:spPr/>
      <dgm:t>
        <a:bodyPr/>
        <a:lstStyle/>
        <a:p>
          <a:endParaRPr lang="en-US"/>
        </a:p>
      </dgm:t>
    </dgm:pt>
    <dgm:pt modelId="{3A768E10-1852-4562-82AD-4EB345232469}">
      <dgm:prSet phldrT="[Text]" custT="1"/>
      <dgm:spPr/>
      <dgm:t>
        <a:bodyPr/>
        <a:lstStyle/>
        <a:p>
          <a:endParaRPr lang="en-US" sz="800" dirty="0"/>
        </a:p>
      </dgm:t>
    </dgm:pt>
    <dgm:pt modelId="{12AF68F5-C002-4F2E-A3A5-FC25DA98889D}" type="parTrans" cxnId="{E2289DE5-0866-4CFC-BAAB-212CB3F48C5F}">
      <dgm:prSet/>
      <dgm:spPr/>
      <dgm:t>
        <a:bodyPr/>
        <a:lstStyle/>
        <a:p>
          <a:endParaRPr lang="en-US"/>
        </a:p>
      </dgm:t>
    </dgm:pt>
    <dgm:pt modelId="{1F0B70F8-420A-44DA-8BE3-46F39E1A40E6}" type="sibTrans" cxnId="{E2289DE5-0866-4CFC-BAAB-212CB3F48C5F}">
      <dgm:prSet/>
      <dgm:spPr/>
      <dgm:t>
        <a:bodyPr/>
        <a:lstStyle/>
        <a:p>
          <a:endParaRPr lang="en-US"/>
        </a:p>
      </dgm:t>
    </dgm:pt>
    <dgm:pt modelId="{ED39D6DF-5899-4092-B283-A8BCF3A75044}">
      <dgm:prSet phldrT="[Text]" custT="1"/>
      <dgm:spPr>
        <a:solidFill>
          <a:srgbClr val="276F44"/>
        </a:solidFill>
      </dgm:spPr>
      <dgm:t>
        <a:bodyPr/>
        <a:lstStyle/>
        <a:p>
          <a:r>
            <a:rPr lang="en-US" sz="1600" b="1" dirty="0" smtClean="0"/>
            <a:t>Data Processing</a:t>
          </a:r>
          <a:endParaRPr lang="en-US" sz="1600" b="1" dirty="0"/>
        </a:p>
      </dgm:t>
    </dgm:pt>
    <dgm:pt modelId="{B9FBAB4D-3F03-4408-B31A-1945B1062FD5}" type="parTrans" cxnId="{84321878-264F-44A6-9E61-A14B94CF9829}">
      <dgm:prSet/>
      <dgm:spPr/>
      <dgm:t>
        <a:bodyPr/>
        <a:lstStyle/>
        <a:p>
          <a:endParaRPr lang="en-US"/>
        </a:p>
      </dgm:t>
    </dgm:pt>
    <dgm:pt modelId="{4D2E3670-87CF-4C83-92BE-366B29CEAAE3}" type="sibTrans" cxnId="{84321878-264F-44A6-9E61-A14B94CF9829}">
      <dgm:prSet/>
      <dgm:spPr/>
      <dgm:t>
        <a:bodyPr/>
        <a:lstStyle/>
        <a:p>
          <a:endParaRPr lang="en-US"/>
        </a:p>
      </dgm:t>
    </dgm:pt>
    <dgm:pt modelId="{DE4781DE-19F4-4629-A944-2D634D58B30C}">
      <dgm:prSet phldrT="[Text]" custT="1"/>
      <dgm:spPr/>
      <dgm:t>
        <a:bodyPr/>
        <a:lstStyle/>
        <a:p>
          <a:endParaRPr lang="en-US" sz="800" dirty="0"/>
        </a:p>
      </dgm:t>
    </dgm:pt>
    <dgm:pt modelId="{C0D2BD02-AAF3-41CC-8995-AC790A283C87}" type="parTrans" cxnId="{93F98888-4EC2-4DDD-BF73-16A7547E6A67}">
      <dgm:prSet/>
      <dgm:spPr/>
      <dgm:t>
        <a:bodyPr/>
        <a:lstStyle/>
        <a:p>
          <a:endParaRPr lang="en-US"/>
        </a:p>
      </dgm:t>
    </dgm:pt>
    <dgm:pt modelId="{8CDBBF10-C3EA-4A77-959F-AD85F4F65684}" type="sibTrans" cxnId="{93F98888-4EC2-4DDD-BF73-16A7547E6A67}">
      <dgm:prSet/>
      <dgm:spPr/>
      <dgm:t>
        <a:bodyPr/>
        <a:lstStyle/>
        <a:p>
          <a:endParaRPr lang="en-US"/>
        </a:p>
      </dgm:t>
    </dgm:pt>
    <dgm:pt modelId="{A3BEB072-6865-4BAA-ABEA-D3400628206A}">
      <dgm:prSet phldrT="[Text]"/>
      <dgm:spPr>
        <a:solidFill>
          <a:srgbClr val="1E5835"/>
        </a:solidFill>
      </dgm:spPr>
      <dgm:t>
        <a:bodyPr/>
        <a:lstStyle/>
        <a:p>
          <a:r>
            <a:rPr lang="en-US" dirty="0" smtClean="0"/>
            <a:t>Data Analysis</a:t>
          </a:r>
          <a:endParaRPr lang="en-US" dirty="0"/>
        </a:p>
      </dgm:t>
    </dgm:pt>
    <dgm:pt modelId="{BD974842-5807-4DF2-8827-24BEB1D55E12}" type="parTrans" cxnId="{9A3A0391-023B-4DCF-85A5-FDD3FFE6505F}">
      <dgm:prSet/>
      <dgm:spPr/>
      <dgm:t>
        <a:bodyPr/>
        <a:lstStyle/>
        <a:p>
          <a:endParaRPr lang="en-US"/>
        </a:p>
      </dgm:t>
    </dgm:pt>
    <dgm:pt modelId="{2B29ED44-5101-46D6-8352-1813DCC915BB}" type="sibTrans" cxnId="{9A3A0391-023B-4DCF-85A5-FDD3FFE6505F}">
      <dgm:prSet/>
      <dgm:spPr/>
      <dgm:t>
        <a:bodyPr/>
        <a:lstStyle/>
        <a:p>
          <a:endParaRPr lang="en-US"/>
        </a:p>
      </dgm:t>
    </dgm:pt>
    <dgm:pt modelId="{DE6BBD28-D43F-444C-8D6A-FB6162E6F971}">
      <dgm:prSet phldrT="[Text]"/>
      <dgm:spPr/>
      <dgm:t>
        <a:bodyPr/>
        <a:lstStyle/>
        <a:p>
          <a:endParaRPr lang="en-US" dirty="0"/>
        </a:p>
      </dgm:t>
    </dgm:pt>
    <dgm:pt modelId="{CE498CEA-7B76-4837-8C2F-8516748A4A13}" type="parTrans" cxnId="{A81950F5-F611-40A9-BC8B-3B43DB021A0A}">
      <dgm:prSet/>
      <dgm:spPr/>
      <dgm:t>
        <a:bodyPr/>
        <a:lstStyle/>
        <a:p>
          <a:endParaRPr lang="en-US"/>
        </a:p>
      </dgm:t>
    </dgm:pt>
    <dgm:pt modelId="{4D5EAF0B-88B8-43B4-A271-296AFBBA312D}" type="sibTrans" cxnId="{A81950F5-F611-40A9-BC8B-3B43DB021A0A}">
      <dgm:prSet/>
      <dgm:spPr/>
      <dgm:t>
        <a:bodyPr/>
        <a:lstStyle/>
        <a:p>
          <a:endParaRPr lang="en-US"/>
        </a:p>
      </dgm:t>
    </dgm:pt>
    <dgm:pt modelId="{868AFAAF-CE06-4665-8029-4B441722BBC1}">
      <dgm:prSet phldrT="[Text]"/>
      <dgm:spPr>
        <a:solidFill>
          <a:schemeClr val="accent1">
            <a:lumMod val="50000"/>
          </a:schemeClr>
        </a:solidFill>
      </dgm:spPr>
      <dgm:t>
        <a:bodyPr/>
        <a:lstStyle/>
        <a:p>
          <a:r>
            <a:rPr lang="en-US" dirty="0" smtClean="0"/>
            <a:t>End Product</a:t>
          </a:r>
          <a:endParaRPr lang="en-US" dirty="0"/>
        </a:p>
      </dgm:t>
    </dgm:pt>
    <dgm:pt modelId="{76A3E677-B8AA-4D17-A96D-F82A23B54121}" type="parTrans" cxnId="{F9598A31-21AE-4994-8739-71D39A706227}">
      <dgm:prSet/>
      <dgm:spPr/>
      <dgm:t>
        <a:bodyPr/>
        <a:lstStyle/>
        <a:p>
          <a:endParaRPr lang="en-US"/>
        </a:p>
      </dgm:t>
    </dgm:pt>
    <dgm:pt modelId="{F5569136-0425-4FA1-A411-A42B1FF3FB54}" type="sibTrans" cxnId="{F9598A31-21AE-4994-8739-71D39A706227}">
      <dgm:prSet/>
      <dgm:spPr/>
      <dgm:t>
        <a:bodyPr/>
        <a:lstStyle/>
        <a:p>
          <a:endParaRPr lang="en-US"/>
        </a:p>
      </dgm:t>
    </dgm:pt>
    <dgm:pt modelId="{3034BF2B-7470-4519-8D4F-CF1C04E41A09}" type="pres">
      <dgm:prSet presAssocID="{C7434EDB-73BF-4000-9A11-7CF941253B2B}" presName="theList" presStyleCnt="0">
        <dgm:presLayoutVars>
          <dgm:dir/>
          <dgm:animLvl val="lvl"/>
          <dgm:resizeHandles val="exact"/>
        </dgm:presLayoutVars>
      </dgm:prSet>
      <dgm:spPr/>
      <dgm:t>
        <a:bodyPr/>
        <a:lstStyle/>
        <a:p>
          <a:endParaRPr lang="en-US"/>
        </a:p>
      </dgm:t>
    </dgm:pt>
    <dgm:pt modelId="{9EF97161-85AF-4D53-8363-BFD50FCCD5A2}" type="pres">
      <dgm:prSet presAssocID="{D0354A80-192F-4756-9613-1E9E021918F1}" presName="compNode" presStyleCnt="0"/>
      <dgm:spPr/>
    </dgm:pt>
    <dgm:pt modelId="{0091E210-1F8E-4BE1-B0C9-CB18ABECB5D7}" type="pres">
      <dgm:prSet presAssocID="{D0354A80-192F-4756-9613-1E9E021918F1}" presName="noGeometry" presStyleCnt="0"/>
      <dgm:spPr/>
    </dgm:pt>
    <dgm:pt modelId="{61D55404-BEB1-4C07-B6A3-3EC7ADC3523F}" type="pres">
      <dgm:prSet presAssocID="{D0354A80-192F-4756-9613-1E9E021918F1}" presName="childTextVisible" presStyleLbl="bgAccFollowNode1" presStyleIdx="0" presStyleCnt="4" custScaleX="53560" custScaleY="61526" custLinFactNeighborX="36406" custLinFactNeighborY="1436">
        <dgm:presLayoutVars>
          <dgm:bulletEnabled val="1"/>
        </dgm:presLayoutVars>
      </dgm:prSet>
      <dgm:spPr/>
      <dgm:t>
        <a:bodyPr/>
        <a:lstStyle/>
        <a:p>
          <a:endParaRPr lang="en-US"/>
        </a:p>
      </dgm:t>
    </dgm:pt>
    <dgm:pt modelId="{7ADB3A2C-F5EE-41D7-8114-1CECBE4E4037}" type="pres">
      <dgm:prSet presAssocID="{D0354A80-192F-4756-9613-1E9E021918F1}" presName="childTextHidden" presStyleLbl="bgAccFollowNode1" presStyleIdx="0" presStyleCnt="4"/>
      <dgm:spPr/>
      <dgm:t>
        <a:bodyPr/>
        <a:lstStyle/>
        <a:p>
          <a:endParaRPr lang="en-US"/>
        </a:p>
      </dgm:t>
    </dgm:pt>
    <dgm:pt modelId="{1258B0F2-75E7-4E5E-BC64-C4A2B6EDD058}" type="pres">
      <dgm:prSet presAssocID="{D0354A80-192F-4756-9613-1E9E021918F1}" presName="parentText" presStyleLbl="node1" presStyleIdx="0" presStyleCnt="4" custScaleX="151500" custScaleY="142030" custLinFactNeighborX="15188" custLinFactNeighborY="-4449">
        <dgm:presLayoutVars>
          <dgm:chMax val="1"/>
          <dgm:bulletEnabled val="1"/>
        </dgm:presLayoutVars>
      </dgm:prSet>
      <dgm:spPr/>
      <dgm:t>
        <a:bodyPr/>
        <a:lstStyle/>
        <a:p>
          <a:endParaRPr lang="en-US"/>
        </a:p>
      </dgm:t>
    </dgm:pt>
    <dgm:pt modelId="{1E1B5092-0B14-4B97-A619-6B08C5EB83AB}" type="pres">
      <dgm:prSet presAssocID="{D0354A80-192F-4756-9613-1E9E021918F1}" presName="aSpace" presStyleCnt="0"/>
      <dgm:spPr/>
    </dgm:pt>
    <dgm:pt modelId="{AF6C1549-6A20-4057-A5B6-FE4BD086958B}" type="pres">
      <dgm:prSet presAssocID="{ED39D6DF-5899-4092-B283-A8BCF3A75044}" presName="compNode" presStyleCnt="0"/>
      <dgm:spPr/>
    </dgm:pt>
    <dgm:pt modelId="{4959BDC9-009C-4A52-99D7-68D7A82AA2F8}" type="pres">
      <dgm:prSet presAssocID="{ED39D6DF-5899-4092-B283-A8BCF3A75044}" presName="noGeometry" presStyleCnt="0"/>
      <dgm:spPr/>
    </dgm:pt>
    <dgm:pt modelId="{37C80CC7-06D4-4145-88CC-C008811B7696}" type="pres">
      <dgm:prSet presAssocID="{ED39D6DF-5899-4092-B283-A8BCF3A75044}" presName="childTextVisible" presStyleLbl="bgAccFollowNode1" presStyleIdx="1" presStyleCnt="4" custScaleX="53340" custScaleY="61272" custLinFactNeighborX="32952" custLinFactNeighborY="0">
        <dgm:presLayoutVars>
          <dgm:bulletEnabled val="1"/>
        </dgm:presLayoutVars>
      </dgm:prSet>
      <dgm:spPr/>
      <dgm:t>
        <a:bodyPr/>
        <a:lstStyle/>
        <a:p>
          <a:endParaRPr lang="en-US"/>
        </a:p>
      </dgm:t>
    </dgm:pt>
    <dgm:pt modelId="{F52D9E9E-D837-4EB0-8897-FA6EDE1DB375}" type="pres">
      <dgm:prSet presAssocID="{ED39D6DF-5899-4092-B283-A8BCF3A75044}" presName="childTextHidden" presStyleLbl="bgAccFollowNode1" presStyleIdx="1" presStyleCnt="4"/>
      <dgm:spPr/>
      <dgm:t>
        <a:bodyPr/>
        <a:lstStyle/>
        <a:p>
          <a:endParaRPr lang="en-US"/>
        </a:p>
      </dgm:t>
    </dgm:pt>
    <dgm:pt modelId="{37D805BA-E05C-47A7-91CF-3F308085BF06}" type="pres">
      <dgm:prSet presAssocID="{ED39D6DF-5899-4092-B283-A8BCF3A75044}" presName="parentText" presStyleLbl="node1" presStyleIdx="1" presStyleCnt="4" custScaleX="213485" custScaleY="192749" custLinFactNeighborX="20890" custLinFactNeighborY="1161">
        <dgm:presLayoutVars>
          <dgm:chMax val="1"/>
          <dgm:bulletEnabled val="1"/>
        </dgm:presLayoutVars>
      </dgm:prSet>
      <dgm:spPr/>
      <dgm:t>
        <a:bodyPr/>
        <a:lstStyle/>
        <a:p>
          <a:endParaRPr lang="en-US"/>
        </a:p>
      </dgm:t>
    </dgm:pt>
    <dgm:pt modelId="{0AB6F930-F876-4477-B6F3-64694EE3E698}" type="pres">
      <dgm:prSet presAssocID="{ED39D6DF-5899-4092-B283-A8BCF3A75044}" presName="aSpace" presStyleCnt="0"/>
      <dgm:spPr/>
    </dgm:pt>
    <dgm:pt modelId="{278483D2-9432-47C7-A402-716925A09D20}" type="pres">
      <dgm:prSet presAssocID="{A3BEB072-6865-4BAA-ABEA-D3400628206A}" presName="compNode" presStyleCnt="0"/>
      <dgm:spPr/>
    </dgm:pt>
    <dgm:pt modelId="{F9E5F949-FCA9-4DE5-A36D-7BBD41175940}" type="pres">
      <dgm:prSet presAssocID="{A3BEB072-6865-4BAA-ABEA-D3400628206A}" presName="noGeometry" presStyleCnt="0"/>
      <dgm:spPr/>
    </dgm:pt>
    <dgm:pt modelId="{5468EEA8-AED0-4279-9577-4E9DBC4E4ED7}" type="pres">
      <dgm:prSet presAssocID="{A3BEB072-6865-4BAA-ABEA-D3400628206A}" presName="childTextVisible" presStyleLbl="bgAccFollowNode1" presStyleIdx="2" presStyleCnt="4" custScaleX="53068" custScaleY="61021" custLinFactNeighborX="38909">
        <dgm:presLayoutVars>
          <dgm:bulletEnabled val="1"/>
        </dgm:presLayoutVars>
      </dgm:prSet>
      <dgm:spPr/>
      <dgm:t>
        <a:bodyPr/>
        <a:lstStyle/>
        <a:p>
          <a:endParaRPr lang="en-US"/>
        </a:p>
      </dgm:t>
    </dgm:pt>
    <dgm:pt modelId="{B07ACCB7-A3D5-43B6-B754-239756407050}" type="pres">
      <dgm:prSet presAssocID="{A3BEB072-6865-4BAA-ABEA-D3400628206A}" presName="childTextHidden" presStyleLbl="bgAccFollowNode1" presStyleIdx="2" presStyleCnt="4"/>
      <dgm:spPr/>
      <dgm:t>
        <a:bodyPr/>
        <a:lstStyle/>
        <a:p>
          <a:endParaRPr lang="en-US"/>
        </a:p>
      </dgm:t>
    </dgm:pt>
    <dgm:pt modelId="{3CFA35B8-CFBA-4EBC-B16E-43F18DCD346A}" type="pres">
      <dgm:prSet presAssocID="{A3BEB072-6865-4BAA-ABEA-D3400628206A}" presName="parentText" presStyleLbl="node1" presStyleIdx="2" presStyleCnt="4" custScaleX="126474" custScaleY="130986" custLinFactNeighborX="18037">
        <dgm:presLayoutVars>
          <dgm:chMax val="1"/>
          <dgm:bulletEnabled val="1"/>
        </dgm:presLayoutVars>
      </dgm:prSet>
      <dgm:spPr/>
      <dgm:t>
        <a:bodyPr/>
        <a:lstStyle/>
        <a:p>
          <a:endParaRPr lang="en-US"/>
        </a:p>
      </dgm:t>
    </dgm:pt>
    <dgm:pt modelId="{E5CC40C4-B305-4124-8347-6165ACDE8CD4}" type="pres">
      <dgm:prSet presAssocID="{A3BEB072-6865-4BAA-ABEA-D3400628206A}" presName="aSpace" presStyleCnt="0"/>
      <dgm:spPr/>
    </dgm:pt>
    <dgm:pt modelId="{A4AB5F95-69F8-4223-8E1B-2409529530FC}" type="pres">
      <dgm:prSet presAssocID="{868AFAAF-CE06-4665-8029-4B441722BBC1}" presName="compNode" presStyleCnt="0"/>
      <dgm:spPr/>
    </dgm:pt>
    <dgm:pt modelId="{28C10DA5-D3F1-4571-80DC-63D35E67680F}" type="pres">
      <dgm:prSet presAssocID="{868AFAAF-CE06-4665-8029-4B441722BBC1}" presName="noGeometry" presStyleCnt="0"/>
      <dgm:spPr/>
    </dgm:pt>
    <dgm:pt modelId="{3DB474F1-CC13-44F9-BDD5-A6C7861FA29C}" type="pres">
      <dgm:prSet presAssocID="{868AFAAF-CE06-4665-8029-4B441722BBC1}" presName="childTextVisible" presStyleLbl="bgAccFollowNode1" presStyleIdx="3" presStyleCnt="4" custScaleX="28560" custScaleY="40793" custLinFactNeighborX="-28603">
        <dgm:presLayoutVars>
          <dgm:bulletEnabled val="1"/>
        </dgm:presLayoutVars>
      </dgm:prSet>
      <dgm:spPr>
        <a:prstGeom prst="octagon">
          <a:avLst/>
        </a:prstGeom>
      </dgm:spPr>
      <dgm:t>
        <a:bodyPr/>
        <a:lstStyle/>
        <a:p>
          <a:endParaRPr lang="en-US"/>
        </a:p>
      </dgm:t>
    </dgm:pt>
    <dgm:pt modelId="{076E1138-5A58-41E5-9EB6-E62938698FE7}" type="pres">
      <dgm:prSet presAssocID="{868AFAAF-CE06-4665-8029-4B441722BBC1}" presName="childTextHidden" presStyleLbl="bgAccFollowNode1" presStyleIdx="3" presStyleCnt="4"/>
      <dgm:spPr/>
      <dgm:t>
        <a:bodyPr/>
        <a:lstStyle/>
        <a:p>
          <a:endParaRPr lang="en-US"/>
        </a:p>
      </dgm:t>
    </dgm:pt>
    <dgm:pt modelId="{F9A9AE1F-356D-46BA-AF2B-BAE7F1219C74}" type="pres">
      <dgm:prSet presAssocID="{868AFAAF-CE06-4665-8029-4B441722BBC1}" presName="parentText" presStyleLbl="node1" presStyleIdx="3" presStyleCnt="4" custScaleX="121321" custScaleY="126474" custLinFactNeighborX="25916">
        <dgm:presLayoutVars>
          <dgm:chMax val="1"/>
          <dgm:bulletEnabled val="1"/>
        </dgm:presLayoutVars>
      </dgm:prSet>
      <dgm:spPr/>
      <dgm:t>
        <a:bodyPr/>
        <a:lstStyle/>
        <a:p>
          <a:endParaRPr lang="en-US"/>
        </a:p>
      </dgm:t>
    </dgm:pt>
  </dgm:ptLst>
  <dgm:cxnLst>
    <dgm:cxn modelId="{A81950F5-F611-40A9-BC8B-3B43DB021A0A}" srcId="{A3BEB072-6865-4BAA-ABEA-D3400628206A}" destId="{DE6BBD28-D43F-444C-8D6A-FB6162E6F971}" srcOrd="0" destOrd="0" parTransId="{CE498CEA-7B76-4837-8C2F-8516748A4A13}" sibTransId="{4D5EAF0B-88B8-43B4-A271-296AFBBA312D}"/>
    <dgm:cxn modelId="{7968287B-0B20-4B7B-B356-2908CB3C8A3F}" type="presOf" srcId="{DE6BBD28-D43F-444C-8D6A-FB6162E6F971}" destId="{5468EEA8-AED0-4279-9577-4E9DBC4E4ED7}" srcOrd="0" destOrd="0" presId="urn:microsoft.com/office/officeart/2005/8/layout/hProcess6"/>
    <dgm:cxn modelId="{A7F568E9-DEBE-4869-8979-E272CB439650}" type="presOf" srcId="{3A768E10-1852-4562-82AD-4EB345232469}" destId="{7ADB3A2C-F5EE-41D7-8114-1CECBE4E4037}" srcOrd="1" destOrd="0" presId="urn:microsoft.com/office/officeart/2005/8/layout/hProcess6"/>
    <dgm:cxn modelId="{33ACA3BC-0739-4DFB-830E-2EFC604769F9}" type="presOf" srcId="{D0354A80-192F-4756-9613-1E9E021918F1}" destId="{1258B0F2-75E7-4E5E-BC64-C4A2B6EDD058}" srcOrd="0" destOrd="0" presId="urn:microsoft.com/office/officeart/2005/8/layout/hProcess6"/>
    <dgm:cxn modelId="{02BE5706-6C75-43CE-BE01-69DE967B1601}" srcId="{C7434EDB-73BF-4000-9A11-7CF941253B2B}" destId="{D0354A80-192F-4756-9613-1E9E021918F1}" srcOrd="0" destOrd="0" parTransId="{E95DF2B6-8393-4D1A-B517-8AE98773AD96}" sibTransId="{1CF2FFD2-4E5D-4919-83A9-E22413C6B342}"/>
    <dgm:cxn modelId="{CA6C8CEC-69FC-402E-B993-9DDF9E0FE585}" type="presOf" srcId="{DE6BBD28-D43F-444C-8D6A-FB6162E6F971}" destId="{B07ACCB7-A3D5-43B6-B754-239756407050}" srcOrd="1" destOrd="0" presId="urn:microsoft.com/office/officeart/2005/8/layout/hProcess6"/>
    <dgm:cxn modelId="{B1B6FC8D-3492-4411-8322-CBC32F42EBD9}" type="presOf" srcId="{DE4781DE-19F4-4629-A944-2D634D58B30C}" destId="{F52D9E9E-D837-4EB0-8897-FA6EDE1DB375}" srcOrd="1" destOrd="0" presId="urn:microsoft.com/office/officeart/2005/8/layout/hProcess6"/>
    <dgm:cxn modelId="{4F92BCC0-0054-47F1-AE78-DF60EAC9DFBA}" type="presOf" srcId="{ED39D6DF-5899-4092-B283-A8BCF3A75044}" destId="{37D805BA-E05C-47A7-91CF-3F308085BF06}" srcOrd="0" destOrd="0" presId="urn:microsoft.com/office/officeart/2005/8/layout/hProcess6"/>
    <dgm:cxn modelId="{09352C3D-F2AF-4262-B7C7-6B72ED2C59C3}" type="presOf" srcId="{C7434EDB-73BF-4000-9A11-7CF941253B2B}" destId="{3034BF2B-7470-4519-8D4F-CF1C04E41A09}" srcOrd="0" destOrd="0" presId="urn:microsoft.com/office/officeart/2005/8/layout/hProcess6"/>
    <dgm:cxn modelId="{93F98888-4EC2-4DDD-BF73-16A7547E6A67}" srcId="{ED39D6DF-5899-4092-B283-A8BCF3A75044}" destId="{DE4781DE-19F4-4629-A944-2D634D58B30C}" srcOrd="0" destOrd="0" parTransId="{C0D2BD02-AAF3-41CC-8995-AC790A283C87}" sibTransId="{8CDBBF10-C3EA-4A77-959F-AD85F4F65684}"/>
    <dgm:cxn modelId="{F9598A31-21AE-4994-8739-71D39A706227}" srcId="{C7434EDB-73BF-4000-9A11-7CF941253B2B}" destId="{868AFAAF-CE06-4665-8029-4B441722BBC1}" srcOrd="3" destOrd="0" parTransId="{76A3E677-B8AA-4D17-A96D-F82A23B54121}" sibTransId="{F5569136-0425-4FA1-A411-A42B1FF3FB54}"/>
    <dgm:cxn modelId="{06FC72F4-8C8F-4667-B074-65E5257434BD}" type="presOf" srcId="{A3BEB072-6865-4BAA-ABEA-D3400628206A}" destId="{3CFA35B8-CFBA-4EBC-B16E-43F18DCD346A}" srcOrd="0" destOrd="0" presId="urn:microsoft.com/office/officeart/2005/8/layout/hProcess6"/>
    <dgm:cxn modelId="{E2289DE5-0866-4CFC-BAAB-212CB3F48C5F}" srcId="{D0354A80-192F-4756-9613-1E9E021918F1}" destId="{3A768E10-1852-4562-82AD-4EB345232469}" srcOrd="0" destOrd="0" parTransId="{12AF68F5-C002-4F2E-A3A5-FC25DA98889D}" sibTransId="{1F0B70F8-420A-44DA-8BE3-46F39E1A40E6}"/>
    <dgm:cxn modelId="{84321878-264F-44A6-9E61-A14B94CF9829}" srcId="{C7434EDB-73BF-4000-9A11-7CF941253B2B}" destId="{ED39D6DF-5899-4092-B283-A8BCF3A75044}" srcOrd="1" destOrd="0" parTransId="{B9FBAB4D-3F03-4408-B31A-1945B1062FD5}" sibTransId="{4D2E3670-87CF-4C83-92BE-366B29CEAAE3}"/>
    <dgm:cxn modelId="{A9617E2F-90C9-4AC7-927B-1F772CBACAB1}" type="presOf" srcId="{3A768E10-1852-4562-82AD-4EB345232469}" destId="{61D55404-BEB1-4C07-B6A3-3EC7ADC3523F}" srcOrd="0" destOrd="0" presId="urn:microsoft.com/office/officeart/2005/8/layout/hProcess6"/>
    <dgm:cxn modelId="{95A3F34B-2411-4306-9991-1D6E5CF73867}" type="presOf" srcId="{DE4781DE-19F4-4629-A944-2D634D58B30C}" destId="{37C80CC7-06D4-4145-88CC-C008811B7696}" srcOrd="0" destOrd="0" presId="urn:microsoft.com/office/officeart/2005/8/layout/hProcess6"/>
    <dgm:cxn modelId="{3B49165B-8795-4B70-BED9-7DC79056D4B4}" type="presOf" srcId="{868AFAAF-CE06-4665-8029-4B441722BBC1}" destId="{F9A9AE1F-356D-46BA-AF2B-BAE7F1219C74}" srcOrd="0" destOrd="0" presId="urn:microsoft.com/office/officeart/2005/8/layout/hProcess6"/>
    <dgm:cxn modelId="{9A3A0391-023B-4DCF-85A5-FDD3FFE6505F}" srcId="{C7434EDB-73BF-4000-9A11-7CF941253B2B}" destId="{A3BEB072-6865-4BAA-ABEA-D3400628206A}" srcOrd="2" destOrd="0" parTransId="{BD974842-5807-4DF2-8827-24BEB1D55E12}" sibTransId="{2B29ED44-5101-46D6-8352-1813DCC915BB}"/>
    <dgm:cxn modelId="{D54824A7-1752-40BD-BB81-724933D09180}" type="presParOf" srcId="{3034BF2B-7470-4519-8D4F-CF1C04E41A09}" destId="{9EF97161-85AF-4D53-8363-BFD50FCCD5A2}" srcOrd="0" destOrd="0" presId="urn:microsoft.com/office/officeart/2005/8/layout/hProcess6"/>
    <dgm:cxn modelId="{C9D21326-E6DB-422B-BA55-3A4A4A0BA772}" type="presParOf" srcId="{9EF97161-85AF-4D53-8363-BFD50FCCD5A2}" destId="{0091E210-1F8E-4BE1-B0C9-CB18ABECB5D7}" srcOrd="0" destOrd="0" presId="urn:microsoft.com/office/officeart/2005/8/layout/hProcess6"/>
    <dgm:cxn modelId="{5BD71341-8F65-4955-9725-0A70E8D372A4}" type="presParOf" srcId="{9EF97161-85AF-4D53-8363-BFD50FCCD5A2}" destId="{61D55404-BEB1-4C07-B6A3-3EC7ADC3523F}" srcOrd="1" destOrd="0" presId="urn:microsoft.com/office/officeart/2005/8/layout/hProcess6"/>
    <dgm:cxn modelId="{E6D92A43-B826-404D-AD26-D42CAB394EF6}" type="presParOf" srcId="{9EF97161-85AF-4D53-8363-BFD50FCCD5A2}" destId="{7ADB3A2C-F5EE-41D7-8114-1CECBE4E4037}" srcOrd="2" destOrd="0" presId="urn:microsoft.com/office/officeart/2005/8/layout/hProcess6"/>
    <dgm:cxn modelId="{EA24F846-27F4-476B-AF68-27F25B35253C}" type="presParOf" srcId="{9EF97161-85AF-4D53-8363-BFD50FCCD5A2}" destId="{1258B0F2-75E7-4E5E-BC64-C4A2B6EDD058}" srcOrd="3" destOrd="0" presId="urn:microsoft.com/office/officeart/2005/8/layout/hProcess6"/>
    <dgm:cxn modelId="{2D52206C-7E85-472E-A3D5-5935DE514501}" type="presParOf" srcId="{3034BF2B-7470-4519-8D4F-CF1C04E41A09}" destId="{1E1B5092-0B14-4B97-A619-6B08C5EB83AB}" srcOrd="1" destOrd="0" presId="urn:microsoft.com/office/officeart/2005/8/layout/hProcess6"/>
    <dgm:cxn modelId="{5D24E031-79C6-4145-9FAF-161E97D5847C}" type="presParOf" srcId="{3034BF2B-7470-4519-8D4F-CF1C04E41A09}" destId="{AF6C1549-6A20-4057-A5B6-FE4BD086958B}" srcOrd="2" destOrd="0" presId="urn:microsoft.com/office/officeart/2005/8/layout/hProcess6"/>
    <dgm:cxn modelId="{A4DB8DA7-CA98-498B-A6DA-E5D4E0093ED0}" type="presParOf" srcId="{AF6C1549-6A20-4057-A5B6-FE4BD086958B}" destId="{4959BDC9-009C-4A52-99D7-68D7A82AA2F8}" srcOrd="0" destOrd="0" presId="urn:microsoft.com/office/officeart/2005/8/layout/hProcess6"/>
    <dgm:cxn modelId="{1D22CB09-3185-4E42-942B-B5E0F1892F7D}" type="presParOf" srcId="{AF6C1549-6A20-4057-A5B6-FE4BD086958B}" destId="{37C80CC7-06D4-4145-88CC-C008811B7696}" srcOrd="1" destOrd="0" presId="urn:microsoft.com/office/officeart/2005/8/layout/hProcess6"/>
    <dgm:cxn modelId="{3FAF278A-A799-4F1A-9A91-6B40ACED5B6E}" type="presParOf" srcId="{AF6C1549-6A20-4057-A5B6-FE4BD086958B}" destId="{F52D9E9E-D837-4EB0-8897-FA6EDE1DB375}" srcOrd="2" destOrd="0" presId="urn:microsoft.com/office/officeart/2005/8/layout/hProcess6"/>
    <dgm:cxn modelId="{CD99D92D-9778-4229-A67E-3362C0F32FA6}" type="presParOf" srcId="{AF6C1549-6A20-4057-A5B6-FE4BD086958B}" destId="{37D805BA-E05C-47A7-91CF-3F308085BF06}" srcOrd="3" destOrd="0" presId="urn:microsoft.com/office/officeart/2005/8/layout/hProcess6"/>
    <dgm:cxn modelId="{0CC09F20-4708-47D3-AB17-B2F477335F0C}" type="presParOf" srcId="{3034BF2B-7470-4519-8D4F-CF1C04E41A09}" destId="{0AB6F930-F876-4477-B6F3-64694EE3E698}" srcOrd="3" destOrd="0" presId="urn:microsoft.com/office/officeart/2005/8/layout/hProcess6"/>
    <dgm:cxn modelId="{1359E8BC-BF55-47FE-8E34-EEA744E760AE}" type="presParOf" srcId="{3034BF2B-7470-4519-8D4F-CF1C04E41A09}" destId="{278483D2-9432-47C7-A402-716925A09D20}" srcOrd="4" destOrd="0" presId="urn:microsoft.com/office/officeart/2005/8/layout/hProcess6"/>
    <dgm:cxn modelId="{D230CBCA-02CB-4652-89E4-BC0641108239}" type="presParOf" srcId="{278483D2-9432-47C7-A402-716925A09D20}" destId="{F9E5F949-FCA9-4DE5-A36D-7BBD41175940}" srcOrd="0" destOrd="0" presId="urn:microsoft.com/office/officeart/2005/8/layout/hProcess6"/>
    <dgm:cxn modelId="{A9D082D5-DEE2-4672-B82E-9DEF5BA579F2}" type="presParOf" srcId="{278483D2-9432-47C7-A402-716925A09D20}" destId="{5468EEA8-AED0-4279-9577-4E9DBC4E4ED7}" srcOrd="1" destOrd="0" presId="urn:microsoft.com/office/officeart/2005/8/layout/hProcess6"/>
    <dgm:cxn modelId="{CC58B659-DAEC-4504-B6CF-7DF9272045BB}" type="presParOf" srcId="{278483D2-9432-47C7-A402-716925A09D20}" destId="{B07ACCB7-A3D5-43B6-B754-239756407050}" srcOrd="2" destOrd="0" presId="urn:microsoft.com/office/officeart/2005/8/layout/hProcess6"/>
    <dgm:cxn modelId="{50EAABE7-E7E9-474C-BE2E-C194842B1F7B}" type="presParOf" srcId="{278483D2-9432-47C7-A402-716925A09D20}" destId="{3CFA35B8-CFBA-4EBC-B16E-43F18DCD346A}" srcOrd="3" destOrd="0" presId="urn:microsoft.com/office/officeart/2005/8/layout/hProcess6"/>
    <dgm:cxn modelId="{3F9815DC-4D96-4F2E-A852-F02B82B60328}" type="presParOf" srcId="{3034BF2B-7470-4519-8D4F-CF1C04E41A09}" destId="{E5CC40C4-B305-4124-8347-6165ACDE8CD4}" srcOrd="5" destOrd="0" presId="urn:microsoft.com/office/officeart/2005/8/layout/hProcess6"/>
    <dgm:cxn modelId="{54C32B1E-54F7-4DEE-9899-97539D4C9AEB}" type="presParOf" srcId="{3034BF2B-7470-4519-8D4F-CF1C04E41A09}" destId="{A4AB5F95-69F8-4223-8E1B-2409529530FC}" srcOrd="6" destOrd="0" presId="urn:microsoft.com/office/officeart/2005/8/layout/hProcess6"/>
    <dgm:cxn modelId="{0933C108-74C6-4E25-8D9F-2DD642F0B4CE}" type="presParOf" srcId="{A4AB5F95-69F8-4223-8E1B-2409529530FC}" destId="{28C10DA5-D3F1-4571-80DC-63D35E67680F}" srcOrd="0" destOrd="0" presId="urn:microsoft.com/office/officeart/2005/8/layout/hProcess6"/>
    <dgm:cxn modelId="{923D56B9-45E8-43E1-B758-0A9E09436BF7}" type="presParOf" srcId="{A4AB5F95-69F8-4223-8E1B-2409529530FC}" destId="{3DB474F1-CC13-44F9-BDD5-A6C7861FA29C}" srcOrd="1" destOrd="0" presId="urn:microsoft.com/office/officeart/2005/8/layout/hProcess6"/>
    <dgm:cxn modelId="{20E78B7B-B4AA-4B6D-9842-1AADC7917555}" type="presParOf" srcId="{A4AB5F95-69F8-4223-8E1B-2409529530FC}" destId="{076E1138-5A58-41E5-9EB6-E62938698FE7}" srcOrd="2" destOrd="0" presId="urn:microsoft.com/office/officeart/2005/8/layout/hProcess6"/>
    <dgm:cxn modelId="{95610375-DD3F-4D9E-A034-54E2D62B5F77}" type="presParOf" srcId="{A4AB5F95-69F8-4223-8E1B-2409529530FC}" destId="{F9A9AE1F-356D-46BA-AF2B-BAE7F1219C7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434EDB-73BF-4000-9A11-7CF941253B2B}"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D0354A80-192F-4756-9613-1E9E021918F1}">
      <dgm:prSet phldrT="[Text]" custT="1"/>
      <dgm:spPr>
        <a:solidFill>
          <a:srgbClr val="2A784A"/>
        </a:solidFill>
      </dgm:spPr>
      <dgm:t>
        <a:bodyPr/>
        <a:lstStyle/>
        <a:p>
          <a:r>
            <a:rPr lang="en-US" sz="1050" b="0" dirty="0" smtClean="0"/>
            <a:t>Data Acquisition </a:t>
          </a:r>
          <a:endParaRPr lang="en-US" sz="1050" b="0" dirty="0"/>
        </a:p>
      </dgm:t>
    </dgm:pt>
    <dgm:pt modelId="{E95DF2B6-8393-4D1A-B517-8AE98773AD96}" type="parTrans" cxnId="{02BE5706-6C75-43CE-BE01-69DE967B1601}">
      <dgm:prSet/>
      <dgm:spPr/>
      <dgm:t>
        <a:bodyPr/>
        <a:lstStyle/>
        <a:p>
          <a:endParaRPr lang="en-US"/>
        </a:p>
      </dgm:t>
    </dgm:pt>
    <dgm:pt modelId="{1CF2FFD2-4E5D-4919-83A9-E22413C6B342}" type="sibTrans" cxnId="{02BE5706-6C75-43CE-BE01-69DE967B1601}">
      <dgm:prSet/>
      <dgm:spPr/>
      <dgm:t>
        <a:bodyPr/>
        <a:lstStyle/>
        <a:p>
          <a:endParaRPr lang="en-US"/>
        </a:p>
      </dgm:t>
    </dgm:pt>
    <dgm:pt modelId="{3A768E10-1852-4562-82AD-4EB345232469}">
      <dgm:prSet phldrT="[Text]" custT="1"/>
      <dgm:spPr/>
      <dgm:t>
        <a:bodyPr/>
        <a:lstStyle/>
        <a:p>
          <a:endParaRPr lang="en-US" sz="800" dirty="0"/>
        </a:p>
      </dgm:t>
    </dgm:pt>
    <dgm:pt modelId="{12AF68F5-C002-4F2E-A3A5-FC25DA98889D}" type="parTrans" cxnId="{E2289DE5-0866-4CFC-BAAB-212CB3F48C5F}">
      <dgm:prSet/>
      <dgm:spPr/>
      <dgm:t>
        <a:bodyPr/>
        <a:lstStyle/>
        <a:p>
          <a:endParaRPr lang="en-US"/>
        </a:p>
      </dgm:t>
    </dgm:pt>
    <dgm:pt modelId="{1F0B70F8-420A-44DA-8BE3-46F39E1A40E6}" type="sibTrans" cxnId="{E2289DE5-0866-4CFC-BAAB-212CB3F48C5F}">
      <dgm:prSet/>
      <dgm:spPr/>
      <dgm:t>
        <a:bodyPr/>
        <a:lstStyle/>
        <a:p>
          <a:endParaRPr lang="en-US"/>
        </a:p>
      </dgm:t>
    </dgm:pt>
    <dgm:pt modelId="{ED39D6DF-5899-4092-B283-A8BCF3A75044}">
      <dgm:prSet phldrT="[Text]"/>
      <dgm:spPr>
        <a:solidFill>
          <a:srgbClr val="276F44"/>
        </a:solidFill>
      </dgm:spPr>
      <dgm:t>
        <a:bodyPr/>
        <a:lstStyle/>
        <a:p>
          <a:r>
            <a:rPr lang="en-US" dirty="0" smtClean="0"/>
            <a:t>Data Processing</a:t>
          </a:r>
          <a:endParaRPr lang="en-US" dirty="0"/>
        </a:p>
      </dgm:t>
    </dgm:pt>
    <dgm:pt modelId="{B9FBAB4D-3F03-4408-B31A-1945B1062FD5}" type="parTrans" cxnId="{84321878-264F-44A6-9E61-A14B94CF9829}">
      <dgm:prSet/>
      <dgm:spPr/>
      <dgm:t>
        <a:bodyPr/>
        <a:lstStyle/>
        <a:p>
          <a:endParaRPr lang="en-US"/>
        </a:p>
      </dgm:t>
    </dgm:pt>
    <dgm:pt modelId="{4D2E3670-87CF-4C83-92BE-366B29CEAAE3}" type="sibTrans" cxnId="{84321878-264F-44A6-9E61-A14B94CF9829}">
      <dgm:prSet/>
      <dgm:spPr/>
      <dgm:t>
        <a:bodyPr/>
        <a:lstStyle/>
        <a:p>
          <a:endParaRPr lang="en-US"/>
        </a:p>
      </dgm:t>
    </dgm:pt>
    <dgm:pt modelId="{DE4781DE-19F4-4629-A944-2D634D58B30C}">
      <dgm:prSet phldrT="[Text]" custT="1"/>
      <dgm:spPr/>
      <dgm:t>
        <a:bodyPr/>
        <a:lstStyle/>
        <a:p>
          <a:endParaRPr lang="en-US" sz="800" dirty="0"/>
        </a:p>
      </dgm:t>
    </dgm:pt>
    <dgm:pt modelId="{C0D2BD02-AAF3-41CC-8995-AC790A283C87}" type="parTrans" cxnId="{93F98888-4EC2-4DDD-BF73-16A7547E6A67}">
      <dgm:prSet/>
      <dgm:spPr/>
      <dgm:t>
        <a:bodyPr/>
        <a:lstStyle/>
        <a:p>
          <a:endParaRPr lang="en-US"/>
        </a:p>
      </dgm:t>
    </dgm:pt>
    <dgm:pt modelId="{8CDBBF10-C3EA-4A77-959F-AD85F4F65684}" type="sibTrans" cxnId="{93F98888-4EC2-4DDD-BF73-16A7547E6A67}">
      <dgm:prSet/>
      <dgm:spPr/>
      <dgm:t>
        <a:bodyPr/>
        <a:lstStyle/>
        <a:p>
          <a:endParaRPr lang="en-US"/>
        </a:p>
      </dgm:t>
    </dgm:pt>
    <dgm:pt modelId="{A3BEB072-6865-4BAA-ABEA-D3400628206A}">
      <dgm:prSet phldrT="[Text]" custT="1"/>
      <dgm:spPr>
        <a:solidFill>
          <a:srgbClr val="1E5835"/>
        </a:solidFill>
      </dgm:spPr>
      <dgm:t>
        <a:bodyPr/>
        <a:lstStyle/>
        <a:p>
          <a:r>
            <a:rPr lang="en-US" sz="1600" b="1" dirty="0" smtClean="0"/>
            <a:t>Data Analysis</a:t>
          </a:r>
          <a:endParaRPr lang="en-US" sz="1600" b="1" dirty="0"/>
        </a:p>
      </dgm:t>
    </dgm:pt>
    <dgm:pt modelId="{BD974842-5807-4DF2-8827-24BEB1D55E12}" type="parTrans" cxnId="{9A3A0391-023B-4DCF-85A5-FDD3FFE6505F}">
      <dgm:prSet/>
      <dgm:spPr/>
      <dgm:t>
        <a:bodyPr/>
        <a:lstStyle/>
        <a:p>
          <a:endParaRPr lang="en-US"/>
        </a:p>
      </dgm:t>
    </dgm:pt>
    <dgm:pt modelId="{2B29ED44-5101-46D6-8352-1813DCC915BB}" type="sibTrans" cxnId="{9A3A0391-023B-4DCF-85A5-FDD3FFE6505F}">
      <dgm:prSet/>
      <dgm:spPr/>
      <dgm:t>
        <a:bodyPr/>
        <a:lstStyle/>
        <a:p>
          <a:endParaRPr lang="en-US"/>
        </a:p>
      </dgm:t>
    </dgm:pt>
    <dgm:pt modelId="{DE6BBD28-D43F-444C-8D6A-FB6162E6F971}">
      <dgm:prSet phldrT="[Text]"/>
      <dgm:spPr/>
      <dgm:t>
        <a:bodyPr/>
        <a:lstStyle/>
        <a:p>
          <a:endParaRPr lang="en-US" dirty="0"/>
        </a:p>
      </dgm:t>
    </dgm:pt>
    <dgm:pt modelId="{CE498CEA-7B76-4837-8C2F-8516748A4A13}" type="parTrans" cxnId="{A81950F5-F611-40A9-BC8B-3B43DB021A0A}">
      <dgm:prSet/>
      <dgm:spPr/>
      <dgm:t>
        <a:bodyPr/>
        <a:lstStyle/>
        <a:p>
          <a:endParaRPr lang="en-US"/>
        </a:p>
      </dgm:t>
    </dgm:pt>
    <dgm:pt modelId="{4D5EAF0B-88B8-43B4-A271-296AFBBA312D}" type="sibTrans" cxnId="{A81950F5-F611-40A9-BC8B-3B43DB021A0A}">
      <dgm:prSet/>
      <dgm:spPr/>
      <dgm:t>
        <a:bodyPr/>
        <a:lstStyle/>
        <a:p>
          <a:endParaRPr lang="en-US"/>
        </a:p>
      </dgm:t>
    </dgm:pt>
    <dgm:pt modelId="{868AFAAF-CE06-4665-8029-4B441722BBC1}">
      <dgm:prSet phldrT="[Text]"/>
      <dgm:spPr>
        <a:solidFill>
          <a:schemeClr val="accent1">
            <a:lumMod val="50000"/>
          </a:schemeClr>
        </a:solidFill>
      </dgm:spPr>
      <dgm:t>
        <a:bodyPr/>
        <a:lstStyle/>
        <a:p>
          <a:r>
            <a:rPr lang="en-US" dirty="0" smtClean="0"/>
            <a:t>End Product</a:t>
          </a:r>
          <a:endParaRPr lang="en-US" dirty="0"/>
        </a:p>
      </dgm:t>
    </dgm:pt>
    <dgm:pt modelId="{76A3E677-B8AA-4D17-A96D-F82A23B54121}" type="parTrans" cxnId="{F9598A31-21AE-4994-8739-71D39A706227}">
      <dgm:prSet/>
      <dgm:spPr/>
      <dgm:t>
        <a:bodyPr/>
        <a:lstStyle/>
        <a:p>
          <a:endParaRPr lang="en-US"/>
        </a:p>
      </dgm:t>
    </dgm:pt>
    <dgm:pt modelId="{F5569136-0425-4FA1-A411-A42B1FF3FB54}" type="sibTrans" cxnId="{F9598A31-21AE-4994-8739-71D39A706227}">
      <dgm:prSet/>
      <dgm:spPr/>
      <dgm:t>
        <a:bodyPr/>
        <a:lstStyle/>
        <a:p>
          <a:endParaRPr lang="en-US"/>
        </a:p>
      </dgm:t>
    </dgm:pt>
    <dgm:pt modelId="{3034BF2B-7470-4519-8D4F-CF1C04E41A09}" type="pres">
      <dgm:prSet presAssocID="{C7434EDB-73BF-4000-9A11-7CF941253B2B}" presName="theList" presStyleCnt="0">
        <dgm:presLayoutVars>
          <dgm:dir/>
          <dgm:animLvl val="lvl"/>
          <dgm:resizeHandles val="exact"/>
        </dgm:presLayoutVars>
      </dgm:prSet>
      <dgm:spPr/>
      <dgm:t>
        <a:bodyPr/>
        <a:lstStyle/>
        <a:p>
          <a:endParaRPr lang="en-US"/>
        </a:p>
      </dgm:t>
    </dgm:pt>
    <dgm:pt modelId="{9EF97161-85AF-4D53-8363-BFD50FCCD5A2}" type="pres">
      <dgm:prSet presAssocID="{D0354A80-192F-4756-9613-1E9E021918F1}" presName="compNode" presStyleCnt="0"/>
      <dgm:spPr/>
    </dgm:pt>
    <dgm:pt modelId="{0091E210-1F8E-4BE1-B0C9-CB18ABECB5D7}" type="pres">
      <dgm:prSet presAssocID="{D0354A80-192F-4756-9613-1E9E021918F1}" presName="noGeometry" presStyleCnt="0"/>
      <dgm:spPr/>
    </dgm:pt>
    <dgm:pt modelId="{61D55404-BEB1-4C07-B6A3-3EC7ADC3523F}" type="pres">
      <dgm:prSet presAssocID="{D0354A80-192F-4756-9613-1E9E021918F1}" presName="childTextVisible" presStyleLbl="bgAccFollowNode1" presStyleIdx="0" presStyleCnt="4" custScaleX="53560" custScaleY="61526" custLinFactNeighborX="36406" custLinFactNeighborY="1436">
        <dgm:presLayoutVars>
          <dgm:bulletEnabled val="1"/>
        </dgm:presLayoutVars>
      </dgm:prSet>
      <dgm:spPr/>
      <dgm:t>
        <a:bodyPr/>
        <a:lstStyle/>
        <a:p>
          <a:endParaRPr lang="en-US"/>
        </a:p>
      </dgm:t>
    </dgm:pt>
    <dgm:pt modelId="{7ADB3A2C-F5EE-41D7-8114-1CECBE4E4037}" type="pres">
      <dgm:prSet presAssocID="{D0354A80-192F-4756-9613-1E9E021918F1}" presName="childTextHidden" presStyleLbl="bgAccFollowNode1" presStyleIdx="0" presStyleCnt="4"/>
      <dgm:spPr/>
      <dgm:t>
        <a:bodyPr/>
        <a:lstStyle/>
        <a:p>
          <a:endParaRPr lang="en-US"/>
        </a:p>
      </dgm:t>
    </dgm:pt>
    <dgm:pt modelId="{1258B0F2-75E7-4E5E-BC64-C4A2B6EDD058}" type="pres">
      <dgm:prSet presAssocID="{D0354A80-192F-4756-9613-1E9E021918F1}" presName="parentText" presStyleLbl="node1" presStyleIdx="0" presStyleCnt="4" custScaleX="136222" custScaleY="139672" custLinFactNeighborX="22881" custLinFactNeighborY="5768">
        <dgm:presLayoutVars>
          <dgm:chMax val="1"/>
          <dgm:bulletEnabled val="1"/>
        </dgm:presLayoutVars>
      </dgm:prSet>
      <dgm:spPr/>
      <dgm:t>
        <a:bodyPr/>
        <a:lstStyle/>
        <a:p>
          <a:endParaRPr lang="en-US"/>
        </a:p>
      </dgm:t>
    </dgm:pt>
    <dgm:pt modelId="{1E1B5092-0B14-4B97-A619-6B08C5EB83AB}" type="pres">
      <dgm:prSet presAssocID="{D0354A80-192F-4756-9613-1E9E021918F1}" presName="aSpace" presStyleCnt="0"/>
      <dgm:spPr/>
    </dgm:pt>
    <dgm:pt modelId="{AF6C1549-6A20-4057-A5B6-FE4BD086958B}" type="pres">
      <dgm:prSet presAssocID="{ED39D6DF-5899-4092-B283-A8BCF3A75044}" presName="compNode" presStyleCnt="0"/>
      <dgm:spPr/>
    </dgm:pt>
    <dgm:pt modelId="{4959BDC9-009C-4A52-99D7-68D7A82AA2F8}" type="pres">
      <dgm:prSet presAssocID="{ED39D6DF-5899-4092-B283-A8BCF3A75044}" presName="noGeometry" presStyleCnt="0"/>
      <dgm:spPr/>
    </dgm:pt>
    <dgm:pt modelId="{37C80CC7-06D4-4145-88CC-C008811B7696}" type="pres">
      <dgm:prSet presAssocID="{ED39D6DF-5899-4092-B283-A8BCF3A75044}" presName="childTextVisible" presStyleLbl="bgAccFollowNode1" presStyleIdx="1" presStyleCnt="4" custScaleX="53340" custScaleY="61272" custLinFactNeighborX="32952" custLinFactNeighborY="0">
        <dgm:presLayoutVars>
          <dgm:bulletEnabled val="1"/>
        </dgm:presLayoutVars>
      </dgm:prSet>
      <dgm:spPr/>
      <dgm:t>
        <a:bodyPr/>
        <a:lstStyle/>
        <a:p>
          <a:endParaRPr lang="en-US"/>
        </a:p>
      </dgm:t>
    </dgm:pt>
    <dgm:pt modelId="{F52D9E9E-D837-4EB0-8897-FA6EDE1DB375}" type="pres">
      <dgm:prSet presAssocID="{ED39D6DF-5899-4092-B283-A8BCF3A75044}" presName="childTextHidden" presStyleLbl="bgAccFollowNode1" presStyleIdx="1" presStyleCnt="4"/>
      <dgm:spPr/>
      <dgm:t>
        <a:bodyPr/>
        <a:lstStyle/>
        <a:p>
          <a:endParaRPr lang="en-US"/>
        </a:p>
      </dgm:t>
    </dgm:pt>
    <dgm:pt modelId="{37D805BA-E05C-47A7-91CF-3F308085BF06}" type="pres">
      <dgm:prSet presAssocID="{ED39D6DF-5899-4092-B283-A8BCF3A75044}" presName="parentText" presStyleLbl="node1" presStyleIdx="1" presStyleCnt="4" custScaleX="130986" custScaleY="134999" custLinFactNeighborX="20890" custLinFactNeighborY="1161">
        <dgm:presLayoutVars>
          <dgm:chMax val="1"/>
          <dgm:bulletEnabled val="1"/>
        </dgm:presLayoutVars>
      </dgm:prSet>
      <dgm:spPr/>
      <dgm:t>
        <a:bodyPr/>
        <a:lstStyle/>
        <a:p>
          <a:endParaRPr lang="en-US"/>
        </a:p>
      </dgm:t>
    </dgm:pt>
    <dgm:pt modelId="{0AB6F930-F876-4477-B6F3-64694EE3E698}" type="pres">
      <dgm:prSet presAssocID="{ED39D6DF-5899-4092-B283-A8BCF3A75044}" presName="aSpace" presStyleCnt="0"/>
      <dgm:spPr/>
    </dgm:pt>
    <dgm:pt modelId="{278483D2-9432-47C7-A402-716925A09D20}" type="pres">
      <dgm:prSet presAssocID="{A3BEB072-6865-4BAA-ABEA-D3400628206A}" presName="compNode" presStyleCnt="0"/>
      <dgm:spPr/>
    </dgm:pt>
    <dgm:pt modelId="{F9E5F949-FCA9-4DE5-A36D-7BBD41175940}" type="pres">
      <dgm:prSet presAssocID="{A3BEB072-6865-4BAA-ABEA-D3400628206A}" presName="noGeometry" presStyleCnt="0"/>
      <dgm:spPr/>
    </dgm:pt>
    <dgm:pt modelId="{5468EEA8-AED0-4279-9577-4E9DBC4E4ED7}" type="pres">
      <dgm:prSet presAssocID="{A3BEB072-6865-4BAA-ABEA-D3400628206A}" presName="childTextVisible" presStyleLbl="bgAccFollowNode1" presStyleIdx="2" presStyleCnt="4" custScaleX="53068" custScaleY="61021" custLinFactNeighborX="38909">
        <dgm:presLayoutVars>
          <dgm:bulletEnabled val="1"/>
        </dgm:presLayoutVars>
      </dgm:prSet>
      <dgm:spPr/>
      <dgm:t>
        <a:bodyPr/>
        <a:lstStyle/>
        <a:p>
          <a:endParaRPr lang="en-US"/>
        </a:p>
      </dgm:t>
    </dgm:pt>
    <dgm:pt modelId="{B07ACCB7-A3D5-43B6-B754-239756407050}" type="pres">
      <dgm:prSet presAssocID="{A3BEB072-6865-4BAA-ABEA-D3400628206A}" presName="childTextHidden" presStyleLbl="bgAccFollowNode1" presStyleIdx="2" presStyleCnt="4"/>
      <dgm:spPr/>
      <dgm:t>
        <a:bodyPr/>
        <a:lstStyle/>
        <a:p>
          <a:endParaRPr lang="en-US"/>
        </a:p>
      </dgm:t>
    </dgm:pt>
    <dgm:pt modelId="{3CFA35B8-CFBA-4EBC-B16E-43F18DCD346A}" type="pres">
      <dgm:prSet presAssocID="{A3BEB072-6865-4BAA-ABEA-D3400628206A}" presName="parentText" presStyleLbl="node1" presStyleIdx="2" presStyleCnt="4" custScaleX="192628" custScaleY="186908" custLinFactNeighborX="18037">
        <dgm:presLayoutVars>
          <dgm:chMax val="1"/>
          <dgm:bulletEnabled val="1"/>
        </dgm:presLayoutVars>
      </dgm:prSet>
      <dgm:spPr/>
      <dgm:t>
        <a:bodyPr/>
        <a:lstStyle/>
        <a:p>
          <a:endParaRPr lang="en-US"/>
        </a:p>
      </dgm:t>
    </dgm:pt>
    <dgm:pt modelId="{E5CC40C4-B305-4124-8347-6165ACDE8CD4}" type="pres">
      <dgm:prSet presAssocID="{A3BEB072-6865-4BAA-ABEA-D3400628206A}" presName="aSpace" presStyleCnt="0"/>
      <dgm:spPr/>
    </dgm:pt>
    <dgm:pt modelId="{A4AB5F95-69F8-4223-8E1B-2409529530FC}" type="pres">
      <dgm:prSet presAssocID="{868AFAAF-CE06-4665-8029-4B441722BBC1}" presName="compNode" presStyleCnt="0"/>
      <dgm:spPr/>
    </dgm:pt>
    <dgm:pt modelId="{28C10DA5-D3F1-4571-80DC-63D35E67680F}" type="pres">
      <dgm:prSet presAssocID="{868AFAAF-CE06-4665-8029-4B441722BBC1}" presName="noGeometry" presStyleCnt="0"/>
      <dgm:spPr/>
    </dgm:pt>
    <dgm:pt modelId="{3DB474F1-CC13-44F9-BDD5-A6C7861FA29C}" type="pres">
      <dgm:prSet presAssocID="{868AFAAF-CE06-4665-8029-4B441722BBC1}" presName="childTextVisible" presStyleLbl="bgAccFollowNode1" presStyleIdx="3" presStyleCnt="4" custScaleX="28560" custScaleY="40793" custLinFactNeighborX="-28603">
        <dgm:presLayoutVars>
          <dgm:bulletEnabled val="1"/>
        </dgm:presLayoutVars>
      </dgm:prSet>
      <dgm:spPr>
        <a:prstGeom prst="octagon">
          <a:avLst/>
        </a:prstGeom>
      </dgm:spPr>
      <dgm:t>
        <a:bodyPr/>
        <a:lstStyle/>
        <a:p>
          <a:endParaRPr lang="en-US"/>
        </a:p>
      </dgm:t>
    </dgm:pt>
    <dgm:pt modelId="{076E1138-5A58-41E5-9EB6-E62938698FE7}" type="pres">
      <dgm:prSet presAssocID="{868AFAAF-CE06-4665-8029-4B441722BBC1}" presName="childTextHidden" presStyleLbl="bgAccFollowNode1" presStyleIdx="3" presStyleCnt="4"/>
      <dgm:spPr/>
      <dgm:t>
        <a:bodyPr/>
        <a:lstStyle/>
        <a:p>
          <a:endParaRPr lang="en-US"/>
        </a:p>
      </dgm:t>
    </dgm:pt>
    <dgm:pt modelId="{F9A9AE1F-356D-46BA-AF2B-BAE7F1219C74}" type="pres">
      <dgm:prSet presAssocID="{868AFAAF-CE06-4665-8029-4B441722BBC1}" presName="parentText" presStyleLbl="node1" presStyleIdx="3" presStyleCnt="4" custScaleX="121321" custScaleY="126474" custLinFactNeighborX="25916">
        <dgm:presLayoutVars>
          <dgm:chMax val="1"/>
          <dgm:bulletEnabled val="1"/>
        </dgm:presLayoutVars>
      </dgm:prSet>
      <dgm:spPr/>
      <dgm:t>
        <a:bodyPr/>
        <a:lstStyle/>
        <a:p>
          <a:endParaRPr lang="en-US"/>
        </a:p>
      </dgm:t>
    </dgm:pt>
  </dgm:ptLst>
  <dgm:cxnLst>
    <dgm:cxn modelId="{6A918534-0106-4109-99BD-D06EC31D4574}" type="presOf" srcId="{A3BEB072-6865-4BAA-ABEA-D3400628206A}" destId="{3CFA35B8-CFBA-4EBC-B16E-43F18DCD346A}" srcOrd="0" destOrd="0" presId="urn:microsoft.com/office/officeart/2005/8/layout/hProcess6"/>
    <dgm:cxn modelId="{9A3A0391-023B-4DCF-85A5-FDD3FFE6505F}" srcId="{C7434EDB-73BF-4000-9A11-7CF941253B2B}" destId="{A3BEB072-6865-4BAA-ABEA-D3400628206A}" srcOrd="2" destOrd="0" parTransId="{BD974842-5807-4DF2-8827-24BEB1D55E12}" sibTransId="{2B29ED44-5101-46D6-8352-1813DCC915BB}"/>
    <dgm:cxn modelId="{82DF6136-4B04-43AB-95B2-384232BDB3D6}" type="presOf" srcId="{ED39D6DF-5899-4092-B283-A8BCF3A75044}" destId="{37D805BA-E05C-47A7-91CF-3F308085BF06}" srcOrd="0" destOrd="0" presId="urn:microsoft.com/office/officeart/2005/8/layout/hProcess6"/>
    <dgm:cxn modelId="{84321878-264F-44A6-9E61-A14B94CF9829}" srcId="{C7434EDB-73BF-4000-9A11-7CF941253B2B}" destId="{ED39D6DF-5899-4092-B283-A8BCF3A75044}" srcOrd="1" destOrd="0" parTransId="{B9FBAB4D-3F03-4408-B31A-1945B1062FD5}" sibTransId="{4D2E3670-87CF-4C83-92BE-366B29CEAAE3}"/>
    <dgm:cxn modelId="{A81950F5-F611-40A9-BC8B-3B43DB021A0A}" srcId="{A3BEB072-6865-4BAA-ABEA-D3400628206A}" destId="{DE6BBD28-D43F-444C-8D6A-FB6162E6F971}" srcOrd="0" destOrd="0" parTransId="{CE498CEA-7B76-4837-8C2F-8516748A4A13}" sibTransId="{4D5EAF0B-88B8-43B4-A271-296AFBBA312D}"/>
    <dgm:cxn modelId="{FD3C556B-FFF3-4423-AC9D-6D33C49CF4F7}" type="presOf" srcId="{868AFAAF-CE06-4665-8029-4B441722BBC1}" destId="{F9A9AE1F-356D-46BA-AF2B-BAE7F1219C74}" srcOrd="0" destOrd="0" presId="urn:microsoft.com/office/officeart/2005/8/layout/hProcess6"/>
    <dgm:cxn modelId="{FBDCD8DE-079C-4641-895F-528AF2627450}" type="presOf" srcId="{DE6BBD28-D43F-444C-8D6A-FB6162E6F971}" destId="{5468EEA8-AED0-4279-9577-4E9DBC4E4ED7}" srcOrd="0" destOrd="0" presId="urn:microsoft.com/office/officeart/2005/8/layout/hProcess6"/>
    <dgm:cxn modelId="{BD0DE64B-D51A-4E9D-B95D-F768384BF435}" type="presOf" srcId="{DE6BBD28-D43F-444C-8D6A-FB6162E6F971}" destId="{B07ACCB7-A3D5-43B6-B754-239756407050}" srcOrd="1" destOrd="0" presId="urn:microsoft.com/office/officeart/2005/8/layout/hProcess6"/>
    <dgm:cxn modelId="{A2628826-D567-4896-98C4-385D161C6D00}" type="presOf" srcId="{D0354A80-192F-4756-9613-1E9E021918F1}" destId="{1258B0F2-75E7-4E5E-BC64-C4A2B6EDD058}" srcOrd="0" destOrd="0" presId="urn:microsoft.com/office/officeart/2005/8/layout/hProcess6"/>
    <dgm:cxn modelId="{B41E818D-CAAF-4D94-8DED-431CC31440DC}" type="presOf" srcId="{DE4781DE-19F4-4629-A944-2D634D58B30C}" destId="{F52D9E9E-D837-4EB0-8897-FA6EDE1DB375}" srcOrd="1" destOrd="0" presId="urn:microsoft.com/office/officeart/2005/8/layout/hProcess6"/>
    <dgm:cxn modelId="{02BE5706-6C75-43CE-BE01-69DE967B1601}" srcId="{C7434EDB-73BF-4000-9A11-7CF941253B2B}" destId="{D0354A80-192F-4756-9613-1E9E021918F1}" srcOrd="0" destOrd="0" parTransId="{E95DF2B6-8393-4D1A-B517-8AE98773AD96}" sibTransId="{1CF2FFD2-4E5D-4919-83A9-E22413C6B342}"/>
    <dgm:cxn modelId="{F9598A31-21AE-4994-8739-71D39A706227}" srcId="{C7434EDB-73BF-4000-9A11-7CF941253B2B}" destId="{868AFAAF-CE06-4665-8029-4B441722BBC1}" srcOrd="3" destOrd="0" parTransId="{76A3E677-B8AA-4D17-A96D-F82A23B54121}" sibTransId="{F5569136-0425-4FA1-A411-A42B1FF3FB54}"/>
    <dgm:cxn modelId="{EEF3C904-C8C1-456C-A812-D717AFF84C92}" type="presOf" srcId="{3A768E10-1852-4562-82AD-4EB345232469}" destId="{7ADB3A2C-F5EE-41D7-8114-1CECBE4E4037}" srcOrd="1" destOrd="0" presId="urn:microsoft.com/office/officeart/2005/8/layout/hProcess6"/>
    <dgm:cxn modelId="{E2289DE5-0866-4CFC-BAAB-212CB3F48C5F}" srcId="{D0354A80-192F-4756-9613-1E9E021918F1}" destId="{3A768E10-1852-4562-82AD-4EB345232469}" srcOrd="0" destOrd="0" parTransId="{12AF68F5-C002-4F2E-A3A5-FC25DA98889D}" sibTransId="{1F0B70F8-420A-44DA-8BE3-46F39E1A40E6}"/>
    <dgm:cxn modelId="{300D0892-92D1-4332-A86D-1F998E304B6F}" type="presOf" srcId="{3A768E10-1852-4562-82AD-4EB345232469}" destId="{61D55404-BEB1-4C07-B6A3-3EC7ADC3523F}" srcOrd="0" destOrd="0" presId="urn:microsoft.com/office/officeart/2005/8/layout/hProcess6"/>
    <dgm:cxn modelId="{EBE1740A-C1D8-41DC-89DE-68F0B0D33106}" type="presOf" srcId="{C7434EDB-73BF-4000-9A11-7CF941253B2B}" destId="{3034BF2B-7470-4519-8D4F-CF1C04E41A09}" srcOrd="0" destOrd="0" presId="urn:microsoft.com/office/officeart/2005/8/layout/hProcess6"/>
    <dgm:cxn modelId="{93F98888-4EC2-4DDD-BF73-16A7547E6A67}" srcId="{ED39D6DF-5899-4092-B283-A8BCF3A75044}" destId="{DE4781DE-19F4-4629-A944-2D634D58B30C}" srcOrd="0" destOrd="0" parTransId="{C0D2BD02-AAF3-41CC-8995-AC790A283C87}" sibTransId="{8CDBBF10-C3EA-4A77-959F-AD85F4F65684}"/>
    <dgm:cxn modelId="{9A8B3A9B-56A0-44A1-A8A8-6CB1E9D883EB}" type="presOf" srcId="{DE4781DE-19F4-4629-A944-2D634D58B30C}" destId="{37C80CC7-06D4-4145-88CC-C008811B7696}" srcOrd="0" destOrd="0" presId="urn:microsoft.com/office/officeart/2005/8/layout/hProcess6"/>
    <dgm:cxn modelId="{E7029E42-75EA-4C60-B0F4-FAD0F48F6B01}" type="presParOf" srcId="{3034BF2B-7470-4519-8D4F-CF1C04E41A09}" destId="{9EF97161-85AF-4D53-8363-BFD50FCCD5A2}" srcOrd="0" destOrd="0" presId="urn:microsoft.com/office/officeart/2005/8/layout/hProcess6"/>
    <dgm:cxn modelId="{7AF193CD-E93B-44B5-9B9C-8878437E5064}" type="presParOf" srcId="{9EF97161-85AF-4D53-8363-BFD50FCCD5A2}" destId="{0091E210-1F8E-4BE1-B0C9-CB18ABECB5D7}" srcOrd="0" destOrd="0" presId="urn:microsoft.com/office/officeart/2005/8/layout/hProcess6"/>
    <dgm:cxn modelId="{9316CD28-EB82-45F3-9D5A-A0B1BE3D3F61}" type="presParOf" srcId="{9EF97161-85AF-4D53-8363-BFD50FCCD5A2}" destId="{61D55404-BEB1-4C07-B6A3-3EC7ADC3523F}" srcOrd="1" destOrd="0" presId="urn:microsoft.com/office/officeart/2005/8/layout/hProcess6"/>
    <dgm:cxn modelId="{7B17939D-A530-4014-B554-6AB3AB661088}" type="presParOf" srcId="{9EF97161-85AF-4D53-8363-BFD50FCCD5A2}" destId="{7ADB3A2C-F5EE-41D7-8114-1CECBE4E4037}" srcOrd="2" destOrd="0" presId="urn:microsoft.com/office/officeart/2005/8/layout/hProcess6"/>
    <dgm:cxn modelId="{DA2EDD87-E85D-4AFE-9DB0-0E7147F4707D}" type="presParOf" srcId="{9EF97161-85AF-4D53-8363-BFD50FCCD5A2}" destId="{1258B0F2-75E7-4E5E-BC64-C4A2B6EDD058}" srcOrd="3" destOrd="0" presId="urn:microsoft.com/office/officeart/2005/8/layout/hProcess6"/>
    <dgm:cxn modelId="{DE46029F-2AF0-4D81-A49C-94CF50A5F0D3}" type="presParOf" srcId="{3034BF2B-7470-4519-8D4F-CF1C04E41A09}" destId="{1E1B5092-0B14-4B97-A619-6B08C5EB83AB}" srcOrd="1" destOrd="0" presId="urn:microsoft.com/office/officeart/2005/8/layout/hProcess6"/>
    <dgm:cxn modelId="{BDE172D4-DA3A-42B5-9853-84E047A3AD1B}" type="presParOf" srcId="{3034BF2B-7470-4519-8D4F-CF1C04E41A09}" destId="{AF6C1549-6A20-4057-A5B6-FE4BD086958B}" srcOrd="2" destOrd="0" presId="urn:microsoft.com/office/officeart/2005/8/layout/hProcess6"/>
    <dgm:cxn modelId="{4240E3D5-522A-4857-8E18-B74051A5212F}" type="presParOf" srcId="{AF6C1549-6A20-4057-A5B6-FE4BD086958B}" destId="{4959BDC9-009C-4A52-99D7-68D7A82AA2F8}" srcOrd="0" destOrd="0" presId="urn:microsoft.com/office/officeart/2005/8/layout/hProcess6"/>
    <dgm:cxn modelId="{4B500BB3-0DAB-4604-8E83-BAFCAA66129E}" type="presParOf" srcId="{AF6C1549-6A20-4057-A5B6-FE4BD086958B}" destId="{37C80CC7-06D4-4145-88CC-C008811B7696}" srcOrd="1" destOrd="0" presId="urn:microsoft.com/office/officeart/2005/8/layout/hProcess6"/>
    <dgm:cxn modelId="{101D825D-188A-4658-A739-533049823149}" type="presParOf" srcId="{AF6C1549-6A20-4057-A5B6-FE4BD086958B}" destId="{F52D9E9E-D837-4EB0-8897-FA6EDE1DB375}" srcOrd="2" destOrd="0" presId="urn:microsoft.com/office/officeart/2005/8/layout/hProcess6"/>
    <dgm:cxn modelId="{94643B96-E944-48A5-983A-95CE41B778F0}" type="presParOf" srcId="{AF6C1549-6A20-4057-A5B6-FE4BD086958B}" destId="{37D805BA-E05C-47A7-91CF-3F308085BF06}" srcOrd="3" destOrd="0" presId="urn:microsoft.com/office/officeart/2005/8/layout/hProcess6"/>
    <dgm:cxn modelId="{53B41DCF-D277-4101-BBB9-A21B166E4AE6}" type="presParOf" srcId="{3034BF2B-7470-4519-8D4F-CF1C04E41A09}" destId="{0AB6F930-F876-4477-B6F3-64694EE3E698}" srcOrd="3" destOrd="0" presId="urn:microsoft.com/office/officeart/2005/8/layout/hProcess6"/>
    <dgm:cxn modelId="{7D7C5E25-0199-456C-9CDF-08965975CC1A}" type="presParOf" srcId="{3034BF2B-7470-4519-8D4F-CF1C04E41A09}" destId="{278483D2-9432-47C7-A402-716925A09D20}" srcOrd="4" destOrd="0" presId="urn:microsoft.com/office/officeart/2005/8/layout/hProcess6"/>
    <dgm:cxn modelId="{127158CD-90DB-4BA7-B6F4-05345C55CB27}" type="presParOf" srcId="{278483D2-9432-47C7-A402-716925A09D20}" destId="{F9E5F949-FCA9-4DE5-A36D-7BBD41175940}" srcOrd="0" destOrd="0" presId="urn:microsoft.com/office/officeart/2005/8/layout/hProcess6"/>
    <dgm:cxn modelId="{E8D3AC7C-0A56-4059-8FC0-329B89181AC6}" type="presParOf" srcId="{278483D2-9432-47C7-A402-716925A09D20}" destId="{5468EEA8-AED0-4279-9577-4E9DBC4E4ED7}" srcOrd="1" destOrd="0" presId="urn:microsoft.com/office/officeart/2005/8/layout/hProcess6"/>
    <dgm:cxn modelId="{97E28588-CFA9-4A51-9690-F7EB8A4A5E30}" type="presParOf" srcId="{278483D2-9432-47C7-A402-716925A09D20}" destId="{B07ACCB7-A3D5-43B6-B754-239756407050}" srcOrd="2" destOrd="0" presId="urn:microsoft.com/office/officeart/2005/8/layout/hProcess6"/>
    <dgm:cxn modelId="{5FAE40CE-B844-4301-A71A-0C80022FB0C3}" type="presParOf" srcId="{278483D2-9432-47C7-A402-716925A09D20}" destId="{3CFA35B8-CFBA-4EBC-B16E-43F18DCD346A}" srcOrd="3" destOrd="0" presId="urn:microsoft.com/office/officeart/2005/8/layout/hProcess6"/>
    <dgm:cxn modelId="{A56732A4-3C12-4727-B8C9-16E0BFBE5229}" type="presParOf" srcId="{3034BF2B-7470-4519-8D4F-CF1C04E41A09}" destId="{E5CC40C4-B305-4124-8347-6165ACDE8CD4}" srcOrd="5" destOrd="0" presId="urn:microsoft.com/office/officeart/2005/8/layout/hProcess6"/>
    <dgm:cxn modelId="{BE916821-67E1-4001-AECA-0EC2886FCB37}" type="presParOf" srcId="{3034BF2B-7470-4519-8D4F-CF1C04E41A09}" destId="{A4AB5F95-69F8-4223-8E1B-2409529530FC}" srcOrd="6" destOrd="0" presId="urn:microsoft.com/office/officeart/2005/8/layout/hProcess6"/>
    <dgm:cxn modelId="{8738A86E-060D-4EF3-990E-71BC43409766}" type="presParOf" srcId="{A4AB5F95-69F8-4223-8E1B-2409529530FC}" destId="{28C10DA5-D3F1-4571-80DC-63D35E67680F}" srcOrd="0" destOrd="0" presId="urn:microsoft.com/office/officeart/2005/8/layout/hProcess6"/>
    <dgm:cxn modelId="{9FEB2ACC-3052-4D7A-96DC-4A64D6B60FB3}" type="presParOf" srcId="{A4AB5F95-69F8-4223-8E1B-2409529530FC}" destId="{3DB474F1-CC13-44F9-BDD5-A6C7861FA29C}" srcOrd="1" destOrd="0" presId="urn:microsoft.com/office/officeart/2005/8/layout/hProcess6"/>
    <dgm:cxn modelId="{1E20005D-068F-413B-B586-DD718A9CD53C}" type="presParOf" srcId="{A4AB5F95-69F8-4223-8E1B-2409529530FC}" destId="{076E1138-5A58-41E5-9EB6-E62938698FE7}" srcOrd="2" destOrd="0" presId="urn:microsoft.com/office/officeart/2005/8/layout/hProcess6"/>
    <dgm:cxn modelId="{39DE4198-6FA1-49E7-932A-1A855528C692}" type="presParOf" srcId="{A4AB5F95-69F8-4223-8E1B-2409529530FC}" destId="{F9A9AE1F-356D-46BA-AF2B-BAE7F1219C7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434EDB-73BF-4000-9A11-7CF941253B2B}"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D0354A80-192F-4756-9613-1E9E021918F1}">
      <dgm:prSet phldrT="[Text]" custT="1"/>
      <dgm:spPr>
        <a:solidFill>
          <a:srgbClr val="2A784A"/>
        </a:solidFill>
      </dgm:spPr>
      <dgm:t>
        <a:bodyPr/>
        <a:lstStyle/>
        <a:p>
          <a:r>
            <a:rPr lang="en-US" sz="1000" b="0" dirty="0" smtClean="0"/>
            <a:t>Data Acquisition </a:t>
          </a:r>
          <a:endParaRPr lang="en-US" sz="1000" b="0" dirty="0"/>
        </a:p>
      </dgm:t>
    </dgm:pt>
    <dgm:pt modelId="{E95DF2B6-8393-4D1A-B517-8AE98773AD96}" type="parTrans" cxnId="{02BE5706-6C75-43CE-BE01-69DE967B1601}">
      <dgm:prSet/>
      <dgm:spPr/>
      <dgm:t>
        <a:bodyPr/>
        <a:lstStyle/>
        <a:p>
          <a:endParaRPr lang="en-US"/>
        </a:p>
      </dgm:t>
    </dgm:pt>
    <dgm:pt modelId="{1CF2FFD2-4E5D-4919-83A9-E22413C6B342}" type="sibTrans" cxnId="{02BE5706-6C75-43CE-BE01-69DE967B1601}">
      <dgm:prSet/>
      <dgm:spPr/>
      <dgm:t>
        <a:bodyPr/>
        <a:lstStyle/>
        <a:p>
          <a:endParaRPr lang="en-US"/>
        </a:p>
      </dgm:t>
    </dgm:pt>
    <dgm:pt modelId="{3A768E10-1852-4562-82AD-4EB345232469}">
      <dgm:prSet phldrT="[Text]" custT="1"/>
      <dgm:spPr/>
      <dgm:t>
        <a:bodyPr/>
        <a:lstStyle/>
        <a:p>
          <a:endParaRPr lang="en-US" sz="800" dirty="0"/>
        </a:p>
      </dgm:t>
    </dgm:pt>
    <dgm:pt modelId="{12AF68F5-C002-4F2E-A3A5-FC25DA98889D}" type="parTrans" cxnId="{E2289DE5-0866-4CFC-BAAB-212CB3F48C5F}">
      <dgm:prSet/>
      <dgm:spPr/>
      <dgm:t>
        <a:bodyPr/>
        <a:lstStyle/>
        <a:p>
          <a:endParaRPr lang="en-US"/>
        </a:p>
      </dgm:t>
    </dgm:pt>
    <dgm:pt modelId="{1F0B70F8-420A-44DA-8BE3-46F39E1A40E6}" type="sibTrans" cxnId="{E2289DE5-0866-4CFC-BAAB-212CB3F48C5F}">
      <dgm:prSet/>
      <dgm:spPr/>
      <dgm:t>
        <a:bodyPr/>
        <a:lstStyle/>
        <a:p>
          <a:endParaRPr lang="en-US"/>
        </a:p>
      </dgm:t>
    </dgm:pt>
    <dgm:pt modelId="{ED39D6DF-5899-4092-B283-A8BCF3A75044}">
      <dgm:prSet phldrT="[Text]"/>
      <dgm:spPr>
        <a:solidFill>
          <a:srgbClr val="276F44"/>
        </a:solidFill>
      </dgm:spPr>
      <dgm:t>
        <a:bodyPr/>
        <a:lstStyle/>
        <a:p>
          <a:r>
            <a:rPr lang="en-US" dirty="0" smtClean="0"/>
            <a:t>Data Processing</a:t>
          </a:r>
          <a:endParaRPr lang="en-US" dirty="0"/>
        </a:p>
      </dgm:t>
    </dgm:pt>
    <dgm:pt modelId="{B9FBAB4D-3F03-4408-B31A-1945B1062FD5}" type="parTrans" cxnId="{84321878-264F-44A6-9E61-A14B94CF9829}">
      <dgm:prSet/>
      <dgm:spPr/>
      <dgm:t>
        <a:bodyPr/>
        <a:lstStyle/>
        <a:p>
          <a:endParaRPr lang="en-US"/>
        </a:p>
      </dgm:t>
    </dgm:pt>
    <dgm:pt modelId="{4D2E3670-87CF-4C83-92BE-366B29CEAAE3}" type="sibTrans" cxnId="{84321878-264F-44A6-9E61-A14B94CF9829}">
      <dgm:prSet/>
      <dgm:spPr/>
      <dgm:t>
        <a:bodyPr/>
        <a:lstStyle/>
        <a:p>
          <a:endParaRPr lang="en-US"/>
        </a:p>
      </dgm:t>
    </dgm:pt>
    <dgm:pt modelId="{DE4781DE-19F4-4629-A944-2D634D58B30C}">
      <dgm:prSet phldrT="[Text]" custT="1"/>
      <dgm:spPr/>
      <dgm:t>
        <a:bodyPr/>
        <a:lstStyle/>
        <a:p>
          <a:endParaRPr lang="en-US" sz="800" dirty="0"/>
        </a:p>
      </dgm:t>
    </dgm:pt>
    <dgm:pt modelId="{C0D2BD02-AAF3-41CC-8995-AC790A283C87}" type="parTrans" cxnId="{93F98888-4EC2-4DDD-BF73-16A7547E6A67}">
      <dgm:prSet/>
      <dgm:spPr/>
      <dgm:t>
        <a:bodyPr/>
        <a:lstStyle/>
        <a:p>
          <a:endParaRPr lang="en-US"/>
        </a:p>
      </dgm:t>
    </dgm:pt>
    <dgm:pt modelId="{8CDBBF10-C3EA-4A77-959F-AD85F4F65684}" type="sibTrans" cxnId="{93F98888-4EC2-4DDD-BF73-16A7547E6A67}">
      <dgm:prSet/>
      <dgm:spPr/>
      <dgm:t>
        <a:bodyPr/>
        <a:lstStyle/>
        <a:p>
          <a:endParaRPr lang="en-US"/>
        </a:p>
      </dgm:t>
    </dgm:pt>
    <dgm:pt modelId="{A3BEB072-6865-4BAA-ABEA-D3400628206A}">
      <dgm:prSet phldrT="[Text]"/>
      <dgm:spPr>
        <a:solidFill>
          <a:srgbClr val="1E5835"/>
        </a:solidFill>
      </dgm:spPr>
      <dgm:t>
        <a:bodyPr/>
        <a:lstStyle/>
        <a:p>
          <a:r>
            <a:rPr lang="en-US" dirty="0" smtClean="0"/>
            <a:t>Data Analysis</a:t>
          </a:r>
          <a:endParaRPr lang="en-US" dirty="0"/>
        </a:p>
      </dgm:t>
    </dgm:pt>
    <dgm:pt modelId="{BD974842-5807-4DF2-8827-24BEB1D55E12}" type="parTrans" cxnId="{9A3A0391-023B-4DCF-85A5-FDD3FFE6505F}">
      <dgm:prSet/>
      <dgm:spPr/>
      <dgm:t>
        <a:bodyPr/>
        <a:lstStyle/>
        <a:p>
          <a:endParaRPr lang="en-US"/>
        </a:p>
      </dgm:t>
    </dgm:pt>
    <dgm:pt modelId="{2B29ED44-5101-46D6-8352-1813DCC915BB}" type="sibTrans" cxnId="{9A3A0391-023B-4DCF-85A5-FDD3FFE6505F}">
      <dgm:prSet/>
      <dgm:spPr/>
      <dgm:t>
        <a:bodyPr/>
        <a:lstStyle/>
        <a:p>
          <a:endParaRPr lang="en-US"/>
        </a:p>
      </dgm:t>
    </dgm:pt>
    <dgm:pt modelId="{DE6BBD28-D43F-444C-8D6A-FB6162E6F971}">
      <dgm:prSet phldrT="[Text]"/>
      <dgm:spPr/>
      <dgm:t>
        <a:bodyPr/>
        <a:lstStyle/>
        <a:p>
          <a:endParaRPr lang="en-US" dirty="0"/>
        </a:p>
      </dgm:t>
    </dgm:pt>
    <dgm:pt modelId="{CE498CEA-7B76-4837-8C2F-8516748A4A13}" type="parTrans" cxnId="{A81950F5-F611-40A9-BC8B-3B43DB021A0A}">
      <dgm:prSet/>
      <dgm:spPr/>
      <dgm:t>
        <a:bodyPr/>
        <a:lstStyle/>
        <a:p>
          <a:endParaRPr lang="en-US"/>
        </a:p>
      </dgm:t>
    </dgm:pt>
    <dgm:pt modelId="{4D5EAF0B-88B8-43B4-A271-296AFBBA312D}" type="sibTrans" cxnId="{A81950F5-F611-40A9-BC8B-3B43DB021A0A}">
      <dgm:prSet/>
      <dgm:spPr/>
      <dgm:t>
        <a:bodyPr/>
        <a:lstStyle/>
        <a:p>
          <a:endParaRPr lang="en-US"/>
        </a:p>
      </dgm:t>
    </dgm:pt>
    <dgm:pt modelId="{868AFAAF-CE06-4665-8029-4B441722BBC1}">
      <dgm:prSet phldrT="[Text]" custT="1"/>
      <dgm:spPr>
        <a:solidFill>
          <a:schemeClr val="accent1">
            <a:lumMod val="50000"/>
          </a:schemeClr>
        </a:solidFill>
      </dgm:spPr>
      <dgm:t>
        <a:bodyPr/>
        <a:lstStyle/>
        <a:p>
          <a:r>
            <a:rPr lang="en-US" sz="1800" b="1" dirty="0" smtClean="0"/>
            <a:t>End Product</a:t>
          </a:r>
          <a:endParaRPr lang="en-US" sz="1800" b="1" dirty="0"/>
        </a:p>
      </dgm:t>
    </dgm:pt>
    <dgm:pt modelId="{76A3E677-B8AA-4D17-A96D-F82A23B54121}" type="parTrans" cxnId="{F9598A31-21AE-4994-8739-71D39A706227}">
      <dgm:prSet/>
      <dgm:spPr/>
      <dgm:t>
        <a:bodyPr/>
        <a:lstStyle/>
        <a:p>
          <a:endParaRPr lang="en-US"/>
        </a:p>
      </dgm:t>
    </dgm:pt>
    <dgm:pt modelId="{F5569136-0425-4FA1-A411-A42B1FF3FB54}" type="sibTrans" cxnId="{F9598A31-21AE-4994-8739-71D39A706227}">
      <dgm:prSet/>
      <dgm:spPr/>
      <dgm:t>
        <a:bodyPr/>
        <a:lstStyle/>
        <a:p>
          <a:endParaRPr lang="en-US"/>
        </a:p>
      </dgm:t>
    </dgm:pt>
    <dgm:pt modelId="{3034BF2B-7470-4519-8D4F-CF1C04E41A09}" type="pres">
      <dgm:prSet presAssocID="{C7434EDB-73BF-4000-9A11-7CF941253B2B}" presName="theList" presStyleCnt="0">
        <dgm:presLayoutVars>
          <dgm:dir/>
          <dgm:animLvl val="lvl"/>
          <dgm:resizeHandles val="exact"/>
        </dgm:presLayoutVars>
      </dgm:prSet>
      <dgm:spPr/>
      <dgm:t>
        <a:bodyPr/>
        <a:lstStyle/>
        <a:p>
          <a:endParaRPr lang="en-US"/>
        </a:p>
      </dgm:t>
    </dgm:pt>
    <dgm:pt modelId="{9EF97161-85AF-4D53-8363-BFD50FCCD5A2}" type="pres">
      <dgm:prSet presAssocID="{D0354A80-192F-4756-9613-1E9E021918F1}" presName="compNode" presStyleCnt="0"/>
      <dgm:spPr/>
    </dgm:pt>
    <dgm:pt modelId="{0091E210-1F8E-4BE1-B0C9-CB18ABECB5D7}" type="pres">
      <dgm:prSet presAssocID="{D0354A80-192F-4756-9613-1E9E021918F1}" presName="noGeometry" presStyleCnt="0"/>
      <dgm:spPr/>
    </dgm:pt>
    <dgm:pt modelId="{61D55404-BEB1-4C07-B6A3-3EC7ADC3523F}" type="pres">
      <dgm:prSet presAssocID="{D0354A80-192F-4756-9613-1E9E021918F1}" presName="childTextVisible" presStyleLbl="bgAccFollowNode1" presStyleIdx="0" presStyleCnt="4" custScaleX="53560" custScaleY="61526" custLinFactNeighborX="36406" custLinFactNeighborY="1436">
        <dgm:presLayoutVars>
          <dgm:bulletEnabled val="1"/>
        </dgm:presLayoutVars>
      </dgm:prSet>
      <dgm:spPr/>
      <dgm:t>
        <a:bodyPr/>
        <a:lstStyle/>
        <a:p>
          <a:endParaRPr lang="en-US"/>
        </a:p>
      </dgm:t>
    </dgm:pt>
    <dgm:pt modelId="{7ADB3A2C-F5EE-41D7-8114-1CECBE4E4037}" type="pres">
      <dgm:prSet presAssocID="{D0354A80-192F-4756-9613-1E9E021918F1}" presName="childTextHidden" presStyleLbl="bgAccFollowNode1" presStyleIdx="0" presStyleCnt="4"/>
      <dgm:spPr/>
      <dgm:t>
        <a:bodyPr/>
        <a:lstStyle/>
        <a:p>
          <a:endParaRPr lang="en-US"/>
        </a:p>
      </dgm:t>
    </dgm:pt>
    <dgm:pt modelId="{1258B0F2-75E7-4E5E-BC64-C4A2B6EDD058}" type="pres">
      <dgm:prSet presAssocID="{D0354A80-192F-4756-9613-1E9E021918F1}" presName="parentText" presStyleLbl="node1" presStyleIdx="0" presStyleCnt="4" custScaleX="133221" custScaleY="129884" custLinFactNeighborX="29092" custLinFactNeighborY="3192">
        <dgm:presLayoutVars>
          <dgm:chMax val="1"/>
          <dgm:bulletEnabled val="1"/>
        </dgm:presLayoutVars>
      </dgm:prSet>
      <dgm:spPr/>
      <dgm:t>
        <a:bodyPr/>
        <a:lstStyle/>
        <a:p>
          <a:endParaRPr lang="en-US"/>
        </a:p>
      </dgm:t>
    </dgm:pt>
    <dgm:pt modelId="{1E1B5092-0B14-4B97-A619-6B08C5EB83AB}" type="pres">
      <dgm:prSet presAssocID="{D0354A80-192F-4756-9613-1E9E021918F1}" presName="aSpace" presStyleCnt="0"/>
      <dgm:spPr/>
    </dgm:pt>
    <dgm:pt modelId="{AF6C1549-6A20-4057-A5B6-FE4BD086958B}" type="pres">
      <dgm:prSet presAssocID="{ED39D6DF-5899-4092-B283-A8BCF3A75044}" presName="compNode" presStyleCnt="0"/>
      <dgm:spPr/>
    </dgm:pt>
    <dgm:pt modelId="{4959BDC9-009C-4A52-99D7-68D7A82AA2F8}" type="pres">
      <dgm:prSet presAssocID="{ED39D6DF-5899-4092-B283-A8BCF3A75044}" presName="noGeometry" presStyleCnt="0"/>
      <dgm:spPr/>
    </dgm:pt>
    <dgm:pt modelId="{37C80CC7-06D4-4145-88CC-C008811B7696}" type="pres">
      <dgm:prSet presAssocID="{ED39D6DF-5899-4092-B283-A8BCF3A75044}" presName="childTextVisible" presStyleLbl="bgAccFollowNode1" presStyleIdx="1" presStyleCnt="4" custScaleX="53340" custScaleY="61272" custLinFactNeighborX="32952" custLinFactNeighborY="0">
        <dgm:presLayoutVars>
          <dgm:bulletEnabled val="1"/>
        </dgm:presLayoutVars>
      </dgm:prSet>
      <dgm:spPr/>
      <dgm:t>
        <a:bodyPr/>
        <a:lstStyle/>
        <a:p>
          <a:endParaRPr lang="en-US"/>
        </a:p>
      </dgm:t>
    </dgm:pt>
    <dgm:pt modelId="{F52D9E9E-D837-4EB0-8897-FA6EDE1DB375}" type="pres">
      <dgm:prSet presAssocID="{ED39D6DF-5899-4092-B283-A8BCF3A75044}" presName="childTextHidden" presStyleLbl="bgAccFollowNode1" presStyleIdx="1" presStyleCnt="4"/>
      <dgm:spPr/>
      <dgm:t>
        <a:bodyPr/>
        <a:lstStyle/>
        <a:p>
          <a:endParaRPr lang="en-US"/>
        </a:p>
      </dgm:t>
    </dgm:pt>
    <dgm:pt modelId="{37D805BA-E05C-47A7-91CF-3F308085BF06}" type="pres">
      <dgm:prSet presAssocID="{ED39D6DF-5899-4092-B283-A8BCF3A75044}" presName="parentText" presStyleLbl="node1" presStyleIdx="1" presStyleCnt="4" custScaleX="130986" custScaleY="134999" custLinFactNeighborX="20890" custLinFactNeighborY="1161">
        <dgm:presLayoutVars>
          <dgm:chMax val="1"/>
          <dgm:bulletEnabled val="1"/>
        </dgm:presLayoutVars>
      </dgm:prSet>
      <dgm:spPr/>
      <dgm:t>
        <a:bodyPr/>
        <a:lstStyle/>
        <a:p>
          <a:endParaRPr lang="en-US"/>
        </a:p>
      </dgm:t>
    </dgm:pt>
    <dgm:pt modelId="{0AB6F930-F876-4477-B6F3-64694EE3E698}" type="pres">
      <dgm:prSet presAssocID="{ED39D6DF-5899-4092-B283-A8BCF3A75044}" presName="aSpace" presStyleCnt="0"/>
      <dgm:spPr/>
    </dgm:pt>
    <dgm:pt modelId="{278483D2-9432-47C7-A402-716925A09D20}" type="pres">
      <dgm:prSet presAssocID="{A3BEB072-6865-4BAA-ABEA-D3400628206A}" presName="compNode" presStyleCnt="0"/>
      <dgm:spPr/>
    </dgm:pt>
    <dgm:pt modelId="{F9E5F949-FCA9-4DE5-A36D-7BBD41175940}" type="pres">
      <dgm:prSet presAssocID="{A3BEB072-6865-4BAA-ABEA-D3400628206A}" presName="noGeometry" presStyleCnt="0"/>
      <dgm:spPr/>
    </dgm:pt>
    <dgm:pt modelId="{5468EEA8-AED0-4279-9577-4E9DBC4E4ED7}" type="pres">
      <dgm:prSet presAssocID="{A3BEB072-6865-4BAA-ABEA-D3400628206A}" presName="childTextVisible" presStyleLbl="bgAccFollowNode1" presStyleIdx="2" presStyleCnt="4" custScaleX="53068" custScaleY="61021" custLinFactNeighborX="38909">
        <dgm:presLayoutVars>
          <dgm:bulletEnabled val="1"/>
        </dgm:presLayoutVars>
      </dgm:prSet>
      <dgm:spPr/>
      <dgm:t>
        <a:bodyPr/>
        <a:lstStyle/>
        <a:p>
          <a:endParaRPr lang="en-US"/>
        </a:p>
      </dgm:t>
    </dgm:pt>
    <dgm:pt modelId="{B07ACCB7-A3D5-43B6-B754-239756407050}" type="pres">
      <dgm:prSet presAssocID="{A3BEB072-6865-4BAA-ABEA-D3400628206A}" presName="childTextHidden" presStyleLbl="bgAccFollowNode1" presStyleIdx="2" presStyleCnt="4"/>
      <dgm:spPr/>
      <dgm:t>
        <a:bodyPr/>
        <a:lstStyle/>
        <a:p>
          <a:endParaRPr lang="en-US"/>
        </a:p>
      </dgm:t>
    </dgm:pt>
    <dgm:pt modelId="{3CFA35B8-CFBA-4EBC-B16E-43F18DCD346A}" type="pres">
      <dgm:prSet presAssocID="{A3BEB072-6865-4BAA-ABEA-D3400628206A}" presName="parentText" presStyleLbl="node1" presStyleIdx="2" presStyleCnt="4" custScaleX="126474" custScaleY="130986" custLinFactNeighborX="18037">
        <dgm:presLayoutVars>
          <dgm:chMax val="1"/>
          <dgm:bulletEnabled val="1"/>
        </dgm:presLayoutVars>
      </dgm:prSet>
      <dgm:spPr/>
      <dgm:t>
        <a:bodyPr/>
        <a:lstStyle/>
        <a:p>
          <a:endParaRPr lang="en-US"/>
        </a:p>
      </dgm:t>
    </dgm:pt>
    <dgm:pt modelId="{E5CC40C4-B305-4124-8347-6165ACDE8CD4}" type="pres">
      <dgm:prSet presAssocID="{A3BEB072-6865-4BAA-ABEA-D3400628206A}" presName="aSpace" presStyleCnt="0"/>
      <dgm:spPr/>
    </dgm:pt>
    <dgm:pt modelId="{A4AB5F95-69F8-4223-8E1B-2409529530FC}" type="pres">
      <dgm:prSet presAssocID="{868AFAAF-CE06-4665-8029-4B441722BBC1}" presName="compNode" presStyleCnt="0"/>
      <dgm:spPr/>
    </dgm:pt>
    <dgm:pt modelId="{28C10DA5-D3F1-4571-80DC-63D35E67680F}" type="pres">
      <dgm:prSet presAssocID="{868AFAAF-CE06-4665-8029-4B441722BBC1}" presName="noGeometry" presStyleCnt="0"/>
      <dgm:spPr/>
    </dgm:pt>
    <dgm:pt modelId="{3DB474F1-CC13-44F9-BDD5-A6C7861FA29C}" type="pres">
      <dgm:prSet presAssocID="{868AFAAF-CE06-4665-8029-4B441722BBC1}" presName="childTextVisible" presStyleLbl="bgAccFollowNode1" presStyleIdx="3" presStyleCnt="4" custScaleX="28560" custScaleY="40793" custLinFactNeighborX="-28603">
        <dgm:presLayoutVars>
          <dgm:bulletEnabled val="1"/>
        </dgm:presLayoutVars>
      </dgm:prSet>
      <dgm:spPr>
        <a:prstGeom prst="octagon">
          <a:avLst/>
        </a:prstGeom>
      </dgm:spPr>
      <dgm:t>
        <a:bodyPr/>
        <a:lstStyle/>
        <a:p>
          <a:endParaRPr lang="en-US"/>
        </a:p>
      </dgm:t>
    </dgm:pt>
    <dgm:pt modelId="{076E1138-5A58-41E5-9EB6-E62938698FE7}" type="pres">
      <dgm:prSet presAssocID="{868AFAAF-CE06-4665-8029-4B441722BBC1}" presName="childTextHidden" presStyleLbl="bgAccFollowNode1" presStyleIdx="3" presStyleCnt="4"/>
      <dgm:spPr/>
      <dgm:t>
        <a:bodyPr/>
        <a:lstStyle/>
        <a:p>
          <a:endParaRPr lang="en-US"/>
        </a:p>
      </dgm:t>
    </dgm:pt>
    <dgm:pt modelId="{F9A9AE1F-356D-46BA-AF2B-BAE7F1219C74}" type="pres">
      <dgm:prSet presAssocID="{868AFAAF-CE06-4665-8029-4B441722BBC1}" presName="parentText" presStyleLbl="node1" presStyleIdx="3" presStyleCnt="4" custScaleX="194541" custScaleY="188306" custLinFactNeighborX="25916">
        <dgm:presLayoutVars>
          <dgm:chMax val="1"/>
          <dgm:bulletEnabled val="1"/>
        </dgm:presLayoutVars>
      </dgm:prSet>
      <dgm:spPr/>
      <dgm:t>
        <a:bodyPr/>
        <a:lstStyle/>
        <a:p>
          <a:endParaRPr lang="en-US"/>
        </a:p>
      </dgm:t>
    </dgm:pt>
  </dgm:ptLst>
  <dgm:cxnLst>
    <dgm:cxn modelId="{A81950F5-F611-40A9-BC8B-3B43DB021A0A}" srcId="{A3BEB072-6865-4BAA-ABEA-D3400628206A}" destId="{DE6BBD28-D43F-444C-8D6A-FB6162E6F971}" srcOrd="0" destOrd="0" parTransId="{CE498CEA-7B76-4837-8C2F-8516748A4A13}" sibTransId="{4D5EAF0B-88B8-43B4-A271-296AFBBA312D}"/>
    <dgm:cxn modelId="{75E4D110-98A0-4FE2-A097-8007D14EFED1}" type="presOf" srcId="{DE6BBD28-D43F-444C-8D6A-FB6162E6F971}" destId="{5468EEA8-AED0-4279-9577-4E9DBC4E4ED7}" srcOrd="0" destOrd="0" presId="urn:microsoft.com/office/officeart/2005/8/layout/hProcess6"/>
    <dgm:cxn modelId="{5C0778DE-679E-4585-98D8-ADF20CF6538E}" type="presOf" srcId="{A3BEB072-6865-4BAA-ABEA-D3400628206A}" destId="{3CFA35B8-CFBA-4EBC-B16E-43F18DCD346A}" srcOrd="0" destOrd="0" presId="urn:microsoft.com/office/officeart/2005/8/layout/hProcess6"/>
    <dgm:cxn modelId="{9F15653F-FC6D-4A43-9002-D6EDD033D860}" type="presOf" srcId="{DE4781DE-19F4-4629-A944-2D634D58B30C}" destId="{37C80CC7-06D4-4145-88CC-C008811B7696}" srcOrd="0" destOrd="0" presId="urn:microsoft.com/office/officeart/2005/8/layout/hProcess6"/>
    <dgm:cxn modelId="{A882B5D1-CF5F-42D3-B905-AEAC2AEE0D29}" type="presOf" srcId="{DE6BBD28-D43F-444C-8D6A-FB6162E6F971}" destId="{B07ACCB7-A3D5-43B6-B754-239756407050}" srcOrd="1" destOrd="0" presId="urn:microsoft.com/office/officeart/2005/8/layout/hProcess6"/>
    <dgm:cxn modelId="{02BE5706-6C75-43CE-BE01-69DE967B1601}" srcId="{C7434EDB-73BF-4000-9A11-7CF941253B2B}" destId="{D0354A80-192F-4756-9613-1E9E021918F1}" srcOrd="0" destOrd="0" parTransId="{E95DF2B6-8393-4D1A-B517-8AE98773AD96}" sibTransId="{1CF2FFD2-4E5D-4919-83A9-E22413C6B342}"/>
    <dgm:cxn modelId="{962F7B9F-8F61-4918-9813-96250D0D7E8D}" type="presOf" srcId="{C7434EDB-73BF-4000-9A11-7CF941253B2B}" destId="{3034BF2B-7470-4519-8D4F-CF1C04E41A09}" srcOrd="0" destOrd="0" presId="urn:microsoft.com/office/officeart/2005/8/layout/hProcess6"/>
    <dgm:cxn modelId="{8ECE80C8-BDE8-4FD7-BE79-E844FD75FFE9}" type="presOf" srcId="{3A768E10-1852-4562-82AD-4EB345232469}" destId="{7ADB3A2C-F5EE-41D7-8114-1CECBE4E4037}" srcOrd="1" destOrd="0" presId="urn:microsoft.com/office/officeart/2005/8/layout/hProcess6"/>
    <dgm:cxn modelId="{E9C688CE-0477-4EB5-93DA-12308DD123B8}" type="presOf" srcId="{3A768E10-1852-4562-82AD-4EB345232469}" destId="{61D55404-BEB1-4C07-B6A3-3EC7ADC3523F}" srcOrd="0" destOrd="0" presId="urn:microsoft.com/office/officeart/2005/8/layout/hProcess6"/>
    <dgm:cxn modelId="{25F1A017-4B9A-456D-8274-A0EB5733F242}" type="presOf" srcId="{D0354A80-192F-4756-9613-1E9E021918F1}" destId="{1258B0F2-75E7-4E5E-BC64-C4A2B6EDD058}" srcOrd="0" destOrd="0" presId="urn:microsoft.com/office/officeart/2005/8/layout/hProcess6"/>
    <dgm:cxn modelId="{93F98888-4EC2-4DDD-BF73-16A7547E6A67}" srcId="{ED39D6DF-5899-4092-B283-A8BCF3A75044}" destId="{DE4781DE-19F4-4629-A944-2D634D58B30C}" srcOrd="0" destOrd="0" parTransId="{C0D2BD02-AAF3-41CC-8995-AC790A283C87}" sibTransId="{8CDBBF10-C3EA-4A77-959F-AD85F4F65684}"/>
    <dgm:cxn modelId="{F9598A31-21AE-4994-8739-71D39A706227}" srcId="{C7434EDB-73BF-4000-9A11-7CF941253B2B}" destId="{868AFAAF-CE06-4665-8029-4B441722BBC1}" srcOrd="3" destOrd="0" parTransId="{76A3E677-B8AA-4D17-A96D-F82A23B54121}" sibTransId="{F5569136-0425-4FA1-A411-A42B1FF3FB54}"/>
    <dgm:cxn modelId="{E2289DE5-0866-4CFC-BAAB-212CB3F48C5F}" srcId="{D0354A80-192F-4756-9613-1E9E021918F1}" destId="{3A768E10-1852-4562-82AD-4EB345232469}" srcOrd="0" destOrd="0" parTransId="{12AF68F5-C002-4F2E-A3A5-FC25DA98889D}" sibTransId="{1F0B70F8-420A-44DA-8BE3-46F39E1A40E6}"/>
    <dgm:cxn modelId="{84321878-264F-44A6-9E61-A14B94CF9829}" srcId="{C7434EDB-73BF-4000-9A11-7CF941253B2B}" destId="{ED39D6DF-5899-4092-B283-A8BCF3A75044}" srcOrd="1" destOrd="0" parTransId="{B9FBAB4D-3F03-4408-B31A-1945B1062FD5}" sibTransId="{4D2E3670-87CF-4C83-92BE-366B29CEAAE3}"/>
    <dgm:cxn modelId="{642990E6-57C1-444B-9A82-AD84556B3B18}" type="presOf" srcId="{868AFAAF-CE06-4665-8029-4B441722BBC1}" destId="{F9A9AE1F-356D-46BA-AF2B-BAE7F1219C74}" srcOrd="0" destOrd="0" presId="urn:microsoft.com/office/officeart/2005/8/layout/hProcess6"/>
    <dgm:cxn modelId="{9CBA2003-F13A-46A3-AC86-A13C62AF0F14}" type="presOf" srcId="{DE4781DE-19F4-4629-A944-2D634D58B30C}" destId="{F52D9E9E-D837-4EB0-8897-FA6EDE1DB375}" srcOrd="1" destOrd="0" presId="urn:microsoft.com/office/officeart/2005/8/layout/hProcess6"/>
    <dgm:cxn modelId="{72E4FBF2-7824-4AB6-AB56-6762D74A809D}" type="presOf" srcId="{ED39D6DF-5899-4092-B283-A8BCF3A75044}" destId="{37D805BA-E05C-47A7-91CF-3F308085BF06}" srcOrd="0" destOrd="0" presId="urn:microsoft.com/office/officeart/2005/8/layout/hProcess6"/>
    <dgm:cxn modelId="{9A3A0391-023B-4DCF-85A5-FDD3FFE6505F}" srcId="{C7434EDB-73BF-4000-9A11-7CF941253B2B}" destId="{A3BEB072-6865-4BAA-ABEA-D3400628206A}" srcOrd="2" destOrd="0" parTransId="{BD974842-5807-4DF2-8827-24BEB1D55E12}" sibTransId="{2B29ED44-5101-46D6-8352-1813DCC915BB}"/>
    <dgm:cxn modelId="{59ACB0F4-7375-44CF-BB25-9D5A40D71ED3}" type="presParOf" srcId="{3034BF2B-7470-4519-8D4F-CF1C04E41A09}" destId="{9EF97161-85AF-4D53-8363-BFD50FCCD5A2}" srcOrd="0" destOrd="0" presId="urn:microsoft.com/office/officeart/2005/8/layout/hProcess6"/>
    <dgm:cxn modelId="{4314CE70-AB2E-4802-8BC5-117104C0A99D}" type="presParOf" srcId="{9EF97161-85AF-4D53-8363-BFD50FCCD5A2}" destId="{0091E210-1F8E-4BE1-B0C9-CB18ABECB5D7}" srcOrd="0" destOrd="0" presId="urn:microsoft.com/office/officeart/2005/8/layout/hProcess6"/>
    <dgm:cxn modelId="{C8FFB663-8707-4F7B-B934-C611C2B61BF9}" type="presParOf" srcId="{9EF97161-85AF-4D53-8363-BFD50FCCD5A2}" destId="{61D55404-BEB1-4C07-B6A3-3EC7ADC3523F}" srcOrd="1" destOrd="0" presId="urn:microsoft.com/office/officeart/2005/8/layout/hProcess6"/>
    <dgm:cxn modelId="{886C27AF-03C9-4D8C-8AF4-3790954A51F6}" type="presParOf" srcId="{9EF97161-85AF-4D53-8363-BFD50FCCD5A2}" destId="{7ADB3A2C-F5EE-41D7-8114-1CECBE4E4037}" srcOrd="2" destOrd="0" presId="urn:microsoft.com/office/officeart/2005/8/layout/hProcess6"/>
    <dgm:cxn modelId="{44945980-EC65-4DE1-BE0B-FBCFB0A85821}" type="presParOf" srcId="{9EF97161-85AF-4D53-8363-BFD50FCCD5A2}" destId="{1258B0F2-75E7-4E5E-BC64-C4A2B6EDD058}" srcOrd="3" destOrd="0" presId="urn:microsoft.com/office/officeart/2005/8/layout/hProcess6"/>
    <dgm:cxn modelId="{A471E324-163E-4FB4-8C9E-E50BCBC50634}" type="presParOf" srcId="{3034BF2B-7470-4519-8D4F-CF1C04E41A09}" destId="{1E1B5092-0B14-4B97-A619-6B08C5EB83AB}" srcOrd="1" destOrd="0" presId="urn:microsoft.com/office/officeart/2005/8/layout/hProcess6"/>
    <dgm:cxn modelId="{FF5C5DEF-BFAD-417D-8C07-CDBE9933EDC1}" type="presParOf" srcId="{3034BF2B-7470-4519-8D4F-CF1C04E41A09}" destId="{AF6C1549-6A20-4057-A5B6-FE4BD086958B}" srcOrd="2" destOrd="0" presId="urn:microsoft.com/office/officeart/2005/8/layout/hProcess6"/>
    <dgm:cxn modelId="{2EBE8062-8E10-49F9-AA56-A9B5897D151E}" type="presParOf" srcId="{AF6C1549-6A20-4057-A5B6-FE4BD086958B}" destId="{4959BDC9-009C-4A52-99D7-68D7A82AA2F8}" srcOrd="0" destOrd="0" presId="urn:microsoft.com/office/officeart/2005/8/layout/hProcess6"/>
    <dgm:cxn modelId="{74629FED-179C-4C81-B2B9-69590A28B3AC}" type="presParOf" srcId="{AF6C1549-6A20-4057-A5B6-FE4BD086958B}" destId="{37C80CC7-06D4-4145-88CC-C008811B7696}" srcOrd="1" destOrd="0" presId="urn:microsoft.com/office/officeart/2005/8/layout/hProcess6"/>
    <dgm:cxn modelId="{D9A62AD5-749F-418A-96F7-49E3EA062AF8}" type="presParOf" srcId="{AF6C1549-6A20-4057-A5B6-FE4BD086958B}" destId="{F52D9E9E-D837-4EB0-8897-FA6EDE1DB375}" srcOrd="2" destOrd="0" presId="urn:microsoft.com/office/officeart/2005/8/layout/hProcess6"/>
    <dgm:cxn modelId="{1E8FD129-46FA-4EE2-9B11-B036A2380342}" type="presParOf" srcId="{AF6C1549-6A20-4057-A5B6-FE4BD086958B}" destId="{37D805BA-E05C-47A7-91CF-3F308085BF06}" srcOrd="3" destOrd="0" presId="urn:microsoft.com/office/officeart/2005/8/layout/hProcess6"/>
    <dgm:cxn modelId="{A3977BC3-C260-4702-9484-62F8C7E5F095}" type="presParOf" srcId="{3034BF2B-7470-4519-8D4F-CF1C04E41A09}" destId="{0AB6F930-F876-4477-B6F3-64694EE3E698}" srcOrd="3" destOrd="0" presId="urn:microsoft.com/office/officeart/2005/8/layout/hProcess6"/>
    <dgm:cxn modelId="{FB2BE94B-CFB8-45A1-BB74-B52FC4315967}" type="presParOf" srcId="{3034BF2B-7470-4519-8D4F-CF1C04E41A09}" destId="{278483D2-9432-47C7-A402-716925A09D20}" srcOrd="4" destOrd="0" presId="urn:microsoft.com/office/officeart/2005/8/layout/hProcess6"/>
    <dgm:cxn modelId="{FD74E5ED-E544-4F2B-B57E-9090C1CFEACA}" type="presParOf" srcId="{278483D2-9432-47C7-A402-716925A09D20}" destId="{F9E5F949-FCA9-4DE5-A36D-7BBD41175940}" srcOrd="0" destOrd="0" presId="urn:microsoft.com/office/officeart/2005/8/layout/hProcess6"/>
    <dgm:cxn modelId="{37A36CEE-238E-4531-8271-C679ACFFC8E5}" type="presParOf" srcId="{278483D2-9432-47C7-A402-716925A09D20}" destId="{5468EEA8-AED0-4279-9577-4E9DBC4E4ED7}" srcOrd="1" destOrd="0" presId="urn:microsoft.com/office/officeart/2005/8/layout/hProcess6"/>
    <dgm:cxn modelId="{D5AB9A1A-B9BE-43F1-8DC2-6B1B084D8AAB}" type="presParOf" srcId="{278483D2-9432-47C7-A402-716925A09D20}" destId="{B07ACCB7-A3D5-43B6-B754-239756407050}" srcOrd="2" destOrd="0" presId="urn:microsoft.com/office/officeart/2005/8/layout/hProcess6"/>
    <dgm:cxn modelId="{B1BE62A0-38B6-4B5A-8DEB-A480643E9CBA}" type="presParOf" srcId="{278483D2-9432-47C7-A402-716925A09D20}" destId="{3CFA35B8-CFBA-4EBC-B16E-43F18DCD346A}" srcOrd="3" destOrd="0" presId="urn:microsoft.com/office/officeart/2005/8/layout/hProcess6"/>
    <dgm:cxn modelId="{EE50B38B-0E93-4280-9D09-DEEF2BE625BE}" type="presParOf" srcId="{3034BF2B-7470-4519-8D4F-CF1C04E41A09}" destId="{E5CC40C4-B305-4124-8347-6165ACDE8CD4}" srcOrd="5" destOrd="0" presId="urn:microsoft.com/office/officeart/2005/8/layout/hProcess6"/>
    <dgm:cxn modelId="{9CB97A0A-F66F-480C-8E9D-28B64E143C0C}" type="presParOf" srcId="{3034BF2B-7470-4519-8D4F-CF1C04E41A09}" destId="{A4AB5F95-69F8-4223-8E1B-2409529530FC}" srcOrd="6" destOrd="0" presId="urn:microsoft.com/office/officeart/2005/8/layout/hProcess6"/>
    <dgm:cxn modelId="{7B91E79D-136A-4CAD-94CD-8338A23CAF5B}" type="presParOf" srcId="{A4AB5F95-69F8-4223-8E1B-2409529530FC}" destId="{28C10DA5-D3F1-4571-80DC-63D35E67680F}" srcOrd="0" destOrd="0" presId="urn:microsoft.com/office/officeart/2005/8/layout/hProcess6"/>
    <dgm:cxn modelId="{B1A83B58-8A82-4334-BFEB-4EAE95AE1620}" type="presParOf" srcId="{A4AB5F95-69F8-4223-8E1B-2409529530FC}" destId="{3DB474F1-CC13-44F9-BDD5-A6C7861FA29C}" srcOrd="1" destOrd="0" presId="urn:microsoft.com/office/officeart/2005/8/layout/hProcess6"/>
    <dgm:cxn modelId="{3D2B97C6-7C4F-48E2-BB50-BE78C28192B3}" type="presParOf" srcId="{A4AB5F95-69F8-4223-8E1B-2409529530FC}" destId="{076E1138-5A58-41E5-9EB6-E62938698FE7}" srcOrd="2" destOrd="0" presId="urn:microsoft.com/office/officeart/2005/8/layout/hProcess6"/>
    <dgm:cxn modelId="{8B838519-303F-4C4D-9333-4EE7FC5EF6BF}" type="presParOf" srcId="{A4AB5F95-69F8-4223-8E1B-2409529530FC}" destId="{F9A9AE1F-356D-46BA-AF2B-BAE7F1219C7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55404-BEB1-4C07-B6A3-3EC7ADC3523F}">
      <dsp:nvSpPr>
        <dsp:cNvPr id="0" name=""/>
        <dsp:cNvSpPr/>
      </dsp:nvSpPr>
      <dsp:spPr>
        <a:xfrm>
          <a:off x="1688770" y="1099324"/>
          <a:ext cx="803813" cy="80713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lvl="0" algn="ctr" defTabSz="355600">
            <a:lnSpc>
              <a:spcPct val="90000"/>
            </a:lnSpc>
            <a:spcBef>
              <a:spcPct val="0"/>
            </a:spcBef>
            <a:spcAft>
              <a:spcPct val="35000"/>
            </a:spcAft>
          </a:pPr>
          <a:endParaRPr lang="en-US" sz="800" kern="1200" dirty="0"/>
        </a:p>
      </dsp:txBody>
      <dsp:txXfrm>
        <a:off x="1889723" y="1220394"/>
        <a:ext cx="391858" cy="564996"/>
      </dsp:txXfrm>
    </dsp:sp>
    <dsp:sp modelId="{1258B0F2-75E7-4E5E-BC64-C4A2B6EDD058}">
      <dsp:nvSpPr>
        <dsp:cNvPr id="0" name=""/>
        <dsp:cNvSpPr/>
      </dsp:nvSpPr>
      <dsp:spPr>
        <a:xfrm>
          <a:off x="1" y="659793"/>
          <a:ext cx="1587073" cy="1511381"/>
        </a:xfrm>
        <a:prstGeom prst="ellipse">
          <a:avLst/>
        </a:prstGeom>
        <a:solidFill>
          <a:srgbClr val="2A78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Data Acquisition </a:t>
          </a:r>
          <a:endParaRPr lang="en-US" sz="1600" b="1" kern="1200" dirty="0"/>
        </a:p>
      </dsp:txBody>
      <dsp:txXfrm>
        <a:off x="232422" y="881130"/>
        <a:ext cx="1122231" cy="1068707"/>
      </dsp:txXfrm>
    </dsp:sp>
    <dsp:sp modelId="{37C80CC7-06D4-4145-88CC-C008811B7696}">
      <dsp:nvSpPr>
        <dsp:cNvPr id="0" name=""/>
        <dsp:cNvSpPr/>
      </dsp:nvSpPr>
      <dsp:spPr>
        <a:xfrm>
          <a:off x="3724604" y="1082152"/>
          <a:ext cx="800511" cy="803804"/>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lvl="0" algn="ctr" defTabSz="355600">
            <a:lnSpc>
              <a:spcPct val="90000"/>
            </a:lnSpc>
            <a:spcBef>
              <a:spcPct val="0"/>
            </a:spcBef>
            <a:spcAft>
              <a:spcPct val="35000"/>
            </a:spcAft>
          </a:pPr>
          <a:endParaRPr lang="en-US" sz="800" kern="1200" dirty="0"/>
        </a:p>
      </dsp:txBody>
      <dsp:txXfrm>
        <a:off x="3924731" y="1202723"/>
        <a:ext cx="390249" cy="562662"/>
      </dsp:txXfrm>
    </dsp:sp>
    <dsp:sp modelId="{37D805BA-E05C-47A7-91CF-3F308085BF06}">
      <dsp:nvSpPr>
        <dsp:cNvPr id="0" name=""/>
        <dsp:cNvSpPr/>
      </dsp:nvSpPr>
      <dsp:spPr>
        <a:xfrm>
          <a:off x="2545245" y="986259"/>
          <a:ext cx="982900" cy="1013013"/>
        </a:xfrm>
        <a:prstGeom prst="ellipse">
          <a:avLst/>
        </a:prstGeom>
        <a:solidFill>
          <a:srgbClr val="276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Data Processing</a:t>
          </a:r>
          <a:endParaRPr lang="en-US" sz="1000" kern="1200" dirty="0"/>
        </a:p>
      </dsp:txBody>
      <dsp:txXfrm>
        <a:off x="2689187" y="1134611"/>
        <a:ext cx="695016" cy="716309"/>
      </dsp:txXfrm>
    </dsp:sp>
    <dsp:sp modelId="{5468EEA8-AED0-4279-9577-4E9DBC4E4ED7}">
      <dsp:nvSpPr>
        <dsp:cNvPr id="0" name=""/>
        <dsp:cNvSpPr/>
      </dsp:nvSpPr>
      <dsp:spPr>
        <a:xfrm>
          <a:off x="5885136" y="1083798"/>
          <a:ext cx="796429" cy="80051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22860" rIns="45720" bIns="2286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084244" y="1203875"/>
        <a:ext cx="388259" cy="560357"/>
      </dsp:txXfrm>
    </dsp:sp>
    <dsp:sp modelId="{3CFA35B8-CFBA-4EBC-B16E-43F18DCD346A}">
      <dsp:nvSpPr>
        <dsp:cNvPr id="0" name=""/>
        <dsp:cNvSpPr/>
      </dsp:nvSpPr>
      <dsp:spPr>
        <a:xfrm>
          <a:off x="4609856" y="992604"/>
          <a:ext cx="949042" cy="982900"/>
        </a:xfrm>
        <a:prstGeom prst="ellipse">
          <a:avLst/>
        </a:prstGeom>
        <a:solidFill>
          <a:srgbClr val="1E58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Data Analysis</a:t>
          </a:r>
          <a:endParaRPr lang="en-US" sz="1000" kern="1200" dirty="0"/>
        </a:p>
      </dsp:txBody>
      <dsp:txXfrm>
        <a:off x="4748840" y="1136546"/>
        <a:ext cx="671074" cy="695016"/>
      </dsp:txXfrm>
    </dsp:sp>
    <dsp:sp modelId="{3DB474F1-CC13-44F9-BDD5-A6C7861FA29C}">
      <dsp:nvSpPr>
        <dsp:cNvPr id="0" name=""/>
        <dsp:cNvSpPr/>
      </dsp:nvSpPr>
      <dsp:spPr>
        <a:xfrm>
          <a:off x="7105597" y="1216480"/>
          <a:ext cx="428620" cy="535148"/>
        </a:xfrm>
        <a:prstGeom prst="octag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A9AE1F-356D-46BA-AF2B-BAE7F1219C74}">
      <dsp:nvSpPr>
        <dsp:cNvPr id="0" name=""/>
        <dsp:cNvSpPr/>
      </dsp:nvSpPr>
      <dsp:spPr>
        <a:xfrm>
          <a:off x="6738070" y="1009533"/>
          <a:ext cx="910375" cy="949042"/>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End Product</a:t>
          </a:r>
          <a:endParaRPr lang="en-US" sz="1000" kern="1200" dirty="0"/>
        </a:p>
      </dsp:txBody>
      <dsp:txXfrm>
        <a:off x="6871391" y="1148517"/>
        <a:ext cx="643733" cy="671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55404-BEB1-4C07-B6A3-3EC7ADC3523F}">
      <dsp:nvSpPr>
        <dsp:cNvPr id="0" name=""/>
        <dsp:cNvSpPr/>
      </dsp:nvSpPr>
      <dsp:spPr>
        <a:xfrm>
          <a:off x="1449605" y="1103154"/>
          <a:ext cx="795810" cy="79910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lvl="0" algn="ctr" defTabSz="355600">
            <a:lnSpc>
              <a:spcPct val="90000"/>
            </a:lnSpc>
            <a:spcBef>
              <a:spcPct val="0"/>
            </a:spcBef>
            <a:spcAft>
              <a:spcPct val="35000"/>
            </a:spcAft>
          </a:pPr>
          <a:endParaRPr lang="en-US" sz="800" kern="1200" dirty="0"/>
        </a:p>
      </dsp:txBody>
      <dsp:txXfrm>
        <a:off x="1648558" y="1223019"/>
        <a:ext cx="387957" cy="559371"/>
      </dsp:txXfrm>
    </dsp:sp>
    <dsp:sp modelId="{1258B0F2-75E7-4E5E-BC64-C4A2B6EDD058}">
      <dsp:nvSpPr>
        <dsp:cNvPr id="0" name=""/>
        <dsp:cNvSpPr/>
      </dsp:nvSpPr>
      <dsp:spPr>
        <a:xfrm>
          <a:off x="113740" y="923421"/>
          <a:ext cx="1125516" cy="1055162"/>
        </a:xfrm>
        <a:prstGeom prst="ellipse">
          <a:avLst/>
        </a:prstGeom>
        <a:solidFill>
          <a:srgbClr val="2A78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dirty="0" smtClean="0"/>
            <a:t>Data Acquisition </a:t>
          </a:r>
          <a:endParaRPr lang="en-US" sz="1100" b="0" kern="1200" dirty="0"/>
        </a:p>
      </dsp:txBody>
      <dsp:txXfrm>
        <a:off x="278568" y="1077946"/>
        <a:ext cx="795860" cy="746112"/>
      </dsp:txXfrm>
    </dsp:sp>
    <dsp:sp modelId="{37C80CC7-06D4-4145-88CC-C008811B7696}">
      <dsp:nvSpPr>
        <dsp:cNvPr id="0" name=""/>
        <dsp:cNvSpPr/>
      </dsp:nvSpPr>
      <dsp:spPr>
        <a:xfrm>
          <a:off x="3771619" y="1086153"/>
          <a:ext cx="792541" cy="79580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lvl="0" algn="ctr" defTabSz="355600">
            <a:lnSpc>
              <a:spcPct val="90000"/>
            </a:lnSpc>
            <a:spcBef>
              <a:spcPct val="0"/>
            </a:spcBef>
            <a:spcAft>
              <a:spcPct val="35000"/>
            </a:spcAft>
          </a:pPr>
          <a:endParaRPr lang="en-US" sz="800" kern="1200" dirty="0"/>
        </a:p>
      </dsp:txBody>
      <dsp:txXfrm>
        <a:off x="3969755" y="1205523"/>
        <a:ext cx="386364" cy="557062"/>
      </dsp:txXfrm>
    </dsp:sp>
    <dsp:sp modelId="{37D805BA-E05C-47A7-91CF-3F308085BF06}">
      <dsp:nvSpPr>
        <dsp:cNvPr id="0" name=""/>
        <dsp:cNvSpPr/>
      </dsp:nvSpPr>
      <dsp:spPr>
        <a:xfrm>
          <a:off x="2297553" y="776699"/>
          <a:ext cx="1586011" cy="1431961"/>
        </a:xfrm>
        <a:prstGeom prst="ellipse">
          <a:avLst/>
        </a:prstGeom>
        <a:solidFill>
          <a:srgbClr val="276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Data Processing</a:t>
          </a:r>
          <a:endParaRPr lang="en-US" sz="1600" b="1" kern="1200" dirty="0"/>
        </a:p>
      </dsp:txBody>
      <dsp:txXfrm>
        <a:off x="2529819" y="986405"/>
        <a:ext cx="1121479" cy="1012549"/>
      </dsp:txXfrm>
    </dsp:sp>
    <dsp:sp modelId="{5468EEA8-AED0-4279-9577-4E9DBC4E4ED7}">
      <dsp:nvSpPr>
        <dsp:cNvPr id="0" name=""/>
        <dsp:cNvSpPr/>
      </dsp:nvSpPr>
      <dsp:spPr>
        <a:xfrm>
          <a:off x="5910642" y="1087783"/>
          <a:ext cx="788500" cy="79254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22860" rIns="45720" bIns="2286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107767" y="1206664"/>
        <a:ext cx="384394" cy="554780"/>
      </dsp:txXfrm>
    </dsp:sp>
    <dsp:sp modelId="{3CFA35B8-CFBA-4EBC-B16E-43F18DCD346A}">
      <dsp:nvSpPr>
        <dsp:cNvPr id="0" name=""/>
        <dsp:cNvSpPr/>
      </dsp:nvSpPr>
      <dsp:spPr>
        <a:xfrm>
          <a:off x="4648058" y="997497"/>
          <a:ext cx="939594" cy="973114"/>
        </a:xfrm>
        <a:prstGeom prst="ellipse">
          <a:avLst/>
        </a:prstGeom>
        <a:solidFill>
          <a:srgbClr val="1E58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Data Analysis</a:t>
          </a:r>
          <a:endParaRPr lang="en-US" sz="1100" kern="1200" dirty="0"/>
        </a:p>
      </dsp:txBody>
      <dsp:txXfrm>
        <a:off x="4785658" y="1140006"/>
        <a:ext cx="664394" cy="688096"/>
      </dsp:txXfrm>
    </dsp:sp>
    <dsp:sp modelId="{3DB474F1-CC13-44F9-BDD5-A6C7861FA29C}">
      <dsp:nvSpPr>
        <dsp:cNvPr id="0" name=""/>
        <dsp:cNvSpPr/>
      </dsp:nvSpPr>
      <dsp:spPr>
        <a:xfrm>
          <a:off x="7118952" y="1219144"/>
          <a:ext cx="424353" cy="529820"/>
        </a:xfrm>
        <a:prstGeom prst="octag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A9AE1F-356D-46BA-AF2B-BAE7F1219C74}">
      <dsp:nvSpPr>
        <dsp:cNvPr id="0" name=""/>
        <dsp:cNvSpPr/>
      </dsp:nvSpPr>
      <dsp:spPr>
        <a:xfrm>
          <a:off x="6755084" y="1014257"/>
          <a:ext cx="901311" cy="939594"/>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End Product</a:t>
          </a:r>
          <a:endParaRPr lang="en-US" sz="1000" kern="1200" dirty="0"/>
        </a:p>
      </dsp:txBody>
      <dsp:txXfrm>
        <a:off x="6887078" y="1151857"/>
        <a:ext cx="637323" cy="664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55404-BEB1-4C07-B6A3-3EC7ADC3523F}">
      <dsp:nvSpPr>
        <dsp:cNvPr id="0" name=""/>
        <dsp:cNvSpPr/>
      </dsp:nvSpPr>
      <dsp:spPr>
        <a:xfrm>
          <a:off x="1414067" y="1098047"/>
          <a:ext cx="806480" cy="80981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lvl="0" algn="ctr" defTabSz="355600">
            <a:lnSpc>
              <a:spcPct val="90000"/>
            </a:lnSpc>
            <a:spcBef>
              <a:spcPct val="0"/>
            </a:spcBef>
            <a:spcAft>
              <a:spcPct val="35000"/>
            </a:spcAft>
          </a:pPr>
          <a:endParaRPr lang="en-US" sz="800" kern="1200" dirty="0"/>
        </a:p>
      </dsp:txBody>
      <dsp:txXfrm>
        <a:off x="1615687" y="1219519"/>
        <a:ext cx="393159" cy="566871"/>
      </dsp:txXfrm>
    </dsp:sp>
    <dsp:sp modelId="{1258B0F2-75E7-4E5E-BC64-C4A2B6EDD058}">
      <dsp:nvSpPr>
        <dsp:cNvPr id="0" name=""/>
        <dsp:cNvSpPr/>
      </dsp:nvSpPr>
      <dsp:spPr>
        <a:xfrm>
          <a:off x="175721" y="1001702"/>
          <a:ext cx="1025582" cy="1051556"/>
        </a:xfrm>
        <a:prstGeom prst="ellipse">
          <a:avLst/>
        </a:prstGeom>
        <a:solidFill>
          <a:srgbClr val="2A78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0" kern="1200" dirty="0" smtClean="0"/>
            <a:t>Data Acquisition </a:t>
          </a:r>
          <a:endParaRPr lang="en-US" sz="1050" b="0" kern="1200" dirty="0"/>
        </a:p>
      </dsp:txBody>
      <dsp:txXfrm>
        <a:off x="325914" y="1155699"/>
        <a:ext cx="725196" cy="743562"/>
      </dsp:txXfrm>
    </dsp:sp>
    <dsp:sp modelId="{37C80CC7-06D4-4145-88CC-C008811B7696}">
      <dsp:nvSpPr>
        <dsp:cNvPr id="0" name=""/>
        <dsp:cNvSpPr/>
      </dsp:nvSpPr>
      <dsp:spPr>
        <a:xfrm>
          <a:off x="3456656" y="1080818"/>
          <a:ext cx="803167" cy="80647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lvl="0" algn="ctr" defTabSz="355600">
            <a:lnSpc>
              <a:spcPct val="90000"/>
            </a:lnSpc>
            <a:spcBef>
              <a:spcPct val="0"/>
            </a:spcBef>
            <a:spcAft>
              <a:spcPct val="35000"/>
            </a:spcAft>
          </a:pPr>
          <a:endParaRPr lang="en-US" sz="800" kern="1200" dirty="0"/>
        </a:p>
      </dsp:txBody>
      <dsp:txXfrm>
        <a:off x="3657448" y="1201789"/>
        <a:ext cx="391544" cy="564530"/>
      </dsp:txXfrm>
    </dsp:sp>
    <dsp:sp modelId="{37D805BA-E05C-47A7-91CF-3F308085BF06}">
      <dsp:nvSpPr>
        <dsp:cNvPr id="0" name=""/>
        <dsp:cNvSpPr/>
      </dsp:nvSpPr>
      <dsp:spPr>
        <a:xfrm>
          <a:off x="2273384" y="984607"/>
          <a:ext cx="986161" cy="1016374"/>
        </a:xfrm>
        <a:prstGeom prst="ellipse">
          <a:avLst/>
        </a:prstGeom>
        <a:solidFill>
          <a:srgbClr val="276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Data Processing</a:t>
          </a:r>
          <a:endParaRPr lang="en-US" sz="1000" kern="1200" dirty="0"/>
        </a:p>
      </dsp:txBody>
      <dsp:txXfrm>
        <a:off x="2417804" y="1133452"/>
        <a:ext cx="697321" cy="718684"/>
      </dsp:txXfrm>
    </dsp:sp>
    <dsp:sp modelId="{5468EEA8-AED0-4279-9577-4E9DBC4E4ED7}">
      <dsp:nvSpPr>
        <dsp:cNvPr id="0" name=""/>
        <dsp:cNvSpPr/>
      </dsp:nvSpPr>
      <dsp:spPr>
        <a:xfrm>
          <a:off x="5873388" y="1082470"/>
          <a:ext cx="799072" cy="803168"/>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22860" rIns="45720" bIns="2286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073156" y="1202945"/>
        <a:ext cx="389548" cy="562218"/>
      </dsp:txXfrm>
    </dsp:sp>
    <dsp:sp modelId="{3CFA35B8-CFBA-4EBC-B16E-43F18DCD346A}">
      <dsp:nvSpPr>
        <dsp:cNvPr id="0" name=""/>
        <dsp:cNvSpPr/>
      </dsp:nvSpPr>
      <dsp:spPr>
        <a:xfrm>
          <a:off x="4344847" y="780461"/>
          <a:ext cx="1450249" cy="1407185"/>
        </a:xfrm>
        <a:prstGeom prst="ellipse">
          <a:avLst/>
        </a:prstGeom>
        <a:solidFill>
          <a:srgbClr val="1E58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Data Analysis</a:t>
          </a:r>
          <a:endParaRPr lang="en-US" sz="1600" b="1" kern="1200" dirty="0"/>
        </a:p>
      </dsp:txBody>
      <dsp:txXfrm>
        <a:off x="4557231" y="986538"/>
        <a:ext cx="1025481" cy="995031"/>
      </dsp:txXfrm>
    </dsp:sp>
    <dsp:sp modelId="{3DB474F1-CC13-44F9-BDD5-A6C7861FA29C}">
      <dsp:nvSpPr>
        <dsp:cNvPr id="0" name=""/>
        <dsp:cNvSpPr/>
      </dsp:nvSpPr>
      <dsp:spPr>
        <a:xfrm>
          <a:off x="7097899" y="1215592"/>
          <a:ext cx="430042" cy="536924"/>
        </a:xfrm>
        <a:prstGeom prst="octag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A9AE1F-356D-46BA-AF2B-BAE7F1219C74}">
      <dsp:nvSpPr>
        <dsp:cNvPr id="0" name=""/>
        <dsp:cNvSpPr/>
      </dsp:nvSpPr>
      <dsp:spPr>
        <a:xfrm>
          <a:off x="6729152" y="1007958"/>
          <a:ext cx="913396" cy="952192"/>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End Product</a:t>
          </a:r>
          <a:endParaRPr lang="en-US" sz="1000" kern="1200" dirty="0"/>
        </a:p>
      </dsp:txBody>
      <dsp:txXfrm>
        <a:off x="6862916" y="1147403"/>
        <a:ext cx="645868" cy="673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55404-BEB1-4C07-B6A3-3EC7ADC3523F}">
      <dsp:nvSpPr>
        <dsp:cNvPr id="0" name=""/>
        <dsp:cNvSpPr/>
      </dsp:nvSpPr>
      <dsp:spPr>
        <a:xfrm>
          <a:off x="1398266" y="1098473"/>
          <a:ext cx="805591" cy="80892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lvl="0" algn="ctr" defTabSz="355600">
            <a:lnSpc>
              <a:spcPct val="90000"/>
            </a:lnSpc>
            <a:spcBef>
              <a:spcPct val="0"/>
            </a:spcBef>
            <a:spcAft>
              <a:spcPct val="35000"/>
            </a:spcAft>
          </a:pPr>
          <a:endParaRPr lang="en-US" sz="800" kern="1200" dirty="0"/>
        </a:p>
      </dsp:txBody>
      <dsp:txXfrm>
        <a:off x="1599664" y="1219811"/>
        <a:ext cx="392725" cy="566246"/>
      </dsp:txXfrm>
    </dsp:sp>
    <dsp:sp modelId="{1258B0F2-75E7-4E5E-BC64-C4A2B6EDD058}">
      <dsp:nvSpPr>
        <dsp:cNvPr id="0" name=""/>
        <dsp:cNvSpPr/>
      </dsp:nvSpPr>
      <dsp:spPr>
        <a:xfrm>
          <a:off x="219280" y="1019666"/>
          <a:ext cx="1001882" cy="976787"/>
        </a:xfrm>
        <a:prstGeom prst="ellipse">
          <a:avLst/>
        </a:prstGeom>
        <a:solidFill>
          <a:srgbClr val="2A78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0" kern="1200" dirty="0" smtClean="0"/>
            <a:t>Data Acquisition </a:t>
          </a:r>
          <a:endParaRPr lang="en-US" sz="1000" b="0" kern="1200" dirty="0"/>
        </a:p>
      </dsp:txBody>
      <dsp:txXfrm>
        <a:off x="366002" y="1162713"/>
        <a:ext cx="708438" cy="690693"/>
      </dsp:txXfrm>
    </dsp:sp>
    <dsp:sp modelId="{37C80CC7-06D4-4145-88CC-C008811B7696}">
      <dsp:nvSpPr>
        <dsp:cNvPr id="0" name=""/>
        <dsp:cNvSpPr/>
      </dsp:nvSpPr>
      <dsp:spPr>
        <a:xfrm>
          <a:off x="3438604" y="1081263"/>
          <a:ext cx="802282" cy="80558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lvl="0" algn="ctr" defTabSz="355600">
            <a:lnSpc>
              <a:spcPct val="90000"/>
            </a:lnSpc>
            <a:spcBef>
              <a:spcPct val="0"/>
            </a:spcBef>
            <a:spcAft>
              <a:spcPct val="35000"/>
            </a:spcAft>
          </a:pPr>
          <a:endParaRPr lang="en-US" sz="800" kern="1200" dirty="0"/>
        </a:p>
      </dsp:txBody>
      <dsp:txXfrm>
        <a:off x="3639174" y="1202100"/>
        <a:ext cx="391112" cy="563908"/>
      </dsp:txXfrm>
    </dsp:sp>
    <dsp:sp modelId="{37D805BA-E05C-47A7-91CF-3F308085BF06}">
      <dsp:nvSpPr>
        <dsp:cNvPr id="0" name=""/>
        <dsp:cNvSpPr/>
      </dsp:nvSpPr>
      <dsp:spPr>
        <a:xfrm>
          <a:off x="2256636" y="985158"/>
          <a:ext cx="985074" cy="1015254"/>
        </a:xfrm>
        <a:prstGeom prst="ellipse">
          <a:avLst/>
        </a:prstGeom>
        <a:solidFill>
          <a:srgbClr val="276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Data Processing</a:t>
          </a:r>
          <a:endParaRPr lang="en-US" sz="1000" kern="1200" dirty="0"/>
        </a:p>
      </dsp:txBody>
      <dsp:txXfrm>
        <a:off x="2400897" y="1133839"/>
        <a:ext cx="696552" cy="717892"/>
      </dsp:txXfrm>
    </dsp:sp>
    <dsp:sp modelId="{5468EEA8-AED0-4279-9577-4E9DBC4E4ED7}">
      <dsp:nvSpPr>
        <dsp:cNvPr id="0" name=""/>
        <dsp:cNvSpPr/>
      </dsp:nvSpPr>
      <dsp:spPr>
        <a:xfrm>
          <a:off x="5603917" y="1082913"/>
          <a:ext cx="798191" cy="802282"/>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22860" rIns="45720" bIns="22860" numCol="1" spcCol="1270" anchor="ctr" anchorCtr="0">
          <a:noAutofit/>
        </a:bodyPr>
        <a:lstStyle/>
        <a:p>
          <a:pPr lvl="0" algn="ctr" defTabSz="1600200">
            <a:lnSpc>
              <a:spcPct val="90000"/>
            </a:lnSpc>
            <a:spcBef>
              <a:spcPct val="0"/>
            </a:spcBef>
            <a:spcAft>
              <a:spcPct val="35000"/>
            </a:spcAft>
          </a:pPr>
          <a:endParaRPr lang="en-US" sz="3600" kern="1200" dirty="0"/>
        </a:p>
      </dsp:txBody>
      <dsp:txXfrm>
        <a:off x="5803464" y="1203255"/>
        <a:ext cx="389118" cy="561598"/>
      </dsp:txXfrm>
    </dsp:sp>
    <dsp:sp modelId="{3CFA35B8-CFBA-4EBC-B16E-43F18DCD346A}">
      <dsp:nvSpPr>
        <dsp:cNvPr id="0" name=""/>
        <dsp:cNvSpPr/>
      </dsp:nvSpPr>
      <dsp:spPr>
        <a:xfrm>
          <a:off x="4325815" y="991517"/>
          <a:ext cx="951142" cy="985074"/>
        </a:xfrm>
        <a:prstGeom prst="ellipse">
          <a:avLst/>
        </a:prstGeom>
        <a:solidFill>
          <a:srgbClr val="1E58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Data Analysis</a:t>
          </a:r>
          <a:endParaRPr lang="en-US" sz="1000" kern="1200" dirty="0"/>
        </a:p>
      </dsp:txBody>
      <dsp:txXfrm>
        <a:off x="4465107" y="1135778"/>
        <a:ext cx="672558" cy="696552"/>
      </dsp:txXfrm>
    </dsp:sp>
    <dsp:sp modelId="{3DB474F1-CC13-44F9-BDD5-A6C7861FA29C}">
      <dsp:nvSpPr>
        <dsp:cNvPr id="0" name=""/>
        <dsp:cNvSpPr/>
      </dsp:nvSpPr>
      <dsp:spPr>
        <a:xfrm>
          <a:off x="7102402" y="1215888"/>
          <a:ext cx="429568" cy="536332"/>
        </a:xfrm>
        <a:prstGeom prst="octag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A9AE1F-356D-46BA-AF2B-BAE7F1219C74}">
      <dsp:nvSpPr>
        <dsp:cNvPr id="0" name=""/>
        <dsp:cNvSpPr/>
      </dsp:nvSpPr>
      <dsp:spPr>
        <a:xfrm>
          <a:off x="6458737" y="775980"/>
          <a:ext cx="1463037" cy="1416147"/>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End Product</a:t>
          </a:r>
          <a:endParaRPr lang="en-US" sz="1800" b="1" kern="1200" dirty="0"/>
        </a:p>
      </dsp:txBody>
      <dsp:txXfrm>
        <a:off x="6672994" y="983370"/>
        <a:ext cx="1034523" cy="10013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26251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81510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dirty="0" smtClean="0"/>
              <a:t>Landsat Scenes clipped using Google Earth Engine (GEE) Code Editor</a:t>
            </a:r>
          </a:p>
          <a:p>
            <a:pPr marL="342900" lvl="0" indent="-342900">
              <a:buFont typeface="Arial" panose="020B0604020202020204" pitchFamily="34" charset="0"/>
              <a:buChar char="•"/>
            </a:pPr>
            <a:r>
              <a:rPr lang="en-US" dirty="0" err="1" smtClean="0"/>
              <a:t>QuickBird</a:t>
            </a:r>
            <a:r>
              <a:rPr lang="en-US" dirty="0" smtClean="0"/>
              <a:t> and </a:t>
            </a:r>
            <a:r>
              <a:rPr lang="en-US" dirty="0" err="1" smtClean="0"/>
              <a:t>RapidEye</a:t>
            </a:r>
            <a:r>
              <a:rPr lang="en-US" dirty="0" smtClean="0"/>
              <a:t> imagery resampled in ArcGIS to fit resolution of Hansen and Landsat data</a:t>
            </a:r>
          </a:p>
          <a:p>
            <a:pPr marL="342900" lvl="0" indent="-342900">
              <a:buFont typeface="Arial" panose="020B0604020202020204" pitchFamily="34" charset="0"/>
              <a:buChar char="•"/>
            </a:pPr>
            <a:r>
              <a:rPr lang="en-US" dirty="0" smtClean="0"/>
              <a:t>Hansen dataset clipped to </a:t>
            </a:r>
            <a:r>
              <a:rPr lang="en-US" dirty="0" err="1" smtClean="0"/>
              <a:t>QuickBird</a:t>
            </a:r>
            <a:r>
              <a:rPr lang="en-US" dirty="0" smtClean="0"/>
              <a:t> extant</a:t>
            </a:r>
          </a:p>
          <a:p>
            <a:pPr marL="342900" lvl="0" indent="-342900">
              <a:buFont typeface="Arial" panose="020B0604020202020204" pitchFamily="34" charset="0"/>
              <a:buChar char="•"/>
            </a:pPr>
            <a:r>
              <a:rPr lang="en-US" dirty="0" smtClean="0"/>
              <a:t>Training sites created in ArcGIS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411604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dirty="0" smtClean="0"/>
              <a:t>Maximum entropy and random forest classification</a:t>
            </a:r>
          </a:p>
          <a:p>
            <a:pPr marL="342900" lvl="0" indent="-342900">
              <a:buFont typeface="Arial" panose="020B0604020202020204" pitchFamily="34" charset="0"/>
              <a:buChar char="•"/>
            </a:pPr>
            <a:r>
              <a:rPr lang="en-US" dirty="0" smtClean="0"/>
              <a:t>Accuracy assessment preformed using </a:t>
            </a:r>
            <a:r>
              <a:rPr lang="en-US" dirty="0" err="1" smtClean="0"/>
              <a:t>RapidEye</a:t>
            </a:r>
            <a:r>
              <a:rPr lang="en-US" dirty="0" smtClean="0"/>
              <a:t> imagery and Landsat comparison</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92465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0020" b="11270"/>
          <a:stretch/>
        </p:blipFill>
        <p:spPr>
          <a:xfrm>
            <a:off x="-1" y="4612943"/>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71" y="1370901"/>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332453"/>
            <a:ext cx="8686799"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73871" y="1344612"/>
            <a:ext cx="7741528" cy="940689"/>
          </a:xfrm>
        </p:spPr>
        <p:txBody>
          <a:bodyPr anchor="b">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alisonmckellar/2106549500/in/photolist-4d9BLY-bWXjUw-bWXjaS-bWXjx5-ao6rNM-5QPZs4-4KZTfU-54kbFu-57MP5p-5NCBMu-4XtW33-aB16Sm-9VdRiu-4d5zaP-5fQaj1-R3nAP-R3suH-dyBdgN-aAXnLr-aAXrQp-aAEUZA-aAEWCy-aACcuZ-btdz6u-4d5yKk-axDZkR-4cWVX7-bWXjmN-5H7kBe-bWXkHy-bWXkxf-98XfUg-bWXktA-5RS6ah-bWXkDQ-2kREUw-5qBT8E-bWXkqL-bWXkQ1-bWXk9L-4XpKPk-9bTCZr-rog3SH-atzsJZ-4d9qCf-bWXk6h-5pLPa2-5fKHJr-aCmxbB-aAXtZ8"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otrarove/959676557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comments" Target="../comments/comment9.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73870" y="1344612"/>
            <a:ext cx="7741529" cy="940689"/>
          </a:xfrm>
        </p:spPr>
        <p:txBody>
          <a:bodyPr>
            <a:noAutofit/>
          </a:bodyPr>
          <a:lstStyle/>
          <a:p>
            <a:r>
              <a:rPr lang="en-US" sz="3400" dirty="0" smtClean="0"/>
              <a:t>El Salvador Ecological Forecasting II</a:t>
            </a:r>
            <a:endParaRPr lang="en-US" sz="3400" dirty="0"/>
          </a:p>
        </p:txBody>
      </p:sp>
      <p:sp>
        <p:nvSpPr>
          <p:cNvPr id="9" name="Text Placeholder 8"/>
          <p:cNvSpPr>
            <a:spLocks noGrp="1"/>
          </p:cNvSpPr>
          <p:nvPr>
            <p:ph type="body" sz="quarter" idx="17"/>
          </p:nvPr>
        </p:nvSpPr>
        <p:spPr/>
        <p:txBody>
          <a:bodyPr>
            <a:normAutofit fontScale="92500" lnSpcReduction="10000"/>
          </a:bodyPr>
          <a:lstStyle/>
          <a:p>
            <a:r>
              <a:rPr lang="en-US" dirty="0" smtClean="0"/>
              <a:t>Utilizing NASA Earth Observations to Predict Deforestation and Forest Degradation in El Salvador</a:t>
            </a:r>
            <a:endParaRPr lang="en-US" dirty="0"/>
          </a:p>
        </p:txBody>
      </p:sp>
      <p:sp>
        <p:nvSpPr>
          <p:cNvPr id="11" name="Text Placeholder 2"/>
          <p:cNvSpPr txBox="1">
            <a:spLocks/>
          </p:cNvSpPr>
          <p:nvPr/>
        </p:nvSpPr>
        <p:spPr>
          <a:xfrm>
            <a:off x="228599"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Britta </a:t>
            </a:r>
            <a:r>
              <a:rPr lang="en-US" sz="1600" dirty="0" err="1" smtClean="0"/>
              <a:t>Dosch</a:t>
            </a:r>
            <a:r>
              <a:rPr lang="en-US" sz="1600" dirty="0" smtClean="0"/>
              <a:t> (Project Lead)</a:t>
            </a:r>
            <a:endParaRPr lang="en-US" sz="1600" dirty="0"/>
          </a:p>
        </p:txBody>
      </p:sp>
      <p:sp>
        <p:nvSpPr>
          <p:cNvPr id="19" name="Text Placeholder 2"/>
          <p:cNvSpPr txBox="1">
            <a:spLocks/>
          </p:cNvSpPr>
          <p:nvPr/>
        </p:nvSpPr>
        <p:spPr>
          <a:xfrm>
            <a:off x="228600" y="3647635"/>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Garrett Kidd</a:t>
            </a:r>
            <a:endParaRPr lang="en-US" sz="1600" dirty="0"/>
          </a:p>
        </p:txBody>
      </p:sp>
      <p:sp>
        <p:nvSpPr>
          <p:cNvPr id="20" name="Text Placeholder 2"/>
          <p:cNvSpPr txBox="1">
            <a:spLocks/>
          </p:cNvSpPr>
          <p:nvPr/>
        </p:nvSpPr>
        <p:spPr>
          <a:xfrm>
            <a:off x="228600" y="4036822"/>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err="1" smtClean="0"/>
              <a:t>Labreshia</a:t>
            </a:r>
            <a:r>
              <a:rPr lang="en-US" sz="1600" dirty="0" smtClean="0"/>
              <a:t> Mims</a:t>
            </a:r>
            <a:endParaRPr lang="en-US" sz="1600" dirty="0"/>
          </a:p>
        </p:txBody>
      </p:sp>
      <p:sp>
        <p:nvSpPr>
          <p:cNvPr id="21" name="Text Placeholder 2"/>
          <p:cNvSpPr txBox="1">
            <a:spLocks/>
          </p:cNvSpPr>
          <p:nvPr/>
        </p:nvSpPr>
        <p:spPr>
          <a:xfrm>
            <a:off x="4665612" y="3260212"/>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Rebekke </a:t>
            </a:r>
            <a:r>
              <a:rPr lang="en-US" sz="1600" dirty="0" err="1" smtClean="0"/>
              <a:t>Muench</a:t>
            </a:r>
            <a:endParaRPr lang="en-US" sz="1600" dirty="0"/>
          </a:p>
        </p:txBody>
      </p:sp>
      <p:sp>
        <p:nvSpPr>
          <p:cNvPr id="22" name="Text Placeholder 2"/>
          <p:cNvSpPr txBox="1">
            <a:spLocks/>
          </p:cNvSpPr>
          <p:nvPr/>
        </p:nvSpPr>
        <p:spPr>
          <a:xfrm>
            <a:off x="4665612" y="3649399"/>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Jacob Patrick</a:t>
            </a:r>
            <a:endParaRPr lang="en-US" sz="1600" dirty="0"/>
          </a:p>
        </p:txBody>
      </p:sp>
      <p:sp>
        <p:nvSpPr>
          <p:cNvPr id="23" name="Text Placeholder 2"/>
          <p:cNvSpPr txBox="1">
            <a:spLocks/>
          </p:cNvSpPr>
          <p:nvPr/>
        </p:nvSpPr>
        <p:spPr>
          <a:xfrm>
            <a:off x="4665612" y="4038586"/>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Amy Wolfe </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dirty="0" smtClean="0"/>
              <a:t>Conclusions</a:t>
            </a:r>
          </a:p>
          <a:p>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274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dirty="0" smtClean="0"/>
              <a:t>Errors/ Uncertainties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1129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dirty="0" smtClean="0"/>
              <a:t>Moving Forward</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9306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94358" y="2736087"/>
            <a:ext cx="8051583" cy="704088"/>
          </a:xfrm>
        </p:spPr>
        <p:txBody>
          <a:bodyPr>
            <a:noAutofit/>
          </a:bodyPr>
          <a:lstStyle/>
          <a:p>
            <a:pPr>
              <a:lnSpc>
                <a:spcPct val="100000"/>
              </a:lnSpc>
              <a:spcBef>
                <a:spcPts val="0"/>
              </a:spcBef>
            </a:pPr>
            <a:r>
              <a:rPr lang="en-US" sz="1800" dirty="0" smtClean="0"/>
              <a:t>La </a:t>
            </a:r>
            <a:r>
              <a:rPr lang="en-US" sz="1800" dirty="0" err="1"/>
              <a:t>Mancomunidad</a:t>
            </a:r>
            <a:r>
              <a:rPr lang="en-US" sz="1800" dirty="0"/>
              <a:t> La </a:t>
            </a:r>
            <a:r>
              <a:rPr lang="en-US" sz="1800" dirty="0" err="1"/>
              <a:t>Montanona</a:t>
            </a:r>
            <a:r>
              <a:rPr lang="en-US" sz="1800" dirty="0"/>
              <a:t>, </a:t>
            </a:r>
            <a:r>
              <a:rPr lang="en-US" sz="1800" dirty="0" smtClean="0"/>
              <a:t>Chalatenango</a:t>
            </a:r>
          </a:p>
          <a:p>
            <a:pPr>
              <a:lnSpc>
                <a:spcPct val="100000"/>
              </a:lnSpc>
              <a:spcBef>
                <a:spcPts val="0"/>
              </a:spcBef>
            </a:pPr>
            <a:r>
              <a:rPr lang="en-US" sz="1800" dirty="0" err="1" smtClean="0"/>
              <a:t>Ministerio</a:t>
            </a:r>
            <a:r>
              <a:rPr lang="en-US" sz="1800" dirty="0" smtClean="0"/>
              <a:t> </a:t>
            </a:r>
            <a:r>
              <a:rPr lang="en-US" sz="1800" dirty="0"/>
              <a:t>de Medio </a:t>
            </a:r>
            <a:r>
              <a:rPr lang="en-US" sz="1800" dirty="0" err="1"/>
              <a:t>Ambiente</a:t>
            </a:r>
            <a:r>
              <a:rPr lang="en-US" sz="1800" dirty="0"/>
              <a:t> y </a:t>
            </a:r>
            <a:r>
              <a:rPr lang="en-US" sz="1800" dirty="0" err="1"/>
              <a:t>Recursos</a:t>
            </a:r>
            <a:r>
              <a:rPr lang="en-US" sz="1800" dirty="0"/>
              <a:t> </a:t>
            </a:r>
            <a:r>
              <a:rPr lang="en-US" sz="1800" dirty="0" err="1"/>
              <a:t>Naturales</a:t>
            </a:r>
            <a:r>
              <a:rPr lang="en-US" sz="1800" dirty="0"/>
              <a:t> (MARN</a:t>
            </a:r>
            <a:r>
              <a:rPr lang="en-US" sz="1800" dirty="0" smtClean="0"/>
              <a:t>)</a:t>
            </a:r>
            <a:endParaRPr lang="en-US" sz="1800" b="1" dirty="0"/>
          </a:p>
        </p:txBody>
      </p:sp>
      <p:sp>
        <p:nvSpPr>
          <p:cNvPr id="4" name="Text Placeholder 3"/>
          <p:cNvSpPr>
            <a:spLocks noGrp="1"/>
          </p:cNvSpPr>
          <p:nvPr>
            <p:ph type="body" sz="quarter" idx="12"/>
          </p:nvPr>
        </p:nvSpPr>
        <p:spPr>
          <a:xfrm>
            <a:off x="571206" y="4061833"/>
            <a:ext cx="8051582" cy="2030624"/>
          </a:xfrm>
        </p:spPr>
        <p:txBody>
          <a:bodyPr>
            <a:noAutofit/>
          </a:bodyPr>
          <a:lstStyle/>
          <a:p>
            <a:pPr>
              <a:lnSpc>
                <a:spcPct val="100000"/>
              </a:lnSpc>
              <a:spcBef>
                <a:spcPts val="0"/>
              </a:spcBef>
            </a:pPr>
            <a:r>
              <a:rPr lang="en-US" sz="1800" dirty="0"/>
              <a:t>The Earth Institute, Columbia University (ABES Project</a:t>
            </a:r>
            <a:r>
              <a:rPr lang="en-US" sz="1800" dirty="0" smtClean="0"/>
              <a:t>)</a:t>
            </a:r>
          </a:p>
          <a:p>
            <a:pPr>
              <a:lnSpc>
                <a:spcPct val="100000"/>
              </a:lnSpc>
              <a:spcBef>
                <a:spcPts val="0"/>
              </a:spcBef>
            </a:pPr>
            <a:r>
              <a:rPr lang="en-US" sz="1800" dirty="0" smtClean="0"/>
              <a:t>Previous contributors from Fall 2015 - Jordan </a:t>
            </a:r>
            <a:r>
              <a:rPr lang="en-US" sz="1800" dirty="0" err="1" smtClean="0"/>
              <a:t>Ped</a:t>
            </a:r>
            <a:r>
              <a:rPr lang="en-US" sz="1800" dirty="0"/>
              <a:t>, </a:t>
            </a:r>
            <a:r>
              <a:rPr lang="en-US" sz="1800" dirty="0" smtClean="0"/>
              <a:t>Courtney </a:t>
            </a:r>
            <a:r>
              <a:rPr lang="en-US" sz="1800" dirty="0" err="1" smtClean="0"/>
              <a:t>Duquette</a:t>
            </a:r>
            <a:r>
              <a:rPr lang="en-US" sz="1800" dirty="0" smtClean="0"/>
              <a:t>, Clarence </a:t>
            </a:r>
            <a:r>
              <a:rPr lang="en-US" sz="1800" dirty="0" err="1" smtClean="0"/>
              <a:t>Kimbrell</a:t>
            </a:r>
            <a:r>
              <a:rPr lang="en-US" sz="1800" dirty="0"/>
              <a:t>, </a:t>
            </a:r>
            <a:r>
              <a:rPr lang="en-US" sz="1800" dirty="0" smtClean="0"/>
              <a:t>Susannah Miller</a:t>
            </a:r>
            <a:r>
              <a:rPr lang="en-US" sz="1800" dirty="0"/>
              <a:t>, </a:t>
            </a:r>
            <a:r>
              <a:rPr lang="en-US" sz="1800" dirty="0" smtClean="0"/>
              <a:t>and Stephen Zimmerman </a:t>
            </a:r>
            <a:endParaRPr lang="en-US" b="1"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71206" y="232739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71206" y="3568431"/>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Contributors</a:t>
            </a:r>
            <a:endParaRPr lang="en-US" sz="2800" dirty="0" smtClean="0">
              <a:solidFill>
                <a:schemeClr val="accent1"/>
              </a:solidFill>
              <a:latin typeface="Century Gothic" panose="020B0502020202020204" pitchFamily="34" charset="0"/>
            </a:endParaRPr>
          </a:p>
        </p:txBody>
      </p:sp>
      <p:sp>
        <p:nvSpPr>
          <p:cNvPr id="8" name="Text Placeholder 2"/>
          <p:cNvSpPr txBox="1">
            <a:spLocks/>
          </p:cNvSpPr>
          <p:nvPr/>
        </p:nvSpPr>
        <p:spPr>
          <a:xfrm>
            <a:off x="594358" y="1434495"/>
            <a:ext cx="8051583" cy="704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dirty="0" smtClean="0"/>
              <a:t>Dr. Kenton Ross, NASA DEVELOP National Program</a:t>
            </a:r>
          </a:p>
          <a:p>
            <a:pPr>
              <a:lnSpc>
                <a:spcPct val="100000"/>
              </a:lnSpc>
              <a:spcBef>
                <a:spcPts val="0"/>
              </a:spcBef>
            </a:pPr>
            <a:r>
              <a:rPr lang="en-US" sz="1800" dirty="0" smtClean="0"/>
              <a:t>Emily Adams, NASA </a:t>
            </a:r>
            <a:r>
              <a:rPr lang="en-US" sz="1800" dirty="0" smtClean="0"/>
              <a:t>DEVELOP at Langley Research Center</a:t>
            </a:r>
            <a:endParaRPr lang="en-US" sz="1800" dirty="0"/>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593076"/>
            <a:ext cx="3593592" cy="4499380"/>
          </a:xfrm>
        </p:spPr>
        <p:txBody>
          <a:bodyPr>
            <a:normAutofit/>
          </a:bodyPr>
          <a:lstStyle/>
          <a:p>
            <a:pPr marL="347663" indent="-347663"/>
            <a:r>
              <a:rPr lang="en-US" b="1" dirty="0">
                <a:solidFill>
                  <a:schemeClr val="accent1"/>
                </a:solidFill>
              </a:rPr>
              <a:t>Develop </a:t>
            </a:r>
            <a:r>
              <a:rPr lang="en-US" dirty="0" smtClean="0"/>
              <a:t>a methodology </a:t>
            </a:r>
            <a:r>
              <a:rPr lang="en-US" dirty="0"/>
              <a:t>for monitoring and forecasting ecological change in study area</a:t>
            </a:r>
          </a:p>
          <a:p>
            <a:pPr marL="347663" indent="-347663"/>
            <a:r>
              <a:rPr lang="en-US" b="1" dirty="0">
                <a:solidFill>
                  <a:schemeClr val="accent1"/>
                </a:solidFill>
              </a:rPr>
              <a:t>Delineate</a:t>
            </a:r>
            <a:r>
              <a:rPr lang="en-US" dirty="0">
                <a:solidFill>
                  <a:schemeClr val="accent1"/>
                </a:solidFill>
              </a:rPr>
              <a:t> </a:t>
            </a:r>
            <a:r>
              <a:rPr lang="en-US" dirty="0"/>
              <a:t>Land Use/Land Cover (LULC</a:t>
            </a:r>
            <a:r>
              <a:rPr lang="en-US" dirty="0" smtClean="0"/>
              <a:t>) into </a:t>
            </a:r>
            <a:r>
              <a:rPr lang="en-US" dirty="0"/>
              <a:t>dominate tree species, agriculture and pastoral plots, and urban development</a:t>
            </a:r>
          </a:p>
          <a:p>
            <a:pPr marL="347663" indent="-347663"/>
            <a:r>
              <a:rPr lang="en-US" b="1" dirty="0" smtClean="0">
                <a:solidFill>
                  <a:schemeClr val="accent1"/>
                </a:solidFill>
              </a:rPr>
              <a:t>Identify</a:t>
            </a:r>
            <a:r>
              <a:rPr lang="en-US" dirty="0" smtClean="0">
                <a:solidFill>
                  <a:schemeClr val="accent1"/>
                </a:solidFill>
              </a:rPr>
              <a:t> </a:t>
            </a:r>
            <a:r>
              <a:rPr lang="en-US" dirty="0"/>
              <a:t>patterns in LULC changes, specifically looking at changes forest cover</a:t>
            </a:r>
          </a:p>
          <a:p>
            <a:endParaRPr lang="en-US" dirty="0"/>
          </a:p>
        </p:txBody>
      </p:sp>
      <p:sp>
        <p:nvSpPr>
          <p:cNvPr id="3" name="Text Placeholder 2"/>
          <p:cNvSpPr>
            <a:spLocks noGrp="1"/>
          </p:cNvSpPr>
          <p:nvPr>
            <p:ph type="body" sz="quarter" idx="10"/>
          </p:nvPr>
        </p:nvSpPr>
        <p:spPr>
          <a:xfrm>
            <a:off x="521208" y="548591"/>
            <a:ext cx="3566160" cy="807055"/>
          </a:xfrm>
        </p:spPr>
        <p:txBody>
          <a:bodyPr/>
          <a:lstStyle/>
          <a:p>
            <a:r>
              <a:rPr lang="en-US" dirty="0" smtClean="0"/>
              <a:t>Objectives</a:t>
            </a:r>
            <a:endParaRPr lang="en-US" dirty="0" smtClean="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2067935"/>
            <a:ext cx="4153988" cy="3115491"/>
          </a:xfrm>
          <a:prstGeom prst="rect">
            <a:avLst/>
          </a:prstGeom>
        </p:spPr>
      </p:pic>
      <p:sp>
        <p:nvSpPr>
          <p:cNvPr id="10" name="Rectangle 9"/>
          <p:cNvSpPr/>
          <p:nvPr/>
        </p:nvSpPr>
        <p:spPr>
          <a:xfrm>
            <a:off x="5223520" y="5268609"/>
            <a:ext cx="2399211" cy="246221"/>
          </a:xfrm>
          <a:prstGeom prst="rect">
            <a:avLst/>
          </a:prstGeom>
        </p:spPr>
        <p:txBody>
          <a:bodyPr wrap="square">
            <a:spAutoFit/>
          </a:bodyPr>
          <a:lstStyle/>
          <a:p>
            <a:r>
              <a:rPr lang="en-US" sz="1000" u="sng" dirty="0" smtClean="0">
                <a:hlinkClick r:id="rId3"/>
              </a:rPr>
              <a:t>Image Credit: </a:t>
            </a:r>
            <a:r>
              <a:rPr lang="en-US" sz="1000" dirty="0" smtClean="0">
                <a:hlinkClick r:id="rId3"/>
              </a:rPr>
              <a:t>Allison Keller</a:t>
            </a:r>
            <a:endParaRPr lang="en-US" sz="1000" dirty="0"/>
          </a:p>
        </p:txBody>
      </p:sp>
    </p:spTree>
    <p:extLst>
      <p:ext uri="{BB962C8B-B14F-4D97-AF65-F5344CB8AC3E}">
        <p14:creationId xmlns:p14="http://schemas.microsoft.com/office/powerpoint/2010/main" val="401320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2023982"/>
            <a:ext cx="4265894" cy="1336548"/>
          </a:xfrm>
        </p:spPr>
        <p:txBody>
          <a:bodyPr/>
          <a:lstStyle/>
          <a:p>
            <a:r>
              <a:rPr lang="es-ES" dirty="0" smtClean="0"/>
              <a:t>La </a:t>
            </a:r>
            <a:r>
              <a:rPr lang="es-ES" dirty="0"/>
              <a:t>Mancomunidad </a:t>
            </a:r>
          </a:p>
          <a:p>
            <a:r>
              <a:rPr lang="es-ES" dirty="0"/>
              <a:t>La </a:t>
            </a:r>
            <a:r>
              <a:rPr lang="es-ES" dirty="0" err="1"/>
              <a:t>Montañona</a:t>
            </a:r>
            <a:r>
              <a:rPr lang="es-ES" dirty="0"/>
              <a:t>, Chalatenango, El Salvador</a:t>
            </a:r>
            <a:endParaRPr lang="en-US" dirty="0"/>
          </a:p>
        </p:txBody>
      </p:sp>
      <p:sp>
        <p:nvSpPr>
          <p:cNvPr id="3" name="Text Placeholder 2"/>
          <p:cNvSpPr>
            <a:spLocks noGrp="1"/>
          </p:cNvSpPr>
          <p:nvPr>
            <p:ph type="body" sz="quarter" idx="10"/>
          </p:nvPr>
        </p:nvSpPr>
        <p:spPr>
          <a:xfrm>
            <a:off x="548640" y="1427110"/>
            <a:ext cx="3566160" cy="1325880"/>
          </a:xfrm>
        </p:spPr>
        <p:txBody>
          <a:bodyPr/>
          <a:lstStyle/>
          <a:p>
            <a:r>
              <a:rPr lang="en-US" dirty="0" smtClean="0"/>
              <a:t>Study Area</a:t>
            </a:r>
          </a:p>
          <a:p>
            <a:endParaRPr lang="en-US" dirty="0"/>
          </a:p>
        </p:txBody>
      </p:sp>
      <p:sp>
        <p:nvSpPr>
          <p:cNvPr id="6" name="Text Placeholder 2"/>
          <p:cNvSpPr txBox="1">
            <a:spLocks/>
          </p:cNvSpPr>
          <p:nvPr/>
        </p:nvSpPr>
        <p:spPr>
          <a:xfrm>
            <a:off x="576072" y="3471330"/>
            <a:ext cx="3566160" cy="132588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Study Period</a:t>
            </a:r>
          </a:p>
          <a:p>
            <a:endParaRPr lang="en-US" dirty="0"/>
          </a:p>
        </p:txBody>
      </p:sp>
      <p:sp>
        <p:nvSpPr>
          <p:cNvPr id="7" name="Text Placeholder 1"/>
          <p:cNvSpPr txBox="1">
            <a:spLocks/>
          </p:cNvSpPr>
          <p:nvPr/>
        </p:nvSpPr>
        <p:spPr>
          <a:xfrm>
            <a:off x="548640" y="4197626"/>
            <a:ext cx="3593592" cy="13365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smtClean="0"/>
              <a:t>1986-2015 </a:t>
            </a:r>
            <a:r>
              <a:rPr lang="es-ES" dirty="0" err="1"/>
              <a:t>D</a:t>
            </a:r>
            <a:r>
              <a:rPr lang="es-ES" dirty="0" err="1" smtClean="0"/>
              <a:t>ry</a:t>
            </a:r>
            <a:r>
              <a:rPr lang="es-ES" dirty="0" smtClean="0"/>
              <a:t> </a:t>
            </a:r>
            <a:r>
              <a:rPr lang="es-ES" dirty="0" err="1"/>
              <a:t>S</a:t>
            </a:r>
            <a:r>
              <a:rPr lang="es-ES" dirty="0" err="1" smtClean="0"/>
              <a:t>eason</a:t>
            </a:r>
            <a:r>
              <a:rPr lang="es-ES" dirty="0" smtClean="0"/>
              <a:t> </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051" r="1"/>
          <a:stretch/>
        </p:blipFill>
        <p:spPr>
          <a:xfrm>
            <a:off x="5016137" y="1036320"/>
            <a:ext cx="3517768" cy="4497854"/>
          </a:xfrm>
          <a:prstGeom prst="rect">
            <a:avLst/>
          </a:prstGeom>
          <a:ln>
            <a:solidFill>
              <a:srgbClr val="003300"/>
            </a:solidFill>
          </a:ln>
        </p:spPr>
      </p:pic>
    </p:spTree>
    <p:extLst>
      <p:ext uri="{BB962C8B-B14F-4D97-AF65-F5344CB8AC3E}">
        <p14:creationId xmlns:p14="http://schemas.microsoft.com/office/powerpoint/2010/main" val="124279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43540" y="1623019"/>
            <a:ext cx="8856920" cy="2372217"/>
          </a:xfrm>
        </p:spPr>
        <p:txBody>
          <a:bodyPr>
            <a:normAutofit/>
          </a:bodyPr>
          <a:lstStyle/>
          <a:p>
            <a:pPr marL="342900" lvl="0" indent="-342900">
              <a:buFont typeface="Arial" panose="020B0604020202020204" pitchFamily="34" charset="0"/>
              <a:buChar char="•"/>
            </a:pPr>
            <a:r>
              <a:rPr lang="en-US" dirty="0" smtClean="0"/>
              <a:t>El Salvador </a:t>
            </a:r>
            <a:r>
              <a:rPr lang="en-US" dirty="0" smtClean="0"/>
              <a:t>population </a:t>
            </a:r>
            <a:r>
              <a:rPr lang="en-US" dirty="0" smtClean="0"/>
              <a:t>density and deforestation </a:t>
            </a:r>
          </a:p>
          <a:p>
            <a:pPr marL="342900" lvl="0" indent="-342900">
              <a:buFont typeface="Arial" panose="020B0604020202020204" pitchFamily="34" charset="0"/>
              <a:buChar char="•"/>
            </a:pPr>
            <a:r>
              <a:rPr lang="en-US" dirty="0" smtClean="0"/>
              <a:t>Subsistence </a:t>
            </a:r>
            <a:r>
              <a:rPr lang="en-US" dirty="0"/>
              <a:t>farmers rely on forests for ecosystem services</a:t>
            </a:r>
          </a:p>
          <a:p>
            <a:pPr marL="342900" lvl="0" indent="-342900">
              <a:buFont typeface="Arial" panose="020B0604020202020204" pitchFamily="34" charset="0"/>
              <a:buChar char="•"/>
            </a:pPr>
            <a:r>
              <a:rPr lang="en-US" dirty="0" smtClean="0"/>
              <a:t>The </a:t>
            </a:r>
            <a:r>
              <a:rPr lang="en-US" dirty="0"/>
              <a:t>pine oak forest </a:t>
            </a:r>
            <a:r>
              <a:rPr lang="en-US" dirty="0" smtClean="0"/>
              <a:t>is threatened </a:t>
            </a:r>
            <a:r>
              <a:rPr lang="en-US" dirty="0"/>
              <a:t>by encroachment </a:t>
            </a:r>
            <a:endParaRPr lang="en-US" dirty="0" smtClean="0"/>
          </a:p>
        </p:txBody>
      </p:sp>
      <p:sp>
        <p:nvSpPr>
          <p:cNvPr id="3" name="Text Placeholder 2"/>
          <p:cNvSpPr>
            <a:spLocks noGrp="1"/>
          </p:cNvSpPr>
          <p:nvPr>
            <p:ph type="body" sz="quarter" idx="10"/>
          </p:nvPr>
        </p:nvSpPr>
        <p:spPr>
          <a:xfrm>
            <a:off x="143540" y="581336"/>
            <a:ext cx="5964866" cy="1267944"/>
          </a:xfrm>
        </p:spPr>
        <p:txBody>
          <a:bodyPr/>
          <a:lstStyle/>
          <a:p>
            <a:r>
              <a:rPr lang="en-US" dirty="0" smtClean="0"/>
              <a:t>Community Concerns</a:t>
            </a:r>
          </a:p>
          <a:p>
            <a:endParaRPr lang="en-US" dirty="0"/>
          </a:p>
        </p:txBody>
      </p:sp>
      <p:sp>
        <p:nvSpPr>
          <p:cNvPr id="5" name="Text Placeholder 4"/>
          <p:cNvSpPr>
            <a:spLocks noGrp="1"/>
          </p:cNvSpPr>
          <p:nvPr>
            <p:ph type="body" sz="quarter" idx="13"/>
          </p:nvPr>
        </p:nvSpPr>
        <p:spPr>
          <a:xfrm>
            <a:off x="2519916" y="6583680"/>
            <a:ext cx="4338084" cy="274320"/>
          </a:xfrm>
        </p:spPr>
        <p:txBody>
          <a:bodyPr>
            <a:normAutofit/>
          </a:bodyPr>
          <a:lstStyle/>
          <a:p>
            <a:r>
              <a:rPr lang="en-US" dirty="0" smtClean="0"/>
              <a:t>Image Credit: </a:t>
            </a:r>
            <a:r>
              <a:rPr lang="en-US" dirty="0" smtClean="0">
                <a:hlinkClick r:id="rId3"/>
              </a:rPr>
              <a:t>Otto Rodriguez</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55763"/>
            <a:ext cx="9144000" cy="2536031"/>
          </a:xfrm>
          <a:prstGeom prst="rect">
            <a:avLst/>
          </a:prstGeom>
        </p:spPr>
      </p:pic>
    </p:spTree>
    <p:extLst>
      <p:ext uri="{BB962C8B-B14F-4D97-AF65-F5344CB8AC3E}">
        <p14:creationId xmlns:p14="http://schemas.microsoft.com/office/powerpoint/2010/main" val="9090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0375" y="2268775"/>
            <a:ext cx="4680184" cy="3374136"/>
          </a:xfrm>
        </p:spPr>
        <p:txBody>
          <a:bodyPr>
            <a:normAutofit/>
          </a:bodyPr>
          <a:lstStyle/>
          <a:p>
            <a:pPr marL="342900" indent="-342900">
              <a:buFont typeface="Arial" panose="020B0604020202020204" pitchFamily="34" charset="0"/>
              <a:buChar char="•"/>
            </a:pPr>
            <a:r>
              <a:rPr lang="en-US" dirty="0" smtClean="0"/>
              <a:t>USAID El Salvador Mission </a:t>
            </a:r>
          </a:p>
          <a:p>
            <a:pPr marL="342900" indent="-342900">
              <a:buFont typeface="Arial" panose="020B0604020202020204" pitchFamily="34" charset="0"/>
              <a:buChar char="•"/>
            </a:pPr>
            <a:r>
              <a:rPr lang="en-US" dirty="0" smtClean="0"/>
              <a:t>The Earth Institute, Columbia University</a:t>
            </a:r>
          </a:p>
          <a:p>
            <a:pPr lvl="1" indent="0">
              <a:buNone/>
            </a:pPr>
            <a:r>
              <a:rPr lang="en-US" sz="1800" dirty="0" smtClean="0"/>
              <a:t>Agroforestry for Biodiversity and Ecosystem Services </a:t>
            </a:r>
          </a:p>
          <a:p>
            <a:pPr lvl="1" indent="0">
              <a:buNone/>
            </a:pPr>
            <a:r>
              <a:rPr lang="en-US" sz="1800" dirty="0" smtClean="0"/>
              <a:t>(ABES Project)</a:t>
            </a:r>
          </a:p>
          <a:p>
            <a:pPr marL="342900" indent="-342900">
              <a:buFont typeface="Arial" panose="020B0604020202020204" pitchFamily="34" charset="0"/>
              <a:buChar char="•"/>
            </a:pPr>
            <a:r>
              <a:rPr lang="en-US" dirty="0" err="1" smtClean="0"/>
              <a:t>Ministerio</a:t>
            </a:r>
            <a:r>
              <a:rPr lang="en-US" dirty="0" smtClean="0"/>
              <a:t> </a:t>
            </a:r>
            <a:r>
              <a:rPr lang="en-US" dirty="0"/>
              <a:t>de Medio </a:t>
            </a:r>
            <a:r>
              <a:rPr lang="en-US" dirty="0" err="1"/>
              <a:t>Ambiente</a:t>
            </a:r>
            <a:r>
              <a:rPr lang="en-US" dirty="0"/>
              <a:t> y </a:t>
            </a:r>
            <a:r>
              <a:rPr lang="en-US" dirty="0" err="1"/>
              <a:t>Recursos</a:t>
            </a:r>
            <a:r>
              <a:rPr lang="en-US" dirty="0"/>
              <a:t> </a:t>
            </a:r>
            <a:r>
              <a:rPr lang="en-US" dirty="0" err="1"/>
              <a:t>Naturales</a:t>
            </a:r>
            <a:r>
              <a:rPr lang="en-US" dirty="0"/>
              <a:t> (</a:t>
            </a:r>
            <a:r>
              <a:rPr lang="en-US" dirty="0" smtClean="0"/>
              <a:t>MARN)</a:t>
            </a:r>
            <a:endParaRPr lang="en-US" dirty="0"/>
          </a:p>
          <a:p>
            <a:endParaRPr lang="en-US" dirty="0"/>
          </a:p>
        </p:txBody>
      </p:sp>
      <p:sp>
        <p:nvSpPr>
          <p:cNvPr id="3" name="Text Placeholder 2"/>
          <p:cNvSpPr>
            <a:spLocks noGrp="1"/>
          </p:cNvSpPr>
          <p:nvPr>
            <p:ph type="body" sz="quarter" idx="10"/>
          </p:nvPr>
        </p:nvSpPr>
        <p:spPr/>
        <p:txBody>
          <a:bodyPr/>
          <a:lstStyle/>
          <a:p>
            <a:r>
              <a:rPr lang="en-US" dirty="0" smtClean="0"/>
              <a:t>Partner Organizations</a:t>
            </a:r>
            <a:endParaRPr lang="en-US" dirty="0"/>
          </a:p>
        </p:txBody>
      </p:sp>
      <p:sp>
        <p:nvSpPr>
          <p:cNvPr id="5" name="Text Placeholder 4"/>
          <p:cNvSpPr>
            <a:spLocks noGrp="1"/>
          </p:cNvSpPr>
          <p:nvPr>
            <p:ph type="body" sz="quarter" idx="13"/>
          </p:nvPr>
        </p:nvSpPr>
        <p:spPr>
          <a:xfrm>
            <a:off x="5527842" y="6477253"/>
            <a:ext cx="2793534" cy="268873"/>
          </a:xfrm>
        </p:spPr>
        <p:txBody>
          <a:bodyPr>
            <a:normAutofit fontScale="77500" lnSpcReduction="20000"/>
          </a:bodyPr>
          <a:lstStyle/>
          <a:p>
            <a:r>
              <a:rPr lang="en-US" dirty="0" smtClean="0"/>
              <a:t>Image Credits: USAID, MARN, The Earth Institute</a:t>
            </a:r>
          </a:p>
        </p:txBody>
      </p:sp>
      <p:pic>
        <p:nvPicPr>
          <p:cNvPr id="1026" name="Picture 2" descr="U.S. Agency for International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972" y="1965960"/>
            <a:ext cx="2911912" cy="90901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Image result for columbia earth instit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 result for ministerio de medio ambiente y recursos naturales el salv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972" y="3910024"/>
            <a:ext cx="3264903" cy="97947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blogs.cuit.columbia.edu/sdds/files/2014/11/Earth-Institute-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7842" y="3084499"/>
            <a:ext cx="2884306" cy="61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92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3791" y="3177195"/>
            <a:ext cx="3593592" cy="1918934"/>
          </a:xfrm>
        </p:spPr>
        <p:txBody>
          <a:bodyPr/>
          <a:lstStyle/>
          <a:p>
            <a:pPr marL="342900" lvl="0" indent="-342900">
              <a:buFont typeface="Arial" panose="020B0604020202020204" pitchFamily="34" charset="0"/>
              <a:buChar char="•"/>
            </a:pPr>
            <a:r>
              <a:rPr lang="en-US" dirty="0"/>
              <a:t>Landsat CDR 4/5 &amp; 8</a:t>
            </a:r>
          </a:p>
          <a:p>
            <a:pPr marL="342900" lvl="0" indent="-342900">
              <a:buFont typeface="Arial" panose="020B0604020202020204" pitchFamily="34" charset="0"/>
              <a:buChar char="•"/>
            </a:pPr>
            <a:r>
              <a:rPr lang="en-US" dirty="0"/>
              <a:t>ABES Project Field Survey</a:t>
            </a:r>
          </a:p>
          <a:p>
            <a:pPr marL="342900" lvl="0" indent="-342900">
              <a:buFont typeface="Arial" panose="020B0604020202020204" pitchFamily="34" charset="0"/>
              <a:buChar char="•"/>
            </a:pPr>
            <a:r>
              <a:rPr lang="en-US" dirty="0"/>
              <a:t>MARN</a:t>
            </a:r>
          </a:p>
          <a:p>
            <a:pPr marL="342900" lvl="0" indent="-342900">
              <a:buFont typeface="Arial" panose="020B0604020202020204" pitchFamily="34" charset="0"/>
              <a:buChar char="•"/>
            </a:pPr>
            <a:r>
              <a:rPr lang="en-US" dirty="0"/>
              <a:t>USAID </a:t>
            </a:r>
            <a:r>
              <a:rPr lang="en-US" dirty="0" err="1"/>
              <a:t>GeoCenter</a:t>
            </a:r>
            <a:endParaRPr lang="en-US" dirty="0"/>
          </a:p>
          <a:p>
            <a:endParaRPr lang="en-US" dirty="0"/>
          </a:p>
        </p:txBody>
      </p:sp>
      <p:pic>
        <p:nvPicPr>
          <p:cNvPr id="7" name="Picture 2" descr="01 Landsat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651" y="3777996"/>
            <a:ext cx="2346961" cy="22675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03 Landsa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447" y="2632612"/>
            <a:ext cx="2600502" cy="21228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p:cNvGraphicFramePr/>
          <p:nvPr>
            <p:extLst>
              <p:ext uri="{D42A27DB-BD31-4B8C-83A1-F6EECF244321}">
                <p14:modId xmlns:p14="http://schemas.microsoft.com/office/powerpoint/2010/main" val="2761709123"/>
              </p:ext>
            </p:extLst>
          </p:nvPr>
        </p:nvGraphicFramePr>
        <p:xfrm>
          <a:off x="503791" y="200677"/>
          <a:ext cx="8499943" cy="2968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 Placeholder 4"/>
          <p:cNvSpPr>
            <a:spLocks noGrp="1"/>
          </p:cNvSpPr>
          <p:nvPr>
            <p:ph type="body" sz="quarter" idx="13"/>
          </p:nvPr>
        </p:nvSpPr>
        <p:spPr>
          <a:xfrm>
            <a:off x="4479344" y="6045591"/>
            <a:ext cx="1137684" cy="274320"/>
          </a:xfrm>
        </p:spPr>
        <p:txBody>
          <a:bodyPr>
            <a:normAutofit/>
          </a:bodyPr>
          <a:lstStyle/>
          <a:p>
            <a:r>
              <a:rPr lang="en-US" dirty="0" smtClean="0"/>
              <a:t>Landsat 4/5</a:t>
            </a:r>
            <a:endParaRPr lang="en-US" dirty="0"/>
          </a:p>
        </p:txBody>
      </p:sp>
      <p:sp>
        <p:nvSpPr>
          <p:cNvPr id="12" name="Text Placeholder 4"/>
          <p:cNvSpPr>
            <a:spLocks noGrp="1"/>
          </p:cNvSpPr>
          <p:nvPr>
            <p:ph type="body" sz="quarter" idx="13"/>
          </p:nvPr>
        </p:nvSpPr>
        <p:spPr>
          <a:xfrm>
            <a:off x="7578834" y="4407319"/>
            <a:ext cx="1137684" cy="274320"/>
          </a:xfrm>
        </p:spPr>
        <p:txBody>
          <a:bodyPr>
            <a:normAutofit/>
          </a:bodyPr>
          <a:lstStyle/>
          <a:p>
            <a:r>
              <a:rPr lang="en-US" dirty="0" smtClean="0"/>
              <a:t>Landsat 8</a:t>
            </a:r>
            <a:endParaRPr lang="en-US" dirty="0"/>
          </a:p>
        </p:txBody>
      </p:sp>
      <p:sp>
        <p:nvSpPr>
          <p:cNvPr id="9" name="Text Placeholder 2"/>
          <p:cNvSpPr>
            <a:spLocks noGrp="1"/>
          </p:cNvSpPr>
          <p:nvPr>
            <p:ph type="body" sz="quarter" idx="10"/>
          </p:nvPr>
        </p:nvSpPr>
        <p:spPr>
          <a:xfrm>
            <a:off x="0" y="200677"/>
            <a:ext cx="3566160" cy="1325880"/>
          </a:xfrm>
        </p:spPr>
        <p:txBody>
          <a:bodyPr/>
          <a:lstStyle/>
          <a:p>
            <a:r>
              <a:rPr lang="en-US" dirty="0" smtClean="0"/>
              <a:t>Methodology</a:t>
            </a:r>
          </a:p>
          <a:p>
            <a:endParaRPr lang="en-US" dirty="0"/>
          </a:p>
        </p:txBody>
      </p:sp>
    </p:spTree>
    <p:extLst>
      <p:ext uri="{BB962C8B-B14F-4D97-AF65-F5344CB8AC3E}">
        <p14:creationId xmlns:p14="http://schemas.microsoft.com/office/powerpoint/2010/main" val="367827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2858" y="3072394"/>
            <a:ext cx="4834563" cy="1510239"/>
          </a:xfrm>
        </p:spPr>
        <p:txBody>
          <a:bodyPr>
            <a:normAutofit/>
          </a:bodyPr>
          <a:lstStyle/>
          <a:p>
            <a:pPr marL="342900" lvl="0" indent="-342900">
              <a:buFont typeface="Arial" panose="020B0604020202020204" pitchFamily="34" charset="0"/>
              <a:buChar char="•"/>
            </a:pPr>
            <a:r>
              <a:rPr lang="en-US" dirty="0"/>
              <a:t>Landsat s</a:t>
            </a:r>
            <a:r>
              <a:rPr lang="en-US" dirty="0" smtClean="0"/>
              <a:t>cenes</a:t>
            </a:r>
          </a:p>
          <a:p>
            <a:pPr marL="342900" lvl="0" indent="-342900">
              <a:buFont typeface="Arial" panose="020B0604020202020204" pitchFamily="34" charset="0"/>
              <a:buChar char="•"/>
            </a:pPr>
            <a:r>
              <a:rPr lang="en-US" dirty="0" err="1" smtClean="0"/>
              <a:t>QuickBird</a:t>
            </a:r>
            <a:r>
              <a:rPr lang="en-US" dirty="0" smtClean="0"/>
              <a:t> </a:t>
            </a:r>
            <a:r>
              <a:rPr lang="en-US" dirty="0"/>
              <a:t>and </a:t>
            </a:r>
            <a:r>
              <a:rPr lang="en-US" dirty="0" err="1"/>
              <a:t>RapidEye</a:t>
            </a:r>
            <a:r>
              <a:rPr lang="en-US" dirty="0"/>
              <a:t> </a:t>
            </a:r>
            <a:r>
              <a:rPr lang="en-US" dirty="0" smtClean="0"/>
              <a:t>imagery</a:t>
            </a:r>
          </a:p>
          <a:p>
            <a:pPr marL="342900" lvl="0" indent="-342900">
              <a:buFont typeface="Arial" panose="020B0604020202020204" pitchFamily="34" charset="0"/>
              <a:buChar char="•"/>
            </a:pPr>
            <a:r>
              <a:rPr lang="en-US" dirty="0" smtClean="0"/>
              <a:t>Training sites created in ArcGIS</a:t>
            </a:r>
            <a:endParaRPr lang="en-US" dirty="0"/>
          </a:p>
          <a:p>
            <a:endParaRPr lang="en-US" dirty="0"/>
          </a:p>
        </p:txBody>
      </p:sp>
      <p:graphicFrame>
        <p:nvGraphicFramePr>
          <p:cNvPr id="10" name="Diagram 9"/>
          <p:cNvGraphicFramePr/>
          <p:nvPr>
            <p:extLst>
              <p:ext uri="{D42A27DB-BD31-4B8C-83A1-F6EECF244321}">
                <p14:modId xmlns:p14="http://schemas.microsoft.com/office/powerpoint/2010/main" val="3030966336"/>
              </p:ext>
            </p:extLst>
          </p:nvPr>
        </p:nvGraphicFramePr>
        <p:xfrm>
          <a:off x="508551" y="200677"/>
          <a:ext cx="8499943" cy="2968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2857" y="2487603"/>
            <a:ext cx="2990850" cy="2962275"/>
          </a:xfrm>
          <a:prstGeom prst="rect">
            <a:avLst/>
          </a:prstGeom>
        </p:spPr>
      </p:pic>
      <p:sp>
        <p:nvSpPr>
          <p:cNvPr id="5" name="Text Placeholder 2"/>
          <p:cNvSpPr>
            <a:spLocks noGrp="1"/>
          </p:cNvSpPr>
          <p:nvPr>
            <p:ph type="body" sz="quarter" idx="10"/>
          </p:nvPr>
        </p:nvSpPr>
        <p:spPr>
          <a:xfrm>
            <a:off x="0" y="200677"/>
            <a:ext cx="3566160" cy="1325880"/>
          </a:xfrm>
        </p:spPr>
        <p:txBody>
          <a:bodyPr/>
          <a:lstStyle/>
          <a:p>
            <a:r>
              <a:rPr lang="en-US" dirty="0" smtClean="0"/>
              <a:t>Methodology</a:t>
            </a:r>
          </a:p>
          <a:p>
            <a:endParaRPr lang="en-US" dirty="0"/>
          </a:p>
        </p:txBody>
      </p:sp>
    </p:spTree>
    <p:extLst>
      <p:ext uri="{BB962C8B-B14F-4D97-AF65-F5344CB8AC3E}">
        <p14:creationId xmlns:p14="http://schemas.microsoft.com/office/powerpoint/2010/main" val="20231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4169645202"/>
              </p:ext>
            </p:extLst>
          </p:nvPr>
        </p:nvGraphicFramePr>
        <p:xfrm>
          <a:off x="503791" y="200677"/>
          <a:ext cx="8499943" cy="2968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1"/>
          </p:nvPr>
        </p:nvSpPr>
        <p:spPr>
          <a:xfrm>
            <a:off x="503791" y="3023517"/>
            <a:ext cx="3593592" cy="1952519"/>
          </a:xfrm>
        </p:spPr>
        <p:txBody>
          <a:bodyPr>
            <a:normAutofit/>
          </a:bodyPr>
          <a:lstStyle/>
          <a:p>
            <a:pPr marL="342900" lvl="0" indent="-342900">
              <a:buFont typeface="Arial" panose="020B0604020202020204" pitchFamily="34" charset="0"/>
              <a:buChar char="•"/>
            </a:pPr>
            <a:r>
              <a:rPr lang="en-US" dirty="0" smtClean="0"/>
              <a:t>Maximum </a:t>
            </a:r>
            <a:r>
              <a:rPr lang="en-US" dirty="0"/>
              <a:t>entropy and random forest </a:t>
            </a:r>
            <a:r>
              <a:rPr lang="en-US" dirty="0" smtClean="0"/>
              <a:t>classification</a:t>
            </a:r>
            <a:endParaRPr lang="en-US" dirty="0"/>
          </a:p>
          <a:p>
            <a:pPr marL="342900" lvl="0" indent="-342900">
              <a:buFont typeface="Arial" panose="020B0604020202020204" pitchFamily="34" charset="0"/>
              <a:buChar char="•"/>
            </a:pPr>
            <a:r>
              <a:rPr lang="en-US" dirty="0" smtClean="0"/>
              <a:t>Accuracy assessment</a:t>
            </a:r>
            <a:endParaRPr lang="en-US" dirty="0"/>
          </a:p>
        </p:txBody>
      </p:sp>
      <p:pic>
        <p:nvPicPr>
          <p:cNvPr id="9" name="Picture 2" descr="https://lh3.googleusercontent.com/Yu4aPpiEWln2g6gcd5uaG5n340VlAgVWYCL3i3-_v0WPboisaxlJjH1o2f6Eylm4BlbTecahhV8uNzUhhZKLEMOx_kBcx8kW7ec4zn2IOPolMxgnSlWtfjPmBXV7BXNrj7SJ3746CKM"/>
          <p:cNvPicPr>
            <a:picLocks noChangeAspect="1" noChangeArrowheads="1"/>
          </p:cNvPicPr>
          <p:nvPr/>
        </p:nvPicPr>
        <p:blipFill rotWithShape="1">
          <a:blip r:embed="rId8">
            <a:extLst>
              <a:ext uri="{28A0092B-C50C-407E-A947-70E740481C1C}">
                <a14:useLocalDpi xmlns:a14="http://schemas.microsoft.com/office/drawing/2010/main" val="0"/>
              </a:ext>
            </a:extLst>
          </a:blip>
          <a:srcRect l="26545" t="12627" r="29030" b="5216"/>
          <a:stretch/>
        </p:blipFill>
        <p:spPr bwMode="auto">
          <a:xfrm>
            <a:off x="4753762" y="2860853"/>
            <a:ext cx="3468131" cy="3607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a:spLocks noGrp="1"/>
          </p:cNvSpPr>
          <p:nvPr>
            <p:ph type="body" sz="quarter" idx="10"/>
          </p:nvPr>
        </p:nvSpPr>
        <p:spPr>
          <a:xfrm>
            <a:off x="0" y="200677"/>
            <a:ext cx="3566160" cy="1325880"/>
          </a:xfrm>
        </p:spPr>
        <p:txBody>
          <a:bodyPr/>
          <a:lstStyle/>
          <a:p>
            <a:r>
              <a:rPr lang="en-US" dirty="0" smtClean="0"/>
              <a:t>Methodology</a:t>
            </a:r>
          </a:p>
          <a:p>
            <a:endParaRPr lang="en-US" dirty="0"/>
          </a:p>
        </p:txBody>
      </p:sp>
    </p:spTree>
    <p:extLst>
      <p:ext uri="{BB962C8B-B14F-4D97-AF65-F5344CB8AC3E}">
        <p14:creationId xmlns:p14="http://schemas.microsoft.com/office/powerpoint/2010/main" val="709768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3791" y="2644687"/>
            <a:ext cx="4137878" cy="3374136"/>
          </a:xfrm>
        </p:spPr>
        <p:txBody>
          <a:bodyPr/>
          <a:lstStyle/>
          <a:p>
            <a:pPr marL="342900" lvl="0" indent="-342900">
              <a:buFont typeface="Arial" panose="020B0604020202020204" pitchFamily="34" charset="0"/>
              <a:buChar char="•"/>
            </a:pPr>
            <a:r>
              <a:rPr lang="en-US" dirty="0" err="1"/>
              <a:t>LandTrends</a:t>
            </a:r>
            <a:r>
              <a:rPr lang="en-US" dirty="0"/>
              <a:t> historical land change patterns and forecasting model </a:t>
            </a:r>
          </a:p>
          <a:p>
            <a:pPr marL="342900" lvl="0" indent="-342900">
              <a:buFont typeface="Arial" panose="020B0604020202020204" pitchFamily="34" charset="0"/>
              <a:buChar char="•"/>
            </a:pPr>
            <a:r>
              <a:rPr lang="en-US" dirty="0"/>
              <a:t>RFI accuracy checked with field surveys, </a:t>
            </a:r>
            <a:r>
              <a:rPr lang="en-US" dirty="0" err="1"/>
              <a:t>RapidEye</a:t>
            </a:r>
            <a:r>
              <a:rPr lang="en-US" dirty="0"/>
              <a:t>, </a:t>
            </a:r>
            <a:r>
              <a:rPr lang="en-US" dirty="0" smtClean="0"/>
              <a:t>and </a:t>
            </a:r>
            <a:r>
              <a:rPr lang="en-US" dirty="0" err="1" smtClean="0"/>
              <a:t>GeoCenter</a:t>
            </a:r>
            <a:r>
              <a:rPr lang="en-US" dirty="0" smtClean="0"/>
              <a:t> imagery</a:t>
            </a:r>
            <a:endParaRPr lang="en-US" dirty="0"/>
          </a:p>
        </p:txBody>
      </p:sp>
      <p:sp>
        <p:nvSpPr>
          <p:cNvPr id="5" name="Text Placeholder 4"/>
          <p:cNvSpPr>
            <a:spLocks noGrp="1"/>
          </p:cNvSpPr>
          <p:nvPr>
            <p:ph type="body" sz="quarter" idx="13"/>
          </p:nvPr>
        </p:nvSpPr>
        <p:spPr/>
        <p:txBody>
          <a:bodyPr/>
          <a:lstStyle/>
          <a:p>
            <a:endParaRPr lang="en-US"/>
          </a:p>
        </p:txBody>
      </p:sp>
      <p:graphicFrame>
        <p:nvGraphicFramePr>
          <p:cNvPr id="10" name="Diagram 9"/>
          <p:cNvGraphicFramePr/>
          <p:nvPr>
            <p:extLst>
              <p:ext uri="{D42A27DB-BD31-4B8C-83A1-F6EECF244321}">
                <p14:modId xmlns:p14="http://schemas.microsoft.com/office/powerpoint/2010/main" val="4069995100"/>
              </p:ext>
            </p:extLst>
          </p:nvPr>
        </p:nvGraphicFramePr>
        <p:xfrm>
          <a:off x="503791" y="200677"/>
          <a:ext cx="8499943" cy="2968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2"/>
          <p:cNvSpPr>
            <a:spLocks noGrp="1"/>
          </p:cNvSpPr>
          <p:nvPr>
            <p:ph type="body" sz="quarter" idx="10"/>
          </p:nvPr>
        </p:nvSpPr>
        <p:spPr>
          <a:xfrm>
            <a:off x="0" y="200677"/>
            <a:ext cx="3566160" cy="1325880"/>
          </a:xfrm>
        </p:spPr>
        <p:txBody>
          <a:bodyPr/>
          <a:lstStyle/>
          <a:p>
            <a:r>
              <a:rPr lang="en-US" dirty="0" smtClean="0"/>
              <a:t>Methodology</a:t>
            </a:r>
          </a:p>
          <a:p>
            <a:endParaRPr lang="en-US" dirty="0"/>
          </a:p>
        </p:txBody>
      </p:sp>
    </p:spTree>
    <p:extLst>
      <p:ext uri="{BB962C8B-B14F-4D97-AF65-F5344CB8AC3E}">
        <p14:creationId xmlns:p14="http://schemas.microsoft.com/office/powerpoint/2010/main" val="3758850940"/>
      </p:ext>
    </p:extLst>
  </p:cSld>
  <p:clrMapOvr>
    <a:masterClrMapping/>
  </p:clrMapOvr>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2670</TotalTime>
  <Words>393</Words>
  <Application>Microsoft Office PowerPoint</Application>
  <PresentationFormat>On-screen Show (4:3)</PresentationFormat>
  <Paragraphs>85</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Arya, Vishal (LARC)[DEVELOP]</cp:lastModifiedBy>
  <cp:revision>146</cp:revision>
  <dcterms:created xsi:type="dcterms:W3CDTF">2015-05-18T13:26:09Z</dcterms:created>
  <dcterms:modified xsi:type="dcterms:W3CDTF">2016-03-09T15:26:02Z</dcterms:modified>
</cp:coreProperties>
</file>