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576" userDrawn="1">
          <p15:clr>
            <a:srgbClr val="A4A3A4"/>
          </p15:clr>
        </p15:guide>
        <p15:guide id="3" orient="horz" pos="21864" userDrawn="1">
          <p15:clr>
            <a:srgbClr val="A4A3A4"/>
          </p15:clr>
        </p15:guide>
        <p15:guide id="4" pos="16704" userDrawn="1">
          <p15:clr>
            <a:srgbClr val="A4A3A4"/>
          </p15:clr>
        </p15:guide>
        <p15:guide id="5" pos="15288" userDrawn="1">
          <p15:clr>
            <a:srgbClr val="A4A3A4"/>
          </p15:clr>
        </p15:guide>
        <p15:guide id="6" orient="horz" pos="21312" userDrawn="1">
          <p15:clr>
            <a:srgbClr val="A4A3A4"/>
          </p15:clr>
        </p15:guide>
        <p15:guide id="7" pos="7752" userDrawn="1">
          <p15:clr>
            <a:srgbClr val="A4A3A4"/>
          </p15:clr>
        </p15:guide>
        <p15:guide id="8" pos="8088" userDrawn="1">
          <p15:clr>
            <a:srgbClr val="A4A3A4"/>
          </p15:clr>
        </p15:guide>
        <p15:guide id="9" pos="15624" userDrawn="1">
          <p15:clr>
            <a:srgbClr val="A4A3A4"/>
          </p15:clr>
        </p15:guide>
        <p15:guide id="10" orient="horz" pos="2400" userDrawn="1">
          <p15:clr>
            <a:srgbClr val="A4A3A4"/>
          </p15:clr>
        </p15:guide>
        <p15:guide id="11" orient="horz" pos="5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24" clrIdx="0"/>
  <p:cmAuthor id="2" name="Baldwin, Helen B. (MSFC-ST11)[UAH]" initials="BHB(" lastIdx="7" clrIdx="1"/>
  <p:cmAuthor id="3" name="User" initials="U"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9D"/>
    <a:srgbClr val="89837C"/>
    <a:srgbClr val="95B823"/>
    <a:srgbClr val="55A976"/>
    <a:srgbClr val="C41F48"/>
    <a:srgbClr val="DB6C20"/>
    <a:srgbClr val="904D99"/>
    <a:srgbClr val="964135"/>
    <a:srgbClr val="42ACC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53010" autoAdjust="0"/>
  </p:normalViewPr>
  <p:slideViewPr>
    <p:cSldViewPr snapToGrid="0" showGuides="1">
      <p:cViewPr>
        <p:scale>
          <a:sx n="33" d="100"/>
          <a:sy n="33" d="100"/>
        </p:scale>
        <p:origin x="1550" y="-125"/>
      </p:cViewPr>
      <p:guideLst>
        <p:guide orient="horz" pos="2736"/>
        <p:guide pos="576"/>
        <p:guide orient="horz" pos="21864"/>
        <p:guide pos="16704"/>
        <p:guide pos="15288"/>
        <p:guide orient="horz" pos="21312"/>
        <p:guide pos="7752"/>
        <p:guide pos="8088"/>
        <p:guide pos="15624"/>
        <p:guide orient="horz" pos="2400"/>
        <p:guide orient="horz" pos="5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ary Bengtsson" userId="166dca40-ac4b-41ee-a243-5e19896d54f3" providerId="ADAL" clId="{DA38ED3E-54BD-9D42-89CD-39710D897D85}"/>
    <pc:docChg chg="custSel modSld">
      <pc:chgData name="Zachary Bengtsson" userId="166dca40-ac4b-41ee-a243-5e19896d54f3" providerId="ADAL" clId="{DA38ED3E-54BD-9D42-89CD-39710D897D85}" dt="2020-08-20T17:38:06.200" v="24" actId="20577"/>
      <pc:docMkLst>
        <pc:docMk/>
      </pc:docMkLst>
      <pc:sldChg chg="modSp mod">
        <pc:chgData name="Zachary Bengtsson" userId="166dca40-ac4b-41ee-a243-5e19896d54f3" providerId="ADAL" clId="{DA38ED3E-54BD-9D42-89CD-39710D897D85}" dt="2020-08-20T17:38:06.200" v="24" actId="20577"/>
        <pc:sldMkLst>
          <pc:docMk/>
          <pc:sldMk cId="3969510252" sldId="256"/>
        </pc:sldMkLst>
        <pc:spChg chg="mod">
          <ac:chgData name="Zachary Bengtsson" userId="166dca40-ac4b-41ee-a243-5e19896d54f3" providerId="ADAL" clId="{DA38ED3E-54BD-9D42-89CD-39710D897D85}" dt="2020-08-20T17:38:06.200" v="24" actId="20577"/>
          <ac:spMkLst>
            <pc:docMk/>
            <pc:sldMk cId="3969510252" sldId="256"/>
            <ac:spMk id="7" creationId="{CCC7B32D-56A6-A142-9D9D-634BA508AE2E}"/>
          </ac:spMkLst>
        </pc:spChg>
        <pc:spChg chg="mod">
          <ac:chgData name="Zachary Bengtsson" userId="166dca40-ac4b-41ee-a243-5e19896d54f3" providerId="ADAL" clId="{DA38ED3E-54BD-9D42-89CD-39710D897D85}" dt="2020-08-20T17:37:52.063" v="15" actId="20577"/>
          <ac:spMkLst>
            <pc:docMk/>
            <pc:sldMk cId="3969510252" sldId="256"/>
            <ac:spMk id="19" creationId="{93AF55B4-75F2-4E46-995B-E36887786413}"/>
          </ac:spMkLst>
        </pc:spChg>
        <pc:spChg chg="mod">
          <ac:chgData name="Zachary Bengtsson" userId="166dca40-ac4b-41ee-a243-5e19896d54f3" providerId="ADAL" clId="{DA38ED3E-54BD-9D42-89CD-39710D897D85}" dt="2020-08-20T17:34:01.852" v="1"/>
          <ac:spMkLst>
            <pc:docMk/>
            <pc:sldMk cId="3969510252" sldId="256"/>
            <ac:spMk id="41" creationId="{631B4A2A-CE5C-474A-AA98-CC9A62589A0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snix\Downloads\TractDatad96afa0896ddcd04532f65833c7a5e3b2a1ca1123cd7e211c78cdb6f25ef605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nix\Downloads\TractDatad96afa0896ddcd04532f65833c7a5e3b2a1ca1123cd7e211c78cdb6f25ef605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200" b="1" i="0" baseline="0" dirty="0">
                <a:effectLst/>
              </a:rPr>
              <a:t>LST and Tree Cover</a:t>
            </a:r>
            <a:endParaRPr lang="en-US" sz="2200" b="1" i="0" dirty="0">
              <a:effectLst/>
            </a:endParaRPr>
          </a:p>
        </c:rich>
      </c:tx>
      <c:layout>
        <c:manualLayout>
          <c:xMode val="edge"/>
          <c:yMode val="edge"/>
          <c:x val="0.34512284148121108"/>
          <c:y val="1.3603392207577053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6"/>
              </a:solidFill>
              <a:ln w="9525">
                <a:solidFill>
                  <a:schemeClr val="accent6"/>
                </a:solidFill>
              </a:ln>
              <a:effectLst/>
            </c:spPr>
          </c:marker>
          <c:trendline>
            <c:spPr>
              <a:ln w="38100" cap="flat" cmpd="sng" algn="ctr">
                <a:solidFill>
                  <a:schemeClr val="tx1">
                    <a:lumMod val="65000"/>
                    <a:lumOff val="35000"/>
                  </a:schemeClr>
                </a:solidFill>
                <a:prstDash val="solid"/>
                <a:miter lim="800000"/>
              </a:ln>
              <a:effectLst/>
            </c:spPr>
            <c:trendlineType val="log"/>
            <c:dispRSqr val="0"/>
            <c:dispEq val="0"/>
          </c:trendline>
          <c:xVal>
            <c:numRef>
              <c:f>'ScatterLST-Tree'!$C$2:$C$775</c:f>
              <c:numCache>
                <c:formatCode>General</c:formatCode>
                <c:ptCount val="774"/>
                <c:pt idx="0">
                  <c:v>32.79</c:v>
                </c:pt>
                <c:pt idx="1">
                  <c:v>12.37</c:v>
                </c:pt>
                <c:pt idx="2">
                  <c:v>7.52</c:v>
                </c:pt>
                <c:pt idx="3">
                  <c:v>20.36</c:v>
                </c:pt>
                <c:pt idx="4">
                  <c:v>30.81</c:v>
                </c:pt>
                <c:pt idx="5">
                  <c:v>18.38</c:v>
                </c:pt>
                <c:pt idx="6">
                  <c:v>7.99</c:v>
                </c:pt>
                <c:pt idx="7">
                  <c:v>2.75</c:v>
                </c:pt>
                <c:pt idx="8">
                  <c:v>2.92</c:v>
                </c:pt>
                <c:pt idx="9">
                  <c:v>8.3800000000000008</c:v>
                </c:pt>
                <c:pt idx="10">
                  <c:v>2.84</c:v>
                </c:pt>
                <c:pt idx="11">
                  <c:v>6.92</c:v>
                </c:pt>
                <c:pt idx="12">
                  <c:v>26.05</c:v>
                </c:pt>
                <c:pt idx="13">
                  <c:v>43.94</c:v>
                </c:pt>
                <c:pt idx="14">
                  <c:v>4.3499999999999996</c:v>
                </c:pt>
                <c:pt idx="15">
                  <c:v>1.26</c:v>
                </c:pt>
                <c:pt idx="16">
                  <c:v>3.06</c:v>
                </c:pt>
                <c:pt idx="17">
                  <c:v>1.89</c:v>
                </c:pt>
                <c:pt idx="18">
                  <c:v>14.92</c:v>
                </c:pt>
                <c:pt idx="19">
                  <c:v>5.91</c:v>
                </c:pt>
                <c:pt idx="20">
                  <c:v>3.84</c:v>
                </c:pt>
                <c:pt idx="21">
                  <c:v>12.15</c:v>
                </c:pt>
                <c:pt idx="22">
                  <c:v>61.04</c:v>
                </c:pt>
                <c:pt idx="23">
                  <c:v>33.31</c:v>
                </c:pt>
                <c:pt idx="24">
                  <c:v>40.56</c:v>
                </c:pt>
                <c:pt idx="25">
                  <c:v>27.62</c:v>
                </c:pt>
                <c:pt idx="26">
                  <c:v>1.83</c:v>
                </c:pt>
                <c:pt idx="27">
                  <c:v>0.64</c:v>
                </c:pt>
                <c:pt idx="28">
                  <c:v>0.44</c:v>
                </c:pt>
                <c:pt idx="29">
                  <c:v>1.52</c:v>
                </c:pt>
                <c:pt idx="30">
                  <c:v>7.66</c:v>
                </c:pt>
                <c:pt idx="31">
                  <c:v>1.97</c:v>
                </c:pt>
                <c:pt idx="32">
                  <c:v>6.34</c:v>
                </c:pt>
                <c:pt idx="33">
                  <c:v>1.83</c:v>
                </c:pt>
                <c:pt idx="34">
                  <c:v>12.09</c:v>
                </c:pt>
                <c:pt idx="35">
                  <c:v>9.93</c:v>
                </c:pt>
                <c:pt idx="36">
                  <c:v>49.11</c:v>
                </c:pt>
                <c:pt idx="37">
                  <c:v>11.47</c:v>
                </c:pt>
                <c:pt idx="38">
                  <c:v>12.37</c:v>
                </c:pt>
                <c:pt idx="39">
                  <c:v>27.45</c:v>
                </c:pt>
                <c:pt idx="40">
                  <c:v>46.95</c:v>
                </c:pt>
                <c:pt idx="41">
                  <c:v>18.12</c:v>
                </c:pt>
                <c:pt idx="42">
                  <c:v>49.78</c:v>
                </c:pt>
                <c:pt idx="43">
                  <c:v>1.34</c:v>
                </c:pt>
                <c:pt idx="44">
                  <c:v>1.36</c:v>
                </c:pt>
                <c:pt idx="45">
                  <c:v>49.87</c:v>
                </c:pt>
                <c:pt idx="46">
                  <c:v>33.57</c:v>
                </c:pt>
                <c:pt idx="47">
                  <c:v>34.590000000000003</c:v>
                </c:pt>
                <c:pt idx="48">
                  <c:v>1.92</c:v>
                </c:pt>
                <c:pt idx="49">
                  <c:v>18.010000000000002</c:v>
                </c:pt>
                <c:pt idx="50">
                  <c:v>19.37</c:v>
                </c:pt>
                <c:pt idx="51">
                  <c:v>14.8</c:v>
                </c:pt>
                <c:pt idx="52">
                  <c:v>24.98</c:v>
                </c:pt>
                <c:pt idx="53">
                  <c:v>9.11</c:v>
                </c:pt>
                <c:pt idx="54">
                  <c:v>17.43</c:v>
                </c:pt>
                <c:pt idx="55">
                  <c:v>15.65</c:v>
                </c:pt>
                <c:pt idx="56">
                  <c:v>7.05</c:v>
                </c:pt>
                <c:pt idx="57">
                  <c:v>11.02</c:v>
                </c:pt>
                <c:pt idx="58">
                  <c:v>13.19</c:v>
                </c:pt>
                <c:pt idx="59">
                  <c:v>17.73</c:v>
                </c:pt>
                <c:pt idx="60">
                  <c:v>35.49</c:v>
                </c:pt>
                <c:pt idx="61">
                  <c:v>43.32</c:v>
                </c:pt>
                <c:pt idx="62">
                  <c:v>48.1</c:v>
                </c:pt>
                <c:pt idx="63">
                  <c:v>7.08</c:v>
                </c:pt>
                <c:pt idx="64">
                  <c:v>21.23</c:v>
                </c:pt>
                <c:pt idx="65">
                  <c:v>13.99</c:v>
                </c:pt>
                <c:pt idx="66">
                  <c:v>12.17</c:v>
                </c:pt>
                <c:pt idx="67">
                  <c:v>9.61</c:v>
                </c:pt>
                <c:pt idx="68">
                  <c:v>13.12</c:v>
                </c:pt>
                <c:pt idx="69">
                  <c:v>48.63</c:v>
                </c:pt>
                <c:pt idx="70">
                  <c:v>21.9</c:v>
                </c:pt>
                <c:pt idx="71">
                  <c:v>44.47</c:v>
                </c:pt>
                <c:pt idx="72">
                  <c:v>33.130000000000003</c:v>
                </c:pt>
                <c:pt idx="73">
                  <c:v>20.02</c:v>
                </c:pt>
                <c:pt idx="74">
                  <c:v>17.440000000000001</c:v>
                </c:pt>
                <c:pt idx="75">
                  <c:v>27.07</c:v>
                </c:pt>
                <c:pt idx="76">
                  <c:v>33.71</c:v>
                </c:pt>
                <c:pt idx="77">
                  <c:v>6.55</c:v>
                </c:pt>
                <c:pt idx="78">
                  <c:v>13.78</c:v>
                </c:pt>
                <c:pt idx="79">
                  <c:v>15</c:v>
                </c:pt>
                <c:pt idx="80">
                  <c:v>15.15</c:v>
                </c:pt>
                <c:pt idx="81">
                  <c:v>13.94</c:v>
                </c:pt>
                <c:pt idx="82">
                  <c:v>17.809999999999999</c:v>
                </c:pt>
                <c:pt idx="83">
                  <c:v>11.17</c:v>
                </c:pt>
                <c:pt idx="84">
                  <c:v>22.82</c:v>
                </c:pt>
                <c:pt idx="85">
                  <c:v>17</c:v>
                </c:pt>
                <c:pt idx="86">
                  <c:v>47.05</c:v>
                </c:pt>
                <c:pt idx="87">
                  <c:v>17.95</c:v>
                </c:pt>
                <c:pt idx="88">
                  <c:v>10.24</c:v>
                </c:pt>
                <c:pt idx="89">
                  <c:v>25.46</c:v>
                </c:pt>
                <c:pt idx="90">
                  <c:v>38.17</c:v>
                </c:pt>
                <c:pt idx="91">
                  <c:v>20.399999999999999</c:v>
                </c:pt>
                <c:pt idx="92">
                  <c:v>7.82</c:v>
                </c:pt>
                <c:pt idx="93">
                  <c:v>2.92</c:v>
                </c:pt>
                <c:pt idx="94">
                  <c:v>2.16</c:v>
                </c:pt>
                <c:pt idx="95">
                  <c:v>7.93</c:v>
                </c:pt>
                <c:pt idx="96">
                  <c:v>3.44</c:v>
                </c:pt>
                <c:pt idx="97">
                  <c:v>11.55</c:v>
                </c:pt>
                <c:pt idx="98">
                  <c:v>37.020000000000003</c:v>
                </c:pt>
                <c:pt idx="99">
                  <c:v>53.68</c:v>
                </c:pt>
                <c:pt idx="100">
                  <c:v>6.66</c:v>
                </c:pt>
                <c:pt idx="101">
                  <c:v>0.97</c:v>
                </c:pt>
                <c:pt idx="102">
                  <c:v>3.62</c:v>
                </c:pt>
                <c:pt idx="103">
                  <c:v>2.79</c:v>
                </c:pt>
                <c:pt idx="104">
                  <c:v>16.28</c:v>
                </c:pt>
                <c:pt idx="105">
                  <c:v>6.93</c:v>
                </c:pt>
                <c:pt idx="106">
                  <c:v>5.74</c:v>
                </c:pt>
                <c:pt idx="107">
                  <c:v>18.420000000000002</c:v>
                </c:pt>
                <c:pt idx="108">
                  <c:v>75.260000000000005</c:v>
                </c:pt>
                <c:pt idx="109">
                  <c:v>42.12</c:v>
                </c:pt>
                <c:pt idx="110">
                  <c:v>45.87</c:v>
                </c:pt>
                <c:pt idx="111">
                  <c:v>34.659999999999997</c:v>
                </c:pt>
                <c:pt idx="112">
                  <c:v>1.63</c:v>
                </c:pt>
                <c:pt idx="113">
                  <c:v>0.86</c:v>
                </c:pt>
                <c:pt idx="114">
                  <c:v>0.74</c:v>
                </c:pt>
                <c:pt idx="115">
                  <c:v>1.1299999999999999</c:v>
                </c:pt>
                <c:pt idx="116">
                  <c:v>7.79</c:v>
                </c:pt>
                <c:pt idx="117">
                  <c:v>2.83</c:v>
                </c:pt>
                <c:pt idx="118">
                  <c:v>8.94</c:v>
                </c:pt>
                <c:pt idx="119">
                  <c:v>2.11</c:v>
                </c:pt>
                <c:pt idx="120">
                  <c:v>11.05</c:v>
                </c:pt>
                <c:pt idx="121">
                  <c:v>11.29</c:v>
                </c:pt>
                <c:pt idx="122">
                  <c:v>55.07</c:v>
                </c:pt>
                <c:pt idx="123">
                  <c:v>14.15</c:v>
                </c:pt>
                <c:pt idx="124">
                  <c:v>13.75</c:v>
                </c:pt>
                <c:pt idx="125">
                  <c:v>24.11</c:v>
                </c:pt>
                <c:pt idx="126">
                  <c:v>49.1</c:v>
                </c:pt>
                <c:pt idx="127">
                  <c:v>19.670000000000002</c:v>
                </c:pt>
                <c:pt idx="128">
                  <c:v>49.86</c:v>
                </c:pt>
                <c:pt idx="129">
                  <c:v>2.08</c:v>
                </c:pt>
                <c:pt idx="130">
                  <c:v>2.56</c:v>
                </c:pt>
                <c:pt idx="131">
                  <c:v>49.9</c:v>
                </c:pt>
                <c:pt idx="132">
                  <c:v>44.59</c:v>
                </c:pt>
                <c:pt idx="133">
                  <c:v>43.13</c:v>
                </c:pt>
                <c:pt idx="134">
                  <c:v>3.9</c:v>
                </c:pt>
                <c:pt idx="135">
                  <c:v>19.010000000000002</c:v>
                </c:pt>
                <c:pt idx="136">
                  <c:v>21.86</c:v>
                </c:pt>
                <c:pt idx="137">
                  <c:v>14.78</c:v>
                </c:pt>
                <c:pt idx="138">
                  <c:v>24.41</c:v>
                </c:pt>
                <c:pt idx="139">
                  <c:v>10.38</c:v>
                </c:pt>
                <c:pt idx="140">
                  <c:v>16.440000000000001</c:v>
                </c:pt>
                <c:pt idx="141">
                  <c:v>17.87</c:v>
                </c:pt>
                <c:pt idx="142">
                  <c:v>8.2200000000000006</c:v>
                </c:pt>
                <c:pt idx="143">
                  <c:v>12.43</c:v>
                </c:pt>
                <c:pt idx="144">
                  <c:v>13.19</c:v>
                </c:pt>
                <c:pt idx="145">
                  <c:v>18.32</c:v>
                </c:pt>
                <c:pt idx="146">
                  <c:v>41.62</c:v>
                </c:pt>
                <c:pt idx="147">
                  <c:v>45.62</c:v>
                </c:pt>
                <c:pt idx="148">
                  <c:v>51.56</c:v>
                </c:pt>
                <c:pt idx="149">
                  <c:v>8.93</c:v>
                </c:pt>
                <c:pt idx="150">
                  <c:v>24.73</c:v>
                </c:pt>
                <c:pt idx="151">
                  <c:v>15.4</c:v>
                </c:pt>
                <c:pt idx="152">
                  <c:v>14.69</c:v>
                </c:pt>
                <c:pt idx="153">
                  <c:v>9.82</c:v>
                </c:pt>
                <c:pt idx="154">
                  <c:v>12.54</c:v>
                </c:pt>
                <c:pt idx="155">
                  <c:v>45.78</c:v>
                </c:pt>
                <c:pt idx="156">
                  <c:v>20.77</c:v>
                </c:pt>
                <c:pt idx="157">
                  <c:v>47.02</c:v>
                </c:pt>
                <c:pt idx="158">
                  <c:v>35.78</c:v>
                </c:pt>
                <c:pt idx="159">
                  <c:v>21.79</c:v>
                </c:pt>
                <c:pt idx="160">
                  <c:v>18.73</c:v>
                </c:pt>
                <c:pt idx="161">
                  <c:v>32.520000000000003</c:v>
                </c:pt>
                <c:pt idx="162">
                  <c:v>35.1</c:v>
                </c:pt>
                <c:pt idx="163">
                  <c:v>8.74</c:v>
                </c:pt>
                <c:pt idx="164">
                  <c:v>17.91</c:v>
                </c:pt>
                <c:pt idx="165">
                  <c:v>17.760000000000002</c:v>
                </c:pt>
                <c:pt idx="166">
                  <c:v>16.32</c:v>
                </c:pt>
                <c:pt idx="167">
                  <c:v>13.94</c:v>
                </c:pt>
                <c:pt idx="168">
                  <c:v>21.73</c:v>
                </c:pt>
                <c:pt idx="169">
                  <c:v>15.19</c:v>
                </c:pt>
                <c:pt idx="170">
                  <c:v>19.170000000000002</c:v>
                </c:pt>
                <c:pt idx="171">
                  <c:v>15.27</c:v>
                </c:pt>
                <c:pt idx="172">
                  <c:v>28.19</c:v>
                </c:pt>
                <c:pt idx="173">
                  <c:v>5.89</c:v>
                </c:pt>
                <c:pt idx="174">
                  <c:v>4.74</c:v>
                </c:pt>
                <c:pt idx="175">
                  <c:v>8.1199999999999992</c:v>
                </c:pt>
                <c:pt idx="176">
                  <c:v>24.87</c:v>
                </c:pt>
                <c:pt idx="177">
                  <c:v>8.39</c:v>
                </c:pt>
                <c:pt idx="178">
                  <c:v>5.6</c:v>
                </c:pt>
                <c:pt idx="179">
                  <c:v>2.23</c:v>
                </c:pt>
                <c:pt idx="180">
                  <c:v>1.53</c:v>
                </c:pt>
                <c:pt idx="181">
                  <c:v>4.46</c:v>
                </c:pt>
                <c:pt idx="182">
                  <c:v>1.37</c:v>
                </c:pt>
                <c:pt idx="183">
                  <c:v>6.36</c:v>
                </c:pt>
                <c:pt idx="184">
                  <c:v>11.03</c:v>
                </c:pt>
                <c:pt idx="185">
                  <c:v>23.55</c:v>
                </c:pt>
                <c:pt idx="186">
                  <c:v>2.33</c:v>
                </c:pt>
                <c:pt idx="187">
                  <c:v>0.54</c:v>
                </c:pt>
                <c:pt idx="188">
                  <c:v>1.1499999999999999</c:v>
                </c:pt>
                <c:pt idx="189">
                  <c:v>2.66</c:v>
                </c:pt>
                <c:pt idx="190">
                  <c:v>10.32</c:v>
                </c:pt>
                <c:pt idx="191">
                  <c:v>2.35</c:v>
                </c:pt>
                <c:pt idx="192">
                  <c:v>3.06</c:v>
                </c:pt>
                <c:pt idx="193">
                  <c:v>5.34</c:v>
                </c:pt>
                <c:pt idx="194">
                  <c:v>53.21</c:v>
                </c:pt>
                <c:pt idx="195">
                  <c:v>25.23</c:v>
                </c:pt>
                <c:pt idx="196">
                  <c:v>30.96</c:v>
                </c:pt>
                <c:pt idx="197">
                  <c:v>14.36</c:v>
                </c:pt>
                <c:pt idx="198">
                  <c:v>0.38</c:v>
                </c:pt>
                <c:pt idx="199">
                  <c:v>0.34</c:v>
                </c:pt>
                <c:pt idx="200">
                  <c:v>1.37</c:v>
                </c:pt>
                <c:pt idx="201">
                  <c:v>2.4700000000000002</c:v>
                </c:pt>
                <c:pt idx="202">
                  <c:v>3.15</c:v>
                </c:pt>
                <c:pt idx="203">
                  <c:v>0.7</c:v>
                </c:pt>
                <c:pt idx="204">
                  <c:v>4.58</c:v>
                </c:pt>
                <c:pt idx="205">
                  <c:v>1.06</c:v>
                </c:pt>
                <c:pt idx="206">
                  <c:v>6.59</c:v>
                </c:pt>
                <c:pt idx="207">
                  <c:v>9.43</c:v>
                </c:pt>
                <c:pt idx="208">
                  <c:v>40.450000000000003</c:v>
                </c:pt>
                <c:pt idx="209">
                  <c:v>7.75</c:v>
                </c:pt>
                <c:pt idx="210">
                  <c:v>9.52</c:v>
                </c:pt>
                <c:pt idx="211">
                  <c:v>24.85</c:v>
                </c:pt>
                <c:pt idx="212">
                  <c:v>35.799999999999997</c:v>
                </c:pt>
                <c:pt idx="213">
                  <c:v>17.829999999999998</c:v>
                </c:pt>
                <c:pt idx="214">
                  <c:v>37.799999999999997</c:v>
                </c:pt>
                <c:pt idx="215">
                  <c:v>0.89</c:v>
                </c:pt>
                <c:pt idx="216">
                  <c:v>0.57999999999999996</c:v>
                </c:pt>
                <c:pt idx="217">
                  <c:v>44.05</c:v>
                </c:pt>
                <c:pt idx="218">
                  <c:v>36.94</c:v>
                </c:pt>
                <c:pt idx="219">
                  <c:v>34.6</c:v>
                </c:pt>
                <c:pt idx="220">
                  <c:v>16.04</c:v>
                </c:pt>
                <c:pt idx="221">
                  <c:v>20.16</c:v>
                </c:pt>
                <c:pt idx="222">
                  <c:v>23.38</c:v>
                </c:pt>
                <c:pt idx="223">
                  <c:v>11.68</c:v>
                </c:pt>
                <c:pt idx="224">
                  <c:v>18.34</c:v>
                </c:pt>
                <c:pt idx="225">
                  <c:v>6.02</c:v>
                </c:pt>
                <c:pt idx="226">
                  <c:v>13.12</c:v>
                </c:pt>
                <c:pt idx="227">
                  <c:v>6.67</c:v>
                </c:pt>
                <c:pt idx="228">
                  <c:v>4.29</c:v>
                </c:pt>
                <c:pt idx="229">
                  <c:v>7.55</c:v>
                </c:pt>
                <c:pt idx="230">
                  <c:v>15.16</c:v>
                </c:pt>
                <c:pt idx="231">
                  <c:v>14.5</c:v>
                </c:pt>
                <c:pt idx="232">
                  <c:v>30.85</c:v>
                </c:pt>
                <c:pt idx="233">
                  <c:v>39.47</c:v>
                </c:pt>
                <c:pt idx="234">
                  <c:v>40.479999999999997</c:v>
                </c:pt>
                <c:pt idx="235">
                  <c:v>3.35</c:v>
                </c:pt>
                <c:pt idx="236">
                  <c:v>11.93</c:v>
                </c:pt>
                <c:pt idx="237">
                  <c:v>5.98</c:v>
                </c:pt>
                <c:pt idx="238">
                  <c:v>4.9000000000000004</c:v>
                </c:pt>
                <c:pt idx="239">
                  <c:v>11.31</c:v>
                </c:pt>
                <c:pt idx="240">
                  <c:v>9.36</c:v>
                </c:pt>
                <c:pt idx="241">
                  <c:v>33.840000000000003</c:v>
                </c:pt>
                <c:pt idx="242">
                  <c:v>18.77</c:v>
                </c:pt>
                <c:pt idx="243">
                  <c:v>33.43</c:v>
                </c:pt>
                <c:pt idx="244">
                  <c:v>28.51</c:v>
                </c:pt>
                <c:pt idx="245">
                  <c:v>15.97</c:v>
                </c:pt>
                <c:pt idx="246">
                  <c:v>17.829999999999998</c:v>
                </c:pt>
                <c:pt idx="247">
                  <c:v>18.690000000000001</c:v>
                </c:pt>
                <c:pt idx="248">
                  <c:v>26.55</c:v>
                </c:pt>
                <c:pt idx="249">
                  <c:v>9.9700000000000006</c:v>
                </c:pt>
                <c:pt idx="250">
                  <c:v>8.61</c:v>
                </c:pt>
                <c:pt idx="251">
                  <c:v>7.66</c:v>
                </c:pt>
                <c:pt idx="252">
                  <c:v>8.8699999999999992</c:v>
                </c:pt>
                <c:pt idx="253">
                  <c:v>9.9600000000000009</c:v>
                </c:pt>
                <c:pt idx="254">
                  <c:v>1.87</c:v>
                </c:pt>
                <c:pt idx="255">
                  <c:v>3.62</c:v>
                </c:pt>
                <c:pt idx="256">
                  <c:v>6.54</c:v>
                </c:pt>
                <c:pt idx="257">
                  <c:v>15.08</c:v>
                </c:pt>
                <c:pt idx="258">
                  <c:v>40.43</c:v>
                </c:pt>
                <c:pt idx="259">
                  <c:v>15.01</c:v>
                </c:pt>
                <c:pt idx="260">
                  <c:v>8.44</c:v>
                </c:pt>
                <c:pt idx="261">
                  <c:v>13.11</c:v>
                </c:pt>
                <c:pt idx="262">
                  <c:v>40.409999999999997</c:v>
                </c:pt>
                <c:pt idx="263">
                  <c:v>14.71</c:v>
                </c:pt>
                <c:pt idx="264">
                  <c:v>6.74</c:v>
                </c:pt>
                <c:pt idx="265">
                  <c:v>5.96</c:v>
                </c:pt>
                <c:pt idx="266">
                  <c:v>2.0099999999999998</c:v>
                </c:pt>
                <c:pt idx="267">
                  <c:v>8.6300000000000008</c:v>
                </c:pt>
                <c:pt idx="268">
                  <c:v>1.53</c:v>
                </c:pt>
                <c:pt idx="269">
                  <c:v>8.27</c:v>
                </c:pt>
                <c:pt idx="270">
                  <c:v>34.65</c:v>
                </c:pt>
                <c:pt idx="271">
                  <c:v>46.96</c:v>
                </c:pt>
                <c:pt idx="272">
                  <c:v>4.6100000000000003</c:v>
                </c:pt>
                <c:pt idx="273">
                  <c:v>1.57</c:v>
                </c:pt>
                <c:pt idx="274">
                  <c:v>2.84</c:v>
                </c:pt>
                <c:pt idx="275">
                  <c:v>2.5499999999999998</c:v>
                </c:pt>
                <c:pt idx="276">
                  <c:v>15.86</c:v>
                </c:pt>
                <c:pt idx="277">
                  <c:v>7.36</c:v>
                </c:pt>
                <c:pt idx="278">
                  <c:v>7.39</c:v>
                </c:pt>
                <c:pt idx="279">
                  <c:v>11.5</c:v>
                </c:pt>
                <c:pt idx="280">
                  <c:v>61.75</c:v>
                </c:pt>
                <c:pt idx="281">
                  <c:v>34.01</c:v>
                </c:pt>
                <c:pt idx="282">
                  <c:v>41.01</c:v>
                </c:pt>
                <c:pt idx="283">
                  <c:v>26.85</c:v>
                </c:pt>
                <c:pt idx="284">
                  <c:v>1.4</c:v>
                </c:pt>
                <c:pt idx="285">
                  <c:v>1.21</c:v>
                </c:pt>
                <c:pt idx="286">
                  <c:v>1.2</c:v>
                </c:pt>
                <c:pt idx="287">
                  <c:v>1.8</c:v>
                </c:pt>
                <c:pt idx="288">
                  <c:v>7.01</c:v>
                </c:pt>
                <c:pt idx="289">
                  <c:v>2.85</c:v>
                </c:pt>
                <c:pt idx="290">
                  <c:v>8.4700000000000006</c:v>
                </c:pt>
                <c:pt idx="291">
                  <c:v>1.91</c:v>
                </c:pt>
                <c:pt idx="292">
                  <c:v>6.71</c:v>
                </c:pt>
                <c:pt idx="293">
                  <c:v>6.47</c:v>
                </c:pt>
                <c:pt idx="294">
                  <c:v>48.68</c:v>
                </c:pt>
                <c:pt idx="295">
                  <c:v>12.89</c:v>
                </c:pt>
                <c:pt idx="296">
                  <c:v>14.61</c:v>
                </c:pt>
                <c:pt idx="297">
                  <c:v>22.11</c:v>
                </c:pt>
                <c:pt idx="298">
                  <c:v>45.61</c:v>
                </c:pt>
                <c:pt idx="299">
                  <c:v>19.66</c:v>
                </c:pt>
                <c:pt idx="300">
                  <c:v>46.43</c:v>
                </c:pt>
                <c:pt idx="301">
                  <c:v>2.8</c:v>
                </c:pt>
                <c:pt idx="302">
                  <c:v>2.7</c:v>
                </c:pt>
                <c:pt idx="303">
                  <c:v>49.8</c:v>
                </c:pt>
                <c:pt idx="304">
                  <c:v>43.18</c:v>
                </c:pt>
                <c:pt idx="305">
                  <c:v>43.04</c:v>
                </c:pt>
                <c:pt idx="306">
                  <c:v>12.6</c:v>
                </c:pt>
                <c:pt idx="307">
                  <c:v>27.6</c:v>
                </c:pt>
                <c:pt idx="308">
                  <c:v>22.57</c:v>
                </c:pt>
                <c:pt idx="309">
                  <c:v>13.94</c:v>
                </c:pt>
                <c:pt idx="310">
                  <c:v>23.13</c:v>
                </c:pt>
                <c:pt idx="311">
                  <c:v>9.4700000000000006</c:v>
                </c:pt>
                <c:pt idx="312">
                  <c:v>16.36</c:v>
                </c:pt>
                <c:pt idx="313">
                  <c:v>18.38</c:v>
                </c:pt>
                <c:pt idx="314">
                  <c:v>6.06</c:v>
                </c:pt>
                <c:pt idx="315">
                  <c:v>11.92</c:v>
                </c:pt>
                <c:pt idx="316">
                  <c:v>20.88</c:v>
                </c:pt>
                <c:pt idx="317">
                  <c:v>18.920000000000002</c:v>
                </c:pt>
                <c:pt idx="318">
                  <c:v>37.26</c:v>
                </c:pt>
                <c:pt idx="319">
                  <c:v>45.68</c:v>
                </c:pt>
                <c:pt idx="320">
                  <c:v>49.18</c:v>
                </c:pt>
                <c:pt idx="321">
                  <c:v>6.23</c:v>
                </c:pt>
                <c:pt idx="322">
                  <c:v>24.03</c:v>
                </c:pt>
                <c:pt idx="323">
                  <c:v>12.28</c:v>
                </c:pt>
                <c:pt idx="324">
                  <c:v>9.99</c:v>
                </c:pt>
                <c:pt idx="325">
                  <c:v>8.83</c:v>
                </c:pt>
                <c:pt idx="326">
                  <c:v>12.01</c:v>
                </c:pt>
                <c:pt idx="327">
                  <c:v>42.16</c:v>
                </c:pt>
                <c:pt idx="328">
                  <c:v>22.6</c:v>
                </c:pt>
                <c:pt idx="329">
                  <c:v>48.37</c:v>
                </c:pt>
                <c:pt idx="330">
                  <c:v>37.65</c:v>
                </c:pt>
                <c:pt idx="331">
                  <c:v>22.65</c:v>
                </c:pt>
                <c:pt idx="332">
                  <c:v>18.09</c:v>
                </c:pt>
                <c:pt idx="333">
                  <c:v>24.32</c:v>
                </c:pt>
                <c:pt idx="334">
                  <c:v>27.68</c:v>
                </c:pt>
                <c:pt idx="335">
                  <c:v>12.84</c:v>
                </c:pt>
                <c:pt idx="336">
                  <c:v>11.82</c:v>
                </c:pt>
                <c:pt idx="337">
                  <c:v>19.329999999999998</c:v>
                </c:pt>
                <c:pt idx="338">
                  <c:v>15.97</c:v>
                </c:pt>
                <c:pt idx="339">
                  <c:v>13.63</c:v>
                </c:pt>
                <c:pt idx="340">
                  <c:v>15.27</c:v>
                </c:pt>
                <c:pt idx="341">
                  <c:v>14.59</c:v>
                </c:pt>
                <c:pt idx="342">
                  <c:v>17.27</c:v>
                </c:pt>
                <c:pt idx="343">
                  <c:v>17.100000000000001</c:v>
                </c:pt>
                <c:pt idx="344">
                  <c:v>32.35</c:v>
                </c:pt>
                <c:pt idx="345">
                  <c:v>12.76</c:v>
                </c:pt>
                <c:pt idx="346">
                  <c:v>9.36</c:v>
                </c:pt>
                <c:pt idx="347">
                  <c:v>16.690000000000001</c:v>
                </c:pt>
                <c:pt idx="348">
                  <c:v>25.22</c:v>
                </c:pt>
                <c:pt idx="349">
                  <c:v>11.66</c:v>
                </c:pt>
                <c:pt idx="350">
                  <c:v>4.82</c:v>
                </c:pt>
                <c:pt idx="351">
                  <c:v>3.52</c:v>
                </c:pt>
                <c:pt idx="352">
                  <c:v>2.35</c:v>
                </c:pt>
                <c:pt idx="353">
                  <c:v>8.34</c:v>
                </c:pt>
                <c:pt idx="354">
                  <c:v>3.5</c:v>
                </c:pt>
                <c:pt idx="355">
                  <c:v>11.96</c:v>
                </c:pt>
                <c:pt idx="356">
                  <c:v>28.98</c:v>
                </c:pt>
                <c:pt idx="357">
                  <c:v>35.65</c:v>
                </c:pt>
                <c:pt idx="358">
                  <c:v>5.0199999999999996</c:v>
                </c:pt>
                <c:pt idx="359">
                  <c:v>1.89</c:v>
                </c:pt>
                <c:pt idx="360">
                  <c:v>4.8</c:v>
                </c:pt>
                <c:pt idx="361">
                  <c:v>4.4000000000000004</c:v>
                </c:pt>
                <c:pt idx="362">
                  <c:v>11.8</c:v>
                </c:pt>
                <c:pt idx="363">
                  <c:v>4.53</c:v>
                </c:pt>
                <c:pt idx="364">
                  <c:v>4.6399999999999997</c:v>
                </c:pt>
                <c:pt idx="365">
                  <c:v>14.73</c:v>
                </c:pt>
                <c:pt idx="366">
                  <c:v>57.07</c:v>
                </c:pt>
                <c:pt idx="367">
                  <c:v>36.130000000000003</c:v>
                </c:pt>
                <c:pt idx="368">
                  <c:v>43.04</c:v>
                </c:pt>
                <c:pt idx="369">
                  <c:v>31.38</c:v>
                </c:pt>
                <c:pt idx="370">
                  <c:v>2.35</c:v>
                </c:pt>
                <c:pt idx="371">
                  <c:v>1.21</c:v>
                </c:pt>
                <c:pt idx="372">
                  <c:v>1.7</c:v>
                </c:pt>
                <c:pt idx="373">
                  <c:v>4.3499999999999996</c:v>
                </c:pt>
                <c:pt idx="374">
                  <c:v>9.6</c:v>
                </c:pt>
                <c:pt idx="375">
                  <c:v>1.82</c:v>
                </c:pt>
                <c:pt idx="376">
                  <c:v>8.92</c:v>
                </c:pt>
                <c:pt idx="377">
                  <c:v>2.84</c:v>
                </c:pt>
                <c:pt idx="378">
                  <c:v>13.4</c:v>
                </c:pt>
                <c:pt idx="379">
                  <c:v>12.27</c:v>
                </c:pt>
                <c:pt idx="380">
                  <c:v>45.06</c:v>
                </c:pt>
                <c:pt idx="381">
                  <c:v>12.24</c:v>
                </c:pt>
                <c:pt idx="382">
                  <c:v>14.78</c:v>
                </c:pt>
                <c:pt idx="383">
                  <c:v>23.67</c:v>
                </c:pt>
                <c:pt idx="384">
                  <c:v>40.47</c:v>
                </c:pt>
                <c:pt idx="385">
                  <c:v>18.77</c:v>
                </c:pt>
                <c:pt idx="386">
                  <c:v>44.06</c:v>
                </c:pt>
                <c:pt idx="387">
                  <c:v>3.9</c:v>
                </c:pt>
                <c:pt idx="388">
                  <c:v>3.4</c:v>
                </c:pt>
                <c:pt idx="389">
                  <c:v>47.92</c:v>
                </c:pt>
                <c:pt idx="390">
                  <c:v>38.97</c:v>
                </c:pt>
                <c:pt idx="391">
                  <c:v>40.450000000000003</c:v>
                </c:pt>
                <c:pt idx="392">
                  <c:v>3.25</c:v>
                </c:pt>
                <c:pt idx="393">
                  <c:v>20.260000000000002</c:v>
                </c:pt>
                <c:pt idx="394">
                  <c:v>19.2</c:v>
                </c:pt>
                <c:pt idx="395">
                  <c:v>9.58</c:v>
                </c:pt>
                <c:pt idx="396">
                  <c:v>15.42</c:v>
                </c:pt>
                <c:pt idx="397">
                  <c:v>7.92</c:v>
                </c:pt>
                <c:pt idx="398">
                  <c:v>10.35</c:v>
                </c:pt>
                <c:pt idx="399">
                  <c:v>11.71</c:v>
                </c:pt>
                <c:pt idx="400">
                  <c:v>4.2699999999999996</c:v>
                </c:pt>
                <c:pt idx="401">
                  <c:v>11.12</c:v>
                </c:pt>
                <c:pt idx="402">
                  <c:v>11.88</c:v>
                </c:pt>
                <c:pt idx="403">
                  <c:v>16.16</c:v>
                </c:pt>
                <c:pt idx="404">
                  <c:v>34.090000000000003</c:v>
                </c:pt>
                <c:pt idx="405">
                  <c:v>42.15</c:v>
                </c:pt>
                <c:pt idx="406">
                  <c:v>46.4</c:v>
                </c:pt>
                <c:pt idx="407">
                  <c:v>7.8</c:v>
                </c:pt>
                <c:pt idx="408">
                  <c:v>15.43</c:v>
                </c:pt>
                <c:pt idx="409">
                  <c:v>13.43</c:v>
                </c:pt>
                <c:pt idx="410">
                  <c:v>12.68</c:v>
                </c:pt>
                <c:pt idx="411">
                  <c:v>12.13</c:v>
                </c:pt>
                <c:pt idx="412">
                  <c:v>15.78</c:v>
                </c:pt>
                <c:pt idx="413">
                  <c:v>40.81</c:v>
                </c:pt>
                <c:pt idx="414">
                  <c:v>21.39</c:v>
                </c:pt>
                <c:pt idx="415">
                  <c:v>44.43</c:v>
                </c:pt>
                <c:pt idx="416">
                  <c:v>34.200000000000003</c:v>
                </c:pt>
                <c:pt idx="417">
                  <c:v>18.36</c:v>
                </c:pt>
                <c:pt idx="418">
                  <c:v>13.27</c:v>
                </c:pt>
                <c:pt idx="419">
                  <c:v>25.19</c:v>
                </c:pt>
                <c:pt idx="420">
                  <c:v>29.76</c:v>
                </c:pt>
                <c:pt idx="421">
                  <c:v>8.15</c:v>
                </c:pt>
                <c:pt idx="422">
                  <c:v>13.81</c:v>
                </c:pt>
                <c:pt idx="423">
                  <c:v>15.4</c:v>
                </c:pt>
                <c:pt idx="424">
                  <c:v>12.63</c:v>
                </c:pt>
                <c:pt idx="425">
                  <c:v>10.36</c:v>
                </c:pt>
                <c:pt idx="426">
                  <c:v>10.88</c:v>
                </c:pt>
                <c:pt idx="427">
                  <c:v>7.9</c:v>
                </c:pt>
                <c:pt idx="428">
                  <c:v>17.84</c:v>
                </c:pt>
                <c:pt idx="429">
                  <c:v>15.74</c:v>
                </c:pt>
                <c:pt idx="430">
                  <c:v>41.26</c:v>
                </c:pt>
                <c:pt idx="431">
                  <c:v>14.76</c:v>
                </c:pt>
                <c:pt idx="432">
                  <c:v>9.27</c:v>
                </c:pt>
                <c:pt idx="433">
                  <c:v>18.149999999999999</c:v>
                </c:pt>
                <c:pt idx="434">
                  <c:v>36.28</c:v>
                </c:pt>
                <c:pt idx="435">
                  <c:v>13.89</c:v>
                </c:pt>
                <c:pt idx="436">
                  <c:v>5.55</c:v>
                </c:pt>
                <c:pt idx="437">
                  <c:v>2.89</c:v>
                </c:pt>
                <c:pt idx="438">
                  <c:v>2.33</c:v>
                </c:pt>
                <c:pt idx="439">
                  <c:v>7.86</c:v>
                </c:pt>
                <c:pt idx="440">
                  <c:v>3.32</c:v>
                </c:pt>
                <c:pt idx="441">
                  <c:v>9.36</c:v>
                </c:pt>
                <c:pt idx="442">
                  <c:v>34.97</c:v>
                </c:pt>
                <c:pt idx="443">
                  <c:v>43.47</c:v>
                </c:pt>
                <c:pt idx="444">
                  <c:v>4.3899999999999997</c:v>
                </c:pt>
                <c:pt idx="445">
                  <c:v>1.1599999999999999</c:v>
                </c:pt>
                <c:pt idx="446">
                  <c:v>3.35</c:v>
                </c:pt>
                <c:pt idx="447">
                  <c:v>2.56</c:v>
                </c:pt>
                <c:pt idx="448">
                  <c:v>15.36</c:v>
                </c:pt>
                <c:pt idx="449">
                  <c:v>7.3</c:v>
                </c:pt>
                <c:pt idx="450">
                  <c:v>4.37</c:v>
                </c:pt>
                <c:pt idx="451">
                  <c:v>12.6</c:v>
                </c:pt>
                <c:pt idx="452">
                  <c:v>64.55</c:v>
                </c:pt>
                <c:pt idx="453">
                  <c:v>37.22</c:v>
                </c:pt>
                <c:pt idx="454">
                  <c:v>44.32</c:v>
                </c:pt>
                <c:pt idx="455">
                  <c:v>34.479999999999997</c:v>
                </c:pt>
                <c:pt idx="456">
                  <c:v>1.44</c:v>
                </c:pt>
                <c:pt idx="457">
                  <c:v>1.46</c:v>
                </c:pt>
                <c:pt idx="458">
                  <c:v>1</c:v>
                </c:pt>
                <c:pt idx="459">
                  <c:v>2.75</c:v>
                </c:pt>
                <c:pt idx="460">
                  <c:v>10.38</c:v>
                </c:pt>
                <c:pt idx="461">
                  <c:v>3.16</c:v>
                </c:pt>
                <c:pt idx="462">
                  <c:v>8.91</c:v>
                </c:pt>
                <c:pt idx="463">
                  <c:v>3.04</c:v>
                </c:pt>
                <c:pt idx="464">
                  <c:v>13.29</c:v>
                </c:pt>
                <c:pt idx="465">
                  <c:v>12.46</c:v>
                </c:pt>
                <c:pt idx="466">
                  <c:v>52.61</c:v>
                </c:pt>
                <c:pt idx="467">
                  <c:v>15.23</c:v>
                </c:pt>
                <c:pt idx="468">
                  <c:v>17.16</c:v>
                </c:pt>
                <c:pt idx="469">
                  <c:v>23.85</c:v>
                </c:pt>
                <c:pt idx="470">
                  <c:v>44.37</c:v>
                </c:pt>
                <c:pt idx="471">
                  <c:v>23.72</c:v>
                </c:pt>
                <c:pt idx="472">
                  <c:v>47.84</c:v>
                </c:pt>
                <c:pt idx="473">
                  <c:v>2.56</c:v>
                </c:pt>
                <c:pt idx="474">
                  <c:v>2.17</c:v>
                </c:pt>
                <c:pt idx="475">
                  <c:v>50.9</c:v>
                </c:pt>
                <c:pt idx="476">
                  <c:v>43.1</c:v>
                </c:pt>
                <c:pt idx="477">
                  <c:v>42.18</c:v>
                </c:pt>
                <c:pt idx="478">
                  <c:v>10.47</c:v>
                </c:pt>
                <c:pt idx="479">
                  <c:v>19.72</c:v>
                </c:pt>
                <c:pt idx="480">
                  <c:v>23.31</c:v>
                </c:pt>
                <c:pt idx="481">
                  <c:v>14.45</c:v>
                </c:pt>
                <c:pt idx="482">
                  <c:v>25.65</c:v>
                </c:pt>
                <c:pt idx="483">
                  <c:v>7.04</c:v>
                </c:pt>
                <c:pt idx="484">
                  <c:v>15.02</c:v>
                </c:pt>
                <c:pt idx="485">
                  <c:v>14.21</c:v>
                </c:pt>
                <c:pt idx="486">
                  <c:v>5.05</c:v>
                </c:pt>
                <c:pt idx="487">
                  <c:v>9.91</c:v>
                </c:pt>
                <c:pt idx="488">
                  <c:v>16.97</c:v>
                </c:pt>
                <c:pt idx="489">
                  <c:v>20.79</c:v>
                </c:pt>
                <c:pt idx="490">
                  <c:v>41.68</c:v>
                </c:pt>
                <c:pt idx="491">
                  <c:v>45.73</c:v>
                </c:pt>
                <c:pt idx="492">
                  <c:v>48.48</c:v>
                </c:pt>
                <c:pt idx="493">
                  <c:v>8.5299999999999994</c:v>
                </c:pt>
                <c:pt idx="494">
                  <c:v>23.56</c:v>
                </c:pt>
                <c:pt idx="495">
                  <c:v>17.010000000000002</c:v>
                </c:pt>
                <c:pt idx="496">
                  <c:v>16.21</c:v>
                </c:pt>
                <c:pt idx="497">
                  <c:v>11.9</c:v>
                </c:pt>
                <c:pt idx="498">
                  <c:v>15.49</c:v>
                </c:pt>
                <c:pt idx="499">
                  <c:v>45.38</c:v>
                </c:pt>
                <c:pt idx="500">
                  <c:v>23.17</c:v>
                </c:pt>
                <c:pt idx="501">
                  <c:v>46.53</c:v>
                </c:pt>
                <c:pt idx="502">
                  <c:v>38.520000000000003</c:v>
                </c:pt>
                <c:pt idx="503">
                  <c:v>22.2</c:v>
                </c:pt>
                <c:pt idx="504">
                  <c:v>16.940000000000001</c:v>
                </c:pt>
                <c:pt idx="505">
                  <c:v>28.07</c:v>
                </c:pt>
                <c:pt idx="506">
                  <c:v>31.81</c:v>
                </c:pt>
                <c:pt idx="507">
                  <c:v>14.22</c:v>
                </c:pt>
                <c:pt idx="508">
                  <c:v>16.8</c:v>
                </c:pt>
                <c:pt idx="509">
                  <c:v>20.46</c:v>
                </c:pt>
                <c:pt idx="510">
                  <c:v>17.11</c:v>
                </c:pt>
                <c:pt idx="511">
                  <c:v>15.59</c:v>
                </c:pt>
                <c:pt idx="512">
                  <c:v>23.3</c:v>
                </c:pt>
                <c:pt idx="513">
                  <c:v>17.09</c:v>
                </c:pt>
                <c:pt idx="514">
                  <c:v>22.2</c:v>
                </c:pt>
                <c:pt idx="515">
                  <c:v>17.62</c:v>
                </c:pt>
                <c:pt idx="516">
                  <c:v>32.270000000000003</c:v>
                </c:pt>
                <c:pt idx="517">
                  <c:v>12.92</c:v>
                </c:pt>
                <c:pt idx="518">
                  <c:v>15.23</c:v>
                </c:pt>
                <c:pt idx="519">
                  <c:v>25.39</c:v>
                </c:pt>
                <c:pt idx="520">
                  <c:v>45.66</c:v>
                </c:pt>
                <c:pt idx="521">
                  <c:v>21.88</c:v>
                </c:pt>
                <c:pt idx="522">
                  <c:v>12.78</c:v>
                </c:pt>
                <c:pt idx="523">
                  <c:v>7.68</c:v>
                </c:pt>
                <c:pt idx="524">
                  <c:v>2.82</c:v>
                </c:pt>
                <c:pt idx="525">
                  <c:v>10.44</c:v>
                </c:pt>
                <c:pt idx="526">
                  <c:v>4.43</c:v>
                </c:pt>
                <c:pt idx="527">
                  <c:v>12.87</c:v>
                </c:pt>
                <c:pt idx="528">
                  <c:v>31.04</c:v>
                </c:pt>
                <c:pt idx="529">
                  <c:v>29.66</c:v>
                </c:pt>
                <c:pt idx="530">
                  <c:v>2.8</c:v>
                </c:pt>
                <c:pt idx="531">
                  <c:v>3.09</c:v>
                </c:pt>
                <c:pt idx="532">
                  <c:v>4.68</c:v>
                </c:pt>
                <c:pt idx="533">
                  <c:v>6.89</c:v>
                </c:pt>
                <c:pt idx="534">
                  <c:v>21.58</c:v>
                </c:pt>
                <c:pt idx="535">
                  <c:v>10.23</c:v>
                </c:pt>
                <c:pt idx="536">
                  <c:v>10.72</c:v>
                </c:pt>
                <c:pt idx="537">
                  <c:v>13.3</c:v>
                </c:pt>
                <c:pt idx="538">
                  <c:v>58.31</c:v>
                </c:pt>
                <c:pt idx="539">
                  <c:v>39.08</c:v>
                </c:pt>
                <c:pt idx="540">
                  <c:v>39.869999999999997</c:v>
                </c:pt>
                <c:pt idx="541">
                  <c:v>39.72</c:v>
                </c:pt>
                <c:pt idx="542">
                  <c:v>2.68</c:v>
                </c:pt>
                <c:pt idx="543">
                  <c:v>2.7</c:v>
                </c:pt>
                <c:pt idx="544">
                  <c:v>3.54</c:v>
                </c:pt>
                <c:pt idx="545">
                  <c:v>4.58</c:v>
                </c:pt>
                <c:pt idx="546">
                  <c:v>11.1</c:v>
                </c:pt>
                <c:pt idx="547">
                  <c:v>3.9</c:v>
                </c:pt>
                <c:pt idx="548">
                  <c:v>11.32</c:v>
                </c:pt>
                <c:pt idx="549">
                  <c:v>4.38</c:v>
                </c:pt>
                <c:pt idx="550">
                  <c:v>14.16</c:v>
                </c:pt>
                <c:pt idx="551">
                  <c:v>11.77</c:v>
                </c:pt>
                <c:pt idx="552">
                  <c:v>47.51</c:v>
                </c:pt>
                <c:pt idx="553">
                  <c:v>14.48</c:v>
                </c:pt>
                <c:pt idx="554">
                  <c:v>16.739999999999998</c:v>
                </c:pt>
                <c:pt idx="555">
                  <c:v>23.29</c:v>
                </c:pt>
                <c:pt idx="556">
                  <c:v>39.6</c:v>
                </c:pt>
                <c:pt idx="557">
                  <c:v>18.8</c:v>
                </c:pt>
                <c:pt idx="558">
                  <c:v>43.19</c:v>
                </c:pt>
                <c:pt idx="559">
                  <c:v>2.16</c:v>
                </c:pt>
                <c:pt idx="560">
                  <c:v>2.89</c:v>
                </c:pt>
                <c:pt idx="561">
                  <c:v>48.62</c:v>
                </c:pt>
                <c:pt idx="562">
                  <c:v>46.39</c:v>
                </c:pt>
                <c:pt idx="563">
                  <c:v>35.380000000000003</c:v>
                </c:pt>
                <c:pt idx="564">
                  <c:v>20.079999999999998</c:v>
                </c:pt>
                <c:pt idx="565">
                  <c:v>29.91</c:v>
                </c:pt>
                <c:pt idx="566">
                  <c:v>34</c:v>
                </c:pt>
                <c:pt idx="567">
                  <c:v>21.48</c:v>
                </c:pt>
                <c:pt idx="568">
                  <c:v>35.5</c:v>
                </c:pt>
                <c:pt idx="569">
                  <c:v>18.25</c:v>
                </c:pt>
                <c:pt idx="570">
                  <c:v>23.26</c:v>
                </c:pt>
                <c:pt idx="571">
                  <c:v>21.42</c:v>
                </c:pt>
                <c:pt idx="572">
                  <c:v>12.8</c:v>
                </c:pt>
                <c:pt idx="573">
                  <c:v>18.57</c:v>
                </c:pt>
                <c:pt idx="574">
                  <c:v>30.74</c:v>
                </c:pt>
                <c:pt idx="575">
                  <c:v>30.73</c:v>
                </c:pt>
                <c:pt idx="576">
                  <c:v>23.6</c:v>
                </c:pt>
                <c:pt idx="577">
                  <c:v>38.590000000000003</c:v>
                </c:pt>
                <c:pt idx="578">
                  <c:v>51.23</c:v>
                </c:pt>
                <c:pt idx="579">
                  <c:v>11.47</c:v>
                </c:pt>
                <c:pt idx="580">
                  <c:v>24.2</c:v>
                </c:pt>
                <c:pt idx="581">
                  <c:v>21.01</c:v>
                </c:pt>
                <c:pt idx="582">
                  <c:v>19.86</c:v>
                </c:pt>
                <c:pt idx="583">
                  <c:v>18.170000000000002</c:v>
                </c:pt>
                <c:pt idx="584">
                  <c:v>16.940000000000001</c:v>
                </c:pt>
                <c:pt idx="585">
                  <c:v>43.08</c:v>
                </c:pt>
                <c:pt idx="586">
                  <c:v>21.48</c:v>
                </c:pt>
                <c:pt idx="587">
                  <c:v>47.89</c:v>
                </c:pt>
                <c:pt idx="588">
                  <c:v>44.56</c:v>
                </c:pt>
                <c:pt idx="589">
                  <c:v>31.19</c:v>
                </c:pt>
                <c:pt idx="590">
                  <c:v>28.31</c:v>
                </c:pt>
                <c:pt idx="591">
                  <c:v>34.840000000000003</c:v>
                </c:pt>
                <c:pt idx="592">
                  <c:v>37.92</c:v>
                </c:pt>
                <c:pt idx="593">
                  <c:v>19.29</c:v>
                </c:pt>
                <c:pt idx="594">
                  <c:v>22.99</c:v>
                </c:pt>
                <c:pt idx="595">
                  <c:v>27</c:v>
                </c:pt>
                <c:pt idx="596">
                  <c:v>23.8</c:v>
                </c:pt>
                <c:pt idx="597">
                  <c:v>24.37</c:v>
                </c:pt>
                <c:pt idx="598">
                  <c:v>27.67</c:v>
                </c:pt>
                <c:pt idx="599">
                  <c:v>20</c:v>
                </c:pt>
                <c:pt idx="600">
                  <c:v>32.35</c:v>
                </c:pt>
                <c:pt idx="601">
                  <c:v>25.39</c:v>
                </c:pt>
                <c:pt idx="602">
                  <c:v>33.299999999999997</c:v>
                </c:pt>
                <c:pt idx="603">
                  <c:v>12.96</c:v>
                </c:pt>
                <c:pt idx="604">
                  <c:v>9.4700000000000006</c:v>
                </c:pt>
                <c:pt idx="605">
                  <c:v>22.13</c:v>
                </c:pt>
                <c:pt idx="606">
                  <c:v>39.1</c:v>
                </c:pt>
                <c:pt idx="607">
                  <c:v>14.85</c:v>
                </c:pt>
                <c:pt idx="608">
                  <c:v>6.3</c:v>
                </c:pt>
                <c:pt idx="609">
                  <c:v>3.76</c:v>
                </c:pt>
                <c:pt idx="610">
                  <c:v>3.15</c:v>
                </c:pt>
                <c:pt idx="611">
                  <c:v>8.8800000000000008</c:v>
                </c:pt>
                <c:pt idx="612">
                  <c:v>3.92</c:v>
                </c:pt>
                <c:pt idx="613">
                  <c:v>5.62</c:v>
                </c:pt>
                <c:pt idx="614">
                  <c:v>27.79</c:v>
                </c:pt>
                <c:pt idx="615">
                  <c:v>36.380000000000003</c:v>
                </c:pt>
                <c:pt idx="616">
                  <c:v>3.09</c:v>
                </c:pt>
                <c:pt idx="617">
                  <c:v>1.6</c:v>
                </c:pt>
                <c:pt idx="618">
                  <c:v>2.2999999999999998</c:v>
                </c:pt>
                <c:pt idx="619">
                  <c:v>3.07</c:v>
                </c:pt>
                <c:pt idx="620">
                  <c:v>13.78</c:v>
                </c:pt>
                <c:pt idx="621">
                  <c:v>4.87</c:v>
                </c:pt>
                <c:pt idx="622">
                  <c:v>5.24</c:v>
                </c:pt>
                <c:pt idx="623">
                  <c:v>11.51</c:v>
                </c:pt>
                <c:pt idx="624">
                  <c:v>50</c:v>
                </c:pt>
                <c:pt idx="625">
                  <c:v>35.69</c:v>
                </c:pt>
                <c:pt idx="626">
                  <c:v>37.79</c:v>
                </c:pt>
                <c:pt idx="627">
                  <c:v>26.73</c:v>
                </c:pt>
                <c:pt idx="628">
                  <c:v>1.83</c:v>
                </c:pt>
                <c:pt idx="629">
                  <c:v>1.51</c:v>
                </c:pt>
                <c:pt idx="630">
                  <c:v>2.04</c:v>
                </c:pt>
                <c:pt idx="631">
                  <c:v>2.2000000000000002</c:v>
                </c:pt>
                <c:pt idx="632">
                  <c:v>7.52</c:v>
                </c:pt>
                <c:pt idx="633">
                  <c:v>2.35</c:v>
                </c:pt>
                <c:pt idx="634">
                  <c:v>6.57</c:v>
                </c:pt>
                <c:pt idx="635">
                  <c:v>2.73</c:v>
                </c:pt>
                <c:pt idx="636">
                  <c:v>9.6199999999999992</c:v>
                </c:pt>
                <c:pt idx="637">
                  <c:v>11.36</c:v>
                </c:pt>
                <c:pt idx="638">
                  <c:v>43.92</c:v>
                </c:pt>
                <c:pt idx="639">
                  <c:v>9.5500000000000007</c:v>
                </c:pt>
                <c:pt idx="640">
                  <c:v>13.66</c:v>
                </c:pt>
                <c:pt idx="641">
                  <c:v>24.93</c:v>
                </c:pt>
                <c:pt idx="642">
                  <c:v>35.83</c:v>
                </c:pt>
                <c:pt idx="643">
                  <c:v>22.07</c:v>
                </c:pt>
                <c:pt idx="644">
                  <c:v>44.47</c:v>
                </c:pt>
                <c:pt idx="645">
                  <c:v>2.25</c:v>
                </c:pt>
                <c:pt idx="646">
                  <c:v>1.99</c:v>
                </c:pt>
                <c:pt idx="647">
                  <c:v>45.46</c:v>
                </c:pt>
                <c:pt idx="648">
                  <c:v>40.33</c:v>
                </c:pt>
                <c:pt idx="649">
                  <c:v>39.18</c:v>
                </c:pt>
                <c:pt idx="650">
                  <c:v>11.49</c:v>
                </c:pt>
                <c:pt idx="651">
                  <c:v>24.34</c:v>
                </c:pt>
                <c:pt idx="652">
                  <c:v>20.93</c:v>
                </c:pt>
                <c:pt idx="653">
                  <c:v>18.02</c:v>
                </c:pt>
                <c:pt idx="654">
                  <c:v>28.12</c:v>
                </c:pt>
                <c:pt idx="655">
                  <c:v>7.34</c:v>
                </c:pt>
                <c:pt idx="656">
                  <c:v>17.260000000000002</c:v>
                </c:pt>
                <c:pt idx="657">
                  <c:v>14.98</c:v>
                </c:pt>
                <c:pt idx="658">
                  <c:v>7.87</c:v>
                </c:pt>
                <c:pt idx="659">
                  <c:v>12.24</c:v>
                </c:pt>
                <c:pt idx="660">
                  <c:v>17.87</c:v>
                </c:pt>
                <c:pt idx="661">
                  <c:v>18.55</c:v>
                </c:pt>
                <c:pt idx="662">
                  <c:v>37.32</c:v>
                </c:pt>
                <c:pt idx="663">
                  <c:v>43.26</c:v>
                </c:pt>
                <c:pt idx="664">
                  <c:v>45.79</c:v>
                </c:pt>
                <c:pt idx="665">
                  <c:v>8.0500000000000007</c:v>
                </c:pt>
                <c:pt idx="666">
                  <c:v>21.42</c:v>
                </c:pt>
                <c:pt idx="667">
                  <c:v>12.11</c:v>
                </c:pt>
                <c:pt idx="668">
                  <c:v>12.98</c:v>
                </c:pt>
                <c:pt idx="669">
                  <c:v>6.45</c:v>
                </c:pt>
                <c:pt idx="670">
                  <c:v>10.43</c:v>
                </c:pt>
                <c:pt idx="671">
                  <c:v>37.44</c:v>
                </c:pt>
                <c:pt idx="672">
                  <c:v>18.84</c:v>
                </c:pt>
                <c:pt idx="673">
                  <c:v>43.51</c:v>
                </c:pt>
                <c:pt idx="674">
                  <c:v>35.14</c:v>
                </c:pt>
                <c:pt idx="675">
                  <c:v>22.68</c:v>
                </c:pt>
                <c:pt idx="676">
                  <c:v>22.18</c:v>
                </c:pt>
                <c:pt idx="677">
                  <c:v>28.59</c:v>
                </c:pt>
                <c:pt idx="678">
                  <c:v>32.770000000000003</c:v>
                </c:pt>
                <c:pt idx="679">
                  <c:v>7.27</c:v>
                </c:pt>
                <c:pt idx="680">
                  <c:v>16.8</c:v>
                </c:pt>
                <c:pt idx="681">
                  <c:v>18.440000000000001</c:v>
                </c:pt>
                <c:pt idx="682">
                  <c:v>18.309999999999999</c:v>
                </c:pt>
                <c:pt idx="683">
                  <c:v>17.23</c:v>
                </c:pt>
                <c:pt idx="684">
                  <c:v>17.18</c:v>
                </c:pt>
                <c:pt idx="685">
                  <c:v>10.01</c:v>
                </c:pt>
                <c:pt idx="686">
                  <c:v>22.47</c:v>
                </c:pt>
                <c:pt idx="687">
                  <c:v>14.88</c:v>
                </c:pt>
                <c:pt idx="688">
                  <c:v>39.96</c:v>
                </c:pt>
                <c:pt idx="689">
                  <c:v>14.63</c:v>
                </c:pt>
                <c:pt idx="690">
                  <c:v>15.72</c:v>
                </c:pt>
                <c:pt idx="691">
                  <c:v>25.41</c:v>
                </c:pt>
                <c:pt idx="692">
                  <c:v>44.87</c:v>
                </c:pt>
                <c:pt idx="693">
                  <c:v>22.81</c:v>
                </c:pt>
                <c:pt idx="694">
                  <c:v>11.4</c:v>
                </c:pt>
                <c:pt idx="695">
                  <c:v>6.22</c:v>
                </c:pt>
                <c:pt idx="696">
                  <c:v>4.41</c:v>
                </c:pt>
                <c:pt idx="697">
                  <c:v>8.4499999999999993</c:v>
                </c:pt>
                <c:pt idx="698">
                  <c:v>6.3</c:v>
                </c:pt>
                <c:pt idx="699">
                  <c:v>10.19</c:v>
                </c:pt>
                <c:pt idx="700">
                  <c:v>34.75</c:v>
                </c:pt>
                <c:pt idx="701">
                  <c:v>46.3</c:v>
                </c:pt>
                <c:pt idx="702">
                  <c:v>5.58</c:v>
                </c:pt>
                <c:pt idx="703">
                  <c:v>1.9</c:v>
                </c:pt>
                <c:pt idx="704">
                  <c:v>4.93</c:v>
                </c:pt>
                <c:pt idx="705">
                  <c:v>5.79</c:v>
                </c:pt>
                <c:pt idx="706">
                  <c:v>18.61</c:v>
                </c:pt>
                <c:pt idx="707">
                  <c:v>8.17</c:v>
                </c:pt>
                <c:pt idx="708">
                  <c:v>5.05</c:v>
                </c:pt>
                <c:pt idx="709">
                  <c:v>12.83</c:v>
                </c:pt>
                <c:pt idx="710">
                  <c:v>65.27</c:v>
                </c:pt>
                <c:pt idx="711">
                  <c:v>37.729999999999997</c:v>
                </c:pt>
                <c:pt idx="712">
                  <c:v>43.02</c:v>
                </c:pt>
                <c:pt idx="713">
                  <c:v>28.61</c:v>
                </c:pt>
                <c:pt idx="714">
                  <c:v>2.2200000000000002</c:v>
                </c:pt>
                <c:pt idx="715">
                  <c:v>1.61</c:v>
                </c:pt>
                <c:pt idx="716">
                  <c:v>2.2799999999999998</c:v>
                </c:pt>
                <c:pt idx="717">
                  <c:v>5.13</c:v>
                </c:pt>
                <c:pt idx="718">
                  <c:v>10.050000000000001</c:v>
                </c:pt>
                <c:pt idx="719">
                  <c:v>4.3499999999999996</c:v>
                </c:pt>
                <c:pt idx="720">
                  <c:v>7.82</c:v>
                </c:pt>
                <c:pt idx="721">
                  <c:v>2.79</c:v>
                </c:pt>
                <c:pt idx="722">
                  <c:v>13.57</c:v>
                </c:pt>
                <c:pt idx="723">
                  <c:v>12.94</c:v>
                </c:pt>
                <c:pt idx="724">
                  <c:v>50.51</c:v>
                </c:pt>
                <c:pt idx="725">
                  <c:v>14.55</c:v>
                </c:pt>
                <c:pt idx="726">
                  <c:v>16.77</c:v>
                </c:pt>
                <c:pt idx="727">
                  <c:v>25.74</c:v>
                </c:pt>
                <c:pt idx="728">
                  <c:v>43.97</c:v>
                </c:pt>
                <c:pt idx="729">
                  <c:v>24</c:v>
                </c:pt>
                <c:pt idx="730">
                  <c:v>45.45</c:v>
                </c:pt>
                <c:pt idx="731">
                  <c:v>2.91</c:v>
                </c:pt>
                <c:pt idx="732">
                  <c:v>2.2799999999999998</c:v>
                </c:pt>
                <c:pt idx="733">
                  <c:v>49.94</c:v>
                </c:pt>
                <c:pt idx="734">
                  <c:v>44.42</c:v>
                </c:pt>
                <c:pt idx="735">
                  <c:v>44.1</c:v>
                </c:pt>
                <c:pt idx="736">
                  <c:v>10.16</c:v>
                </c:pt>
                <c:pt idx="737">
                  <c:v>28.19</c:v>
                </c:pt>
                <c:pt idx="738">
                  <c:v>26.93</c:v>
                </c:pt>
                <c:pt idx="739">
                  <c:v>19.3</c:v>
                </c:pt>
                <c:pt idx="740">
                  <c:v>30.68</c:v>
                </c:pt>
                <c:pt idx="741">
                  <c:v>12.03</c:v>
                </c:pt>
                <c:pt idx="742">
                  <c:v>19.05</c:v>
                </c:pt>
                <c:pt idx="743">
                  <c:v>18.25</c:v>
                </c:pt>
                <c:pt idx="744">
                  <c:v>11.62</c:v>
                </c:pt>
                <c:pt idx="745">
                  <c:v>16.61</c:v>
                </c:pt>
                <c:pt idx="746">
                  <c:v>18.13</c:v>
                </c:pt>
                <c:pt idx="747">
                  <c:v>21.62</c:v>
                </c:pt>
                <c:pt idx="748">
                  <c:v>42.36</c:v>
                </c:pt>
                <c:pt idx="749">
                  <c:v>46.46</c:v>
                </c:pt>
                <c:pt idx="750">
                  <c:v>52.61</c:v>
                </c:pt>
                <c:pt idx="751">
                  <c:v>11.95</c:v>
                </c:pt>
                <c:pt idx="752">
                  <c:v>28.64</c:v>
                </c:pt>
                <c:pt idx="753">
                  <c:v>18.96</c:v>
                </c:pt>
                <c:pt idx="754">
                  <c:v>19.22</c:v>
                </c:pt>
                <c:pt idx="755">
                  <c:v>13.1</c:v>
                </c:pt>
                <c:pt idx="756">
                  <c:v>16.43</c:v>
                </c:pt>
                <c:pt idx="757">
                  <c:v>44.73</c:v>
                </c:pt>
                <c:pt idx="758">
                  <c:v>22.99</c:v>
                </c:pt>
                <c:pt idx="759">
                  <c:v>48.16</c:v>
                </c:pt>
                <c:pt idx="760">
                  <c:v>37.56</c:v>
                </c:pt>
                <c:pt idx="761">
                  <c:v>18.14</c:v>
                </c:pt>
                <c:pt idx="762">
                  <c:v>16.399999999999999</c:v>
                </c:pt>
                <c:pt idx="763">
                  <c:v>21.32</c:v>
                </c:pt>
                <c:pt idx="764">
                  <c:v>25.65</c:v>
                </c:pt>
                <c:pt idx="765">
                  <c:v>8.35</c:v>
                </c:pt>
                <c:pt idx="766">
                  <c:v>15.12</c:v>
                </c:pt>
                <c:pt idx="767">
                  <c:v>15.56</c:v>
                </c:pt>
                <c:pt idx="768">
                  <c:v>15.47</c:v>
                </c:pt>
                <c:pt idx="769">
                  <c:v>14.08</c:v>
                </c:pt>
                <c:pt idx="770">
                  <c:v>17.32</c:v>
                </c:pt>
                <c:pt idx="771">
                  <c:v>13.67</c:v>
                </c:pt>
                <c:pt idx="772">
                  <c:v>22.47</c:v>
                </c:pt>
                <c:pt idx="773">
                  <c:v>17.940000000000001</c:v>
                </c:pt>
              </c:numCache>
            </c:numRef>
          </c:xVal>
          <c:yVal>
            <c:numRef>
              <c:f>'ScatterLST-Tree'!$D$2:$D$775</c:f>
              <c:numCache>
                <c:formatCode>General</c:formatCode>
                <c:ptCount val="774"/>
                <c:pt idx="0">
                  <c:v>79.260000000000005</c:v>
                </c:pt>
                <c:pt idx="1">
                  <c:v>81.13</c:v>
                </c:pt>
                <c:pt idx="2">
                  <c:v>80.48</c:v>
                </c:pt>
                <c:pt idx="3">
                  <c:v>78.569999999999993</c:v>
                </c:pt>
                <c:pt idx="4">
                  <c:v>76.19</c:v>
                </c:pt>
                <c:pt idx="5">
                  <c:v>78.39</c:v>
                </c:pt>
                <c:pt idx="6">
                  <c:v>79.88</c:v>
                </c:pt>
                <c:pt idx="7">
                  <c:v>81.150000000000006</c:v>
                </c:pt>
                <c:pt idx="8">
                  <c:v>83.06</c:v>
                </c:pt>
                <c:pt idx="9">
                  <c:v>78.62</c:v>
                </c:pt>
                <c:pt idx="10">
                  <c:v>82.83</c:v>
                </c:pt>
                <c:pt idx="11">
                  <c:v>82.11</c:v>
                </c:pt>
                <c:pt idx="12">
                  <c:v>79.099999999999994</c:v>
                </c:pt>
                <c:pt idx="13">
                  <c:v>77.819999999999993</c:v>
                </c:pt>
                <c:pt idx="14">
                  <c:v>81.75</c:v>
                </c:pt>
                <c:pt idx="15">
                  <c:v>82.74</c:v>
                </c:pt>
                <c:pt idx="16">
                  <c:v>86.29</c:v>
                </c:pt>
                <c:pt idx="17">
                  <c:v>82.28</c:v>
                </c:pt>
                <c:pt idx="18">
                  <c:v>80.33</c:v>
                </c:pt>
                <c:pt idx="19">
                  <c:v>83.21</c:v>
                </c:pt>
                <c:pt idx="20">
                  <c:v>82.94</c:v>
                </c:pt>
                <c:pt idx="21">
                  <c:v>79.790000000000006</c:v>
                </c:pt>
                <c:pt idx="22">
                  <c:v>75.06</c:v>
                </c:pt>
                <c:pt idx="23">
                  <c:v>78.510000000000005</c:v>
                </c:pt>
                <c:pt idx="24">
                  <c:v>77.75</c:v>
                </c:pt>
                <c:pt idx="25">
                  <c:v>78.27</c:v>
                </c:pt>
                <c:pt idx="26">
                  <c:v>85.21</c:v>
                </c:pt>
                <c:pt idx="27">
                  <c:v>84.53</c:v>
                </c:pt>
                <c:pt idx="28">
                  <c:v>83.92</c:v>
                </c:pt>
                <c:pt idx="29">
                  <c:v>82.94</c:v>
                </c:pt>
                <c:pt idx="30">
                  <c:v>81.73</c:v>
                </c:pt>
                <c:pt idx="31">
                  <c:v>83.96</c:v>
                </c:pt>
                <c:pt idx="32">
                  <c:v>81.489999999999995</c:v>
                </c:pt>
                <c:pt idx="33">
                  <c:v>83.2</c:v>
                </c:pt>
                <c:pt idx="34">
                  <c:v>82.24</c:v>
                </c:pt>
                <c:pt idx="35">
                  <c:v>80.44</c:v>
                </c:pt>
                <c:pt idx="36">
                  <c:v>77.84</c:v>
                </c:pt>
                <c:pt idx="37">
                  <c:v>81.569999999999993</c:v>
                </c:pt>
                <c:pt idx="38">
                  <c:v>82.48</c:v>
                </c:pt>
                <c:pt idx="39">
                  <c:v>80.88</c:v>
                </c:pt>
                <c:pt idx="40">
                  <c:v>77.98</c:v>
                </c:pt>
                <c:pt idx="41">
                  <c:v>80.900000000000006</c:v>
                </c:pt>
                <c:pt idx="42">
                  <c:v>78.94</c:v>
                </c:pt>
                <c:pt idx="43">
                  <c:v>83.86</c:v>
                </c:pt>
                <c:pt idx="44">
                  <c:v>85.51</c:v>
                </c:pt>
                <c:pt idx="45">
                  <c:v>77.12</c:v>
                </c:pt>
                <c:pt idx="46">
                  <c:v>76.22</c:v>
                </c:pt>
                <c:pt idx="47">
                  <c:v>76.23</c:v>
                </c:pt>
                <c:pt idx="48">
                  <c:v>81.38</c:v>
                </c:pt>
                <c:pt idx="49">
                  <c:v>79.650000000000006</c:v>
                </c:pt>
                <c:pt idx="50">
                  <c:v>77.44</c:v>
                </c:pt>
                <c:pt idx="51">
                  <c:v>77.37</c:v>
                </c:pt>
                <c:pt idx="52">
                  <c:v>76.63</c:v>
                </c:pt>
                <c:pt idx="53">
                  <c:v>78.67</c:v>
                </c:pt>
                <c:pt idx="54">
                  <c:v>78.34</c:v>
                </c:pt>
                <c:pt idx="55">
                  <c:v>79.48</c:v>
                </c:pt>
                <c:pt idx="56">
                  <c:v>79.45</c:v>
                </c:pt>
                <c:pt idx="57">
                  <c:v>78.819999999999993</c:v>
                </c:pt>
                <c:pt idx="58">
                  <c:v>79.39</c:v>
                </c:pt>
                <c:pt idx="59">
                  <c:v>78.41</c:v>
                </c:pt>
                <c:pt idx="60">
                  <c:v>77.14</c:v>
                </c:pt>
                <c:pt idx="61">
                  <c:v>77.3</c:v>
                </c:pt>
                <c:pt idx="62">
                  <c:v>76.290000000000006</c:v>
                </c:pt>
                <c:pt idx="63">
                  <c:v>81.95</c:v>
                </c:pt>
                <c:pt idx="64">
                  <c:v>79.61</c:v>
                </c:pt>
                <c:pt idx="65">
                  <c:v>80.92</c:v>
                </c:pt>
                <c:pt idx="66">
                  <c:v>81.27</c:v>
                </c:pt>
                <c:pt idx="67">
                  <c:v>81.010000000000005</c:v>
                </c:pt>
                <c:pt idx="68">
                  <c:v>83.29</c:v>
                </c:pt>
                <c:pt idx="69">
                  <c:v>77.78</c:v>
                </c:pt>
                <c:pt idx="70">
                  <c:v>80.95</c:v>
                </c:pt>
                <c:pt idx="71">
                  <c:v>76.930000000000007</c:v>
                </c:pt>
                <c:pt idx="72">
                  <c:v>77.489999999999995</c:v>
                </c:pt>
                <c:pt idx="73">
                  <c:v>76.66</c:v>
                </c:pt>
                <c:pt idx="74">
                  <c:v>75.959999999999994</c:v>
                </c:pt>
                <c:pt idx="75">
                  <c:v>77.98</c:v>
                </c:pt>
                <c:pt idx="76">
                  <c:v>75.39</c:v>
                </c:pt>
                <c:pt idx="77">
                  <c:v>81.86</c:v>
                </c:pt>
                <c:pt idx="78">
                  <c:v>81.040000000000006</c:v>
                </c:pt>
                <c:pt idx="79">
                  <c:v>80.37</c:v>
                </c:pt>
                <c:pt idx="80">
                  <c:v>76.72</c:v>
                </c:pt>
                <c:pt idx="81">
                  <c:v>76.41</c:v>
                </c:pt>
                <c:pt idx="82">
                  <c:v>78.7</c:v>
                </c:pt>
                <c:pt idx="83">
                  <c:v>79.680000000000007</c:v>
                </c:pt>
                <c:pt idx="84">
                  <c:v>77.14</c:v>
                </c:pt>
                <c:pt idx="85">
                  <c:v>77.983360090000005</c:v>
                </c:pt>
                <c:pt idx="86">
                  <c:v>81.98</c:v>
                </c:pt>
                <c:pt idx="87">
                  <c:v>84.71</c:v>
                </c:pt>
                <c:pt idx="88">
                  <c:v>84.37</c:v>
                </c:pt>
                <c:pt idx="89">
                  <c:v>83.34</c:v>
                </c:pt>
                <c:pt idx="90">
                  <c:v>80.22</c:v>
                </c:pt>
                <c:pt idx="91">
                  <c:v>83.79</c:v>
                </c:pt>
                <c:pt idx="92">
                  <c:v>85.9</c:v>
                </c:pt>
                <c:pt idx="93">
                  <c:v>87.01</c:v>
                </c:pt>
                <c:pt idx="94">
                  <c:v>87.76</c:v>
                </c:pt>
                <c:pt idx="95">
                  <c:v>84.9</c:v>
                </c:pt>
                <c:pt idx="96">
                  <c:v>87.43</c:v>
                </c:pt>
                <c:pt idx="97">
                  <c:v>88.95</c:v>
                </c:pt>
                <c:pt idx="98">
                  <c:v>81.77</c:v>
                </c:pt>
                <c:pt idx="99">
                  <c:v>80.510000000000005</c:v>
                </c:pt>
                <c:pt idx="100">
                  <c:v>86.74</c:v>
                </c:pt>
                <c:pt idx="101">
                  <c:v>89.23</c:v>
                </c:pt>
                <c:pt idx="102">
                  <c:v>90.92</c:v>
                </c:pt>
                <c:pt idx="103">
                  <c:v>86.95</c:v>
                </c:pt>
                <c:pt idx="104">
                  <c:v>85.02</c:v>
                </c:pt>
                <c:pt idx="105">
                  <c:v>89.51</c:v>
                </c:pt>
                <c:pt idx="106">
                  <c:v>88.39</c:v>
                </c:pt>
                <c:pt idx="107">
                  <c:v>83.39</c:v>
                </c:pt>
                <c:pt idx="108">
                  <c:v>77.010000000000005</c:v>
                </c:pt>
                <c:pt idx="109">
                  <c:v>81.08</c:v>
                </c:pt>
                <c:pt idx="110">
                  <c:v>79.56</c:v>
                </c:pt>
                <c:pt idx="111">
                  <c:v>81.739999999999995</c:v>
                </c:pt>
                <c:pt idx="112">
                  <c:v>90.53</c:v>
                </c:pt>
                <c:pt idx="113">
                  <c:v>91.78</c:v>
                </c:pt>
                <c:pt idx="114">
                  <c:v>88.16</c:v>
                </c:pt>
                <c:pt idx="115">
                  <c:v>89.87</c:v>
                </c:pt>
                <c:pt idx="116">
                  <c:v>88.93</c:v>
                </c:pt>
                <c:pt idx="117">
                  <c:v>92</c:v>
                </c:pt>
                <c:pt idx="118">
                  <c:v>87.8</c:v>
                </c:pt>
                <c:pt idx="119">
                  <c:v>90.52</c:v>
                </c:pt>
                <c:pt idx="120">
                  <c:v>85.97</c:v>
                </c:pt>
                <c:pt idx="121">
                  <c:v>84.87</c:v>
                </c:pt>
                <c:pt idx="122">
                  <c:v>79.989999999999995</c:v>
                </c:pt>
                <c:pt idx="123">
                  <c:v>86.44</c:v>
                </c:pt>
                <c:pt idx="124">
                  <c:v>85.01</c:v>
                </c:pt>
                <c:pt idx="125">
                  <c:v>83.88</c:v>
                </c:pt>
                <c:pt idx="126">
                  <c:v>80.08</c:v>
                </c:pt>
                <c:pt idx="127">
                  <c:v>83.58</c:v>
                </c:pt>
                <c:pt idx="128">
                  <c:v>80.599999999999994</c:v>
                </c:pt>
                <c:pt idx="129">
                  <c:v>90.02</c:v>
                </c:pt>
                <c:pt idx="130">
                  <c:v>92.15</c:v>
                </c:pt>
                <c:pt idx="131">
                  <c:v>79.53</c:v>
                </c:pt>
                <c:pt idx="132">
                  <c:v>78.61</c:v>
                </c:pt>
                <c:pt idx="133">
                  <c:v>78.72</c:v>
                </c:pt>
                <c:pt idx="134">
                  <c:v>82.44</c:v>
                </c:pt>
                <c:pt idx="135">
                  <c:v>81.86</c:v>
                </c:pt>
                <c:pt idx="136">
                  <c:v>81.010000000000005</c:v>
                </c:pt>
                <c:pt idx="137">
                  <c:v>82.52</c:v>
                </c:pt>
                <c:pt idx="138">
                  <c:v>81.28</c:v>
                </c:pt>
                <c:pt idx="139">
                  <c:v>84.59</c:v>
                </c:pt>
                <c:pt idx="140">
                  <c:v>83.23</c:v>
                </c:pt>
                <c:pt idx="141">
                  <c:v>85.14</c:v>
                </c:pt>
                <c:pt idx="142">
                  <c:v>85.38</c:v>
                </c:pt>
                <c:pt idx="143">
                  <c:v>85.08</c:v>
                </c:pt>
                <c:pt idx="144">
                  <c:v>82.43</c:v>
                </c:pt>
                <c:pt idx="145">
                  <c:v>81.510000000000005</c:v>
                </c:pt>
                <c:pt idx="146">
                  <c:v>79.73</c:v>
                </c:pt>
                <c:pt idx="147">
                  <c:v>78.84</c:v>
                </c:pt>
                <c:pt idx="148">
                  <c:v>78.22</c:v>
                </c:pt>
                <c:pt idx="149">
                  <c:v>87.56</c:v>
                </c:pt>
                <c:pt idx="150">
                  <c:v>83.61</c:v>
                </c:pt>
                <c:pt idx="151">
                  <c:v>85.1</c:v>
                </c:pt>
                <c:pt idx="152">
                  <c:v>86.03</c:v>
                </c:pt>
                <c:pt idx="153">
                  <c:v>85.21</c:v>
                </c:pt>
                <c:pt idx="154">
                  <c:v>86.97</c:v>
                </c:pt>
                <c:pt idx="155">
                  <c:v>80.430000000000007</c:v>
                </c:pt>
                <c:pt idx="156">
                  <c:v>84.87</c:v>
                </c:pt>
                <c:pt idx="157">
                  <c:v>79.61</c:v>
                </c:pt>
                <c:pt idx="158">
                  <c:v>80.14</c:v>
                </c:pt>
                <c:pt idx="159">
                  <c:v>79.7</c:v>
                </c:pt>
                <c:pt idx="160">
                  <c:v>80.709999999999994</c:v>
                </c:pt>
                <c:pt idx="161">
                  <c:v>77.86</c:v>
                </c:pt>
                <c:pt idx="162">
                  <c:v>77.3</c:v>
                </c:pt>
                <c:pt idx="163">
                  <c:v>83.34</c:v>
                </c:pt>
                <c:pt idx="164">
                  <c:v>80.69</c:v>
                </c:pt>
                <c:pt idx="165">
                  <c:v>82.13</c:v>
                </c:pt>
                <c:pt idx="166">
                  <c:v>81.290000000000006</c:v>
                </c:pt>
                <c:pt idx="167">
                  <c:v>82.99</c:v>
                </c:pt>
                <c:pt idx="168">
                  <c:v>81.790000000000006</c:v>
                </c:pt>
                <c:pt idx="169">
                  <c:v>82.53</c:v>
                </c:pt>
                <c:pt idx="170">
                  <c:v>81.58</c:v>
                </c:pt>
                <c:pt idx="171">
                  <c:v>83.345325239999994</c:v>
                </c:pt>
                <c:pt idx="172">
                  <c:v>78.72</c:v>
                </c:pt>
                <c:pt idx="173">
                  <c:v>82.02</c:v>
                </c:pt>
                <c:pt idx="174">
                  <c:v>80.989999999999995</c:v>
                </c:pt>
                <c:pt idx="175">
                  <c:v>79.7</c:v>
                </c:pt>
                <c:pt idx="176">
                  <c:v>77.900000000000006</c:v>
                </c:pt>
                <c:pt idx="177">
                  <c:v>79.930000000000007</c:v>
                </c:pt>
                <c:pt idx="178">
                  <c:v>82.74</c:v>
                </c:pt>
                <c:pt idx="179">
                  <c:v>82.89</c:v>
                </c:pt>
                <c:pt idx="180">
                  <c:v>82.74</c:v>
                </c:pt>
                <c:pt idx="181">
                  <c:v>81.23</c:v>
                </c:pt>
                <c:pt idx="182">
                  <c:v>84.57</c:v>
                </c:pt>
                <c:pt idx="183">
                  <c:v>85.22</c:v>
                </c:pt>
                <c:pt idx="184">
                  <c:v>76.58</c:v>
                </c:pt>
                <c:pt idx="185">
                  <c:v>77.31</c:v>
                </c:pt>
                <c:pt idx="186">
                  <c:v>84.23</c:v>
                </c:pt>
                <c:pt idx="187">
                  <c:v>85.49</c:v>
                </c:pt>
                <c:pt idx="188">
                  <c:v>85.46</c:v>
                </c:pt>
                <c:pt idx="189">
                  <c:v>82.09</c:v>
                </c:pt>
                <c:pt idx="190">
                  <c:v>81.45</c:v>
                </c:pt>
                <c:pt idx="191">
                  <c:v>83.5</c:v>
                </c:pt>
                <c:pt idx="192">
                  <c:v>83.38</c:v>
                </c:pt>
                <c:pt idx="193">
                  <c:v>79.540000000000006</c:v>
                </c:pt>
                <c:pt idx="194">
                  <c:v>74.97</c:v>
                </c:pt>
                <c:pt idx="195">
                  <c:v>77.510000000000005</c:v>
                </c:pt>
                <c:pt idx="196">
                  <c:v>77.040000000000006</c:v>
                </c:pt>
                <c:pt idx="197">
                  <c:v>77.69</c:v>
                </c:pt>
                <c:pt idx="198">
                  <c:v>81.64</c:v>
                </c:pt>
                <c:pt idx="199">
                  <c:v>84.87</c:v>
                </c:pt>
                <c:pt idx="200">
                  <c:v>85.77</c:v>
                </c:pt>
                <c:pt idx="201">
                  <c:v>80.430000000000007</c:v>
                </c:pt>
                <c:pt idx="202">
                  <c:v>82.64</c:v>
                </c:pt>
                <c:pt idx="203">
                  <c:v>84.52</c:v>
                </c:pt>
                <c:pt idx="204">
                  <c:v>82.86</c:v>
                </c:pt>
                <c:pt idx="205">
                  <c:v>84.76</c:v>
                </c:pt>
                <c:pt idx="206">
                  <c:v>78.55</c:v>
                </c:pt>
                <c:pt idx="207">
                  <c:v>80.010000000000005</c:v>
                </c:pt>
                <c:pt idx="208">
                  <c:v>77</c:v>
                </c:pt>
                <c:pt idx="209">
                  <c:v>82.65</c:v>
                </c:pt>
                <c:pt idx="210">
                  <c:v>80.010000000000005</c:v>
                </c:pt>
                <c:pt idx="211">
                  <c:v>78.37</c:v>
                </c:pt>
                <c:pt idx="212">
                  <c:v>75.91</c:v>
                </c:pt>
                <c:pt idx="213">
                  <c:v>77.930000000000007</c:v>
                </c:pt>
                <c:pt idx="214">
                  <c:v>76.05</c:v>
                </c:pt>
                <c:pt idx="215">
                  <c:v>85.71</c:v>
                </c:pt>
                <c:pt idx="216">
                  <c:v>86.5</c:v>
                </c:pt>
                <c:pt idx="217">
                  <c:v>76.95</c:v>
                </c:pt>
                <c:pt idx="218">
                  <c:v>75.39</c:v>
                </c:pt>
                <c:pt idx="219">
                  <c:v>76.83</c:v>
                </c:pt>
                <c:pt idx="220">
                  <c:v>74.13</c:v>
                </c:pt>
                <c:pt idx="221">
                  <c:v>79.180000000000007</c:v>
                </c:pt>
                <c:pt idx="222">
                  <c:v>75.02</c:v>
                </c:pt>
                <c:pt idx="223">
                  <c:v>73.98</c:v>
                </c:pt>
                <c:pt idx="224">
                  <c:v>75.040000000000006</c:v>
                </c:pt>
                <c:pt idx="225">
                  <c:v>80.959999999999994</c:v>
                </c:pt>
                <c:pt idx="226">
                  <c:v>80.27</c:v>
                </c:pt>
                <c:pt idx="227">
                  <c:v>80.19</c:v>
                </c:pt>
                <c:pt idx="228">
                  <c:v>81.209999999999994</c:v>
                </c:pt>
                <c:pt idx="229">
                  <c:v>79.87</c:v>
                </c:pt>
                <c:pt idx="230">
                  <c:v>78.25</c:v>
                </c:pt>
                <c:pt idx="231">
                  <c:v>79.42</c:v>
                </c:pt>
                <c:pt idx="232">
                  <c:v>77.88</c:v>
                </c:pt>
                <c:pt idx="233">
                  <c:v>78.03</c:v>
                </c:pt>
                <c:pt idx="234">
                  <c:v>77.569999999999993</c:v>
                </c:pt>
                <c:pt idx="235">
                  <c:v>82.8</c:v>
                </c:pt>
                <c:pt idx="236">
                  <c:v>80.010000000000005</c:v>
                </c:pt>
                <c:pt idx="237">
                  <c:v>80.7</c:v>
                </c:pt>
                <c:pt idx="238">
                  <c:v>79.41</c:v>
                </c:pt>
                <c:pt idx="239">
                  <c:v>78.44</c:v>
                </c:pt>
                <c:pt idx="240">
                  <c:v>80.8</c:v>
                </c:pt>
                <c:pt idx="241">
                  <c:v>77.02</c:v>
                </c:pt>
                <c:pt idx="242">
                  <c:v>80.930000000000007</c:v>
                </c:pt>
                <c:pt idx="243">
                  <c:v>77.569999999999993</c:v>
                </c:pt>
                <c:pt idx="244">
                  <c:v>78.599999999999994</c:v>
                </c:pt>
                <c:pt idx="245">
                  <c:v>73.56</c:v>
                </c:pt>
                <c:pt idx="246">
                  <c:v>72.319999999999993</c:v>
                </c:pt>
                <c:pt idx="247">
                  <c:v>75.209999999999994</c:v>
                </c:pt>
                <c:pt idx="248">
                  <c:v>75.89</c:v>
                </c:pt>
                <c:pt idx="249">
                  <c:v>71.489999999999995</c:v>
                </c:pt>
                <c:pt idx="250">
                  <c:v>73.400000000000006</c:v>
                </c:pt>
                <c:pt idx="251">
                  <c:v>75.81</c:v>
                </c:pt>
                <c:pt idx="252">
                  <c:v>76.489999999999995</c:v>
                </c:pt>
                <c:pt idx="253">
                  <c:v>78.44</c:v>
                </c:pt>
                <c:pt idx="254">
                  <c:v>77.180000000000007</c:v>
                </c:pt>
                <c:pt idx="255">
                  <c:v>68.72</c:v>
                </c:pt>
                <c:pt idx="256">
                  <c:v>74.739999999999995</c:v>
                </c:pt>
                <c:pt idx="257">
                  <c:v>80.233076749999995</c:v>
                </c:pt>
                <c:pt idx="258">
                  <c:v>81.11</c:v>
                </c:pt>
                <c:pt idx="259">
                  <c:v>84.07</c:v>
                </c:pt>
                <c:pt idx="260">
                  <c:v>82.51</c:v>
                </c:pt>
                <c:pt idx="261">
                  <c:v>81.23</c:v>
                </c:pt>
                <c:pt idx="262">
                  <c:v>78.209999999999994</c:v>
                </c:pt>
                <c:pt idx="263">
                  <c:v>81.64</c:v>
                </c:pt>
                <c:pt idx="264">
                  <c:v>84.55</c:v>
                </c:pt>
                <c:pt idx="265">
                  <c:v>86.03</c:v>
                </c:pt>
                <c:pt idx="266">
                  <c:v>88</c:v>
                </c:pt>
                <c:pt idx="267">
                  <c:v>86.01</c:v>
                </c:pt>
                <c:pt idx="268">
                  <c:v>84.64</c:v>
                </c:pt>
                <c:pt idx="269">
                  <c:v>87.98</c:v>
                </c:pt>
                <c:pt idx="270">
                  <c:v>81.22</c:v>
                </c:pt>
                <c:pt idx="271">
                  <c:v>80.790000000000006</c:v>
                </c:pt>
                <c:pt idx="272">
                  <c:v>88.42</c:v>
                </c:pt>
                <c:pt idx="273">
                  <c:v>90.04</c:v>
                </c:pt>
                <c:pt idx="274">
                  <c:v>91.41</c:v>
                </c:pt>
                <c:pt idx="275">
                  <c:v>87.47</c:v>
                </c:pt>
                <c:pt idx="276">
                  <c:v>82.73</c:v>
                </c:pt>
                <c:pt idx="277">
                  <c:v>87.94</c:v>
                </c:pt>
                <c:pt idx="278">
                  <c:v>88.87</c:v>
                </c:pt>
                <c:pt idx="279">
                  <c:v>85.17</c:v>
                </c:pt>
                <c:pt idx="280">
                  <c:v>76.180000000000007</c:v>
                </c:pt>
                <c:pt idx="281">
                  <c:v>81.5</c:v>
                </c:pt>
                <c:pt idx="282">
                  <c:v>78.569999999999993</c:v>
                </c:pt>
                <c:pt idx="283">
                  <c:v>81.66</c:v>
                </c:pt>
                <c:pt idx="284">
                  <c:v>91.57</c:v>
                </c:pt>
                <c:pt idx="285">
                  <c:v>91.69</c:v>
                </c:pt>
                <c:pt idx="286">
                  <c:v>89.73</c:v>
                </c:pt>
                <c:pt idx="287">
                  <c:v>87.89</c:v>
                </c:pt>
                <c:pt idx="288">
                  <c:v>86.99</c:v>
                </c:pt>
                <c:pt idx="289">
                  <c:v>90.15</c:v>
                </c:pt>
                <c:pt idx="290">
                  <c:v>84.57</c:v>
                </c:pt>
                <c:pt idx="291">
                  <c:v>87.4</c:v>
                </c:pt>
                <c:pt idx="292">
                  <c:v>83.92</c:v>
                </c:pt>
                <c:pt idx="293">
                  <c:v>83.3</c:v>
                </c:pt>
                <c:pt idx="294">
                  <c:v>78.27</c:v>
                </c:pt>
                <c:pt idx="295">
                  <c:v>85.04</c:v>
                </c:pt>
                <c:pt idx="296">
                  <c:v>83.33</c:v>
                </c:pt>
                <c:pt idx="297">
                  <c:v>82.63</c:v>
                </c:pt>
                <c:pt idx="298">
                  <c:v>78.760000000000005</c:v>
                </c:pt>
                <c:pt idx="299">
                  <c:v>81.44</c:v>
                </c:pt>
                <c:pt idx="300">
                  <c:v>78.64</c:v>
                </c:pt>
                <c:pt idx="301">
                  <c:v>89.6</c:v>
                </c:pt>
                <c:pt idx="302">
                  <c:v>94.46</c:v>
                </c:pt>
                <c:pt idx="303">
                  <c:v>77.03</c:v>
                </c:pt>
                <c:pt idx="304">
                  <c:v>77.41</c:v>
                </c:pt>
                <c:pt idx="305">
                  <c:v>77.39</c:v>
                </c:pt>
                <c:pt idx="306">
                  <c:v>79.92</c:v>
                </c:pt>
                <c:pt idx="307">
                  <c:v>84.08</c:v>
                </c:pt>
                <c:pt idx="308">
                  <c:v>78.02</c:v>
                </c:pt>
                <c:pt idx="309">
                  <c:v>81.8</c:v>
                </c:pt>
                <c:pt idx="310">
                  <c:v>80.099999999999994</c:v>
                </c:pt>
                <c:pt idx="311">
                  <c:v>84.01</c:v>
                </c:pt>
                <c:pt idx="312">
                  <c:v>82.36</c:v>
                </c:pt>
                <c:pt idx="313">
                  <c:v>84.66</c:v>
                </c:pt>
                <c:pt idx="314">
                  <c:v>83.67</c:v>
                </c:pt>
                <c:pt idx="315">
                  <c:v>84.29</c:v>
                </c:pt>
                <c:pt idx="316">
                  <c:v>81.430000000000007</c:v>
                </c:pt>
                <c:pt idx="317">
                  <c:v>82.13</c:v>
                </c:pt>
                <c:pt idx="318">
                  <c:v>78.19</c:v>
                </c:pt>
                <c:pt idx="319">
                  <c:v>78.53</c:v>
                </c:pt>
                <c:pt idx="320">
                  <c:v>76.62</c:v>
                </c:pt>
                <c:pt idx="321">
                  <c:v>84.62</c:v>
                </c:pt>
                <c:pt idx="322">
                  <c:v>81.84</c:v>
                </c:pt>
                <c:pt idx="323">
                  <c:v>82.29</c:v>
                </c:pt>
                <c:pt idx="324">
                  <c:v>83.2</c:v>
                </c:pt>
                <c:pt idx="325">
                  <c:v>82.79</c:v>
                </c:pt>
                <c:pt idx="326">
                  <c:v>83.11</c:v>
                </c:pt>
                <c:pt idx="327">
                  <c:v>78.14</c:v>
                </c:pt>
                <c:pt idx="328">
                  <c:v>82.73</c:v>
                </c:pt>
                <c:pt idx="329">
                  <c:v>76.69</c:v>
                </c:pt>
                <c:pt idx="330">
                  <c:v>77.73</c:v>
                </c:pt>
                <c:pt idx="331">
                  <c:v>76.680000000000007</c:v>
                </c:pt>
                <c:pt idx="332">
                  <c:v>77.260000000000005</c:v>
                </c:pt>
                <c:pt idx="333">
                  <c:v>73.069999999999993</c:v>
                </c:pt>
                <c:pt idx="334">
                  <c:v>72.540000000000006</c:v>
                </c:pt>
                <c:pt idx="335">
                  <c:v>86.44</c:v>
                </c:pt>
                <c:pt idx="336">
                  <c:v>82.28</c:v>
                </c:pt>
                <c:pt idx="337">
                  <c:v>77.98</c:v>
                </c:pt>
                <c:pt idx="338">
                  <c:v>79.069999999999993</c:v>
                </c:pt>
                <c:pt idx="339">
                  <c:v>80.27</c:v>
                </c:pt>
                <c:pt idx="340">
                  <c:v>80.94</c:v>
                </c:pt>
                <c:pt idx="341">
                  <c:v>85.84</c:v>
                </c:pt>
                <c:pt idx="342">
                  <c:v>75.88</c:v>
                </c:pt>
                <c:pt idx="343">
                  <c:v>77.102458519999999</c:v>
                </c:pt>
                <c:pt idx="344">
                  <c:v>79.52</c:v>
                </c:pt>
                <c:pt idx="345">
                  <c:v>84.25</c:v>
                </c:pt>
                <c:pt idx="346">
                  <c:v>80.75</c:v>
                </c:pt>
                <c:pt idx="347">
                  <c:v>80.930000000000007</c:v>
                </c:pt>
                <c:pt idx="348">
                  <c:v>77.23</c:v>
                </c:pt>
                <c:pt idx="349">
                  <c:v>80.67</c:v>
                </c:pt>
                <c:pt idx="350">
                  <c:v>83.77</c:v>
                </c:pt>
                <c:pt idx="351">
                  <c:v>84.68</c:v>
                </c:pt>
                <c:pt idx="352">
                  <c:v>86.76</c:v>
                </c:pt>
                <c:pt idx="353">
                  <c:v>83.56</c:v>
                </c:pt>
                <c:pt idx="354">
                  <c:v>85.67</c:v>
                </c:pt>
                <c:pt idx="355">
                  <c:v>87.7</c:v>
                </c:pt>
                <c:pt idx="356">
                  <c:v>77.86</c:v>
                </c:pt>
                <c:pt idx="357">
                  <c:v>76.08</c:v>
                </c:pt>
                <c:pt idx="358">
                  <c:v>88.18</c:v>
                </c:pt>
                <c:pt idx="359">
                  <c:v>89.61</c:v>
                </c:pt>
                <c:pt idx="360">
                  <c:v>89.58</c:v>
                </c:pt>
                <c:pt idx="361">
                  <c:v>86.39</c:v>
                </c:pt>
                <c:pt idx="362">
                  <c:v>80.23</c:v>
                </c:pt>
                <c:pt idx="363">
                  <c:v>87.34</c:v>
                </c:pt>
                <c:pt idx="364">
                  <c:v>86.47</c:v>
                </c:pt>
                <c:pt idx="365">
                  <c:v>84.56</c:v>
                </c:pt>
                <c:pt idx="366">
                  <c:v>76.09</c:v>
                </c:pt>
                <c:pt idx="367">
                  <c:v>81.61</c:v>
                </c:pt>
                <c:pt idx="368">
                  <c:v>80.52</c:v>
                </c:pt>
                <c:pt idx="369">
                  <c:v>82.6</c:v>
                </c:pt>
                <c:pt idx="370">
                  <c:v>89.69</c:v>
                </c:pt>
                <c:pt idx="371">
                  <c:v>91.13</c:v>
                </c:pt>
                <c:pt idx="372">
                  <c:v>88.46</c:v>
                </c:pt>
                <c:pt idx="373">
                  <c:v>82.02</c:v>
                </c:pt>
                <c:pt idx="374">
                  <c:v>87.76</c:v>
                </c:pt>
                <c:pt idx="375">
                  <c:v>92.67</c:v>
                </c:pt>
                <c:pt idx="376">
                  <c:v>88.82</c:v>
                </c:pt>
                <c:pt idx="377">
                  <c:v>90.29</c:v>
                </c:pt>
                <c:pt idx="378">
                  <c:v>86.97</c:v>
                </c:pt>
                <c:pt idx="379">
                  <c:v>87.19</c:v>
                </c:pt>
                <c:pt idx="380">
                  <c:v>80.63</c:v>
                </c:pt>
                <c:pt idx="381">
                  <c:v>87.73</c:v>
                </c:pt>
                <c:pt idx="382">
                  <c:v>85.75</c:v>
                </c:pt>
                <c:pt idx="383">
                  <c:v>85.41</c:v>
                </c:pt>
                <c:pt idx="384">
                  <c:v>81.97</c:v>
                </c:pt>
                <c:pt idx="385">
                  <c:v>83.11</c:v>
                </c:pt>
                <c:pt idx="386">
                  <c:v>82.03</c:v>
                </c:pt>
                <c:pt idx="387">
                  <c:v>89.33</c:v>
                </c:pt>
                <c:pt idx="388">
                  <c:v>91.84</c:v>
                </c:pt>
                <c:pt idx="389">
                  <c:v>78.680000000000007</c:v>
                </c:pt>
                <c:pt idx="390">
                  <c:v>77.11</c:v>
                </c:pt>
                <c:pt idx="391">
                  <c:v>76.87</c:v>
                </c:pt>
                <c:pt idx="392">
                  <c:v>79.790000000000006</c:v>
                </c:pt>
                <c:pt idx="393">
                  <c:v>78.39</c:v>
                </c:pt>
                <c:pt idx="394">
                  <c:v>77.11</c:v>
                </c:pt>
                <c:pt idx="395">
                  <c:v>78.75</c:v>
                </c:pt>
                <c:pt idx="396">
                  <c:v>76.7</c:v>
                </c:pt>
                <c:pt idx="397">
                  <c:v>81.2</c:v>
                </c:pt>
                <c:pt idx="398">
                  <c:v>78.900000000000006</c:v>
                </c:pt>
                <c:pt idx="399">
                  <c:v>82.78</c:v>
                </c:pt>
                <c:pt idx="400">
                  <c:v>80.989999999999995</c:v>
                </c:pt>
                <c:pt idx="401">
                  <c:v>80.91</c:v>
                </c:pt>
                <c:pt idx="402">
                  <c:v>78.150000000000006</c:v>
                </c:pt>
                <c:pt idx="403">
                  <c:v>77.88</c:v>
                </c:pt>
                <c:pt idx="404">
                  <c:v>76.790000000000006</c:v>
                </c:pt>
                <c:pt idx="405">
                  <c:v>79.23</c:v>
                </c:pt>
                <c:pt idx="406">
                  <c:v>75.72</c:v>
                </c:pt>
                <c:pt idx="407">
                  <c:v>83.71</c:v>
                </c:pt>
                <c:pt idx="408">
                  <c:v>79.77</c:v>
                </c:pt>
                <c:pt idx="409">
                  <c:v>83.49</c:v>
                </c:pt>
                <c:pt idx="410">
                  <c:v>82.81</c:v>
                </c:pt>
                <c:pt idx="411">
                  <c:v>85.2</c:v>
                </c:pt>
                <c:pt idx="412">
                  <c:v>87.18</c:v>
                </c:pt>
                <c:pt idx="413">
                  <c:v>80.87</c:v>
                </c:pt>
                <c:pt idx="414">
                  <c:v>84.17</c:v>
                </c:pt>
                <c:pt idx="415">
                  <c:v>79.55</c:v>
                </c:pt>
                <c:pt idx="416">
                  <c:v>80.69</c:v>
                </c:pt>
                <c:pt idx="417">
                  <c:v>76.260000000000005</c:v>
                </c:pt>
                <c:pt idx="418">
                  <c:v>76.709999999999994</c:v>
                </c:pt>
                <c:pt idx="419">
                  <c:v>75.14</c:v>
                </c:pt>
                <c:pt idx="420">
                  <c:v>74.03</c:v>
                </c:pt>
                <c:pt idx="421">
                  <c:v>79.33</c:v>
                </c:pt>
                <c:pt idx="422">
                  <c:v>79.900000000000006</c:v>
                </c:pt>
                <c:pt idx="423">
                  <c:v>77.790000000000006</c:v>
                </c:pt>
                <c:pt idx="424">
                  <c:v>77.34</c:v>
                </c:pt>
                <c:pt idx="425">
                  <c:v>76.790000000000006</c:v>
                </c:pt>
                <c:pt idx="426">
                  <c:v>77.040000000000006</c:v>
                </c:pt>
                <c:pt idx="427">
                  <c:v>77.680000000000007</c:v>
                </c:pt>
                <c:pt idx="428">
                  <c:v>77.099999999999994</c:v>
                </c:pt>
                <c:pt idx="429">
                  <c:v>79.985879960000005</c:v>
                </c:pt>
                <c:pt idx="430">
                  <c:v>82.36</c:v>
                </c:pt>
                <c:pt idx="431">
                  <c:v>84.98</c:v>
                </c:pt>
                <c:pt idx="432">
                  <c:v>85.39</c:v>
                </c:pt>
                <c:pt idx="433">
                  <c:v>86.53</c:v>
                </c:pt>
                <c:pt idx="434">
                  <c:v>81.52</c:v>
                </c:pt>
                <c:pt idx="435">
                  <c:v>85.45</c:v>
                </c:pt>
                <c:pt idx="436">
                  <c:v>88.05</c:v>
                </c:pt>
                <c:pt idx="437">
                  <c:v>88.9</c:v>
                </c:pt>
                <c:pt idx="438">
                  <c:v>89.83</c:v>
                </c:pt>
                <c:pt idx="439">
                  <c:v>87.03</c:v>
                </c:pt>
                <c:pt idx="440">
                  <c:v>89.11</c:v>
                </c:pt>
                <c:pt idx="441">
                  <c:v>90.53</c:v>
                </c:pt>
                <c:pt idx="442">
                  <c:v>81.430000000000007</c:v>
                </c:pt>
                <c:pt idx="443">
                  <c:v>80.78</c:v>
                </c:pt>
                <c:pt idx="444">
                  <c:v>87.05</c:v>
                </c:pt>
                <c:pt idx="445">
                  <c:v>91.14</c:v>
                </c:pt>
                <c:pt idx="446">
                  <c:v>92.03</c:v>
                </c:pt>
                <c:pt idx="447">
                  <c:v>88.89</c:v>
                </c:pt>
                <c:pt idx="448">
                  <c:v>84.08</c:v>
                </c:pt>
                <c:pt idx="449">
                  <c:v>89.33</c:v>
                </c:pt>
                <c:pt idx="450">
                  <c:v>88.17</c:v>
                </c:pt>
                <c:pt idx="451">
                  <c:v>85.6</c:v>
                </c:pt>
                <c:pt idx="452">
                  <c:v>78.180000000000007</c:v>
                </c:pt>
                <c:pt idx="453">
                  <c:v>82.92</c:v>
                </c:pt>
                <c:pt idx="454">
                  <c:v>81.44</c:v>
                </c:pt>
                <c:pt idx="455">
                  <c:v>83.34</c:v>
                </c:pt>
                <c:pt idx="456">
                  <c:v>91.13</c:v>
                </c:pt>
                <c:pt idx="457">
                  <c:v>91.16</c:v>
                </c:pt>
                <c:pt idx="458">
                  <c:v>90.19</c:v>
                </c:pt>
                <c:pt idx="459">
                  <c:v>88.84</c:v>
                </c:pt>
                <c:pt idx="460">
                  <c:v>88.19</c:v>
                </c:pt>
                <c:pt idx="461">
                  <c:v>91.22</c:v>
                </c:pt>
                <c:pt idx="462">
                  <c:v>89.35</c:v>
                </c:pt>
                <c:pt idx="463">
                  <c:v>90.1</c:v>
                </c:pt>
                <c:pt idx="464">
                  <c:v>88.42</c:v>
                </c:pt>
                <c:pt idx="465">
                  <c:v>87.35</c:v>
                </c:pt>
                <c:pt idx="466">
                  <c:v>80.73</c:v>
                </c:pt>
                <c:pt idx="467">
                  <c:v>88.77</c:v>
                </c:pt>
                <c:pt idx="468">
                  <c:v>87.61</c:v>
                </c:pt>
                <c:pt idx="469">
                  <c:v>84.77</c:v>
                </c:pt>
                <c:pt idx="470">
                  <c:v>81.23</c:v>
                </c:pt>
                <c:pt idx="471">
                  <c:v>85.35</c:v>
                </c:pt>
                <c:pt idx="472">
                  <c:v>80.98</c:v>
                </c:pt>
                <c:pt idx="473">
                  <c:v>90.77</c:v>
                </c:pt>
                <c:pt idx="474">
                  <c:v>93.55</c:v>
                </c:pt>
                <c:pt idx="475">
                  <c:v>80.27</c:v>
                </c:pt>
                <c:pt idx="476">
                  <c:v>79.849999999999994</c:v>
                </c:pt>
                <c:pt idx="477">
                  <c:v>79.62</c:v>
                </c:pt>
                <c:pt idx="478">
                  <c:v>82.43</c:v>
                </c:pt>
                <c:pt idx="479">
                  <c:v>84.66</c:v>
                </c:pt>
                <c:pt idx="480">
                  <c:v>80.48</c:v>
                </c:pt>
                <c:pt idx="481">
                  <c:v>82.33</c:v>
                </c:pt>
                <c:pt idx="482">
                  <c:v>82.54</c:v>
                </c:pt>
                <c:pt idx="483">
                  <c:v>86.58</c:v>
                </c:pt>
                <c:pt idx="484">
                  <c:v>84.45</c:v>
                </c:pt>
                <c:pt idx="485">
                  <c:v>86.8</c:v>
                </c:pt>
                <c:pt idx="486">
                  <c:v>85.68</c:v>
                </c:pt>
                <c:pt idx="487">
                  <c:v>85.98</c:v>
                </c:pt>
                <c:pt idx="488">
                  <c:v>83.04</c:v>
                </c:pt>
                <c:pt idx="489">
                  <c:v>82.43</c:v>
                </c:pt>
                <c:pt idx="490">
                  <c:v>80.37</c:v>
                </c:pt>
                <c:pt idx="491">
                  <c:v>80.599999999999994</c:v>
                </c:pt>
                <c:pt idx="492">
                  <c:v>78.849999999999994</c:v>
                </c:pt>
                <c:pt idx="493">
                  <c:v>88.39</c:v>
                </c:pt>
                <c:pt idx="494">
                  <c:v>83.07</c:v>
                </c:pt>
                <c:pt idx="495">
                  <c:v>85.54</c:v>
                </c:pt>
                <c:pt idx="496">
                  <c:v>86.02</c:v>
                </c:pt>
                <c:pt idx="497">
                  <c:v>85.14</c:v>
                </c:pt>
                <c:pt idx="498">
                  <c:v>87.29</c:v>
                </c:pt>
                <c:pt idx="499">
                  <c:v>80.760000000000005</c:v>
                </c:pt>
                <c:pt idx="500">
                  <c:v>84.89</c:v>
                </c:pt>
                <c:pt idx="501">
                  <c:v>79.349999999999994</c:v>
                </c:pt>
                <c:pt idx="502">
                  <c:v>80.31</c:v>
                </c:pt>
                <c:pt idx="503">
                  <c:v>83.52</c:v>
                </c:pt>
                <c:pt idx="504">
                  <c:v>83.31</c:v>
                </c:pt>
                <c:pt idx="505">
                  <c:v>83.07</c:v>
                </c:pt>
                <c:pt idx="506">
                  <c:v>81.599999999999994</c:v>
                </c:pt>
                <c:pt idx="507">
                  <c:v>87.99</c:v>
                </c:pt>
                <c:pt idx="508">
                  <c:v>86.94</c:v>
                </c:pt>
                <c:pt idx="509">
                  <c:v>85.93</c:v>
                </c:pt>
                <c:pt idx="510">
                  <c:v>83.35</c:v>
                </c:pt>
                <c:pt idx="511">
                  <c:v>85.18</c:v>
                </c:pt>
                <c:pt idx="512">
                  <c:v>86.41</c:v>
                </c:pt>
                <c:pt idx="513">
                  <c:v>87.19</c:v>
                </c:pt>
                <c:pt idx="514">
                  <c:v>86.33</c:v>
                </c:pt>
                <c:pt idx="515">
                  <c:v>84.957611130000004</c:v>
                </c:pt>
                <c:pt idx="516">
                  <c:v>80.069999999999993</c:v>
                </c:pt>
                <c:pt idx="517">
                  <c:v>82.44</c:v>
                </c:pt>
                <c:pt idx="518">
                  <c:v>80.91</c:v>
                </c:pt>
                <c:pt idx="519">
                  <c:v>80.02</c:v>
                </c:pt>
                <c:pt idx="520">
                  <c:v>78.400000000000006</c:v>
                </c:pt>
                <c:pt idx="521">
                  <c:v>80.55</c:v>
                </c:pt>
                <c:pt idx="522">
                  <c:v>82.5</c:v>
                </c:pt>
                <c:pt idx="523">
                  <c:v>83.24</c:v>
                </c:pt>
                <c:pt idx="524">
                  <c:v>83.36</c:v>
                </c:pt>
                <c:pt idx="525">
                  <c:v>81.25</c:v>
                </c:pt>
                <c:pt idx="526">
                  <c:v>83.55</c:v>
                </c:pt>
                <c:pt idx="527">
                  <c:v>86.13</c:v>
                </c:pt>
                <c:pt idx="528">
                  <c:v>76.8</c:v>
                </c:pt>
                <c:pt idx="529">
                  <c:v>70.819999999999993</c:v>
                </c:pt>
                <c:pt idx="530">
                  <c:v>79.430000000000007</c:v>
                </c:pt>
                <c:pt idx="531">
                  <c:v>87.2</c:v>
                </c:pt>
                <c:pt idx="532">
                  <c:v>86.42</c:v>
                </c:pt>
                <c:pt idx="533">
                  <c:v>84.96</c:v>
                </c:pt>
                <c:pt idx="534">
                  <c:v>82.48</c:v>
                </c:pt>
                <c:pt idx="535">
                  <c:v>86.42</c:v>
                </c:pt>
                <c:pt idx="536">
                  <c:v>84.38</c:v>
                </c:pt>
                <c:pt idx="537">
                  <c:v>78.69</c:v>
                </c:pt>
                <c:pt idx="538">
                  <c:v>70.19</c:v>
                </c:pt>
                <c:pt idx="539">
                  <c:v>78.97</c:v>
                </c:pt>
                <c:pt idx="540">
                  <c:v>76.05</c:v>
                </c:pt>
                <c:pt idx="541">
                  <c:v>79.86</c:v>
                </c:pt>
                <c:pt idx="542">
                  <c:v>88.49</c:v>
                </c:pt>
                <c:pt idx="543">
                  <c:v>88.32</c:v>
                </c:pt>
                <c:pt idx="544">
                  <c:v>86.21</c:v>
                </c:pt>
                <c:pt idx="545">
                  <c:v>86.15</c:v>
                </c:pt>
                <c:pt idx="546">
                  <c:v>83.34</c:v>
                </c:pt>
                <c:pt idx="547">
                  <c:v>86.95</c:v>
                </c:pt>
                <c:pt idx="548">
                  <c:v>83</c:v>
                </c:pt>
                <c:pt idx="549">
                  <c:v>87.45</c:v>
                </c:pt>
                <c:pt idx="550">
                  <c:v>83.44</c:v>
                </c:pt>
                <c:pt idx="551">
                  <c:v>78.27</c:v>
                </c:pt>
                <c:pt idx="552">
                  <c:v>73.2</c:v>
                </c:pt>
                <c:pt idx="553">
                  <c:v>81.680000000000007</c:v>
                </c:pt>
                <c:pt idx="554">
                  <c:v>78.87</c:v>
                </c:pt>
                <c:pt idx="555">
                  <c:v>76.8</c:v>
                </c:pt>
                <c:pt idx="556">
                  <c:v>73.37</c:v>
                </c:pt>
                <c:pt idx="557">
                  <c:v>77.569999999999993</c:v>
                </c:pt>
                <c:pt idx="558">
                  <c:v>73.349999999999994</c:v>
                </c:pt>
                <c:pt idx="559">
                  <c:v>86.24</c:v>
                </c:pt>
                <c:pt idx="560">
                  <c:v>88.76</c:v>
                </c:pt>
                <c:pt idx="561">
                  <c:v>72.77</c:v>
                </c:pt>
                <c:pt idx="562">
                  <c:v>77.599999999999994</c:v>
                </c:pt>
                <c:pt idx="563">
                  <c:v>73.819999999999993</c:v>
                </c:pt>
                <c:pt idx="564">
                  <c:v>79.42</c:v>
                </c:pt>
                <c:pt idx="565">
                  <c:v>79.150000000000006</c:v>
                </c:pt>
                <c:pt idx="566">
                  <c:v>78.08</c:v>
                </c:pt>
                <c:pt idx="567">
                  <c:v>80.86</c:v>
                </c:pt>
                <c:pt idx="568">
                  <c:v>77.98</c:v>
                </c:pt>
                <c:pt idx="569">
                  <c:v>82.55</c:v>
                </c:pt>
                <c:pt idx="570">
                  <c:v>81.38</c:v>
                </c:pt>
                <c:pt idx="571">
                  <c:v>83.04</c:v>
                </c:pt>
                <c:pt idx="572">
                  <c:v>83.56</c:v>
                </c:pt>
                <c:pt idx="573">
                  <c:v>82.35</c:v>
                </c:pt>
                <c:pt idx="574">
                  <c:v>82.42</c:v>
                </c:pt>
                <c:pt idx="575">
                  <c:v>81.400000000000006</c:v>
                </c:pt>
                <c:pt idx="576">
                  <c:v>73.06</c:v>
                </c:pt>
                <c:pt idx="577">
                  <c:v>76.709999999999994</c:v>
                </c:pt>
                <c:pt idx="578">
                  <c:v>75.55</c:v>
                </c:pt>
                <c:pt idx="579">
                  <c:v>84.85</c:v>
                </c:pt>
                <c:pt idx="580">
                  <c:v>81.25</c:v>
                </c:pt>
                <c:pt idx="581">
                  <c:v>83.23</c:v>
                </c:pt>
                <c:pt idx="582">
                  <c:v>84.03</c:v>
                </c:pt>
                <c:pt idx="583">
                  <c:v>83.23</c:v>
                </c:pt>
                <c:pt idx="584">
                  <c:v>84.71</c:v>
                </c:pt>
                <c:pt idx="585">
                  <c:v>75.88</c:v>
                </c:pt>
                <c:pt idx="586">
                  <c:v>79.88</c:v>
                </c:pt>
                <c:pt idx="587">
                  <c:v>73.900000000000006</c:v>
                </c:pt>
                <c:pt idx="588">
                  <c:v>73.53</c:v>
                </c:pt>
                <c:pt idx="589">
                  <c:v>79.64</c:v>
                </c:pt>
                <c:pt idx="590">
                  <c:v>79.290000000000006</c:v>
                </c:pt>
                <c:pt idx="591">
                  <c:v>80.13</c:v>
                </c:pt>
                <c:pt idx="592">
                  <c:v>79.48</c:v>
                </c:pt>
                <c:pt idx="593">
                  <c:v>86.6</c:v>
                </c:pt>
                <c:pt idx="594">
                  <c:v>82.03</c:v>
                </c:pt>
                <c:pt idx="595">
                  <c:v>84.62</c:v>
                </c:pt>
                <c:pt idx="596">
                  <c:v>80.430000000000007</c:v>
                </c:pt>
                <c:pt idx="597">
                  <c:v>81.36</c:v>
                </c:pt>
                <c:pt idx="598">
                  <c:v>84.79</c:v>
                </c:pt>
                <c:pt idx="599">
                  <c:v>85.52</c:v>
                </c:pt>
                <c:pt idx="600">
                  <c:v>82.44</c:v>
                </c:pt>
                <c:pt idx="601">
                  <c:v>80.168851889999999</c:v>
                </c:pt>
                <c:pt idx="602">
                  <c:v>82.53</c:v>
                </c:pt>
                <c:pt idx="603">
                  <c:v>85.3</c:v>
                </c:pt>
                <c:pt idx="604">
                  <c:v>84.01</c:v>
                </c:pt>
                <c:pt idx="605">
                  <c:v>84.17</c:v>
                </c:pt>
                <c:pt idx="606">
                  <c:v>80.13</c:v>
                </c:pt>
                <c:pt idx="607">
                  <c:v>82.49</c:v>
                </c:pt>
                <c:pt idx="608">
                  <c:v>84.8</c:v>
                </c:pt>
                <c:pt idx="609">
                  <c:v>86.17</c:v>
                </c:pt>
                <c:pt idx="610">
                  <c:v>87.96</c:v>
                </c:pt>
                <c:pt idx="611">
                  <c:v>83.78</c:v>
                </c:pt>
                <c:pt idx="612">
                  <c:v>86.84</c:v>
                </c:pt>
                <c:pt idx="613">
                  <c:v>88.38</c:v>
                </c:pt>
                <c:pt idx="614">
                  <c:v>82.27</c:v>
                </c:pt>
                <c:pt idx="615">
                  <c:v>81.17</c:v>
                </c:pt>
                <c:pt idx="616">
                  <c:v>87.79</c:v>
                </c:pt>
                <c:pt idx="617">
                  <c:v>89.42</c:v>
                </c:pt>
                <c:pt idx="618">
                  <c:v>90.47</c:v>
                </c:pt>
                <c:pt idx="619">
                  <c:v>86.62</c:v>
                </c:pt>
                <c:pt idx="620">
                  <c:v>84.5</c:v>
                </c:pt>
                <c:pt idx="621">
                  <c:v>87.67</c:v>
                </c:pt>
                <c:pt idx="622">
                  <c:v>87.15</c:v>
                </c:pt>
                <c:pt idx="623">
                  <c:v>86.32</c:v>
                </c:pt>
                <c:pt idx="624">
                  <c:v>78.95</c:v>
                </c:pt>
                <c:pt idx="625">
                  <c:v>82.41</c:v>
                </c:pt>
                <c:pt idx="626">
                  <c:v>80.53</c:v>
                </c:pt>
                <c:pt idx="627">
                  <c:v>82.35</c:v>
                </c:pt>
                <c:pt idx="628">
                  <c:v>90.53</c:v>
                </c:pt>
                <c:pt idx="629">
                  <c:v>91.28</c:v>
                </c:pt>
                <c:pt idx="630">
                  <c:v>87.5</c:v>
                </c:pt>
                <c:pt idx="631">
                  <c:v>87.84</c:v>
                </c:pt>
                <c:pt idx="632">
                  <c:v>85.13</c:v>
                </c:pt>
                <c:pt idx="633">
                  <c:v>90.45</c:v>
                </c:pt>
                <c:pt idx="634">
                  <c:v>85.51</c:v>
                </c:pt>
                <c:pt idx="635">
                  <c:v>88.61</c:v>
                </c:pt>
                <c:pt idx="636">
                  <c:v>85.11</c:v>
                </c:pt>
                <c:pt idx="637">
                  <c:v>84.91</c:v>
                </c:pt>
                <c:pt idx="638">
                  <c:v>80.39</c:v>
                </c:pt>
                <c:pt idx="639">
                  <c:v>85.43</c:v>
                </c:pt>
                <c:pt idx="640">
                  <c:v>84.5</c:v>
                </c:pt>
                <c:pt idx="641">
                  <c:v>84.14</c:v>
                </c:pt>
                <c:pt idx="642">
                  <c:v>80.67</c:v>
                </c:pt>
                <c:pt idx="643">
                  <c:v>83.37</c:v>
                </c:pt>
                <c:pt idx="644">
                  <c:v>80.38</c:v>
                </c:pt>
                <c:pt idx="645">
                  <c:v>89.61</c:v>
                </c:pt>
                <c:pt idx="646">
                  <c:v>91.96</c:v>
                </c:pt>
                <c:pt idx="647">
                  <c:v>77.87</c:v>
                </c:pt>
                <c:pt idx="648">
                  <c:v>79.489999999999995</c:v>
                </c:pt>
                <c:pt idx="649">
                  <c:v>79.81</c:v>
                </c:pt>
                <c:pt idx="650">
                  <c:v>80.569999999999993</c:v>
                </c:pt>
                <c:pt idx="651">
                  <c:v>80.87</c:v>
                </c:pt>
                <c:pt idx="652">
                  <c:v>80.62</c:v>
                </c:pt>
                <c:pt idx="653">
                  <c:v>81.84</c:v>
                </c:pt>
                <c:pt idx="654">
                  <c:v>81.3</c:v>
                </c:pt>
                <c:pt idx="655">
                  <c:v>84.57</c:v>
                </c:pt>
                <c:pt idx="656">
                  <c:v>83.09</c:v>
                </c:pt>
                <c:pt idx="657">
                  <c:v>85.16</c:v>
                </c:pt>
                <c:pt idx="658">
                  <c:v>85.11</c:v>
                </c:pt>
                <c:pt idx="659">
                  <c:v>84.17</c:v>
                </c:pt>
                <c:pt idx="660">
                  <c:v>81.83</c:v>
                </c:pt>
                <c:pt idx="661">
                  <c:v>81.86</c:v>
                </c:pt>
                <c:pt idx="662">
                  <c:v>80.5</c:v>
                </c:pt>
                <c:pt idx="663">
                  <c:v>80.77</c:v>
                </c:pt>
                <c:pt idx="664">
                  <c:v>79.08</c:v>
                </c:pt>
                <c:pt idx="665">
                  <c:v>86.37</c:v>
                </c:pt>
                <c:pt idx="666">
                  <c:v>82.91</c:v>
                </c:pt>
                <c:pt idx="667">
                  <c:v>84.44</c:v>
                </c:pt>
                <c:pt idx="668">
                  <c:v>86.01</c:v>
                </c:pt>
                <c:pt idx="669">
                  <c:v>83.83</c:v>
                </c:pt>
                <c:pt idx="670">
                  <c:v>85.64</c:v>
                </c:pt>
                <c:pt idx="671">
                  <c:v>79.569999999999993</c:v>
                </c:pt>
                <c:pt idx="672">
                  <c:v>82.46</c:v>
                </c:pt>
                <c:pt idx="673">
                  <c:v>79.03</c:v>
                </c:pt>
                <c:pt idx="674">
                  <c:v>80.900000000000006</c:v>
                </c:pt>
                <c:pt idx="675">
                  <c:v>79.599999999999994</c:v>
                </c:pt>
                <c:pt idx="676">
                  <c:v>79.87</c:v>
                </c:pt>
                <c:pt idx="677">
                  <c:v>79.290000000000006</c:v>
                </c:pt>
                <c:pt idx="678">
                  <c:v>80.2</c:v>
                </c:pt>
                <c:pt idx="679">
                  <c:v>85.74</c:v>
                </c:pt>
                <c:pt idx="680">
                  <c:v>83.37</c:v>
                </c:pt>
                <c:pt idx="681">
                  <c:v>82.29</c:v>
                </c:pt>
                <c:pt idx="682">
                  <c:v>80.23</c:v>
                </c:pt>
                <c:pt idx="683">
                  <c:v>80.66</c:v>
                </c:pt>
                <c:pt idx="684">
                  <c:v>83.2</c:v>
                </c:pt>
                <c:pt idx="685">
                  <c:v>84.12</c:v>
                </c:pt>
                <c:pt idx="686">
                  <c:v>79.819999999999993</c:v>
                </c:pt>
                <c:pt idx="687">
                  <c:v>80.453344569999999</c:v>
                </c:pt>
                <c:pt idx="688">
                  <c:v>83.18</c:v>
                </c:pt>
                <c:pt idx="689">
                  <c:v>85.95</c:v>
                </c:pt>
                <c:pt idx="690">
                  <c:v>84.76</c:v>
                </c:pt>
                <c:pt idx="691">
                  <c:v>84.37</c:v>
                </c:pt>
                <c:pt idx="692">
                  <c:v>79.75</c:v>
                </c:pt>
                <c:pt idx="693">
                  <c:v>83.7</c:v>
                </c:pt>
                <c:pt idx="694">
                  <c:v>85.18</c:v>
                </c:pt>
                <c:pt idx="695">
                  <c:v>86.43</c:v>
                </c:pt>
                <c:pt idx="696">
                  <c:v>86.6</c:v>
                </c:pt>
                <c:pt idx="697">
                  <c:v>86.26</c:v>
                </c:pt>
                <c:pt idx="698">
                  <c:v>88.02</c:v>
                </c:pt>
                <c:pt idx="699">
                  <c:v>89.87</c:v>
                </c:pt>
                <c:pt idx="700">
                  <c:v>83.5</c:v>
                </c:pt>
                <c:pt idx="701">
                  <c:v>82.26</c:v>
                </c:pt>
                <c:pt idx="702">
                  <c:v>88.51</c:v>
                </c:pt>
                <c:pt idx="703">
                  <c:v>88.54</c:v>
                </c:pt>
                <c:pt idx="704">
                  <c:v>89.93</c:v>
                </c:pt>
                <c:pt idx="705">
                  <c:v>86.62</c:v>
                </c:pt>
                <c:pt idx="706">
                  <c:v>82.98</c:v>
                </c:pt>
                <c:pt idx="707">
                  <c:v>87.22</c:v>
                </c:pt>
                <c:pt idx="708">
                  <c:v>87.79</c:v>
                </c:pt>
                <c:pt idx="709">
                  <c:v>85.67</c:v>
                </c:pt>
                <c:pt idx="710">
                  <c:v>79.09</c:v>
                </c:pt>
                <c:pt idx="711">
                  <c:v>81.92</c:v>
                </c:pt>
                <c:pt idx="712">
                  <c:v>80.28</c:v>
                </c:pt>
                <c:pt idx="713">
                  <c:v>82.73</c:v>
                </c:pt>
                <c:pt idx="714">
                  <c:v>91.19</c:v>
                </c:pt>
                <c:pt idx="715">
                  <c:v>90.51</c:v>
                </c:pt>
                <c:pt idx="716">
                  <c:v>88.64</c:v>
                </c:pt>
                <c:pt idx="717">
                  <c:v>87.59</c:v>
                </c:pt>
                <c:pt idx="718">
                  <c:v>86.19</c:v>
                </c:pt>
                <c:pt idx="719">
                  <c:v>90.52</c:v>
                </c:pt>
                <c:pt idx="720">
                  <c:v>86.34</c:v>
                </c:pt>
                <c:pt idx="721">
                  <c:v>89.64</c:v>
                </c:pt>
                <c:pt idx="722">
                  <c:v>87.59</c:v>
                </c:pt>
                <c:pt idx="723">
                  <c:v>85.72</c:v>
                </c:pt>
                <c:pt idx="724">
                  <c:v>81.459999999999994</c:v>
                </c:pt>
                <c:pt idx="725">
                  <c:v>86.87</c:v>
                </c:pt>
                <c:pt idx="726">
                  <c:v>84.98</c:v>
                </c:pt>
                <c:pt idx="727">
                  <c:v>84.5</c:v>
                </c:pt>
                <c:pt idx="728">
                  <c:v>82.2</c:v>
                </c:pt>
                <c:pt idx="729">
                  <c:v>83.88</c:v>
                </c:pt>
                <c:pt idx="730">
                  <c:v>80.319999999999993</c:v>
                </c:pt>
                <c:pt idx="731">
                  <c:v>91.93</c:v>
                </c:pt>
                <c:pt idx="732">
                  <c:v>93.25</c:v>
                </c:pt>
                <c:pt idx="733">
                  <c:v>78.67</c:v>
                </c:pt>
                <c:pt idx="734">
                  <c:v>79.72</c:v>
                </c:pt>
                <c:pt idx="735">
                  <c:v>80.19</c:v>
                </c:pt>
                <c:pt idx="736">
                  <c:v>83.68</c:v>
                </c:pt>
                <c:pt idx="737">
                  <c:v>81.760000000000005</c:v>
                </c:pt>
                <c:pt idx="738">
                  <c:v>79.56</c:v>
                </c:pt>
                <c:pt idx="739">
                  <c:v>81.38</c:v>
                </c:pt>
                <c:pt idx="740">
                  <c:v>79.13</c:v>
                </c:pt>
                <c:pt idx="741">
                  <c:v>84.22</c:v>
                </c:pt>
                <c:pt idx="742">
                  <c:v>81.58</c:v>
                </c:pt>
                <c:pt idx="743">
                  <c:v>83.98</c:v>
                </c:pt>
                <c:pt idx="744">
                  <c:v>83.07</c:v>
                </c:pt>
                <c:pt idx="745">
                  <c:v>82.84</c:v>
                </c:pt>
                <c:pt idx="746">
                  <c:v>81.95</c:v>
                </c:pt>
                <c:pt idx="747">
                  <c:v>82.33</c:v>
                </c:pt>
                <c:pt idx="748">
                  <c:v>81.42</c:v>
                </c:pt>
                <c:pt idx="749">
                  <c:v>81.099999999999994</c:v>
                </c:pt>
                <c:pt idx="750">
                  <c:v>78.47</c:v>
                </c:pt>
                <c:pt idx="751">
                  <c:v>87.18</c:v>
                </c:pt>
                <c:pt idx="752">
                  <c:v>81.94</c:v>
                </c:pt>
                <c:pt idx="753">
                  <c:v>83.77</c:v>
                </c:pt>
                <c:pt idx="754">
                  <c:v>86.14</c:v>
                </c:pt>
                <c:pt idx="755">
                  <c:v>86.98</c:v>
                </c:pt>
                <c:pt idx="756">
                  <c:v>86.78</c:v>
                </c:pt>
                <c:pt idx="757">
                  <c:v>79.92</c:v>
                </c:pt>
                <c:pt idx="758">
                  <c:v>85.92</c:v>
                </c:pt>
                <c:pt idx="759">
                  <c:v>79.14</c:v>
                </c:pt>
                <c:pt idx="760">
                  <c:v>79.44</c:v>
                </c:pt>
                <c:pt idx="761">
                  <c:v>78.33</c:v>
                </c:pt>
                <c:pt idx="762">
                  <c:v>79.290000000000006</c:v>
                </c:pt>
                <c:pt idx="763">
                  <c:v>78.180000000000007</c:v>
                </c:pt>
                <c:pt idx="764">
                  <c:v>78.41</c:v>
                </c:pt>
                <c:pt idx="765">
                  <c:v>86.73</c:v>
                </c:pt>
                <c:pt idx="766">
                  <c:v>83.55</c:v>
                </c:pt>
                <c:pt idx="767">
                  <c:v>82.01</c:v>
                </c:pt>
                <c:pt idx="768">
                  <c:v>78.95</c:v>
                </c:pt>
                <c:pt idx="769">
                  <c:v>80.900000000000006</c:v>
                </c:pt>
                <c:pt idx="770">
                  <c:v>82.55</c:v>
                </c:pt>
                <c:pt idx="771">
                  <c:v>84.77</c:v>
                </c:pt>
                <c:pt idx="772">
                  <c:v>82</c:v>
                </c:pt>
                <c:pt idx="773">
                  <c:v>83.601750890000005</c:v>
                </c:pt>
              </c:numCache>
            </c:numRef>
          </c:yVal>
          <c:smooth val="0"/>
          <c:extLst>
            <c:ext xmlns:c16="http://schemas.microsoft.com/office/drawing/2014/chart" uri="{C3380CC4-5D6E-409C-BE32-E72D297353CC}">
              <c16:uniqueId val="{00000001-D701-45F7-8F44-13B1C5B27D36}"/>
            </c:ext>
          </c:extLst>
        </c:ser>
        <c:dLbls>
          <c:showLegendKey val="0"/>
          <c:showVal val="0"/>
          <c:showCatName val="0"/>
          <c:showSerName val="0"/>
          <c:showPercent val="0"/>
          <c:showBubbleSize val="0"/>
        </c:dLbls>
        <c:axId val="268657408"/>
        <c:axId val="268659328"/>
      </c:scatterChart>
      <c:valAx>
        <c:axId val="26865740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800"/>
                  <a:t>Percent Tree Cover</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68659328"/>
        <c:crosses val="autoZero"/>
        <c:crossBetween val="midCat"/>
      </c:valAx>
      <c:valAx>
        <c:axId val="268659328"/>
        <c:scaling>
          <c:orientation val="minMax"/>
          <c:min val="6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800"/>
                  <a:t>LST (Fahrenheit)</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686574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200" b="1" dirty="0"/>
              <a:t>LST and Impervious Surface Cover</a:t>
            </a:r>
          </a:p>
        </c:rich>
      </c:tx>
      <c:layout>
        <c:manualLayout>
          <c:xMode val="edge"/>
          <c:yMode val="edge"/>
          <c:x val="0.19167886701183962"/>
          <c:y val="6.322031626909675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7038237079174767"/>
          <c:y val="0.14445742174487161"/>
          <c:w val="0.77833977587319059"/>
          <c:h val="0.60881240643299495"/>
        </c:manualLayout>
      </c:layout>
      <c:scatterChart>
        <c:scatterStyle val="lineMarker"/>
        <c:varyColors val="0"/>
        <c:ser>
          <c:idx val="0"/>
          <c:order val="0"/>
          <c:spPr>
            <a:ln w="19050" cap="rnd">
              <a:noFill/>
              <a:round/>
            </a:ln>
            <a:effectLst/>
          </c:spPr>
          <c:marker>
            <c:symbol val="circle"/>
            <c:size val="5"/>
            <c:spPr>
              <a:solidFill>
                <a:schemeClr val="accent3"/>
              </a:solidFill>
              <a:ln w="9525">
                <a:solidFill>
                  <a:schemeClr val="accent3"/>
                </a:solidFill>
              </a:ln>
              <a:effectLst/>
            </c:spPr>
          </c:marker>
          <c:trendline>
            <c:spPr>
              <a:ln w="38100" cap="flat" cmpd="sng" algn="ctr">
                <a:solidFill>
                  <a:schemeClr val="tx1">
                    <a:lumMod val="65000"/>
                    <a:lumOff val="35000"/>
                  </a:schemeClr>
                </a:solidFill>
                <a:prstDash val="solid"/>
                <a:miter lim="800000"/>
              </a:ln>
              <a:effectLst/>
            </c:spPr>
            <c:trendlineType val="linear"/>
            <c:dispRSqr val="0"/>
            <c:dispEq val="0"/>
          </c:trendline>
          <c:xVal>
            <c:numRef>
              <c:f>'ScatterLST-Tree'!$B$2:$B$775</c:f>
              <c:numCache>
                <c:formatCode>General</c:formatCode>
                <c:ptCount val="774"/>
                <c:pt idx="0">
                  <c:v>26.07</c:v>
                </c:pt>
                <c:pt idx="1">
                  <c:v>33.799999999999997</c:v>
                </c:pt>
                <c:pt idx="2">
                  <c:v>33.29</c:v>
                </c:pt>
                <c:pt idx="3">
                  <c:v>28.38</c:v>
                </c:pt>
                <c:pt idx="4">
                  <c:v>11.61</c:v>
                </c:pt>
                <c:pt idx="5">
                  <c:v>25.53</c:v>
                </c:pt>
                <c:pt idx="6">
                  <c:v>41.39</c:v>
                </c:pt>
                <c:pt idx="7">
                  <c:v>42.46</c:v>
                </c:pt>
                <c:pt idx="8">
                  <c:v>51.49</c:v>
                </c:pt>
                <c:pt idx="9">
                  <c:v>39.68</c:v>
                </c:pt>
                <c:pt idx="10">
                  <c:v>49.05</c:v>
                </c:pt>
                <c:pt idx="11">
                  <c:v>53.22</c:v>
                </c:pt>
                <c:pt idx="12">
                  <c:v>22.57</c:v>
                </c:pt>
                <c:pt idx="13">
                  <c:v>18.989999999999998</c:v>
                </c:pt>
                <c:pt idx="14">
                  <c:v>56.02</c:v>
                </c:pt>
                <c:pt idx="15">
                  <c:v>65.849999999999994</c:v>
                </c:pt>
                <c:pt idx="16">
                  <c:v>70.64</c:v>
                </c:pt>
                <c:pt idx="17">
                  <c:v>46.24</c:v>
                </c:pt>
                <c:pt idx="18">
                  <c:v>23.23</c:v>
                </c:pt>
                <c:pt idx="19">
                  <c:v>48.03</c:v>
                </c:pt>
                <c:pt idx="20">
                  <c:v>52.79</c:v>
                </c:pt>
                <c:pt idx="21">
                  <c:v>31.75</c:v>
                </c:pt>
                <c:pt idx="22">
                  <c:v>7.93</c:v>
                </c:pt>
                <c:pt idx="23">
                  <c:v>22.44</c:v>
                </c:pt>
                <c:pt idx="24">
                  <c:v>8.9</c:v>
                </c:pt>
                <c:pt idx="25">
                  <c:v>22.32</c:v>
                </c:pt>
                <c:pt idx="26">
                  <c:v>64.84</c:v>
                </c:pt>
                <c:pt idx="27">
                  <c:v>71.680000000000007</c:v>
                </c:pt>
                <c:pt idx="28">
                  <c:v>58.44</c:v>
                </c:pt>
                <c:pt idx="29">
                  <c:v>48.48</c:v>
                </c:pt>
                <c:pt idx="30">
                  <c:v>35.89</c:v>
                </c:pt>
                <c:pt idx="31">
                  <c:v>66.42</c:v>
                </c:pt>
                <c:pt idx="32">
                  <c:v>32.49</c:v>
                </c:pt>
                <c:pt idx="33">
                  <c:v>63.92</c:v>
                </c:pt>
                <c:pt idx="34">
                  <c:v>36.29</c:v>
                </c:pt>
                <c:pt idx="35">
                  <c:v>35.92</c:v>
                </c:pt>
                <c:pt idx="36">
                  <c:v>19.809999999999999</c:v>
                </c:pt>
                <c:pt idx="37">
                  <c:v>36.15</c:v>
                </c:pt>
                <c:pt idx="38">
                  <c:v>28.22</c:v>
                </c:pt>
                <c:pt idx="39">
                  <c:v>31.81</c:v>
                </c:pt>
                <c:pt idx="40">
                  <c:v>19.88</c:v>
                </c:pt>
                <c:pt idx="41">
                  <c:v>30.34</c:v>
                </c:pt>
                <c:pt idx="42">
                  <c:v>20.63</c:v>
                </c:pt>
                <c:pt idx="43">
                  <c:v>72.569999999999993</c:v>
                </c:pt>
                <c:pt idx="44">
                  <c:v>83.23</c:v>
                </c:pt>
                <c:pt idx="45">
                  <c:v>2.09</c:v>
                </c:pt>
                <c:pt idx="46">
                  <c:v>2.39</c:v>
                </c:pt>
                <c:pt idx="47">
                  <c:v>2.41</c:v>
                </c:pt>
                <c:pt idx="48">
                  <c:v>5.85</c:v>
                </c:pt>
                <c:pt idx="49">
                  <c:v>3.46</c:v>
                </c:pt>
                <c:pt idx="50">
                  <c:v>2.3199999999999998</c:v>
                </c:pt>
                <c:pt idx="51">
                  <c:v>6.58</c:v>
                </c:pt>
                <c:pt idx="52">
                  <c:v>2.7</c:v>
                </c:pt>
                <c:pt idx="53">
                  <c:v>14.67</c:v>
                </c:pt>
                <c:pt idx="54">
                  <c:v>13.23</c:v>
                </c:pt>
                <c:pt idx="55">
                  <c:v>29.18</c:v>
                </c:pt>
                <c:pt idx="56">
                  <c:v>23.51</c:v>
                </c:pt>
                <c:pt idx="57">
                  <c:v>20.72</c:v>
                </c:pt>
                <c:pt idx="58">
                  <c:v>5.88</c:v>
                </c:pt>
                <c:pt idx="59">
                  <c:v>6.95</c:v>
                </c:pt>
                <c:pt idx="60">
                  <c:v>8.89</c:v>
                </c:pt>
                <c:pt idx="61">
                  <c:v>9.7899999999999991</c:v>
                </c:pt>
                <c:pt idx="62">
                  <c:v>1.89</c:v>
                </c:pt>
                <c:pt idx="63">
                  <c:v>38.369999999999997</c:v>
                </c:pt>
                <c:pt idx="64">
                  <c:v>23.79</c:v>
                </c:pt>
                <c:pt idx="65">
                  <c:v>30.49</c:v>
                </c:pt>
                <c:pt idx="66">
                  <c:v>38.64</c:v>
                </c:pt>
                <c:pt idx="67">
                  <c:v>29.56</c:v>
                </c:pt>
                <c:pt idx="68">
                  <c:v>39.770000000000003</c:v>
                </c:pt>
                <c:pt idx="69">
                  <c:v>7.84</c:v>
                </c:pt>
                <c:pt idx="70">
                  <c:v>18</c:v>
                </c:pt>
                <c:pt idx="71">
                  <c:v>2.29</c:v>
                </c:pt>
                <c:pt idx="72">
                  <c:v>2.3199999999999998</c:v>
                </c:pt>
                <c:pt idx="73">
                  <c:v>2.25</c:v>
                </c:pt>
                <c:pt idx="74">
                  <c:v>0.95</c:v>
                </c:pt>
                <c:pt idx="75">
                  <c:v>6.84</c:v>
                </c:pt>
                <c:pt idx="76">
                  <c:v>2.61</c:v>
                </c:pt>
                <c:pt idx="77">
                  <c:v>52.54</c:v>
                </c:pt>
                <c:pt idx="78">
                  <c:v>36.07</c:v>
                </c:pt>
                <c:pt idx="79">
                  <c:v>24.48</c:v>
                </c:pt>
                <c:pt idx="80">
                  <c:v>2.92</c:v>
                </c:pt>
                <c:pt idx="81">
                  <c:v>7.43</c:v>
                </c:pt>
                <c:pt idx="82">
                  <c:v>35.53</c:v>
                </c:pt>
                <c:pt idx="83">
                  <c:v>39.69</c:v>
                </c:pt>
                <c:pt idx="84">
                  <c:v>7.21</c:v>
                </c:pt>
                <c:pt idx="85">
                  <c:v>4.55</c:v>
                </c:pt>
                <c:pt idx="86">
                  <c:v>25.04</c:v>
                </c:pt>
                <c:pt idx="87">
                  <c:v>30.27</c:v>
                </c:pt>
                <c:pt idx="88">
                  <c:v>32.07</c:v>
                </c:pt>
                <c:pt idx="89">
                  <c:v>24.17</c:v>
                </c:pt>
                <c:pt idx="90">
                  <c:v>9.94</c:v>
                </c:pt>
                <c:pt idx="91">
                  <c:v>27.36</c:v>
                </c:pt>
                <c:pt idx="92">
                  <c:v>43.3</c:v>
                </c:pt>
                <c:pt idx="93">
                  <c:v>46.39</c:v>
                </c:pt>
                <c:pt idx="94">
                  <c:v>54.87</c:v>
                </c:pt>
                <c:pt idx="95">
                  <c:v>40.409999999999997</c:v>
                </c:pt>
                <c:pt idx="96">
                  <c:v>52.64</c:v>
                </c:pt>
                <c:pt idx="97">
                  <c:v>52.98</c:v>
                </c:pt>
                <c:pt idx="98">
                  <c:v>21.06</c:v>
                </c:pt>
                <c:pt idx="99">
                  <c:v>18.55</c:v>
                </c:pt>
                <c:pt idx="100">
                  <c:v>57.45</c:v>
                </c:pt>
                <c:pt idx="101">
                  <c:v>64.709999999999994</c:v>
                </c:pt>
                <c:pt idx="102">
                  <c:v>74.09</c:v>
                </c:pt>
                <c:pt idx="103">
                  <c:v>47.04</c:v>
                </c:pt>
                <c:pt idx="104">
                  <c:v>24.22</c:v>
                </c:pt>
                <c:pt idx="105">
                  <c:v>46.84</c:v>
                </c:pt>
                <c:pt idx="106">
                  <c:v>55.51</c:v>
                </c:pt>
                <c:pt idx="107">
                  <c:v>29.23</c:v>
                </c:pt>
                <c:pt idx="108">
                  <c:v>6.07</c:v>
                </c:pt>
                <c:pt idx="109">
                  <c:v>22.34</c:v>
                </c:pt>
                <c:pt idx="110">
                  <c:v>9.5</c:v>
                </c:pt>
                <c:pt idx="111">
                  <c:v>25.16</c:v>
                </c:pt>
                <c:pt idx="112">
                  <c:v>71</c:v>
                </c:pt>
                <c:pt idx="113">
                  <c:v>78.27</c:v>
                </c:pt>
                <c:pt idx="114">
                  <c:v>65.290000000000006</c:v>
                </c:pt>
                <c:pt idx="115">
                  <c:v>63.3</c:v>
                </c:pt>
                <c:pt idx="116">
                  <c:v>40.9</c:v>
                </c:pt>
                <c:pt idx="117">
                  <c:v>65.41</c:v>
                </c:pt>
                <c:pt idx="118">
                  <c:v>31.96</c:v>
                </c:pt>
                <c:pt idx="119">
                  <c:v>66.8</c:v>
                </c:pt>
                <c:pt idx="120">
                  <c:v>38.56</c:v>
                </c:pt>
                <c:pt idx="121">
                  <c:v>38.72</c:v>
                </c:pt>
                <c:pt idx="122">
                  <c:v>19.14</c:v>
                </c:pt>
                <c:pt idx="123">
                  <c:v>35.18</c:v>
                </c:pt>
                <c:pt idx="124">
                  <c:v>31.54</c:v>
                </c:pt>
                <c:pt idx="125">
                  <c:v>34.5</c:v>
                </c:pt>
                <c:pt idx="126">
                  <c:v>19.600000000000001</c:v>
                </c:pt>
                <c:pt idx="127">
                  <c:v>31.24</c:v>
                </c:pt>
                <c:pt idx="128">
                  <c:v>21.48</c:v>
                </c:pt>
                <c:pt idx="129">
                  <c:v>72.66</c:v>
                </c:pt>
                <c:pt idx="130">
                  <c:v>81.5</c:v>
                </c:pt>
                <c:pt idx="131">
                  <c:v>2.27</c:v>
                </c:pt>
                <c:pt idx="132">
                  <c:v>1.61</c:v>
                </c:pt>
                <c:pt idx="133">
                  <c:v>1.81</c:v>
                </c:pt>
                <c:pt idx="134">
                  <c:v>3.94</c:v>
                </c:pt>
                <c:pt idx="135">
                  <c:v>3.1</c:v>
                </c:pt>
                <c:pt idx="136">
                  <c:v>2.5099999999999998</c:v>
                </c:pt>
                <c:pt idx="137">
                  <c:v>7.5</c:v>
                </c:pt>
                <c:pt idx="138">
                  <c:v>2.96</c:v>
                </c:pt>
                <c:pt idx="139">
                  <c:v>15.56</c:v>
                </c:pt>
                <c:pt idx="140">
                  <c:v>13.14</c:v>
                </c:pt>
                <c:pt idx="141">
                  <c:v>30.05</c:v>
                </c:pt>
                <c:pt idx="142">
                  <c:v>21.03</c:v>
                </c:pt>
                <c:pt idx="143">
                  <c:v>21.06</c:v>
                </c:pt>
                <c:pt idx="144">
                  <c:v>5.31</c:v>
                </c:pt>
                <c:pt idx="145">
                  <c:v>6.99</c:v>
                </c:pt>
                <c:pt idx="146">
                  <c:v>8.16</c:v>
                </c:pt>
                <c:pt idx="147">
                  <c:v>10.46</c:v>
                </c:pt>
                <c:pt idx="148">
                  <c:v>1.91</c:v>
                </c:pt>
                <c:pt idx="149">
                  <c:v>42.23</c:v>
                </c:pt>
                <c:pt idx="150">
                  <c:v>25.36</c:v>
                </c:pt>
                <c:pt idx="151">
                  <c:v>34.26</c:v>
                </c:pt>
                <c:pt idx="152">
                  <c:v>37.33</c:v>
                </c:pt>
                <c:pt idx="153">
                  <c:v>28.83</c:v>
                </c:pt>
                <c:pt idx="154">
                  <c:v>43.49</c:v>
                </c:pt>
                <c:pt idx="155">
                  <c:v>8.48</c:v>
                </c:pt>
                <c:pt idx="156">
                  <c:v>17.3</c:v>
                </c:pt>
                <c:pt idx="157">
                  <c:v>2.77</c:v>
                </c:pt>
                <c:pt idx="158">
                  <c:v>2.87</c:v>
                </c:pt>
                <c:pt idx="159">
                  <c:v>1.52</c:v>
                </c:pt>
                <c:pt idx="160">
                  <c:v>1.37</c:v>
                </c:pt>
                <c:pt idx="161">
                  <c:v>2.1800000000000002</c:v>
                </c:pt>
                <c:pt idx="162">
                  <c:v>0.88</c:v>
                </c:pt>
                <c:pt idx="163">
                  <c:v>39.93</c:v>
                </c:pt>
                <c:pt idx="164">
                  <c:v>23.51</c:v>
                </c:pt>
                <c:pt idx="165">
                  <c:v>16.68</c:v>
                </c:pt>
                <c:pt idx="166">
                  <c:v>2.5499999999999998</c:v>
                </c:pt>
                <c:pt idx="167">
                  <c:v>6.64</c:v>
                </c:pt>
                <c:pt idx="168">
                  <c:v>25</c:v>
                </c:pt>
                <c:pt idx="169">
                  <c:v>31.03</c:v>
                </c:pt>
                <c:pt idx="170">
                  <c:v>6.58</c:v>
                </c:pt>
                <c:pt idx="171">
                  <c:v>3.96</c:v>
                </c:pt>
                <c:pt idx="172">
                  <c:v>20.07</c:v>
                </c:pt>
                <c:pt idx="173">
                  <c:v>23.98</c:v>
                </c:pt>
                <c:pt idx="174">
                  <c:v>20.28</c:v>
                </c:pt>
                <c:pt idx="175">
                  <c:v>15.52</c:v>
                </c:pt>
                <c:pt idx="176">
                  <c:v>8.8699999999999992</c:v>
                </c:pt>
                <c:pt idx="177">
                  <c:v>16.809999999999999</c:v>
                </c:pt>
                <c:pt idx="178">
                  <c:v>30.14</c:v>
                </c:pt>
                <c:pt idx="179">
                  <c:v>24.82</c:v>
                </c:pt>
                <c:pt idx="180">
                  <c:v>30.41</c:v>
                </c:pt>
                <c:pt idx="181">
                  <c:v>17.579999999999998</c:v>
                </c:pt>
                <c:pt idx="182">
                  <c:v>34.270000000000003</c:v>
                </c:pt>
                <c:pt idx="183">
                  <c:v>45.18</c:v>
                </c:pt>
                <c:pt idx="184">
                  <c:v>11.79</c:v>
                </c:pt>
                <c:pt idx="185">
                  <c:v>10.8</c:v>
                </c:pt>
                <c:pt idx="186">
                  <c:v>46.33</c:v>
                </c:pt>
                <c:pt idx="187">
                  <c:v>47.85</c:v>
                </c:pt>
                <c:pt idx="188">
                  <c:v>58.3</c:v>
                </c:pt>
                <c:pt idx="189">
                  <c:v>29.93</c:v>
                </c:pt>
                <c:pt idx="190">
                  <c:v>22.25</c:v>
                </c:pt>
                <c:pt idx="191">
                  <c:v>37.53</c:v>
                </c:pt>
                <c:pt idx="192">
                  <c:v>38.380000000000003</c:v>
                </c:pt>
                <c:pt idx="193">
                  <c:v>19.09</c:v>
                </c:pt>
                <c:pt idx="194">
                  <c:v>5.42</c:v>
                </c:pt>
                <c:pt idx="195">
                  <c:v>19.850000000000001</c:v>
                </c:pt>
                <c:pt idx="196">
                  <c:v>7.69</c:v>
                </c:pt>
                <c:pt idx="197">
                  <c:v>18.45</c:v>
                </c:pt>
                <c:pt idx="198">
                  <c:v>55.26</c:v>
                </c:pt>
                <c:pt idx="199">
                  <c:v>60.33</c:v>
                </c:pt>
                <c:pt idx="200">
                  <c:v>43.51</c:v>
                </c:pt>
                <c:pt idx="201">
                  <c:v>22.29</c:v>
                </c:pt>
                <c:pt idx="202">
                  <c:v>25.83</c:v>
                </c:pt>
                <c:pt idx="203">
                  <c:v>49.45</c:v>
                </c:pt>
                <c:pt idx="204">
                  <c:v>25.8</c:v>
                </c:pt>
                <c:pt idx="205">
                  <c:v>46.5</c:v>
                </c:pt>
                <c:pt idx="206">
                  <c:v>21.39</c:v>
                </c:pt>
                <c:pt idx="207">
                  <c:v>19.82</c:v>
                </c:pt>
                <c:pt idx="208">
                  <c:v>15.61</c:v>
                </c:pt>
                <c:pt idx="209">
                  <c:v>26.05</c:v>
                </c:pt>
                <c:pt idx="210">
                  <c:v>21.35</c:v>
                </c:pt>
                <c:pt idx="211">
                  <c:v>16.899999999999999</c:v>
                </c:pt>
                <c:pt idx="212">
                  <c:v>11.82</c:v>
                </c:pt>
                <c:pt idx="213">
                  <c:v>20.440000000000001</c:v>
                </c:pt>
                <c:pt idx="214">
                  <c:v>12.85</c:v>
                </c:pt>
                <c:pt idx="215">
                  <c:v>54.92</c:v>
                </c:pt>
                <c:pt idx="216">
                  <c:v>68.11</c:v>
                </c:pt>
                <c:pt idx="217">
                  <c:v>2.12</c:v>
                </c:pt>
                <c:pt idx="218">
                  <c:v>2.11</c:v>
                </c:pt>
                <c:pt idx="219">
                  <c:v>1.86</c:v>
                </c:pt>
                <c:pt idx="220">
                  <c:v>4.8899999999999997</c:v>
                </c:pt>
                <c:pt idx="221">
                  <c:v>2.81</c:v>
                </c:pt>
                <c:pt idx="222">
                  <c:v>3.39</c:v>
                </c:pt>
                <c:pt idx="223">
                  <c:v>7.86</c:v>
                </c:pt>
                <c:pt idx="224">
                  <c:v>3.91</c:v>
                </c:pt>
                <c:pt idx="225">
                  <c:v>18.77</c:v>
                </c:pt>
                <c:pt idx="226">
                  <c:v>8.7200000000000006</c:v>
                </c:pt>
                <c:pt idx="227">
                  <c:v>24.15</c:v>
                </c:pt>
                <c:pt idx="228">
                  <c:v>16.16</c:v>
                </c:pt>
                <c:pt idx="229">
                  <c:v>14.76</c:v>
                </c:pt>
                <c:pt idx="230">
                  <c:v>4.63</c:v>
                </c:pt>
                <c:pt idx="231">
                  <c:v>4.41</c:v>
                </c:pt>
                <c:pt idx="232">
                  <c:v>6.6</c:v>
                </c:pt>
                <c:pt idx="233">
                  <c:v>8.09</c:v>
                </c:pt>
                <c:pt idx="234">
                  <c:v>2.3199999999999998</c:v>
                </c:pt>
                <c:pt idx="235">
                  <c:v>27.87</c:v>
                </c:pt>
                <c:pt idx="236">
                  <c:v>17.510000000000002</c:v>
                </c:pt>
                <c:pt idx="237">
                  <c:v>24.32</c:v>
                </c:pt>
                <c:pt idx="238">
                  <c:v>22.45</c:v>
                </c:pt>
                <c:pt idx="239">
                  <c:v>24.02</c:v>
                </c:pt>
                <c:pt idx="240">
                  <c:v>27.75</c:v>
                </c:pt>
                <c:pt idx="241">
                  <c:v>6.82</c:v>
                </c:pt>
                <c:pt idx="242">
                  <c:v>14.08</c:v>
                </c:pt>
                <c:pt idx="243">
                  <c:v>2.77</c:v>
                </c:pt>
                <c:pt idx="244">
                  <c:v>2.82</c:v>
                </c:pt>
                <c:pt idx="245">
                  <c:v>2.5</c:v>
                </c:pt>
                <c:pt idx="246">
                  <c:v>2.74</c:v>
                </c:pt>
                <c:pt idx="247">
                  <c:v>4.42</c:v>
                </c:pt>
                <c:pt idx="248">
                  <c:v>5.91</c:v>
                </c:pt>
                <c:pt idx="249">
                  <c:v>21.03</c:v>
                </c:pt>
                <c:pt idx="250">
                  <c:v>11.32</c:v>
                </c:pt>
                <c:pt idx="251">
                  <c:v>11.86</c:v>
                </c:pt>
                <c:pt idx="252">
                  <c:v>6.03</c:v>
                </c:pt>
                <c:pt idx="253">
                  <c:v>7.04</c:v>
                </c:pt>
                <c:pt idx="254">
                  <c:v>1.5</c:v>
                </c:pt>
                <c:pt idx="255">
                  <c:v>10.25</c:v>
                </c:pt>
                <c:pt idx="256">
                  <c:v>2.78</c:v>
                </c:pt>
                <c:pt idx="257">
                  <c:v>5.84</c:v>
                </c:pt>
                <c:pt idx="258">
                  <c:v>19.61</c:v>
                </c:pt>
                <c:pt idx="259">
                  <c:v>24.42</c:v>
                </c:pt>
                <c:pt idx="260">
                  <c:v>21.78</c:v>
                </c:pt>
                <c:pt idx="261">
                  <c:v>21.77</c:v>
                </c:pt>
                <c:pt idx="262">
                  <c:v>8.58</c:v>
                </c:pt>
                <c:pt idx="263">
                  <c:v>19.350000000000001</c:v>
                </c:pt>
                <c:pt idx="264">
                  <c:v>29.27</c:v>
                </c:pt>
                <c:pt idx="265">
                  <c:v>30.04</c:v>
                </c:pt>
                <c:pt idx="266">
                  <c:v>36.65</c:v>
                </c:pt>
                <c:pt idx="267">
                  <c:v>28.58</c:v>
                </c:pt>
                <c:pt idx="268">
                  <c:v>34.46</c:v>
                </c:pt>
                <c:pt idx="269">
                  <c:v>44.91</c:v>
                </c:pt>
                <c:pt idx="270">
                  <c:v>16.100000000000001</c:v>
                </c:pt>
                <c:pt idx="271">
                  <c:v>16.670000000000002</c:v>
                </c:pt>
                <c:pt idx="272">
                  <c:v>51.78</c:v>
                </c:pt>
                <c:pt idx="273">
                  <c:v>48.9</c:v>
                </c:pt>
                <c:pt idx="274">
                  <c:v>60.15</c:v>
                </c:pt>
                <c:pt idx="275">
                  <c:v>38.22</c:v>
                </c:pt>
                <c:pt idx="276">
                  <c:v>19.829999999999998</c:v>
                </c:pt>
                <c:pt idx="277">
                  <c:v>38.82</c:v>
                </c:pt>
                <c:pt idx="278">
                  <c:v>44</c:v>
                </c:pt>
                <c:pt idx="279">
                  <c:v>31.09</c:v>
                </c:pt>
                <c:pt idx="280">
                  <c:v>7.43</c:v>
                </c:pt>
                <c:pt idx="281">
                  <c:v>19.45</c:v>
                </c:pt>
                <c:pt idx="282">
                  <c:v>8.39</c:v>
                </c:pt>
                <c:pt idx="283">
                  <c:v>17.53</c:v>
                </c:pt>
                <c:pt idx="284">
                  <c:v>54.72</c:v>
                </c:pt>
                <c:pt idx="285">
                  <c:v>57.04</c:v>
                </c:pt>
                <c:pt idx="286">
                  <c:v>44.36</c:v>
                </c:pt>
                <c:pt idx="287">
                  <c:v>32.479999999999997</c:v>
                </c:pt>
                <c:pt idx="288">
                  <c:v>26.47</c:v>
                </c:pt>
                <c:pt idx="289">
                  <c:v>49.54</c:v>
                </c:pt>
                <c:pt idx="290">
                  <c:v>25.92</c:v>
                </c:pt>
                <c:pt idx="291">
                  <c:v>53.11</c:v>
                </c:pt>
                <c:pt idx="292">
                  <c:v>25.79</c:v>
                </c:pt>
                <c:pt idx="293">
                  <c:v>18.670000000000002</c:v>
                </c:pt>
                <c:pt idx="294">
                  <c:v>13.93</c:v>
                </c:pt>
                <c:pt idx="295">
                  <c:v>26.65</c:v>
                </c:pt>
                <c:pt idx="296">
                  <c:v>26.02</c:v>
                </c:pt>
                <c:pt idx="297">
                  <c:v>22.05</c:v>
                </c:pt>
                <c:pt idx="298">
                  <c:v>14.03</c:v>
                </c:pt>
                <c:pt idx="299">
                  <c:v>25.36</c:v>
                </c:pt>
                <c:pt idx="300">
                  <c:v>15.16</c:v>
                </c:pt>
                <c:pt idx="301">
                  <c:v>55.42</c:v>
                </c:pt>
                <c:pt idx="302">
                  <c:v>74.12</c:v>
                </c:pt>
                <c:pt idx="303">
                  <c:v>1.74</c:v>
                </c:pt>
                <c:pt idx="304">
                  <c:v>1.1200000000000001</c:v>
                </c:pt>
                <c:pt idx="305">
                  <c:v>1.48</c:v>
                </c:pt>
                <c:pt idx="306">
                  <c:v>3.66</c:v>
                </c:pt>
                <c:pt idx="307">
                  <c:v>2.75</c:v>
                </c:pt>
                <c:pt idx="308">
                  <c:v>4.9000000000000004</c:v>
                </c:pt>
                <c:pt idx="309">
                  <c:v>5.09</c:v>
                </c:pt>
                <c:pt idx="310">
                  <c:v>2.91</c:v>
                </c:pt>
                <c:pt idx="311">
                  <c:v>15.93</c:v>
                </c:pt>
                <c:pt idx="312">
                  <c:v>10.14</c:v>
                </c:pt>
                <c:pt idx="313">
                  <c:v>26.23</c:v>
                </c:pt>
                <c:pt idx="314">
                  <c:v>13.94</c:v>
                </c:pt>
                <c:pt idx="315">
                  <c:v>12.87</c:v>
                </c:pt>
                <c:pt idx="316">
                  <c:v>4.12</c:v>
                </c:pt>
                <c:pt idx="317">
                  <c:v>4.5599999999999996</c:v>
                </c:pt>
                <c:pt idx="318">
                  <c:v>5.46</c:v>
                </c:pt>
                <c:pt idx="319">
                  <c:v>8.19</c:v>
                </c:pt>
                <c:pt idx="320">
                  <c:v>2.09</c:v>
                </c:pt>
                <c:pt idx="321">
                  <c:v>29.03</c:v>
                </c:pt>
                <c:pt idx="322">
                  <c:v>17.02</c:v>
                </c:pt>
                <c:pt idx="323">
                  <c:v>21.64</c:v>
                </c:pt>
                <c:pt idx="324">
                  <c:v>25.06</c:v>
                </c:pt>
                <c:pt idx="325">
                  <c:v>18.68</c:v>
                </c:pt>
                <c:pt idx="326">
                  <c:v>31.15</c:v>
                </c:pt>
                <c:pt idx="327">
                  <c:v>6.63</c:v>
                </c:pt>
                <c:pt idx="328">
                  <c:v>13.17</c:v>
                </c:pt>
                <c:pt idx="329">
                  <c:v>1.91</c:v>
                </c:pt>
                <c:pt idx="330">
                  <c:v>2.09</c:v>
                </c:pt>
                <c:pt idx="331">
                  <c:v>3.16</c:v>
                </c:pt>
                <c:pt idx="332">
                  <c:v>1.1100000000000001</c:v>
                </c:pt>
                <c:pt idx="333">
                  <c:v>2.89</c:v>
                </c:pt>
                <c:pt idx="334">
                  <c:v>3.62</c:v>
                </c:pt>
                <c:pt idx="335">
                  <c:v>30.27</c:v>
                </c:pt>
                <c:pt idx="336">
                  <c:v>18.96</c:v>
                </c:pt>
                <c:pt idx="337">
                  <c:v>17.62</c:v>
                </c:pt>
                <c:pt idx="338">
                  <c:v>3.74</c:v>
                </c:pt>
                <c:pt idx="339">
                  <c:v>6.17</c:v>
                </c:pt>
                <c:pt idx="340">
                  <c:v>22.68</c:v>
                </c:pt>
                <c:pt idx="341">
                  <c:v>25.86</c:v>
                </c:pt>
                <c:pt idx="342">
                  <c:v>8.23</c:v>
                </c:pt>
                <c:pt idx="343">
                  <c:v>5.0199999999999996</c:v>
                </c:pt>
                <c:pt idx="344">
                  <c:v>20.71</c:v>
                </c:pt>
                <c:pt idx="345">
                  <c:v>26.64</c:v>
                </c:pt>
                <c:pt idx="346">
                  <c:v>36.68</c:v>
                </c:pt>
                <c:pt idx="347">
                  <c:v>31.25</c:v>
                </c:pt>
                <c:pt idx="348">
                  <c:v>10.41</c:v>
                </c:pt>
                <c:pt idx="349">
                  <c:v>20.07</c:v>
                </c:pt>
                <c:pt idx="350">
                  <c:v>34.950000000000003</c:v>
                </c:pt>
                <c:pt idx="351">
                  <c:v>40.130000000000003</c:v>
                </c:pt>
                <c:pt idx="352">
                  <c:v>44.55</c:v>
                </c:pt>
                <c:pt idx="353">
                  <c:v>31.14</c:v>
                </c:pt>
                <c:pt idx="354">
                  <c:v>44.28</c:v>
                </c:pt>
                <c:pt idx="355">
                  <c:v>47.75</c:v>
                </c:pt>
                <c:pt idx="356">
                  <c:v>23.34</c:v>
                </c:pt>
                <c:pt idx="357">
                  <c:v>17.87</c:v>
                </c:pt>
                <c:pt idx="358">
                  <c:v>50.48</c:v>
                </c:pt>
                <c:pt idx="359">
                  <c:v>51.87</c:v>
                </c:pt>
                <c:pt idx="360">
                  <c:v>61.64</c:v>
                </c:pt>
                <c:pt idx="361">
                  <c:v>35.909999999999997</c:v>
                </c:pt>
                <c:pt idx="362">
                  <c:v>25.12</c:v>
                </c:pt>
                <c:pt idx="363">
                  <c:v>38.770000000000003</c:v>
                </c:pt>
                <c:pt idx="364">
                  <c:v>48.07</c:v>
                </c:pt>
                <c:pt idx="365">
                  <c:v>29.07</c:v>
                </c:pt>
                <c:pt idx="366">
                  <c:v>7.02</c:v>
                </c:pt>
                <c:pt idx="367">
                  <c:v>20.66</c:v>
                </c:pt>
                <c:pt idx="368">
                  <c:v>8.99</c:v>
                </c:pt>
                <c:pt idx="369">
                  <c:v>19.72</c:v>
                </c:pt>
                <c:pt idx="370">
                  <c:v>58.13</c:v>
                </c:pt>
                <c:pt idx="371">
                  <c:v>63.06</c:v>
                </c:pt>
                <c:pt idx="372">
                  <c:v>48.95</c:v>
                </c:pt>
                <c:pt idx="373">
                  <c:v>54.9</c:v>
                </c:pt>
                <c:pt idx="374">
                  <c:v>33.6</c:v>
                </c:pt>
                <c:pt idx="375">
                  <c:v>50.78</c:v>
                </c:pt>
                <c:pt idx="376">
                  <c:v>25.36</c:v>
                </c:pt>
                <c:pt idx="377">
                  <c:v>54.03</c:v>
                </c:pt>
                <c:pt idx="378">
                  <c:v>30.01</c:v>
                </c:pt>
                <c:pt idx="379">
                  <c:v>25.55</c:v>
                </c:pt>
                <c:pt idx="380">
                  <c:v>15.14</c:v>
                </c:pt>
                <c:pt idx="381">
                  <c:v>29.99</c:v>
                </c:pt>
                <c:pt idx="382">
                  <c:v>25.9</c:v>
                </c:pt>
                <c:pt idx="383">
                  <c:v>21.21</c:v>
                </c:pt>
                <c:pt idx="384">
                  <c:v>14.07</c:v>
                </c:pt>
                <c:pt idx="385">
                  <c:v>26.16</c:v>
                </c:pt>
                <c:pt idx="386">
                  <c:v>15.37</c:v>
                </c:pt>
                <c:pt idx="387">
                  <c:v>58.48</c:v>
                </c:pt>
                <c:pt idx="388">
                  <c:v>75.19</c:v>
                </c:pt>
                <c:pt idx="389">
                  <c:v>2</c:v>
                </c:pt>
                <c:pt idx="390">
                  <c:v>1.92</c:v>
                </c:pt>
                <c:pt idx="391">
                  <c:v>2.04</c:v>
                </c:pt>
                <c:pt idx="392">
                  <c:v>2.75</c:v>
                </c:pt>
                <c:pt idx="393">
                  <c:v>3.22</c:v>
                </c:pt>
                <c:pt idx="394">
                  <c:v>3.97</c:v>
                </c:pt>
                <c:pt idx="395">
                  <c:v>7.85</c:v>
                </c:pt>
                <c:pt idx="396">
                  <c:v>4.58</c:v>
                </c:pt>
                <c:pt idx="397">
                  <c:v>19.84</c:v>
                </c:pt>
                <c:pt idx="398">
                  <c:v>15.21</c:v>
                </c:pt>
                <c:pt idx="399">
                  <c:v>29.15</c:v>
                </c:pt>
                <c:pt idx="400">
                  <c:v>18.850000000000001</c:v>
                </c:pt>
                <c:pt idx="401">
                  <c:v>18.02</c:v>
                </c:pt>
                <c:pt idx="402">
                  <c:v>4.67</c:v>
                </c:pt>
                <c:pt idx="403">
                  <c:v>6.38</c:v>
                </c:pt>
                <c:pt idx="404">
                  <c:v>7.79</c:v>
                </c:pt>
                <c:pt idx="405">
                  <c:v>8.69</c:v>
                </c:pt>
                <c:pt idx="406">
                  <c:v>2.06</c:v>
                </c:pt>
                <c:pt idx="407">
                  <c:v>38.380000000000003</c:v>
                </c:pt>
                <c:pt idx="408">
                  <c:v>23.75</c:v>
                </c:pt>
                <c:pt idx="409">
                  <c:v>21.17</c:v>
                </c:pt>
                <c:pt idx="410">
                  <c:v>32.67</c:v>
                </c:pt>
                <c:pt idx="411">
                  <c:v>21.93</c:v>
                </c:pt>
                <c:pt idx="412">
                  <c:v>31.48</c:v>
                </c:pt>
                <c:pt idx="413">
                  <c:v>6.88</c:v>
                </c:pt>
                <c:pt idx="414">
                  <c:v>13.88</c:v>
                </c:pt>
                <c:pt idx="415">
                  <c:v>2.15</c:v>
                </c:pt>
                <c:pt idx="416">
                  <c:v>2.59</c:v>
                </c:pt>
                <c:pt idx="417">
                  <c:v>1.88</c:v>
                </c:pt>
                <c:pt idx="418">
                  <c:v>1</c:v>
                </c:pt>
                <c:pt idx="419">
                  <c:v>2.5299999999999998</c:v>
                </c:pt>
                <c:pt idx="420">
                  <c:v>1.81</c:v>
                </c:pt>
                <c:pt idx="421">
                  <c:v>30.5</c:v>
                </c:pt>
                <c:pt idx="422">
                  <c:v>20.47</c:v>
                </c:pt>
                <c:pt idx="423">
                  <c:v>14.47</c:v>
                </c:pt>
                <c:pt idx="424">
                  <c:v>2.82</c:v>
                </c:pt>
                <c:pt idx="425">
                  <c:v>7.44</c:v>
                </c:pt>
                <c:pt idx="426">
                  <c:v>25.12</c:v>
                </c:pt>
                <c:pt idx="427">
                  <c:v>27.7</c:v>
                </c:pt>
                <c:pt idx="428">
                  <c:v>7.66</c:v>
                </c:pt>
                <c:pt idx="429">
                  <c:v>4.21</c:v>
                </c:pt>
                <c:pt idx="430">
                  <c:v>23.85</c:v>
                </c:pt>
                <c:pt idx="431">
                  <c:v>32.14</c:v>
                </c:pt>
                <c:pt idx="432">
                  <c:v>35.79</c:v>
                </c:pt>
                <c:pt idx="433">
                  <c:v>29.26</c:v>
                </c:pt>
                <c:pt idx="434">
                  <c:v>10.45</c:v>
                </c:pt>
                <c:pt idx="435">
                  <c:v>30.62</c:v>
                </c:pt>
                <c:pt idx="436">
                  <c:v>45.98</c:v>
                </c:pt>
                <c:pt idx="437">
                  <c:v>50.36</c:v>
                </c:pt>
                <c:pt idx="438">
                  <c:v>56.01</c:v>
                </c:pt>
                <c:pt idx="439">
                  <c:v>43.8</c:v>
                </c:pt>
                <c:pt idx="440">
                  <c:v>52.23</c:v>
                </c:pt>
                <c:pt idx="441">
                  <c:v>56.02</c:v>
                </c:pt>
                <c:pt idx="442">
                  <c:v>24.47</c:v>
                </c:pt>
                <c:pt idx="443">
                  <c:v>20.11</c:v>
                </c:pt>
                <c:pt idx="444">
                  <c:v>61.86</c:v>
                </c:pt>
                <c:pt idx="445">
                  <c:v>64.290000000000006</c:v>
                </c:pt>
                <c:pt idx="446">
                  <c:v>71.11</c:v>
                </c:pt>
                <c:pt idx="447">
                  <c:v>48.55</c:v>
                </c:pt>
                <c:pt idx="448">
                  <c:v>28.88</c:v>
                </c:pt>
                <c:pt idx="449">
                  <c:v>45.37</c:v>
                </c:pt>
                <c:pt idx="450">
                  <c:v>58.13</c:v>
                </c:pt>
                <c:pt idx="451">
                  <c:v>40.21</c:v>
                </c:pt>
                <c:pt idx="452">
                  <c:v>8.34</c:v>
                </c:pt>
                <c:pt idx="453">
                  <c:v>25.49</c:v>
                </c:pt>
                <c:pt idx="454">
                  <c:v>10.33</c:v>
                </c:pt>
                <c:pt idx="455">
                  <c:v>23.32</c:v>
                </c:pt>
                <c:pt idx="456">
                  <c:v>68.72</c:v>
                </c:pt>
                <c:pt idx="457">
                  <c:v>72.069999999999993</c:v>
                </c:pt>
                <c:pt idx="458">
                  <c:v>66.55</c:v>
                </c:pt>
                <c:pt idx="459">
                  <c:v>53.12</c:v>
                </c:pt>
                <c:pt idx="460">
                  <c:v>39.56</c:v>
                </c:pt>
                <c:pt idx="461">
                  <c:v>60.15</c:v>
                </c:pt>
                <c:pt idx="462">
                  <c:v>33.96</c:v>
                </c:pt>
                <c:pt idx="463">
                  <c:v>62.93</c:v>
                </c:pt>
                <c:pt idx="464">
                  <c:v>37.04</c:v>
                </c:pt>
                <c:pt idx="465">
                  <c:v>33.18</c:v>
                </c:pt>
                <c:pt idx="466">
                  <c:v>17.11</c:v>
                </c:pt>
                <c:pt idx="467">
                  <c:v>36.090000000000003</c:v>
                </c:pt>
                <c:pt idx="468">
                  <c:v>30.08</c:v>
                </c:pt>
                <c:pt idx="469">
                  <c:v>28.45</c:v>
                </c:pt>
                <c:pt idx="470">
                  <c:v>17.2</c:v>
                </c:pt>
                <c:pt idx="471">
                  <c:v>28.35</c:v>
                </c:pt>
                <c:pt idx="472">
                  <c:v>18.77</c:v>
                </c:pt>
                <c:pt idx="473">
                  <c:v>68.42</c:v>
                </c:pt>
                <c:pt idx="474">
                  <c:v>79.290000000000006</c:v>
                </c:pt>
                <c:pt idx="475">
                  <c:v>2.0499999999999998</c:v>
                </c:pt>
                <c:pt idx="476">
                  <c:v>1.71</c:v>
                </c:pt>
                <c:pt idx="477">
                  <c:v>1.95</c:v>
                </c:pt>
                <c:pt idx="478">
                  <c:v>2.88</c:v>
                </c:pt>
                <c:pt idx="479">
                  <c:v>3.11</c:v>
                </c:pt>
                <c:pt idx="480">
                  <c:v>2.69</c:v>
                </c:pt>
                <c:pt idx="481">
                  <c:v>8.08</c:v>
                </c:pt>
                <c:pt idx="482">
                  <c:v>3.1</c:v>
                </c:pt>
                <c:pt idx="483">
                  <c:v>21.65</c:v>
                </c:pt>
                <c:pt idx="484">
                  <c:v>13.29</c:v>
                </c:pt>
                <c:pt idx="485">
                  <c:v>31.18</c:v>
                </c:pt>
                <c:pt idx="486">
                  <c:v>22.06</c:v>
                </c:pt>
                <c:pt idx="487">
                  <c:v>19.79</c:v>
                </c:pt>
                <c:pt idx="488">
                  <c:v>4.45</c:v>
                </c:pt>
                <c:pt idx="489">
                  <c:v>7.24</c:v>
                </c:pt>
                <c:pt idx="490">
                  <c:v>8.1999999999999993</c:v>
                </c:pt>
                <c:pt idx="491">
                  <c:v>10.54</c:v>
                </c:pt>
                <c:pt idx="492">
                  <c:v>1.83</c:v>
                </c:pt>
                <c:pt idx="493">
                  <c:v>43.03</c:v>
                </c:pt>
                <c:pt idx="494">
                  <c:v>25.85</c:v>
                </c:pt>
                <c:pt idx="495">
                  <c:v>33.340000000000003</c:v>
                </c:pt>
                <c:pt idx="496">
                  <c:v>36.840000000000003</c:v>
                </c:pt>
                <c:pt idx="497">
                  <c:v>26.73</c:v>
                </c:pt>
                <c:pt idx="498">
                  <c:v>39.450000000000003</c:v>
                </c:pt>
                <c:pt idx="499">
                  <c:v>7.97</c:v>
                </c:pt>
                <c:pt idx="500">
                  <c:v>15.9</c:v>
                </c:pt>
                <c:pt idx="501">
                  <c:v>2.4</c:v>
                </c:pt>
                <c:pt idx="502">
                  <c:v>2.08</c:v>
                </c:pt>
                <c:pt idx="503">
                  <c:v>2.27</c:v>
                </c:pt>
                <c:pt idx="504">
                  <c:v>1.53</c:v>
                </c:pt>
                <c:pt idx="505">
                  <c:v>2.74</c:v>
                </c:pt>
                <c:pt idx="506">
                  <c:v>1.54</c:v>
                </c:pt>
                <c:pt idx="507">
                  <c:v>32.96</c:v>
                </c:pt>
                <c:pt idx="508">
                  <c:v>24.13</c:v>
                </c:pt>
                <c:pt idx="509">
                  <c:v>16.59</c:v>
                </c:pt>
                <c:pt idx="510">
                  <c:v>3</c:v>
                </c:pt>
                <c:pt idx="511">
                  <c:v>6.63</c:v>
                </c:pt>
                <c:pt idx="512">
                  <c:v>23.39</c:v>
                </c:pt>
                <c:pt idx="513">
                  <c:v>27.76</c:v>
                </c:pt>
                <c:pt idx="514">
                  <c:v>5.68</c:v>
                </c:pt>
                <c:pt idx="515">
                  <c:v>4.67</c:v>
                </c:pt>
                <c:pt idx="516">
                  <c:v>19.12</c:v>
                </c:pt>
                <c:pt idx="517">
                  <c:v>23.76</c:v>
                </c:pt>
                <c:pt idx="518">
                  <c:v>21.96</c:v>
                </c:pt>
                <c:pt idx="519">
                  <c:v>27.19</c:v>
                </c:pt>
                <c:pt idx="520">
                  <c:v>9.76</c:v>
                </c:pt>
                <c:pt idx="521">
                  <c:v>26.95</c:v>
                </c:pt>
                <c:pt idx="522">
                  <c:v>38.950000000000003</c:v>
                </c:pt>
                <c:pt idx="523">
                  <c:v>40.86</c:v>
                </c:pt>
                <c:pt idx="524">
                  <c:v>39.15</c:v>
                </c:pt>
                <c:pt idx="525">
                  <c:v>36.56</c:v>
                </c:pt>
                <c:pt idx="526">
                  <c:v>46.52</c:v>
                </c:pt>
                <c:pt idx="527">
                  <c:v>52.1</c:v>
                </c:pt>
                <c:pt idx="528">
                  <c:v>17.61</c:v>
                </c:pt>
                <c:pt idx="529">
                  <c:v>17.829999999999998</c:v>
                </c:pt>
                <c:pt idx="530">
                  <c:v>58.63</c:v>
                </c:pt>
                <c:pt idx="531">
                  <c:v>56.68</c:v>
                </c:pt>
                <c:pt idx="532">
                  <c:v>63.81</c:v>
                </c:pt>
                <c:pt idx="533">
                  <c:v>42.19</c:v>
                </c:pt>
                <c:pt idx="534">
                  <c:v>23.55</c:v>
                </c:pt>
                <c:pt idx="535">
                  <c:v>38.9</c:v>
                </c:pt>
                <c:pt idx="536">
                  <c:v>46.94</c:v>
                </c:pt>
                <c:pt idx="537">
                  <c:v>36.090000000000003</c:v>
                </c:pt>
                <c:pt idx="538">
                  <c:v>9.41</c:v>
                </c:pt>
                <c:pt idx="539">
                  <c:v>21.77</c:v>
                </c:pt>
                <c:pt idx="540">
                  <c:v>8.39</c:v>
                </c:pt>
                <c:pt idx="541">
                  <c:v>18.68</c:v>
                </c:pt>
                <c:pt idx="542">
                  <c:v>64.3</c:v>
                </c:pt>
                <c:pt idx="543">
                  <c:v>63.3</c:v>
                </c:pt>
                <c:pt idx="544">
                  <c:v>55.81</c:v>
                </c:pt>
                <c:pt idx="545">
                  <c:v>38.56</c:v>
                </c:pt>
                <c:pt idx="546">
                  <c:v>27.42</c:v>
                </c:pt>
                <c:pt idx="547">
                  <c:v>51.98</c:v>
                </c:pt>
                <c:pt idx="548">
                  <c:v>27.11</c:v>
                </c:pt>
                <c:pt idx="549">
                  <c:v>51.1</c:v>
                </c:pt>
                <c:pt idx="550">
                  <c:v>28.1</c:v>
                </c:pt>
                <c:pt idx="551">
                  <c:v>30.86</c:v>
                </c:pt>
                <c:pt idx="552">
                  <c:v>18.37</c:v>
                </c:pt>
                <c:pt idx="553">
                  <c:v>32.880000000000003</c:v>
                </c:pt>
                <c:pt idx="554">
                  <c:v>26.32</c:v>
                </c:pt>
                <c:pt idx="555">
                  <c:v>23.87</c:v>
                </c:pt>
                <c:pt idx="556">
                  <c:v>14.46</c:v>
                </c:pt>
                <c:pt idx="557">
                  <c:v>26.63</c:v>
                </c:pt>
                <c:pt idx="558">
                  <c:v>17.14</c:v>
                </c:pt>
                <c:pt idx="559">
                  <c:v>60.53</c:v>
                </c:pt>
                <c:pt idx="560">
                  <c:v>73.62</c:v>
                </c:pt>
                <c:pt idx="561">
                  <c:v>2.56</c:v>
                </c:pt>
                <c:pt idx="562">
                  <c:v>2.25</c:v>
                </c:pt>
                <c:pt idx="563">
                  <c:v>3.45</c:v>
                </c:pt>
                <c:pt idx="564">
                  <c:v>4.2699999999999996</c:v>
                </c:pt>
                <c:pt idx="565">
                  <c:v>3.72</c:v>
                </c:pt>
                <c:pt idx="566">
                  <c:v>2.75</c:v>
                </c:pt>
                <c:pt idx="567">
                  <c:v>6.42</c:v>
                </c:pt>
                <c:pt idx="568">
                  <c:v>2.57</c:v>
                </c:pt>
                <c:pt idx="569">
                  <c:v>20.27</c:v>
                </c:pt>
                <c:pt idx="570">
                  <c:v>11.56</c:v>
                </c:pt>
                <c:pt idx="571">
                  <c:v>29.14</c:v>
                </c:pt>
                <c:pt idx="572">
                  <c:v>19.48</c:v>
                </c:pt>
                <c:pt idx="573">
                  <c:v>13.77</c:v>
                </c:pt>
                <c:pt idx="574">
                  <c:v>5.05</c:v>
                </c:pt>
                <c:pt idx="575">
                  <c:v>5.85</c:v>
                </c:pt>
                <c:pt idx="576">
                  <c:v>8.92</c:v>
                </c:pt>
                <c:pt idx="577">
                  <c:v>11.78</c:v>
                </c:pt>
                <c:pt idx="578">
                  <c:v>1.86</c:v>
                </c:pt>
                <c:pt idx="579">
                  <c:v>38.47</c:v>
                </c:pt>
                <c:pt idx="580">
                  <c:v>21.99</c:v>
                </c:pt>
                <c:pt idx="581">
                  <c:v>26.14</c:v>
                </c:pt>
                <c:pt idx="582">
                  <c:v>34.72</c:v>
                </c:pt>
                <c:pt idx="583">
                  <c:v>24.83</c:v>
                </c:pt>
                <c:pt idx="584">
                  <c:v>35.81</c:v>
                </c:pt>
                <c:pt idx="585">
                  <c:v>7.76</c:v>
                </c:pt>
                <c:pt idx="586">
                  <c:v>15.37</c:v>
                </c:pt>
                <c:pt idx="587">
                  <c:v>3.7</c:v>
                </c:pt>
                <c:pt idx="588">
                  <c:v>3.61</c:v>
                </c:pt>
                <c:pt idx="589">
                  <c:v>2.04</c:v>
                </c:pt>
                <c:pt idx="590">
                  <c:v>0.97</c:v>
                </c:pt>
                <c:pt idx="591">
                  <c:v>2.58</c:v>
                </c:pt>
                <c:pt idx="592">
                  <c:v>1.78</c:v>
                </c:pt>
                <c:pt idx="593">
                  <c:v>28.08</c:v>
                </c:pt>
                <c:pt idx="594">
                  <c:v>19.47</c:v>
                </c:pt>
                <c:pt idx="595">
                  <c:v>16.32</c:v>
                </c:pt>
                <c:pt idx="596">
                  <c:v>3.03</c:v>
                </c:pt>
                <c:pt idx="597">
                  <c:v>6.46</c:v>
                </c:pt>
                <c:pt idx="598">
                  <c:v>21.52</c:v>
                </c:pt>
                <c:pt idx="599">
                  <c:v>24.34</c:v>
                </c:pt>
                <c:pt idx="600">
                  <c:v>5.43</c:v>
                </c:pt>
                <c:pt idx="601">
                  <c:v>4.49</c:v>
                </c:pt>
                <c:pt idx="602">
                  <c:v>20.25</c:v>
                </c:pt>
                <c:pt idx="603">
                  <c:v>25.76</c:v>
                </c:pt>
                <c:pt idx="604">
                  <c:v>23.19</c:v>
                </c:pt>
                <c:pt idx="605">
                  <c:v>24.69</c:v>
                </c:pt>
                <c:pt idx="606">
                  <c:v>8.7899999999999991</c:v>
                </c:pt>
                <c:pt idx="607">
                  <c:v>20.03</c:v>
                </c:pt>
                <c:pt idx="608">
                  <c:v>31.35</c:v>
                </c:pt>
                <c:pt idx="609">
                  <c:v>31.37</c:v>
                </c:pt>
                <c:pt idx="610">
                  <c:v>38.83</c:v>
                </c:pt>
                <c:pt idx="611">
                  <c:v>24.28</c:v>
                </c:pt>
                <c:pt idx="612">
                  <c:v>40.1</c:v>
                </c:pt>
                <c:pt idx="613">
                  <c:v>47.9</c:v>
                </c:pt>
                <c:pt idx="614">
                  <c:v>19.899999999999999</c:v>
                </c:pt>
                <c:pt idx="615">
                  <c:v>18.670000000000002</c:v>
                </c:pt>
                <c:pt idx="616">
                  <c:v>50.69</c:v>
                </c:pt>
                <c:pt idx="617">
                  <c:v>50.65</c:v>
                </c:pt>
                <c:pt idx="618">
                  <c:v>63.55</c:v>
                </c:pt>
                <c:pt idx="619">
                  <c:v>36.700000000000003</c:v>
                </c:pt>
                <c:pt idx="620">
                  <c:v>24.73</c:v>
                </c:pt>
                <c:pt idx="621">
                  <c:v>38.14</c:v>
                </c:pt>
                <c:pt idx="622">
                  <c:v>43.79</c:v>
                </c:pt>
                <c:pt idx="623">
                  <c:v>36.46</c:v>
                </c:pt>
                <c:pt idx="624">
                  <c:v>7.89</c:v>
                </c:pt>
                <c:pt idx="625">
                  <c:v>21.96</c:v>
                </c:pt>
                <c:pt idx="626">
                  <c:v>8.6300000000000008</c:v>
                </c:pt>
                <c:pt idx="627">
                  <c:v>19.920000000000002</c:v>
                </c:pt>
                <c:pt idx="628">
                  <c:v>67.16</c:v>
                </c:pt>
                <c:pt idx="629">
                  <c:v>65.66</c:v>
                </c:pt>
                <c:pt idx="630">
                  <c:v>52.01</c:v>
                </c:pt>
                <c:pt idx="631">
                  <c:v>37.299999999999997</c:v>
                </c:pt>
                <c:pt idx="632">
                  <c:v>27.01</c:v>
                </c:pt>
                <c:pt idx="633">
                  <c:v>54.09</c:v>
                </c:pt>
                <c:pt idx="634">
                  <c:v>27.73</c:v>
                </c:pt>
                <c:pt idx="635">
                  <c:v>52.32</c:v>
                </c:pt>
                <c:pt idx="636">
                  <c:v>29.73</c:v>
                </c:pt>
                <c:pt idx="637">
                  <c:v>27.19</c:v>
                </c:pt>
                <c:pt idx="638">
                  <c:v>16.100000000000001</c:v>
                </c:pt>
                <c:pt idx="639">
                  <c:v>29.67</c:v>
                </c:pt>
                <c:pt idx="640">
                  <c:v>26.69</c:v>
                </c:pt>
                <c:pt idx="641">
                  <c:v>24.8</c:v>
                </c:pt>
                <c:pt idx="642">
                  <c:v>14.93</c:v>
                </c:pt>
                <c:pt idx="643">
                  <c:v>26.43</c:v>
                </c:pt>
                <c:pt idx="644">
                  <c:v>15.54</c:v>
                </c:pt>
                <c:pt idx="645">
                  <c:v>57.89</c:v>
                </c:pt>
                <c:pt idx="646">
                  <c:v>76.819999999999993</c:v>
                </c:pt>
                <c:pt idx="647">
                  <c:v>2.0499999999999998</c:v>
                </c:pt>
                <c:pt idx="648">
                  <c:v>1.49</c:v>
                </c:pt>
                <c:pt idx="649">
                  <c:v>1.93</c:v>
                </c:pt>
                <c:pt idx="650">
                  <c:v>1.59</c:v>
                </c:pt>
                <c:pt idx="651">
                  <c:v>2.11</c:v>
                </c:pt>
                <c:pt idx="652">
                  <c:v>1.34</c:v>
                </c:pt>
                <c:pt idx="653">
                  <c:v>6.29</c:v>
                </c:pt>
                <c:pt idx="654">
                  <c:v>2.54</c:v>
                </c:pt>
                <c:pt idx="655">
                  <c:v>20.79</c:v>
                </c:pt>
                <c:pt idx="656">
                  <c:v>10.68</c:v>
                </c:pt>
                <c:pt idx="657">
                  <c:v>28.15</c:v>
                </c:pt>
                <c:pt idx="658">
                  <c:v>18.52</c:v>
                </c:pt>
                <c:pt idx="659">
                  <c:v>16.38</c:v>
                </c:pt>
                <c:pt idx="660">
                  <c:v>3.71</c:v>
                </c:pt>
                <c:pt idx="661">
                  <c:v>5.28</c:v>
                </c:pt>
                <c:pt idx="662">
                  <c:v>7.1</c:v>
                </c:pt>
                <c:pt idx="663">
                  <c:v>10.210000000000001</c:v>
                </c:pt>
                <c:pt idx="664">
                  <c:v>1.89</c:v>
                </c:pt>
                <c:pt idx="665">
                  <c:v>35.200000000000003</c:v>
                </c:pt>
                <c:pt idx="666">
                  <c:v>20.260000000000002</c:v>
                </c:pt>
                <c:pt idx="667">
                  <c:v>25.4</c:v>
                </c:pt>
                <c:pt idx="668">
                  <c:v>32.97</c:v>
                </c:pt>
                <c:pt idx="669">
                  <c:v>24.22</c:v>
                </c:pt>
                <c:pt idx="670">
                  <c:v>33.520000000000003</c:v>
                </c:pt>
                <c:pt idx="671">
                  <c:v>6.71</c:v>
                </c:pt>
                <c:pt idx="672">
                  <c:v>15.3</c:v>
                </c:pt>
                <c:pt idx="673">
                  <c:v>2.92</c:v>
                </c:pt>
                <c:pt idx="674">
                  <c:v>2.14</c:v>
                </c:pt>
                <c:pt idx="675">
                  <c:v>1.6</c:v>
                </c:pt>
                <c:pt idx="676">
                  <c:v>1.04</c:v>
                </c:pt>
                <c:pt idx="677">
                  <c:v>2.16</c:v>
                </c:pt>
                <c:pt idx="678">
                  <c:v>1.18</c:v>
                </c:pt>
                <c:pt idx="679">
                  <c:v>31.42</c:v>
                </c:pt>
                <c:pt idx="680">
                  <c:v>18.27</c:v>
                </c:pt>
                <c:pt idx="681">
                  <c:v>16.04</c:v>
                </c:pt>
                <c:pt idx="682">
                  <c:v>2.3199999999999998</c:v>
                </c:pt>
                <c:pt idx="683">
                  <c:v>6.4</c:v>
                </c:pt>
                <c:pt idx="684">
                  <c:v>20.309999999999999</c:v>
                </c:pt>
                <c:pt idx="685">
                  <c:v>23.03</c:v>
                </c:pt>
                <c:pt idx="686">
                  <c:v>5.28</c:v>
                </c:pt>
                <c:pt idx="687">
                  <c:v>5.13</c:v>
                </c:pt>
                <c:pt idx="688">
                  <c:v>21.81</c:v>
                </c:pt>
                <c:pt idx="689">
                  <c:v>29.41</c:v>
                </c:pt>
                <c:pt idx="690">
                  <c:v>30.59</c:v>
                </c:pt>
                <c:pt idx="691">
                  <c:v>27.09</c:v>
                </c:pt>
                <c:pt idx="692">
                  <c:v>9.66</c:v>
                </c:pt>
                <c:pt idx="693">
                  <c:v>24.91</c:v>
                </c:pt>
                <c:pt idx="694">
                  <c:v>38.17</c:v>
                </c:pt>
                <c:pt idx="695">
                  <c:v>43.26</c:v>
                </c:pt>
                <c:pt idx="696">
                  <c:v>47.47</c:v>
                </c:pt>
                <c:pt idx="697">
                  <c:v>37.94</c:v>
                </c:pt>
                <c:pt idx="698">
                  <c:v>45.57</c:v>
                </c:pt>
                <c:pt idx="699">
                  <c:v>50.18</c:v>
                </c:pt>
                <c:pt idx="700">
                  <c:v>21.29</c:v>
                </c:pt>
                <c:pt idx="701">
                  <c:v>19.02</c:v>
                </c:pt>
                <c:pt idx="702">
                  <c:v>57.91</c:v>
                </c:pt>
                <c:pt idx="703">
                  <c:v>57.18</c:v>
                </c:pt>
                <c:pt idx="704">
                  <c:v>65.42</c:v>
                </c:pt>
                <c:pt idx="705">
                  <c:v>41.8</c:v>
                </c:pt>
                <c:pt idx="706">
                  <c:v>31.26</c:v>
                </c:pt>
                <c:pt idx="707">
                  <c:v>41.53</c:v>
                </c:pt>
                <c:pt idx="708">
                  <c:v>51.89</c:v>
                </c:pt>
                <c:pt idx="709">
                  <c:v>39.89</c:v>
                </c:pt>
                <c:pt idx="710">
                  <c:v>8.5500000000000007</c:v>
                </c:pt>
                <c:pt idx="711">
                  <c:v>24.71</c:v>
                </c:pt>
                <c:pt idx="712">
                  <c:v>10.38</c:v>
                </c:pt>
                <c:pt idx="713">
                  <c:v>25.15</c:v>
                </c:pt>
                <c:pt idx="714">
                  <c:v>68.56</c:v>
                </c:pt>
                <c:pt idx="715">
                  <c:v>69.010000000000005</c:v>
                </c:pt>
                <c:pt idx="716">
                  <c:v>60.83</c:v>
                </c:pt>
                <c:pt idx="717">
                  <c:v>51.38</c:v>
                </c:pt>
                <c:pt idx="718">
                  <c:v>37.159999999999997</c:v>
                </c:pt>
                <c:pt idx="719">
                  <c:v>55.84</c:v>
                </c:pt>
                <c:pt idx="720">
                  <c:v>33.1</c:v>
                </c:pt>
                <c:pt idx="721">
                  <c:v>59.81</c:v>
                </c:pt>
                <c:pt idx="722">
                  <c:v>35.04</c:v>
                </c:pt>
                <c:pt idx="723">
                  <c:v>29.19</c:v>
                </c:pt>
                <c:pt idx="724">
                  <c:v>16.93</c:v>
                </c:pt>
                <c:pt idx="725">
                  <c:v>33.630000000000003</c:v>
                </c:pt>
                <c:pt idx="726">
                  <c:v>29.73</c:v>
                </c:pt>
                <c:pt idx="727">
                  <c:v>26.59</c:v>
                </c:pt>
                <c:pt idx="728">
                  <c:v>16.760000000000002</c:v>
                </c:pt>
                <c:pt idx="729">
                  <c:v>28.03</c:v>
                </c:pt>
                <c:pt idx="730">
                  <c:v>16.37</c:v>
                </c:pt>
                <c:pt idx="731">
                  <c:v>62.9</c:v>
                </c:pt>
                <c:pt idx="732">
                  <c:v>77.989999999999995</c:v>
                </c:pt>
                <c:pt idx="733">
                  <c:v>2.13</c:v>
                </c:pt>
                <c:pt idx="734">
                  <c:v>1.52</c:v>
                </c:pt>
                <c:pt idx="735">
                  <c:v>1.69</c:v>
                </c:pt>
                <c:pt idx="736">
                  <c:v>1.72</c:v>
                </c:pt>
                <c:pt idx="737">
                  <c:v>2.77</c:v>
                </c:pt>
                <c:pt idx="738">
                  <c:v>1.8</c:v>
                </c:pt>
                <c:pt idx="739">
                  <c:v>7.78</c:v>
                </c:pt>
                <c:pt idx="740">
                  <c:v>3.21</c:v>
                </c:pt>
                <c:pt idx="741">
                  <c:v>24.96</c:v>
                </c:pt>
                <c:pt idx="742">
                  <c:v>13.73</c:v>
                </c:pt>
                <c:pt idx="743">
                  <c:v>31.26</c:v>
                </c:pt>
                <c:pt idx="744">
                  <c:v>22.04</c:v>
                </c:pt>
                <c:pt idx="745">
                  <c:v>18.28</c:v>
                </c:pt>
                <c:pt idx="746">
                  <c:v>5.41</c:v>
                </c:pt>
                <c:pt idx="747">
                  <c:v>6.1</c:v>
                </c:pt>
                <c:pt idx="748">
                  <c:v>7.3</c:v>
                </c:pt>
                <c:pt idx="749">
                  <c:v>10.72</c:v>
                </c:pt>
                <c:pt idx="750">
                  <c:v>1.96</c:v>
                </c:pt>
                <c:pt idx="751">
                  <c:v>41.56</c:v>
                </c:pt>
                <c:pt idx="752">
                  <c:v>24.43</c:v>
                </c:pt>
                <c:pt idx="753">
                  <c:v>27.91</c:v>
                </c:pt>
                <c:pt idx="754">
                  <c:v>35.270000000000003</c:v>
                </c:pt>
                <c:pt idx="755">
                  <c:v>25.87</c:v>
                </c:pt>
                <c:pt idx="756">
                  <c:v>35.159999999999997</c:v>
                </c:pt>
                <c:pt idx="757">
                  <c:v>7.55</c:v>
                </c:pt>
                <c:pt idx="758">
                  <c:v>16.13</c:v>
                </c:pt>
                <c:pt idx="759">
                  <c:v>3</c:v>
                </c:pt>
                <c:pt idx="760">
                  <c:v>2.16</c:v>
                </c:pt>
                <c:pt idx="761">
                  <c:v>2.71</c:v>
                </c:pt>
                <c:pt idx="762">
                  <c:v>1.57</c:v>
                </c:pt>
                <c:pt idx="763">
                  <c:v>4.13</c:v>
                </c:pt>
                <c:pt idx="764">
                  <c:v>3.04</c:v>
                </c:pt>
                <c:pt idx="765">
                  <c:v>31.85</c:v>
                </c:pt>
                <c:pt idx="766">
                  <c:v>21.51</c:v>
                </c:pt>
                <c:pt idx="767">
                  <c:v>16.95</c:v>
                </c:pt>
                <c:pt idx="768">
                  <c:v>4.01</c:v>
                </c:pt>
                <c:pt idx="769">
                  <c:v>8.01</c:v>
                </c:pt>
                <c:pt idx="770">
                  <c:v>22.1</c:v>
                </c:pt>
                <c:pt idx="771">
                  <c:v>25.57</c:v>
                </c:pt>
                <c:pt idx="772">
                  <c:v>6.26</c:v>
                </c:pt>
                <c:pt idx="773">
                  <c:v>5.71</c:v>
                </c:pt>
              </c:numCache>
            </c:numRef>
          </c:xVal>
          <c:yVal>
            <c:numRef>
              <c:f>'ScatterLST-Tree'!$D$2:$D$775</c:f>
              <c:numCache>
                <c:formatCode>General</c:formatCode>
                <c:ptCount val="774"/>
                <c:pt idx="0">
                  <c:v>79.260000000000005</c:v>
                </c:pt>
                <c:pt idx="1">
                  <c:v>81.13</c:v>
                </c:pt>
                <c:pt idx="2">
                  <c:v>80.48</c:v>
                </c:pt>
                <c:pt idx="3">
                  <c:v>78.569999999999993</c:v>
                </c:pt>
                <c:pt idx="4">
                  <c:v>76.19</c:v>
                </c:pt>
                <c:pt idx="5">
                  <c:v>78.39</c:v>
                </c:pt>
                <c:pt idx="6">
                  <c:v>79.88</c:v>
                </c:pt>
                <c:pt idx="7">
                  <c:v>81.150000000000006</c:v>
                </c:pt>
                <c:pt idx="8">
                  <c:v>83.06</c:v>
                </c:pt>
                <c:pt idx="9">
                  <c:v>78.62</c:v>
                </c:pt>
                <c:pt idx="10">
                  <c:v>82.83</c:v>
                </c:pt>
                <c:pt idx="11">
                  <c:v>82.11</c:v>
                </c:pt>
                <c:pt idx="12">
                  <c:v>79.099999999999994</c:v>
                </c:pt>
                <c:pt idx="13">
                  <c:v>77.819999999999993</c:v>
                </c:pt>
                <c:pt idx="14">
                  <c:v>81.75</c:v>
                </c:pt>
                <c:pt idx="15">
                  <c:v>82.74</c:v>
                </c:pt>
                <c:pt idx="16">
                  <c:v>86.29</c:v>
                </c:pt>
                <c:pt idx="17">
                  <c:v>82.28</c:v>
                </c:pt>
                <c:pt idx="18">
                  <c:v>80.33</c:v>
                </c:pt>
                <c:pt idx="19">
                  <c:v>83.21</c:v>
                </c:pt>
                <c:pt idx="20">
                  <c:v>82.94</c:v>
                </c:pt>
                <c:pt idx="21">
                  <c:v>79.790000000000006</c:v>
                </c:pt>
                <c:pt idx="22">
                  <c:v>75.06</c:v>
                </c:pt>
                <c:pt idx="23">
                  <c:v>78.510000000000005</c:v>
                </c:pt>
                <c:pt idx="24">
                  <c:v>77.75</c:v>
                </c:pt>
                <c:pt idx="25">
                  <c:v>78.27</c:v>
                </c:pt>
                <c:pt idx="26">
                  <c:v>85.21</c:v>
                </c:pt>
                <c:pt idx="27">
                  <c:v>84.53</c:v>
                </c:pt>
                <c:pt idx="28">
                  <c:v>83.92</c:v>
                </c:pt>
                <c:pt idx="29">
                  <c:v>82.94</c:v>
                </c:pt>
                <c:pt idx="30">
                  <c:v>81.73</c:v>
                </c:pt>
                <c:pt idx="31">
                  <c:v>83.96</c:v>
                </c:pt>
                <c:pt idx="32">
                  <c:v>81.489999999999995</c:v>
                </c:pt>
                <c:pt idx="33">
                  <c:v>83.2</c:v>
                </c:pt>
                <c:pt idx="34">
                  <c:v>82.24</c:v>
                </c:pt>
                <c:pt idx="35">
                  <c:v>80.44</c:v>
                </c:pt>
                <c:pt idx="36">
                  <c:v>77.84</c:v>
                </c:pt>
                <c:pt idx="37">
                  <c:v>81.569999999999993</c:v>
                </c:pt>
                <c:pt idx="38">
                  <c:v>82.48</c:v>
                </c:pt>
                <c:pt idx="39">
                  <c:v>80.88</c:v>
                </c:pt>
                <c:pt idx="40">
                  <c:v>77.98</c:v>
                </c:pt>
                <c:pt idx="41">
                  <c:v>80.900000000000006</c:v>
                </c:pt>
                <c:pt idx="42">
                  <c:v>78.94</c:v>
                </c:pt>
                <c:pt idx="43">
                  <c:v>83.86</c:v>
                </c:pt>
                <c:pt idx="44">
                  <c:v>85.51</c:v>
                </c:pt>
                <c:pt idx="45">
                  <c:v>77.12</c:v>
                </c:pt>
                <c:pt idx="46">
                  <c:v>76.22</c:v>
                </c:pt>
                <c:pt idx="47">
                  <c:v>76.23</c:v>
                </c:pt>
                <c:pt idx="48">
                  <c:v>81.38</c:v>
                </c:pt>
                <c:pt idx="49">
                  <c:v>79.650000000000006</c:v>
                </c:pt>
                <c:pt idx="50">
                  <c:v>77.44</c:v>
                </c:pt>
                <c:pt idx="51">
                  <c:v>77.37</c:v>
                </c:pt>
                <c:pt idx="52">
                  <c:v>76.63</c:v>
                </c:pt>
                <c:pt idx="53">
                  <c:v>78.67</c:v>
                </c:pt>
                <c:pt idx="54">
                  <c:v>78.34</c:v>
                </c:pt>
                <c:pt idx="55">
                  <c:v>79.48</c:v>
                </c:pt>
                <c:pt idx="56">
                  <c:v>79.45</c:v>
                </c:pt>
                <c:pt idx="57">
                  <c:v>78.819999999999993</c:v>
                </c:pt>
                <c:pt idx="58">
                  <c:v>79.39</c:v>
                </c:pt>
                <c:pt idx="59">
                  <c:v>78.41</c:v>
                </c:pt>
                <c:pt idx="60">
                  <c:v>77.14</c:v>
                </c:pt>
                <c:pt idx="61">
                  <c:v>77.3</c:v>
                </c:pt>
                <c:pt idx="62">
                  <c:v>76.290000000000006</c:v>
                </c:pt>
                <c:pt idx="63">
                  <c:v>81.95</c:v>
                </c:pt>
                <c:pt idx="64">
                  <c:v>79.61</c:v>
                </c:pt>
                <c:pt idx="65">
                  <c:v>80.92</c:v>
                </c:pt>
                <c:pt idx="66">
                  <c:v>81.27</c:v>
                </c:pt>
                <c:pt idx="67">
                  <c:v>81.010000000000005</c:v>
                </c:pt>
                <c:pt idx="68">
                  <c:v>83.29</c:v>
                </c:pt>
                <c:pt idx="69">
                  <c:v>77.78</c:v>
                </c:pt>
                <c:pt idx="70">
                  <c:v>80.95</c:v>
                </c:pt>
                <c:pt idx="71">
                  <c:v>76.930000000000007</c:v>
                </c:pt>
                <c:pt idx="72">
                  <c:v>77.489999999999995</c:v>
                </c:pt>
                <c:pt idx="73">
                  <c:v>76.66</c:v>
                </c:pt>
                <c:pt idx="74">
                  <c:v>75.959999999999994</c:v>
                </c:pt>
                <c:pt idx="75">
                  <c:v>77.98</c:v>
                </c:pt>
                <c:pt idx="76">
                  <c:v>75.39</c:v>
                </c:pt>
                <c:pt idx="77">
                  <c:v>81.86</c:v>
                </c:pt>
                <c:pt idx="78">
                  <c:v>81.040000000000006</c:v>
                </c:pt>
                <c:pt idx="79">
                  <c:v>80.37</c:v>
                </c:pt>
                <c:pt idx="80">
                  <c:v>76.72</c:v>
                </c:pt>
                <c:pt idx="81">
                  <c:v>76.41</c:v>
                </c:pt>
                <c:pt idx="82">
                  <c:v>78.7</c:v>
                </c:pt>
                <c:pt idx="83">
                  <c:v>79.680000000000007</c:v>
                </c:pt>
                <c:pt idx="84">
                  <c:v>77.14</c:v>
                </c:pt>
                <c:pt idx="85">
                  <c:v>77.983360090000005</c:v>
                </c:pt>
                <c:pt idx="86">
                  <c:v>81.98</c:v>
                </c:pt>
                <c:pt idx="87">
                  <c:v>84.71</c:v>
                </c:pt>
                <c:pt idx="88">
                  <c:v>84.37</c:v>
                </c:pt>
                <c:pt idx="89">
                  <c:v>83.34</c:v>
                </c:pt>
                <c:pt idx="90">
                  <c:v>80.22</c:v>
                </c:pt>
                <c:pt idx="91">
                  <c:v>83.79</c:v>
                </c:pt>
                <c:pt idx="92">
                  <c:v>85.9</c:v>
                </c:pt>
                <c:pt idx="93">
                  <c:v>87.01</c:v>
                </c:pt>
                <c:pt idx="94">
                  <c:v>87.76</c:v>
                </c:pt>
                <c:pt idx="95">
                  <c:v>84.9</c:v>
                </c:pt>
                <c:pt idx="96">
                  <c:v>87.43</c:v>
                </c:pt>
                <c:pt idx="97">
                  <c:v>88.95</c:v>
                </c:pt>
                <c:pt idx="98">
                  <c:v>81.77</c:v>
                </c:pt>
                <c:pt idx="99">
                  <c:v>80.510000000000005</c:v>
                </c:pt>
                <c:pt idx="100">
                  <c:v>86.74</c:v>
                </c:pt>
                <c:pt idx="101">
                  <c:v>89.23</c:v>
                </c:pt>
                <c:pt idx="102">
                  <c:v>90.92</c:v>
                </c:pt>
                <c:pt idx="103">
                  <c:v>86.95</c:v>
                </c:pt>
                <c:pt idx="104">
                  <c:v>85.02</c:v>
                </c:pt>
                <c:pt idx="105">
                  <c:v>89.51</c:v>
                </c:pt>
                <c:pt idx="106">
                  <c:v>88.39</c:v>
                </c:pt>
                <c:pt idx="107">
                  <c:v>83.39</c:v>
                </c:pt>
                <c:pt idx="108">
                  <c:v>77.010000000000005</c:v>
                </c:pt>
                <c:pt idx="109">
                  <c:v>81.08</c:v>
                </c:pt>
                <c:pt idx="110">
                  <c:v>79.56</c:v>
                </c:pt>
                <c:pt idx="111">
                  <c:v>81.739999999999995</c:v>
                </c:pt>
                <c:pt idx="112">
                  <c:v>90.53</c:v>
                </c:pt>
                <c:pt idx="113">
                  <c:v>91.78</c:v>
                </c:pt>
                <c:pt idx="114">
                  <c:v>88.16</c:v>
                </c:pt>
                <c:pt idx="115">
                  <c:v>89.87</c:v>
                </c:pt>
                <c:pt idx="116">
                  <c:v>88.93</c:v>
                </c:pt>
                <c:pt idx="117">
                  <c:v>92</c:v>
                </c:pt>
                <c:pt idx="118">
                  <c:v>87.8</c:v>
                </c:pt>
                <c:pt idx="119">
                  <c:v>90.52</c:v>
                </c:pt>
                <c:pt idx="120">
                  <c:v>85.97</c:v>
                </c:pt>
                <c:pt idx="121">
                  <c:v>84.87</c:v>
                </c:pt>
                <c:pt idx="122">
                  <c:v>79.989999999999995</c:v>
                </c:pt>
                <c:pt idx="123">
                  <c:v>86.44</c:v>
                </c:pt>
                <c:pt idx="124">
                  <c:v>85.01</c:v>
                </c:pt>
                <c:pt idx="125">
                  <c:v>83.88</c:v>
                </c:pt>
                <c:pt idx="126">
                  <c:v>80.08</c:v>
                </c:pt>
                <c:pt idx="127">
                  <c:v>83.58</c:v>
                </c:pt>
                <c:pt idx="128">
                  <c:v>80.599999999999994</c:v>
                </c:pt>
                <c:pt idx="129">
                  <c:v>90.02</c:v>
                </c:pt>
                <c:pt idx="130">
                  <c:v>92.15</c:v>
                </c:pt>
                <c:pt idx="131">
                  <c:v>79.53</c:v>
                </c:pt>
                <c:pt idx="132">
                  <c:v>78.61</c:v>
                </c:pt>
                <c:pt idx="133">
                  <c:v>78.72</c:v>
                </c:pt>
                <c:pt idx="134">
                  <c:v>82.44</c:v>
                </c:pt>
                <c:pt idx="135">
                  <c:v>81.86</c:v>
                </c:pt>
                <c:pt idx="136">
                  <c:v>81.010000000000005</c:v>
                </c:pt>
                <c:pt idx="137">
                  <c:v>82.52</c:v>
                </c:pt>
                <c:pt idx="138">
                  <c:v>81.28</c:v>
                </c:pt>
                <c:pt idx="139">
                  <c:v>84.59</c:v>
                </c:pt>
                <c:pt idx="140">
                  <c:v>83.23</c:v>
                </c:pt>
                <c:pt idx="141">
                  <c:v>85.14</c:v>
                </c:pt>
                <c:pt idx="142">
                  <c:v>85.38</c:v>
                </c:pt>
                <c:pt idx="143">
                  <c:v>85.08</c:v>
                </c:pt>
                <c:pt idx="144">
                  <c:v>82.43</c:v>
                </c:pt>
                <c:pt idx="145">
                  <c:v>81.510000000000005</c:v>
                </c:pt>
                <c:pt idx="146">
                  <c:v>79.73</c:v>
                </c:pt>
                <c:pt idx="147">
                  <c:v>78.84</c:v>
                </c:pt>
                <c:pt idx="148">
                  <c:v>78.22</c:v>
                </c:pt>
                <c:pt idx="149">
                  <c:v>87.56</c:v>
                </c:pt>
                <c:pt idx="150">
                  <c:v>83.61</c:v>
                </c:pt>
                <c:pt idx="151">
                  <c:v>85.1</c:v>
                </c:pt>
                <c:pt idx="152">
                  <c:v>86.03</c:v>
                </c:pt>
                <c:pt idx="153">
                  <c:v>85.21</c:v>
                </c:pt>
                <c:pt idx="154">
                  <c:v>86.97</c:v>
                </c:pt>
                <c:pt idx="155">
                  <c:v>80.430000000000007</c:v>
                </c:pt>
                <c:pt idx="156">
                  <c:v>84.87</c:v>
                </c:pt>
                <c:pt idx="157">
                  <c:v>79.61</c:v>
                </c:pt>
                <c:pt idx="158">
                  <c:v>80.14</c:v>
                </c:pt>
                <c:pt idx="159">
                  <c:v>79.7</c:v>
                </c:pt>
                <c:pt idx="160">
                  <c:v>80.709999999999994</c:v>
                </c:pt>
                <c:pt idx="161">
                  <c:v>77.86</c:v>
                </c:pt>
                <c:pt idx="162">
                  <c:v>77.3</c:v>
                </c:pt>
                <c:pt idx="163">
                  <c:v>83.34</c:v>
                </c:pt>
                <c:pt idx="164">
                  <c:v>80.69</c:v>
                </c:pt>
                <c:pt idx="165">
                  <c:v>82.13</c:v>
                </c:pt>
                <c:pt idx="166">
                  <c:v>81.290000000000006</c:v>
                </c:pt>
                <c:pt idx="167">
                  <c:v>82.99</c:v>
                </c:pt>
                <c:pt idx="168">
                  <c:v>81.790000000000006</c:v>
                </c:pt>
                <c:pt idx="169">
                  <c:v>82.53</c:v>
                </c:pt>
                <c:pt idx="170">
                  <c:v>81.58</c:v>
                </c:pt>
                <c:pt idx="171">
                  <c:v>83.345325239999994</c:v>
                </c:pt>
                <c:pt idx="172">
                  <c:v>78.72</c:v>
                </c:pt>
                <c:pt idx="173">
                  <c:v>82.02</c:v>
                </c:pt>
                <c:pt idx="174">
                  <c:v>80.989999999999995</c:v>
                </c:pt>
                <c:pt idx="175">
                  <c:v>79.7</c:v>
                </c:pt>
                <c:pt idx="176">
                  <c:v>77.900000000000006</c:v>
                </c:pt>
                <c:pt idx="177">
                  <c:v>79.930000000000007</c:v>
                </c:pt>
                <c:pt idx="178">
                  <c:v>82.74</c:v>
                </c:pt>
                <c:pt idx="179">
                  <c:v>82.89</c:v>
                </c:pt>
                <c:pt idx="180">
                  <c:v>82.74</c:v>
                </c:pt>
                <c:pt idx="181">
                  <c:v>81.23</c:v>
                </c:pt>
                <c:pt idx="182">
                  <c:v>84.57</c:v>
                </c:pt>
                <c:pt idx="183">
                  <c:v>85.22</c:v>
                </c:pt>
                <c:pt idx="184">
                  <c:v>76.58</c:v>
                </c:pt>
                <c:pt idx="185">
                  <c:v>77.31</c:v>
                </c:pt>
                <c:pt idx="186">
                  <c:v>84.23</c:v>
                </c:pt>
                <c:pt idx="187">
                  <c:v>85.49</c:v>
                </c:pt>
                <c:pt idx="188">
                  <c:v>85.46</c:v>
                </c:pt>
                <c:pt idx="189">
                  <c:v>82.09</c:v>
                </c:pt>
                <c:pt idx="190">
                  <c:v>81.45</c:v>
                </c:pt>
                <c:pt idx="191">
                  <c:v>83.5</c:v>
                </c:pt>
                <c:pt idx="192">
                  <c:v>83.38</c:v>
                </c:pt>
                <c:pt idx="193">
                  <c:v>79.540000000000006</c:v>
                </c:pt>
                <c:pt idx="194">
                  <c:v>74.97</c:v>
                </c:pt>
                <c:pt idx="195">
                  <c:v>77.510000000000005</c:v>
                </c:pt>
                <c:pt idx="196">
                  <c:v>77.040000000000006</c:v>
                </c:pt>
                <c:pt idx="197">
                  <c:v>77.69</c:v>
                </c:pt>
                <c:pt idx="198">
                  <c:v>81.64</c:v>
                </c:pt>
                <c:pt idx="199">
                  <c:v>84.87</c:v>
                </c:pt>
                <c:pt idx="200">
                  <c:v>85.77</c:v>
                </c:pt>
                <c:pt idx="201">
                  <c:v>80.430000000000007</c:v>
                </c:pt>
                <c:pt idx="202">
                  <c:v>82.64</c:v>
                </c:pt>
                <c:pt idx="203">
                  <c:v>84.52</c:v>
                </c:pt>
                <c:pt idx="204">
                  <c:v>82.86</c:v>
                </c:pt>
                <c:pt idx="205">
                  <c:v>84.76</c:v>
                </c:pt>
                <c:pt idx="206">
                  <c:v>78.55</c:v>
                </c:pt>
                <c:pt idx="207">
                  <c:v>80.010000000000005</c:v>
                </c:pt>
                <c:pt idx="208">
                  <c:v>77</c:v>
                </c:pt>
                <c:pt idx="209">
                  <c:v>82.65</c:v>
                </c:pt>
                <c:pt idx="210">
                  <c:v>80.010000000000005</c:v>
                </c:pt>
                <c:pt idx="211">
                  <c:v>78.37</c:v>
                </c:pt>
                <c:pt idx="212">
                  <c:v>75.91</c:v>
                </c:pt>
                <c:pt idx="213">
                  <c:v>77.930000000000007</c:v>
                </c:pt>
                <c:pt idx="214">
                  <c:v>76.05</c:v>
                </c:pt>
                <c:pt idx="215">
                  <c:v>85.71</c:v>
                </c:pt>
                <c:pt idx="216">
                  <c:v>86.5</c:v>
                </c:pt>
                <c:pt idx="217">
                  <c:v>76.95</c:v>
                </c:pt>
                <c:pt idx="218">
                  <c:v>75.39</c:v>
                </c:pt>
                <c:pt idx="219">
                  <c:v>76.83</c:v>
                </c:pt>
                <c:pt idx="220">
                  <c:v>74.13</c:v>
                </c:pt>
                <c:pt idx="221">
                  <c:v>79.180000000000007</c:v>
                </c:pt>
                <c:pt idx="222">
                  <c:v>75.02</c:v>
                </c:pt>
                <c:pt idx="223">
                  <c:v>73.98</c:v>
                </c:pt>
                <c:pt idx="224">
                  <c:v>75.040000000000006</c:v>
                </c:pt>
                <c:pt idx="225">
                  <c:v>80.959999999999994</c:v>
                </c:pt>
                <c:pt idx="226">
                  <c:v>80.27</c:v>
                </c:pt>
                <c:pt idx="227">
                  <c:v>80.19</c:v>
                </c:pt>
                <c:pt idx="228">
                  <c:v>81.209999999999994</c:v>
                </c:pt>
                <c:pt idx="229">
                  <c:v>79.87</c:v>
                </c:pt>
                <c:pt idx="230">
                  <c:v>78.25</c:v>
                </c:pt>
                <c:pt idx="231">
                  <c:v>79.42</c:v>
                </c:pt>
                <c:pt idx="232">
                  <c:v>77.88</c:v>
                </c:pt>
                <c:pt idx="233">
                  <c:v>78.03</c:v>
                </c:pt>
                <c:pt idx="234">
                  <c:v>77.569999999999993</c:v>
                </c:pt>
                <c:pt idx="235">
                  <c:v>82.8</c:v>
                </c:pt>
                <c:pt idx="236">
                  <c:v>80.010000000000005</c:v>
                </c:pt>
                <c:pt idx="237">
                  <c:v>80.7</c:v>
                </c:pt>
                <c:pt idx="238">
                  <c:v>79.41</c:v>
                </c:pt>
                <c:pt idx="239">
                  <c:v>78.44</c:v>
                </c:pt>
                <c:pt idx="240">
                  <c:v>80.8</c:v>
                </c:pt>
                <c:pt idx="241">
                  <c:v>77.02</c:v>
                </c:pt>
                <c:pt idx="242">
                  <c:v>80.930000000000007</c:v>
                </c:pt>
                <c:pt idx="243">
                  <c:v>77.569999999999993</c:v>
                </c:pt>
                <c:pt idx="244">
                  <c:v>78.599999999999994</c:v>
                </c:pt>
                <c:pt idx="245">
                  <c:v>73.56</c:v>
                </c:pt>
                <c:pt idx="246">
                  <c:v>72.319999999999993</c:v>
                </c:pt>
                <c:pt idx="247">
                  <c:v>75.209999999999994</c:v>
                </c:pt>
                <c:pt idx="248">
                  <c:v>75.89</c:v>
                </c:pt>
                <c:pt idx="249">
                  <c:v>71.489999999999995</c:v>
                </c:pt>
                <c:pt idx="250">
                  <c:v>73.400000000000006</c:v>
                </c:pt>
                <c:pt idx="251">
                  <c:v>75.81</c:v>
                </c:pt>
                <c:pt idx="252">
                  <c:v>76.489999999999995</c:v>
                </c:pt>
                <c:pt idx="253">
                  <c:v>78.44</c:v>
                </c:pt>
                <c:pt idx="254">
                  <c:v>77.180000000000007</c:v>
                </c:pt>
                <c:pt idx="255">
                  <c:v>68.72</c:v>
                </c:pt>
                <c:pt idx="256">
                  <c:v>74.739999999999995</c:v>
                </c:pt>
                <c:pt idx="257">
                  <c:v>80.233076749999995</c:v>
                </c:pt>
                <c:pt idx="258">
                  <c:v>81.11</c:v>
                </c:pt>
                <c:pt idx="259">
                  <c:v>84.07</c:v>
                </c:pt>
                <c:pt idx="260">
                  <c:v>82.51</c:v>
                </c:pt>
                <c:pt idx="261">
                  <c:v>81.23</c:v>
                </c:pt>
                <c:pt idx="262">
                  <c:v>78.209999999999994</c:v>
                </c:pt>
                <c:pt idx="263">
                  <c:v>81.64</c:v>
                </c:pt>
                <c:pt idx="264">
                  <c:v>84.55</c:v>
                </c:pt>
                <c:pt idx="265">
                  <c:v>86.03</c:v>
                </c:pt>
                <c:pt idx="266">
                  <c:v>88</c:v>
                </c:pt>
                <c:pt idx="267">
                  <c:v>86.01</c:v>
                </c:pt>
                <c:pt idx="268">
                  <c:v>84.64</c:v>
                </c:pt>
                <c:pt idx="269">
                  <c:v>87.98</c:v>
                </c:pt>
                <c:pt idx="270">
                  <c:v>81.22</c:v>
                </c:pt>
                <c:pt idx="271">
                  <c:v>80.790000000000006</c:v>
                </c:pt>
                <c:pt idx="272">
                  <c:v>88.42</c:v>
                </c:pt>
                <c:pt idx="273">
                  <c:v>90.04</c:v>
                </c:pt>
                <c:pt idx="274">
                  <c:v>91.41</c:v>
                </c:pt>
                <c:pt idx="275">
                  <c:v>87.47</c:v>
                </c:pt>
                <c:pt idx="276">
                  <c:v>82.73</c:v>
                </c:pt>
                <c:pt idx="277">
                  <c:v>87.94</c:v>
                </c:pt>
                <c:pt idx="278">
                  <c:v>88.87</c:v>
                </c:pt>
                <c:pt idx="279">
                  <c:v>85.17</c:v>
                </c:pt>
                <c:pt idx="280">
                  <c:v>76.180000000000007</c:v>
                </c:pt>
                <c:pt idx="281">
                  <c:v>81.5</c:v>
                </c:pt>
                <c:pt idx="282">
                  <c:v>78.569999999999993</c:v>
                </c:pt>
                <c:pt idx="283">
                  <c:v>81.66</c:v>
                </c:pt>
                <c:pt idx="284">
                  <c:v>91.57</c:v>
                </c:pt>
                <c:pt idx="285">
                  <c:v>91.69</c:v>
                </c:pt>
                <c:pt idx="286">
                  <c:v>89.73</c:v>
                </c:pt>
                <c:pt idx="287">
                  <c:v>87.89</c:v>
                </c:pt>
                <c:pt idx="288">
                  <c:v>86.99</c:v>
                </c:pt>
                <c:pt idx="289">
                  <c:v>90.15</c:v>
                </c:pt>
                <c:pt idx="290">
                  <c:v>84.57</c:v>
                </c:pt>
                <c:pt idx="291">
                  <c:v>87.4</c:v>
                </c:pt>
                <c:pt idx="292">
                  <c:v>83.92</c:v>
                </c:pt>
                <c:pt idx="293">
                  <c:v>83.3</c:v>
                </c:pt>
                <c:pt idx="294">
                  <c:v>78.27</c:v>
                </c:pt>
                <c:pt idx="295">
                  <c:v>85.04</c:v>
                </c:pt>
                <c:pt idx="296">
                  <c:v>83.33</c:v>
                </c:pt>
                <c:pt idx="297">
                  <c:v>82.63</c:v>
                </c:pt>
                <c:pt idx="298">
                  <c:v>78.760000000000005</c:v>
                </c:pt>
                <c:pt idx="299">
                  <c:v>81.44</c:v>
                </c:pt>
                <c:pt idx="300">
                  <c:v>78.64</c:v>
                </c:pt>
                <c:pt idx="301">
                  <c:v>89.6</c:v>
                </c:pt>
                <c:pt idx="302">
                  <c:v>94.46</c:v>
                </c:pt>
                <c:pt idx="303">
                  <c:v>77.03</c:v>
                </c:pt>
                <c:pt idx="304">
                  <c:v>77.41</c:v>
                </c:pt>
                <c:pt idx="305">
                  <c:v>77.39</c:v>
                </c:pt>
                <c:pt idx="306">
                  <c:v>79.92</c:v>
                </c:pt>
                <c:pt idx="307">
                  <c:v>84.08</c:v>
                </c:pt>
                <c:pt idx="308">
                  <c:v>78.02</c:v>
                </c:pt>
                <c:pt idx="309">
                  <c:v>81.8</c:v>
                </c:pt>
                <c:pt idx="310">
                  <c:v>80.099999999999994</c:v>
                </c:pt>
                <c:pt idx="311">
                  <c:v>84.01</c:v>
                </c:pt>
                <c:pt idx="312">
                  <c:v>82.36</c:v>
                </c:pt>
                <c:pt idx="313">
                  <c:v>84.66</c:v>
                </c:pt>
                <c:pt idx="314">
                  <c:v>83.67</c:v>
                </c:pt>
                <c:pt idx="315">
                  <c:v>84.29</c:v>
                </c:pt>
                <c:pt idx="316">
                  <c:v>81.430000000000007</c:v>
                </c:pt>
                <c:pt idx="317">
                  <c:v>82.13</c:v>
                </c:pt>
                <c:pt idx="318">
                  <c:v>78.19</c:v>
                </c:pt>
                <c:pt idx="319">
                  <c:v>78.53</c:v>
                </c:pt>
                <c:pt idx="320">
                  <c:v>76.62</c:v>
                </c:pt>
                <c:pt idx="321">
                  <c:v>84.62</c:v>
                </c:pt>
                <c:pt idx="322">
                  <c:v>81.84</c:v>
                </c:pt>
                <c:pt idx="323">
                  <c:v>82.29</c:v>
                </c:pt>
                <c:pt idx="324">
                  <c:v>83.2</c:v>
                </c:pt>
                <c:pt idx="325">
                  <c:v>82.79</c:v>
                </c:pt>
                <c:pt idx="326">
                  <c:v>83.11</c:v>
                </c:pt>
                <c:pt idx="327">
                  <c:v>78.14</c:v>
                </c:pt>
                <c:pt idx="328">
                  <c:v>82.73</c:v>
                </c:pt>
                <c:pt idx="329">
                  <c:v>76.69</c:v>
                </c:pt>
                <c:pt idx="330">
                  <c:v>77.73</c:v>
                </c:pt>
                <c:pt idx="331">
                  <c:v>76.680000000000007</c:v>
                </c:pt>
                <c:pt idx="332">
                  <c:v>77.260000000000005</c:v>
                </c:pt>
                <c:pt idx="333">
                  <c:v>73.069999999999993</c:v>
                </c:pt>
                <c:pt idx="334">
                  <c:v>72.540000000000006</c:v>
                </c:pt>
                <c:pt idx="335">
                  <c:v>86.44</c:v>
                </c:pt>
                <c:pt idx="336">
                  <c:v>82.28</c:v>
                </c:pt>
                <c:pt idx="337">
                  <c:v>77.98</c:v>
                </c:pt>
                <c:pt idx="338">
                  <c:v>79.069999999999993</c:v>
                </c:pt>
                <c:pt idx="339">
                  <c:v>80.27</c:v>
                </c:pt>
                <c:pt idx="340">
                  <c:v>80.94</c:v>
                </c:pt>
                <c:pt idx="341">
                  <c:v>85.84</c:v>
                </c:pt>
                <c:pt idx="342">
                  <c:v>75.88</c:v>
                </c:pt>
                <c:pt idx="343">
                  <c:v>77.102458519999999</c:v>
                </c:pt>
                <c:pt idx="344">
                  <c:v>79.52</c:v>
                </c:pt>
                <c:pt idx="345">
                  <c:v>84.25</c:v>
                </c:pt>
                <c:pt idx="346">
                  <c:v>80.75</c:v>
                </c:pt>
                <c:pt idx="347">
                  <c:v>80.930000000000007</c:v>
                </c:pt>
                <c:pt idx="348">
                  <c:v>77.23</c:v>
                </c:pt>
                <c:pt idx="349">
                  <c:v>80.67</c:v>
                </c:pt>
                <c:pt idx="350">
                  <c:v>83.77</c:v>
                </c:pt>
                <c:pt idx="351">
                  <c:v>84.68</c:v>
                </c:pt>
                <c:pt idx="352">
                  <c:v>86.76</c:v>
                </c:pt>
                <c:pt idx="353">
                  <c:v>83.56</c:v>
                </c:pt>
                <c:pt idx="354">
                  <c:v>85.67</c:v>
                </c:pt>
                <c:pt idx="355">
                  <c:v>87.7</c:v>
                </c:pt>
                <c:pt idx="356">
                  <c:v>77.86</c:v>
                </c:pt>
                <c:pt idx="357">
                  <c:v>76.08</c:v>
                </c:pt>
                <c:pt idx="358">
                  <c:v>88.18</c:v>
                </c:pt>
                <c:pt idx="359">
                  <c:v>89.61</c:v>
                </c:pt>
                <c:pt idx="360">
                  <c:v>89.58</c:v>
                </c:pt>
                <c:pt idx="361">
                  <c:v>86.39</c:v>
                </c:pt>
                <c:pt idx="362">
                  <c:v>80.23</c:v>
                </c:pt>
                <c:pt idx="363">
                  <c:v>87.34</c:v>
                </c:pt>
                <c:pt idx="364">
                  <c:v>86.47</c:v>
                </c:pt>
                <c:pt idx="365">
                  <c:v>84.56</c:v>
                </c:pt>
                <c:pt idx="366">
                  <c:v>76.09</c:v>
                </c:pt>
                <c:pt idx="367">
                  <c:v>81.61</c:v>
                </c:pt>
                <c:pt idx="368">
                  <c:v>80.52</c:v>
                </c:pt>
                <c:pt idx="369">
                  <c:v>82.6</c:v>
                </c:pt>
                <c:pt idx="370">
                  <c:v>89.69</c:v>
                </c:pt>
                <c:pt idx="371">
                  <c:v>91.13</c:v>
                </c:pt>
                <c:pt idx="372">
                  <c:v>88.46</c:v>
                </c:pt>
                <c:pt idx="373">
                  <c:v>82.02</c:v>
                </c:pt>
                <c:pt idx="374">
                  <c:v>87.76</c:v>
                </c:pt>
                <c:pt idx="375">
                  <c:v>92.67</c:v>
                </c:pt>
                <c:pt idx="376">
                  <c:v>88.82</c:v>
                </c:pt>
                <c:pt idx="377">
                  <c:v>90.29</c:v>
                </c:pt>
                <c:pt idx="378">
                  <c:v>86.97</c:v>
                </c:pt>
                <c:pt idx="379">
                  <c:v>87.19</c:v>
                </c:pt>
                <c:pt idx="380">
                  <c:v>80.63</c:v>
                </c:pt>
                <c:pt idx="381">
                  <c:v>87.73</c:v>
                </c:pt>
                <c:pt idx="382">
                  <c:v>85.75</c:v>
                </c:pt>
                <c:pt idx="383">
                  <c:v>85.41</c:v>
                </c:pt>
                <c:pt idx="384">
                  <c:v>81.97</c:v>
                </c:pt>
                <c:pt idx="385">
                  <c:v>83.11</c:v>
                </c:pt>
                <c:pt idx="386">
                  <c:v>82.03</c:v>
                </c:pt>
                <c:pt idx="387">
                  <c:v>89.33</c:v>
                </c:pt>
                <c:pt idx="388">
                  <c:v>91.84</c:v>
                </c:pt>
                <c:pt idx="389">
                  <c:v>78.680000000000007</c:v>
                </c:pt>
                <c:pt idx="390">
                  <c:v>77.11</c:v>
                </c:pt>
                <c:pt idx="391">
                  <c:v>76.87</c:v>
                </c:pt>
                <c:pt idx="392">
                  <c:v>79.790000000000006</c:v>
                </c:pt>
                <c:pt idx="393">
                  <c:v>78.39</c:v>
                </c:pt>
                <c:pt idx="394">
                  <c:v>77.11</c:v>
                </c:pt>
                <c:pt idx="395">
                  <c:v>78.75</c:v>
                </c:pt>
                <c:pt idx="396">
                  <c:v>76.7</c:v>
                </c:pt>
                <c:pt idx="397">
                  <c:v>81.2</c:v>
                </c:pt>
                <c:pt idx="398">
                  <c:v>78.900000000000006</c:v>
                </c:pt>
                <c:pt idx="399">
                  <c:v>82.78</c:v>
                </c:pt>
                <c:pt idx="400">
                  <c:v>80.989999999999995</c:v>
                </c:pt>
                <c:pt idx="401">
                  <c:v>80.91</c:v>
                </c:pt>
                <c:pt idx="402">
                  <c:v>78.150000000000006</c:v>
                </c:pt>
                <c:pt idx="403">
                  <c:v>77.88</c:v>
                </c:pt>
                <c:pt idx="404">
                  <c:v>76.790000000000006</c:v>
                </c:pt>
                <c:pt idx="405">
                  <c:v>79.23</c:v>
                </c:pt>
                <c:pt idx="406">
                  <c:v>75.72</c:v>
                </c:pt>
                <c:pt idx="407">
                  <c:v>83.71</c:v>
                </c:pt>
                <c:pt idx="408">
                  <c:v>79.77</c:v>
                </c:pt>
                <c:pt idx="409">
                  <c:v>83.49</c:v>
                </c:pt>
                <c:pt idx="410">
                  <c:v>82.81</c:v>
                </c:pt>
                <c:pt idx="411">
                  <c:v>85.2</c:v>
                </c:pt>
                <c:pt idx="412">
                  <c:v>87.18</c:v>
                </c:pt>
                <c:pt idx="413">
                  <c:v>80.87</c:v>
                </c:pt>
                <c:pt idx="414">
                  <c:v>84.17</c:v>
                </c:pt>
                <c:pt idx="415">
                  <c:v>79.55</c:v>
                </c:pt>
                <c:pt idx="416">
                  <c:v>80.69</c:v>
                </c:pt>
                <c:pt idx="417">
                  <c:v>76.260000000000005</c:v>
                </c:pt>
                <c:pt idx="418">
                  <c:v>76.709999999999994</c:v>
                </c:pt>
                <c:pt idx="419">
                  <c:v>75.14</c:v>
                </c:pt>
                <c:pt idx="420">
                  <c:v>74.03</c:v>
                </c:pt>
                <c:pt idx="421">
                  <c:v>79.33</c:v>
                </c:pt>
                <c:pt idx="422">
                  <c:v>79.900000000000006</c:v>
                </c:pt>
                <c:pt idx="423">
                  <c:v>77.790000000000006</c:v>
                </c:pt>
                <c:pt idx="424">
                  <c:v>77.34</c:v>
                </c:pt>
                <c:pt idx="425">
                  <c:v>76.790000000000006</c:v>
                </c:pt>
                <c:pt idx="426">
                  <c:v>77.040000000000006</c:v>
                </c:pt>
                <c:pt idx="427">
                  <c:v>77.680000000000007</c:v>
                </c:pt>
                <c:pt idx="428">
                  <c:v>77.099999999999994</c:v>
                </c:pt>
                <c:pt idx="429">
                  <c:v>79.985879960000005</c:v>
                </c:pt>
                <c:pt idx="430">
                  <c:v>82.36</c:v>
                </c:pt>
                <c:pt idx="431">
                  <c:v>84.98</c:v>
                </c:pt>
                <c:pt idx="432">
                  <c:v>85.39</c:v>
                </c:pt>
                <c:pt idx="433">
                  <c:v>86.53</c:v>
                </c:pt>
                <c:pt idx="434">
                  <c:v>81.52</c:v>
                </c:pt>
                <c:pt idx="435">
                  <c:v>85.45</c:v>
                </c:pt>
                <c:pt idx="436">
                  <c:v>88.05</c:v>
                </c:pt>
                <c:pt idx="437">
                  <c:v>88.9</c:v>
                </c:pt>
                <c:pt idx="438">
                  <c:v>89.83</c:v>
                </c:pt>
                <c:pt idx="439">
                  <c:v>87.03</c:v>
                </c:pt>
                <c:pt idx="440">
                  <c:v>89.11</c:v>
                </c:pt>
                <c:pt idx="441">
                  <c:v>90.53</c:v>
                </c:pt>
                <c:pt idx="442">
                  <c:v>81.430000000000007</c:v>
                </c:pt>
                <c:pt idx="443">
                  <c:v>80.78</c:v>
                </c:pt>
                <c:pt idx="444">
                  <c:v>87.05</c:v>
                </c:pt>
                <c:pt idx="445">
                  <c:v>91.14</c:v>
                </c:pt>
                <c:pt idx="446">
                  <c:v>92.03</c:v>
                </c:pt>
                <c:pt idx="447">
                  <c:v>88.89</c:v>
                </c:pt>
                <c:pt idx="448">
                  <c:v>84.08</c:v>
                </c:pt>
                <c:pt idx="449">
                  <c:v>89.33</c:v>
                </c:pt>
                <c:pt idx="450">
                  <c:v>88.17</c:v>
                </c:pt>
                <c:pt idx="451">
                  <c:v>85.6</c:v>
                </c:pt>
                <c:pt idx="452">
                  <c:v>78.180000000000007</c:v>
                </c:pt>
                <c:pt idx="453">
                  <c:v>82.92</c:v>
                </c:pt>
                <c:pt idx="454">
                  <c:v>81.44</c:v>
                </c:pt>
                <c:pt idx="455">
                  <c:v>83.34</c:v>
                </c:pt>
                <c:pt idx="456">
                  <c:v>91.13</c:v>
                </c:pt>
                <c:pt idx="457">
                  <c:v>91.16</c:v>
                </c:pt>
                <c:pt idx="458">
                  <c:v>90.19</c:v>
                </c:pt>
                <c:pt idx="459">
                  <c:v>88.84</c:v>
                </c:pt>
                <c:pt idx="460">
                  <c:v>88.19</c:v>
                </c:pt>
                <c:pt idx="461">
                  <c:v>91.22</c:v>
                </c:pt>
                <c:pt idx="462">
                  <c:v>89.35</c:v>
                </c:pt>
                <c:pt idx="463">
                  <c:v>90.1</c:v>
                </c:pt>
                <c:pt idx="464">
                  <c:v>88.42</c:v>
                </c:pt>
                <c:pt idx="465">
                  <c:v>87.35</c:v>
                </c:pt>
                <c:pt idx="466">
                  <c:v>80.73</c:v>
                </c:pt>
                <c:pt idx="467">
                  <c:v>88.77</c:v>
                </c:pt>
                <c:pt idx="468">
                  <c:v>87.61</c:v>
                </c:pt>
                <c:pt idx="469">
                  <c:v>84.77</c:v>
                </c:pt>
                <c:pt idx="470">
                  <c:v>81.23</c:v>
                </c:pt>
                <c:pt idx="471">
                  <c:v>85.35</c:v>
                </c:pt>
                <c:pt idx="472">
                  <c:v>80.98</c:v>
                </c:pt>
                <c:pt idx="473">
                  <c:v>90.77</c:v>
                </c:pt>
                <c:pt idx="474">
                  <c:v>93.55</c:v>
                </c:pt>
                <c:pt idx="475">
                  <c:v>80.27</c:v>
                </c:pt>
                <c:pt idx="476">
                  <c:v>79.849999999999994</c:v>
                </c:pt>
                <c:pt idx="477">
                  <c:v>79.62</c:v>
                </c:pt>
                <c:pt idx="478">
                  <c:v>82.43</c:v>
                </c:pt>
                <c:pt idx="479">
                  <c:v>84.66</c:v>
                </c:pt>
                <c:pt idx="480">
                  <c:v>80.48</c:v>
                </c:pt>
                <c:pt idx="481">
                  <c:v>82.33</c:v>
                </c:pt>
                <c:pt idx="482">
                  <c:v>82.54</c:v>
                </c:pt>
                <c:pt idx="483">
                  <c:v>86.58</c:v>
                </c:pt>
                <c:pt idx="484">
                  <c:v>84.45</c:v>
                </c:pt>
                <c:pt idx="485">
                  <c:v>86.8</c:v>
                </c:pt>
                <c:pt idx="486">
                  <c:v>85.68</c:v>
                </c:pt>
                <c:pt idx="487">
                  <c:v>85.98</c:v>
                </c:pt>
                <c:pt idx="488">
                  <c:v>83.04</c:v>
                </c:pt>
                <c:pt idx="489">
                  <c:v>82.43</c:v>
                </c:pt>
                <c:pt idx="490">
                  <c:v>80.37</c:v>
                </c:pt>
                <c:pt idx="491">
                  <c:v>80.599999999999994</c:v>
                </c:pt>
                <c:pt idx="492">
                  <c:v>78.849999999999994</c:v>
                </c:pt>
                <c:pt idx="493">
                  <c:v>88.39</c:v>
                </c:pt>
                <c:pt idx="494">
                  <c:v>83.07</c:v>
                </c:pt>
                <c:pt idx="495">
                  <c:v>85.54</c:v>
                </c:pt>
                <c:pt idx="496">
                  <c:v>86.02</c:v>
                </c:pt>
                <c:pt idx="497">
                  <c:v>85.14</c:v>
                </c:pt>
                <c:pt idx="498">
                  <c:v>87.29</c:v>
                </c:pt>
                <c:pt idx="499">
                  <c:v>80.760000000000005</c:v>
                </c:pt>
                <c:pt idx="500">
                  <c:v>84.89</c:v>
                </c:pt>
                <c:pt idx="501">
                  <c:v>79.349999999999994</c:v>
                </c:pt>
                <c:pt idx="502">
                  <c:v>80.31</c:v>
                </c:pt>
                <c:pt idx="503">
                  <c:v>83.52</c:v>
                </c:pt>
                <c:pt idx="504">
                  <c:v>83.31</c:v>
                </c:pt>
                <c:pt idx="505">
                  <c:v>83.07</c:v>
                </c:pt>
                <c:pt idx="506">
                  <c:v>81.599999999999994</c:v>
                </c:pt>
                <c:pt idx="507">
                  <c:v>87.99</c:v>
                </c:pt>
                <c:pt idx="508">
                  <c:v>86.94</c:v>
                </c:pt>
                <c:pt idx="509">
                  <c:v>85.93</c:v>
                </c:pt>
                <c:pt idx="510">
                  <c:v>83.35</c:v>
                </c:pt>
                <c:pt idx="511">
                  <c:v>85.18</c:v>
                </c:pt>
                <c:pt idx="512">
                  <c:v>86.41</c:v>
                </c:pt>
                <c:pt idx="513">
                  <c:v>87.19</c:v>
                </c:pt>
                <c:pt idx="514">
                  <c:v>86.33</c:v>
                </c:pt>
                <c:pt idx="515">
                  <c:v>84.957611130000004</c:v>
                </c:pt>
                <c:pt idx="516">
                  <c:v>80.069999999999993</c:v>
                </c:pt>
                <c:pt idx="517">
                  <c:v>82.44</c:v>
                </c:pt>
                <c:pt idx="518">
                  <c:v>80.91</c:v>
                </c:pt>
                <c:pt idx="519">
                  <c:v>80.02</c:v>
                </c:pt>
                <c:pt idx="520">
                  <c:v>78.400000000000006</c:v>
                </c:pt>
                <c:pt idx="521">
                  <c:v>80.55</c:v>
                </c:pt>
                <c:pt idx="522">
                  <c:v>82.5</c:v>
                </c:pt>
                <c:pt idx="523">
                  <c:v>83.24</c:v>
                </c:pt>
                <c:pt idx="524">
                  <c:v>83.36</c:v>
                </c:pt>
                <c:pt idx="525">
                  <c:v>81.25</c:v>
                </c:pt>
                <c:pt idx="526">
                  <c:v>83.55</c:v>
                </c:pt>
                <c:pt idx="527">
                  <c:v>86.13</c:v>
                </c:pt>
                <c:pt idx="528">
                  <c:v>76.8</c:v>
                </c:pt>
                <c:pt idx="529">
                  <c:v>70.819999999999993</c:v>
                </c:pt>
                <c:pt idx="530">
                  <c:v>79.430000000000007</c:v>
                </c:pt>
                <c:pt idx="531">
                  <c:v>87.2</c:v>
                </c:pt>
                <c:pt idx="532">
                  <c:v>86.42</c:v>
                </c:pt>
                <c:pt idx="533">
                  <c:v>84.96</c:v>
                </c:pt>
                <c:pt idx="534">
                  <c:v>82.48</c:v>
                </c:pt>
                <c:pt idx="535">
                  <c:v>86.42</c:v>
                </c:pt>
                <c:pt idx="536">
                  <c:v>84.38</c:v>
                </c:pt>
                <c:pt idx="537">
                  <c:v>78.69</c:v>
                </c:pt>
                <c:pt idx="538">
                  <c:v>70.19</c:v>
                </c:pt>
                <c:pt idx="539">
                  <c:v>78.97</c:v>
                </c:pt>
                <c:pt idx="540">
                  <c:v>76.05</c:v>
                </c:pt>
                <c:pt idx="541">
                  <c:v>79.86</c:v>
                </c:pt>
                <c:pt idx="542">
                  <c:v>88.49</c:v>
                </c:pt>
                <c:pt idx="543">
                  <c:v>88.32</c:v>
                </c:pt>
                <c:pt idx="544">
                  <c:v>86.21</c:v>
                </c:pt>
                <c:pt idx="545">
                  <c:v>86.15</c:v>
                </c:pt>
                <c:pt idx="546">
                  <c:v>83.34</c:v>
                </c:pt>
                <c:pt idx="547">
                  <c:v>86.95</c:v>
                </c:pt>
                <c:pt idx="548">
                  <c:v>83</c:v>
                </c:pt>
                <c:pt idx="549">
                  <c:v>87.45</c:v>
                </c:pt>
                <c:pt idx="550">
                  <c:v>83.44</c:v>
                </c:pt>
                <c:pt idx="551">
                  <c:v>78.27</c:v>
                </c:pt>
                <c:pt idx="552">
                  <c:v>73.2</c:v>
                </c:pt>
                <c:pt idx="553">
                  <c:v>81.680000000000007</c:v>
                </c:pt>
                <c:pt idx="554">
                  <c:v>78.87</c:v>
                </c:pt>
                <c:pt idx="555">
                  <c:v>76.8</c:v>
                </c:pt>
                <c:pt idx="556">
                  <c:v>73.37</c:v>
                </c:pt>
                <c:pt idx="557">
                  <c:v>77.569999999999993</c:v>
                </c:pt>
                <c:pt idx="558">
                  <c:v>73.349999999999994</c:v>
                </c:pt>
                <c:pt idx="559">
                  <c:v>86.24</c:v>
                </c:pt>
                <c:pt idx="560">
                  <c:v>88.76</c:v>
                </c:pt>
                <c:pt idx="561">
                  <c:v>72.77</c:v>
                </c:pt>
                <c:pt idx="562">
                  <c:v>77.599999999999994</c:v>
                </c:pt>
                <c:pt idx="563">
                  <c:v>73.819999999999993</c:v>
                </c:pt>
                <c:pt idx="564">
                  <c:v>79.42</c:v>
                </c:pt>
                <c:pt idx="565">
                  <c:v>79.150000000000006</c:v>
                </c:pt>
                <c:pt idx="566">
                  <c:v>78.08</c:v>
                </c:pt>
                <c:pt idx="567">
                  <c:v>80.86</c:v>
                </c:pt>
                <c:pt idx="568">
                  <c:v>77.98</c:v>
                </c:pt>
                <c:pt idx="569">
                  <c:v>82.55</c:v>
                </c:pt>
                <c:pt idx="570">
                  <c:v>81.38</c:v>
                </c:pt>
                <c:pt idx="571">
                  <c:v>83.04</c:v>
                </c:pt>
                <c:pt idx="572">
                  <c:v>83.56</c:v>
                </c:pt>
                <c:pt idx="573">
                  <c:v>82.35</c:v>
                </c:pt>
                <c:pt idx="574">
                  <c:v>82.42</c:v>
                </c:pt>
                <c:pt idx="575">
                  <c:v>81.400000000000006</c:v>
                </c:pt>
                <c:pt idx="576">
                  <c:v>73.06</c:v>
                </c:pt>
                <c:pt idx="577">
                  <c:v>76.709999999999994</c:v>
                </c:pt>
                <c:pt idx="578">
                  <c:v>75.55</c:v>
                </c:pt>
                <c:pt idx="579">
                  <c:v>84.85</c:v>
                </c:pt>
                <c:pt idx="580">
                  <c:v>81.25</c:v>
                </c:pt>
                <c:pt idx="581">
                  <c:v>83.23</c:v>
                </c:pt>
                <c:pt idx="582">
                  <c:v>84.03</c:v>
                </c:pt>
                <c:pt idx="583">
                  <c:v>83.23</c:v>
                </c:pt>
                <c:pt idx="584">
                  <c:v>84.71</c:v>
                </c:pt>
                <c:pt idx="585">
                  <c:v>75.88</c:v>
                </c:pt>
                <c:pt idx="586">
                  <c:v>79.88</c:v>
                </c:pt>
                <c:pt idx="587">
                  <c:v>73.900000000000006</c:v>
                </c:pt>
                <c:pt idx="588">
                  <c:v>73.53</c:v>
                </c:pt>
                <c:pt idx="589">
                  <c:v>79.64</c:v>
                </c:pt>
                <c:pt idx="590">
                  <c:v>79.290000000000006</c:v>
                </c:pt>
                <c:pt idx="591">
                  <c:v>80.13</c:v>
                </c:pt>
                <c:pt idx="592">
                  <c:v>79.48</c:v>
                </c:pt>
                <c:pt idx="593">
                  <c:v>86.6</c:v>
                </c:pt>
                <c:pt idx="594">
                  <c:v>82.03</c:v>
                </c:pt>
                <c:pt idx="595">
                  <c:v>84.62</c:v>
                </c:pt>
                <c:pt idx="596">
                  <c:v>80.430000000000007</c:v>
                </c:pt>
                <c:pt idx="597">
                  <c:v>81.36</c:v>
                </c:pt>
                <c:pt idx="598">
                  <c:v>84.79</c:v>
                </c:pt>
                <c:pt idx="599">
                  <c:v>85.52</c:v>
                </c:pt>
                <c:pt idx="600">
                  <c:v>82.44</c:v>
                </c:pt>
                <c:pt idx="601">
                  <c:v>80.168851889999999</c:v>
                </c:pt>
                <c:pt idx="602">
                  <c:v>82.53</c:v>
                </c:pt>
                <c:pt idx="603">
                  <c:v>85.3</c:v>
                </c:pt>
                <c:pt idx="604">
                  <c:v>84.01</c:v>
                </c:pt>
                <c:pt idx="605">
                  <c:v>84.17</c:v>
                </c:pt>
                <c:pt idx="606">
                  <c:v>80.13</c:v>
                </c:pt>
                <c:pt idx="607">
                  <c:v>82.49</c:v>
                </c:pt>
                <c:pt idx="608">
                  <c:v>84.8</c:v>
                </c:pt>
                <c:pt idx="609">
                  <c:v>86.17</c:v>
                </c:pt>
                <c:pt idx="610">
                  <c:v>87.96</c:v>
                </c:pt>
                <c:pt idx="611">
                  <c:v>83.78</c:v>
                </c:pt>
                <c:pt idx="612">
                  <c:v>86.84</c:v>
                </c:pt>
                <c:pt idx="613">
                  <c:v>88.38</c:v>
                </c:pt>
                <c:pt idx="614">
                  <c:v>82.27</c:v>
                </c:pt>
                <c:pt idx="615">
                  <c:v>81.17</c:v>
                </c:pt>
                <c:pt idx="616">
                  <c:v>87.79</c:v>
                </c:pt>
                <c:pt idx="617">
                  <c:v>89.42</c:v>
                </c:pt>
                <c:pt idx="618">
                  <c:v>90.47</c:v>
                </c:pt>
                <c:pt idx="619">
                  <c:v>86.62</c:v>
                </c:pt>
                <c:pt idx="620">
                  <c:v>84.5</c:v>
                </c:pt>
                <c:pt idx="621">
                  <c:v>87.67</c:v>
                </c:pt>
                <c:pt idx="622">
                  <c:v>87.15</c:v>
                </c:pt>
                <c:pt idx="623">
                  <c:v>86.32</c:v>
                </c:pt>
                <c:pt idx="624">
                  <c:v>78.95</c:v>
                </c:pt>
                <c:pt idx="625">
                  <c:v>82.41</c:v>
                </c:pt>
                <c:pt idx="626">
                  <c:v>80.53</c:v>
                </c:pt>
                <c:pt idx="627">
                  <c:v>82.35</c:v>
                </c:pt>
                <c:pt idx="628">
                  <c:v>90.53</c:v>
                </c:pt>
                <c:pt idx="629">
                  <c:v>91.28</c:v>
                </c:pt>
                <c:pt idx="630">
                  <c:v>87.5</c:v>
                </c:pt>
                <c:pt idx="631">
                  <c:v>87.84</c:v>
                </c:pt>
                <c:pt idx="632">
                  <c:v>85.13</c:v>
                </c:pt>
                <c:pt idx="633">
                  <c:v>90.45</c:v>
                </c:pt>
                <c:pt idx="634">
                  <c:v>85.51</c:v>
                </c:pt>
                <c:pt idx="635">
                  <c:v>88.61</c:v>
                </c:pt>
                <c:pt idx="636">
                  <c:v>85.11</c:v>
                </c:pt>
                <c:pt idx="637">
                  <c:v>84.91</c:v>
                </c:pt>
                <c:pt idx="638">
                  <c:v>80.39</c:v>
                </c:pt>
                <c:pt idx="639">
                  <c:v>85.43</c:v>
                </c:pt>
                <c:pt idx="640">
                  <c:v>84.5</c:v>
                </c:pt>
                <c:pt idx="641">
                  <c:v>84.14</c:v>
                </c:pt>
                <c:pt idx="642">
                  <c:v>80.67</c:v>
                </c:pt>
                <c:pt idx="643">
                  <c:v>83.37</c:v>
                </c:pt>
                <c:pt idx="644">
                  <c:v>80.38</c:v>
                </c:pt>
                <c:pt idx="645">
                  <c:v>89.61</c:v>
                </c:pt>
                <c:pt idx="646">
                  <c:v>91.96</c:v>
                </c:pt>
                <c:pt idx="647">
                  <c:v>77.87</c:v>
                </c:pt>
                <c:pt idx="648">
                  <c:v>79.489999999999995</c:v>
                </c:pt>
                <c:pt idx="649">
                  <c:v>79.81</c:v>
                </c:pt>
                <c:pt idx="650">
                  <c:v>80.569999999999993</c:v>
                </c:pt>
                <c:pt idx="651">
                  <c:v>80.87</c:v>
                </c:pt>
                <c:pt idx="652">
                  <c:v>80.62</c:v>
                </c:pt>
                <c:pt idx="653">
                  <c:v>81.84</c:v>
                </c:pt>
                <c:pt idx="654">
                  <c:v>81.3</c:v>
                </c:pt>
                <c:pt idx="655">
                  <c:v>84.57</c:v>
                </c:pt>
                <c:pt idx="656">
                  <c:v>83.09</c:v>
                </c:pt>
                <c:pt idx="657">
                  <c:v>85.16</c:v>
                </c:pt>
                <c:pt idx="658">
                  <c:v>85.11</c:v>
                </c:pt>
                <c:pt idx="659">
                  <c:v>84.17</c:v>
                </c:pt>
                <c:pt idx="660">
                  <c:v>81.83</c:v>
                </c:pt>
                <c:pt idx="661">
                  <c:v>81.86</c:v>
                </c:pt>
                <c:pt idx="662">
                  <c:v>80.5</c:v>
                </c:pt>
                <c:pt idx="663">
                  <c:v>80.77</c:v>
                </c:pt>
                <c:pt idx="664">
                  <c:v>79.08</c:v>
                </c:pt>
                <c:pt idx="665">
                  <c:v>86.37</c:v>
                </c:pt>
                <c:pt idx="666">
                  <c:v>82.91</c:v>
                </c:pt>
                <c:pt idx="667">
                  <c:v>84.44</c:v>
                </c:pt>
                <c:pt idx="668">
                  <c:v>86.01</c:v>
                </c:pt>
                <c:pt idx="669">
                  <c:v>83.83</c:v>
                </c:pt>
                <c:pt idx="670">
                  <c:v>85.64</c:v>
                </c:pt>
                <c:pt idx="671">
                  <c:v>79.569999999999993</c:v>
                </c:pt>
                <c:pt idx="672">
                  <c:v>82.46</c:v>
                </c:pt>
                <c:pt idx="673">
                  <c:v>79.03</c:v>
                </c:pt>
                <c:pt idx="674">
                  <c:v>80.900000000000006</c:v>
                </c:pt>
                <c:pt idx="675">
                  <c:v>79.599999999999994</c:v>
                </c:pt>
                <c:pt idx="676">
                  <c:v>79.87</c:v>
                </c:pt>
                <c:pt idx="677">
                  <c:v>79.290000000000006</c:v>
                </c:pt>
                <c:pt idx="678">
                  <c:v>80.2</c:v>
                </c:pt>
                <c:pt idx="679">
                  <c:v>85.74</c:v>
                </c:pt>
                <c:pt idx="680">
                  <c:v>83.37</c:v>
                </c:pt>
                <c:pt idx="681">
                  <c:v>82.29</c:v>
                </c:pt>
                <c:pt idx="682">
                  <c:v>80.23</c:v>
                </c:pt>
                <c:pt idx="683">
                  <c:v>80.66</c:v>
                </c:pt>
                <c:pt idx="684">
                  <c:v>83.2</c:v>
                </c:pt>
                <c:pt idx="685">
                  <c:v>84.12</c:v>
                </c:pt>
                <c:pt idx="686">
                  <c:v>79.819999999999993</c:v>
                </c:pt>
                <c:pt idx="687">
                  <c:v>80.453344569999999</c:v>
                </c:pt>
                <c:pt idx="688">
                  <c:v>83.18</c:v>
                </c:pt>
                <c:pt idx="689">
                  <c:v>85.95</c:v>
                </c:pt>
                <c:pt idx="690">
                  <c:v>84.76</c:v>
                </c:pt>
                <c:pt idx="691">
                  <c:v>84.37</c:v>
                </c:pt>
                <c:pt idx="692">
                  <c:v>79.75</c:v>
                </c:pt>
                <c:pt idx="693">
                  <c:v>83.7</c:v>
                </c:pt>
                <c:pt idx="694">
                  <c:v>85.18</c:v>
                </c:pt>
                <c:pt idx="695">
                  <c:v>86.43</c:v>
                </c:pt>
                <c:pt idx="696">
                  <c:v>86.6</c:v>
                </c:pt>
                <c:pt idx="697">
                  <c:v>86.26</c:v>
                </c:pt>
                <c:pt idx="698">
                  <c:v>88.02</c:v>
                </c:pt>
                <c:pt idx="699">
                  <c:v>89.87</c:v>
                </c:pt>
                <c:pt idx="700">
                  <c:v>83.5</c:v>
                </c:pt>
                <c:pt idx="701">
                  <c:v>82.26</c:v>
                </c:pt>
                <c:pt idx="702">
                  <c:v>88.51</c:v>
                </c:pt>
                <c:pt idx="703">
                  <c:v>88.54</c:v>
                </c:pt>
                <c:pt idx="704">
                  <c:v>89.93</c:v>
                </c:pt>
                <c:pt idx="705">
                  <c:v>86.62</c:v>
                </c:pt>
                <c:pt idx="706">
                  <c:v>82.98</c:v>
                </c:pt>
                <c:pt idx="707">
                  <c:v>87.22</c:v>
                </c:pt>
                <c:pt idx="708">
                  <c:v>87.79</c:v>
                </c:pt>
                <c:pt idx="709">
                  <c:v>85.67</c:v>
                </c:pt>
                <c:pt idx="710">
                  <c:v>79.09</c:v>
                </c:pt>
                <c:pt idx="711">
                  <c:v>81.92</c:v>
                </c:pt>
                <c:pt idx="712">
                  <c:v>80.28</c:v>
                </c:pt>
                <c:pt idx="713">
                  <c:v>82.73</c:v>
                </c:pt>
                <c:pt idx="714">
                  <c:v>91.19</c:v>
                </c:pt>
                <c:pt idx="715">
                  <c:v>90.51</c:v>
                </c:pt>
                <c:pt idx="716">
                  <c:v>88.64</c:v>
                </c:pt>
                <c:pt idx="717">
                  <c:v>87.59</c:v>
                </c:pt>
                <c:pt idx="718">
                  <c:v>86.19</c:v>
                </c:pt>
                <c:pt idx="719">
                  <c:v>90.52</c:v>
                </c:pt>
                <c:pt idx="720">
                  <c:v>86.34</c:v>
                </c:pt>
                <c:pt idx="721">
                  <c:v>89.64</c:v>
                </c:pt>
                <c:pt idx="722">
                  <c:v>87.59</c:v>
                </c:pt>
                <c:pt idx="723">
                  <c:v>85.72</c:v>
                </c:pt>
                <c:pt idx="724">
                  <c:v>81.459999999999994</c:v>
                </c:pt>
                <c:pt idx="725">
                  <c:v>86.87</c:v>
                </c:pt>
                <c:pt idx="726">
                  <c:v>84.98</c:v>
                </c:pt>
                <c:pt idx="727">
                  <c:v>84.5</c:v>
                </c:pt>
                <c:pt idx="728">
                  <c:v>82.2</c:v>
                </c:pt>
                <c:pt idx="729">
                  <c:v>83.88</c:v>
                </c:pt>
                <c:pt idx="730">
                  <c:v>80.319999999999993</c:v>
                </c:pt>
                <c:pt idx="731">
                  <c:v>91.93</c:v>
                </c:pt>
                <c:pt idx="732">
                  <c:v>93.25</c:v>
                </c:pt>
                <c:pt idx="733">
                  <c:v>78.67</c:v>
                </c:pt>
                <c:pt idx="734">
                  <c:v>79.72</c:v>
                </c:pt>
                <c:pt idx="735">
                  <c:v>80.19</c:v>
                </c:pt>
                <c:pt idx="736">
                  <c:v>83.68</c:v>
                </c:pt>
                <c:pt idx="737">
                  <c:v>81.760000000000005</c:v>
                </c:pt>
                <c:pt idx="738">
                  <c:v>79.56</c:v>
                </c:pt>
                <c:pt idx="739">
                  <c:v>81.38</c:v>
                </c:pt>
                <c:pt idx="740">
                  <c:v>79.13</c:v>
                </c:pt>
                <c:pt idx="741">
                  <c:v>84.22</c:v>
                </c:pt>
                <c:pt idx="742">
                  <c:v>81.58</c:v>
                </c:pt>
                <c:pt idx="743">
                  <c:v>83.98</c:v>
                </c:pt>
                <c:pt idx="744">
                  <c:v>83.07</c:v>
                </c:pt>
                <c:pt idx="745">
                  <c:v>82.84</c:v>
                </c:pt>
                <c:pt idx="746">
                  <c:v>81.95</c:v>
                </c:pt>
                <c:pt idx="747">
                  <c:v>82.33</c:v>
                </c:pt>
                <c:pt idx="748">
                  <c:v>81.42</c:v>
                </c:pt>
                <c:pt idx="749">
                  <c:v>81.099999999999994</c:v>
                </c:pt>
                <c:pt idx="750">
                  <c:v>78.47</c:v>
                </c:pt>
                <c:pt idx="751">
                  <c:v>87.18</c:v>
                </c:pt>
                <c:pt idx="752">
                  <c:v>81.94</c:v>
                </c:pt>
                <c:pt idx="753">
                  <c:v>83.77</c:v>
                </c:pt>
                <c:pt idx="754">
                  <c:v>86.14</c:v>
                </c:pt>
                <c:pt idx="755">
                  <c:v>86.98</c:v>
                </c:pt>
                <c:pt idx="756">
                  <c:v>86.78</c:v>
                </c:pt>
                <c:pt idx="757">
                  <c:v>79.92</c:v>
                </c:pt>
                <c:pt idx="758">
                  <c:v>85.92</c:v>
                </c:pt>
                <c:pt idx="759">
                  <c:v>79.14</c:v>
                </c:pt>
                <c:pt idx="760">
                  <c:v>79.44</c:v>
                </c:pt>
                <c:pt idx="761">
                  <c:v>78.33</c:v>
                </c:pt>
                <c:pt idx="762">
                  <c:v>79.290000000000006</c:v>
                </c:pt>
                <c:pt idx="763">
                  <c:v>78.180000000000007</c:v>
                </c:pt>
                <c:pt idx="764">
                  <c:v>78.41</c:v>
                </c:pt>
                <c:pt idx="765">
                  <c:v>86.73</c:v>
                </c:pt>
                <c:pt idx="766">
                  <c:v>83.55</c:v>
                </c:pt>
                <c:pt idx="767">
                  <c:v>82.01</c:v>
                </c:pt>
                <c:pt idx="768">
                  <c:v>78.95</c:v>
                </c:pt>
                <c:pt idx="769">
                  <c:v>80.900000000000006</c:v>
                </c:pt>
                <c:pt idx="770">
                  <c:v>82.55</c:v>
                </c:pt>
                <c:pt idx="771">
                  <c:v>84.77</c:v>
                </c:pt>
                <c:pt idx="772">
                  <c:v>82</c:v>
                </c:pt>
                <c:pt idx="773">
                  <c:v>83.601750890000005</c:v>
                </c:pt>
              </c:numCache>
            </c:numRef>
          </c:yVal>
          <c:smooth val="0"/>
          <c:extLst>
            <c:ext xmlns:c16="http://schemas.microsoft.com/office/drawing/2014/chart" uri="{C3380CC4-5D6E-409C-BE32-E72D297353CC}">
              <c16:uniqueId val="{00000001-666D-4C3C-9497-3F6D7375CDD5}"/>
            </c:ext>
          </c:extLst>
        </c:ser>
        <c:dLbls>
          <c:showLegendKey val="0"/>
          <c:showVal val="0"/>
          <c:showCatName val="0"/>
          <c:showSerName val="0"/>
          <c:showPercent val="0"/>
          <c:showBubbleSize val="0"/>
        </c:dLbls>
        <c:axId val="268448128"/>
        <c:axId val="268449664"/>
      </c:scatterChart>
      <c:valAx>
        <c:axId val="26844812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800" dirty="0"/>
                  <a:t>Percent Impervious Surface Cover</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68449664"/>
        <c:crosses val="autoZero"/>
        <c:crossBetween val="midCat"/>
      </c:valAx>
      <c:valAx>
        <c:axId val="268449664"/>
        <c:scaling>
          <c:orientation val="minMax"/>
          <c:max val="100"/>
          <c:min val="6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800"/>
                  <a:t>LST (Fahrenheit)</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6844812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386A-B15A-3243-A0A7-BDAC8A819EA5}" type="datetimeFigureOut">
              <a:rPr lang="en-US" smtClean="0"/>
              <a:t>11/24/2020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BBA6-68B4-3749-88C7-4DF9C2CA250F}" type="slidenum">
              <a:rPr lang="en-US" smtClean="0"/>
              <a:t>‹#›</a:t>
            </a:fld>
            <a:endParaRPr lang="en-US"/>
          </a:p>
        </p:txBody>
      </p:sp>
    </p:spTree>
    <p:extLst>
      <p:ext uri="{BB962C8B-B14F-4D97-AF65-F5344CB8AC3E}">
        <p14:creationId xmlns:p14="http://schemas.microsoft.com/office/powerpoint/2010/main" val="244244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3BBA6-68B4-3749-88C7-4DF9C2CA250F}" type="slidenum">
              <a:rPr lang="en-US" smtClean="0"/>
              <a:t>1</a:t>
            </a:fld>
            <a:endParaRPr lang="en-US"/>
          </a:p>
        </p:txBody>
      </p:sp>
    </p:spTree>
    <p:extLst>
      <p:ext uri="{BB962C8B-B14F-4D97-AF65-F5344CB8AC3E}">
        <p14:creationId xmlns:p14="http://schemas.microsoft.com/office/powerpoint/2010/main" val="24331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8947084-B209-B748-AFDA-9D26608A3DB3}"/>
              </a:ext>
            </a:extLst>
          </p:cNvPr>
          <p:cNvSpPr/>
          <p:nvPr userDrawn="1"/>
        </p:nvSpPr>
        <p:spPr>
          <a:xfrm>
            <a:off x="889000" y="796043"/>
            <a:ext cx="25649384" cy="3544543"/>
          </a:xfrm>
          <a:prstGeom prst="roundRect">
            <a:avLst/>
          </a:prstGeom>
          <a:solidFill>
            <a:srgbClr val="006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3" name="Rounded Rectangle 22">
            <a:extLst>
              <a:ext uri="{FF2B5EF4-FFF2-40B4-BE49-F238E27FC236}">
                <a16:creationId xmlns:a16="http://schemas.microsoft.com/office/drawing/2014/main" id="{D5FD6CB7-6BEB-0A47-8A2D-EE028F10FB0A}"/>
              </a:ext>
            </a:extLst>
          </p:cNvPr>
          <p:cNvSpPr/>
          <p:nvPr userDrawn="1"/>
        </p:nvSpPr>
        <p:spPr>
          <a:xfrm>
            <a:off x="889000" y="34730896"/>
            <a:ext cx="25632420" cy="1362503"/>
          </a:xfrm>
          <a:prstGeom prst="roundRect">
            <a:avLst/>
          </a:prstGeom>
          <a:solidFill>
            <a:srgbClr val="006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24" name="Picture 23">
            <a:extLst>
              <a:ext uri="{FF2B5EF4-FFF2-40B4-BE49-F238E27FC236}">
                <a16:creationId xmlns:a16="http://schemas.microsoft.com/office/drawing/2014/main" id="{62E315C8-5267-7946-BDF4-6B5BA9CB5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697" y="35118394"/>
            <a:ext cx="4103991" cy="638661"/>
          </a:xfrm>
          <a:prstGeom prst="rect">
            <a:avLst/>
          </a:prstGeom>
        </p:spPr>
      </p:pic>
      <p:sp>
        <p:nvSpPr>
          <p:cNvPr id="25" name="Rounded Rectangle 24">
            <a:extLst>
              <a:ext uri="{FF2B5EF4-FFF2-40B4-BE49-F238E27FC236}">
                <a16:creationId xmlns:a16="http://schemas.microsoft.com/office/drawing/2014/main" id="{92B92B01-D5A1-0949-BDA9-28AA92B574D6}"/>
              </a:ext>
            </a:extLst>
          </p:cNvPr>
          <p:cNvSpPr/>
          <p:nvPr userDrawn="1"/>
        </p:nvSpPr>
        <p:spPr>
          <a:xfrm>
            <a:off x="22352000" y="33899900"/>
            <a:ext cx="4169419" cy="1901400"/>
          </a:xfrm>
          <a:prstGeom prst="roundRect">
            <a:avLst/>
          </a:prstGeom>
          <a:solidFill>
            <a:srgbClr val="006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78B1AD-7432-4043-B505-659CC396EB55}"/>
              </a:ext>
            </a:extLst>
          </p:cNvPr>
          <p:cNvSpPr txBox="1"/>
          <p:nvPr userDrawn="1"/>
        </p:nvSpPr>
        <p:spPr>
          <a:xfrm>
            <a:off x="21396960" y="34009628"/>
            <a:ext cx="4989068" cy="738664"/>
          </a:xfrm>
          <a:prstGeom prst="rect">
            <a:avLst/>
          </a:prstGeom>
          <a:noFill/>
        </p:spPr>
        <p:txBody>
          <a:bodyPr wrap="square" rtlCol="0">
            <a:spAutoFit/>
          </a:bodyPr>
          <a:lstStyle/>
          <a:p>
            <a:pPr algn="r"/>
            <a:r>
              <a:rPr lang="en-US" sz="4200" spc="200" baseline="0" dirty="0">
                <a:solidFill>
                  <a:schemeClr val="bg1"/>
                </a:solidFill>
                <a:latin typeface="Century Gothic" panose="020B0502020202020204" pitchFamily="34" charset="0"/>
              </a:rPr>
              <a:t> Summer 2020</a:t>
            </a:r>
          </a:p>
        </p:txBody>
      </p:sp>
      <p:sp>
        <p:nvSpPr>
          <p:cNvPr id="28" name="Rectangle 27">
            <a:extLst>
              <a:ext uri="{FF2B5EF4-FFF2-40B4-BE49-F238E27FC236}">
                <a16:creationId xmlns:a16="http://schemas.microsoft.com/office/drawing/2014/main" id="{53B6461B-8373-FD40-9C73-82480E4FAC32}"/>
              </a:ext>
            </a:extLst>
          </p:cNvPr>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30" name="Rounded Rectangle 29">
            <a:extLst>
              <a:ext uri="{FF2B5EF4-FFF2-40B4-BE49-F238E27FC236}">
                <a16:creationId xmlns:a16="http://schemas.microsoft.com/office/drawing/2014/main" id="{4486819C-15B9-4C40-8CC6-2C861208A179}"/>
              </a:ext>
            </a:extLst>
          </p:cNvPr>
          <p:cNvSpPr/>
          <p:nvPr userDrawn="1"/>
        </p:nvSpPr>
        <p:spPr>
          <a:xfrm>
            <a:off x="4343400" y="301605"/>
            <a:ext cx="22628308" cy="354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7504F3-D8BD-864D-9B07-A0CC7E4F74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95568" y="1251175"/>
            <a:ext cx="2587752" cy="2141364"/>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364045" y="1286693"/>
            <a:ext cx="2539978" cy="2539978"/>
          </a:xfrm>
          <a:prstGeom prst="rect">
            <a:avLst/>
          </a:prstGeom>
        </p:spPr>
      </p:pic>
    </p:spTree>
    <p:extLst>
      <p:ext uri="{BB962C8B-B14F-4D97-AF65-F5344CB8AC3E}">
        <p14:creationId xmlns:p14="http://schemas.microsoft.com/office/powerpoint/2010/main" val="130252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3.jpg"/><Relationship Id="rId3" Type="http://schemas.openxmlformats.org/officeDocument/2006/relationships/image" Target="../media/image4.jpeg"/><Relationship Id="rId21" Type="http://schemas.openxmlformats.org/officeDocument/2006/relationships/chart" Target="../charts/chart2.xml"/><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4.sv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chart" Target="../charts/chart1.xml"/><Relationship Id="rId29"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2.png"/><Relationship Id="rId5" Type="http://schemas.openxmlformats.org/officeDocument/2006/relationships/image" Target="../media/image6.png"/><Relationship Id="rId15" Type="http://schemas.openxmlformats.org/officeDocument/2006/relationships/image" Target="../media/image16.jpg"/><Relationship Id="rId23" Type="http://schemas.openxmlformats.org/officeDocument/2006/relationships/image" Target="../media/image21.jpg"/><Relationship Id="rId28" Type="http://schemas.openxmlformats.org/officeDocument/2006/relationships/image" Target="../media/image25.jpg"/><Relationship Id="rId10" Type="http://schemas.openxmlformats.org/officeDocument/2006/relationships/image" Target="../media/image11.png"/><Relationship Id="rId19" Type="http://schemas.openxmlformats.org/officeDocument/2006/relationships/image" Target="../media/image19.png"/><Relationship Id="rId31" Type="http://schemas.openxmlformats.org/officeDocument/2006/relationships/image" Target="../media/image28.jp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jpeg"/><Relationship Id="rId22" Type="http://schemas.openxmlformats.org/officeDocument/2006/relationships/image" Target="../media/image20.jpeg"/><Relationship Id="rId27" Type="http://schemas.openxmlformats.org/officeDocument/2006/relationships/image" Target="../media/image24.jpg"/><Relationship Id="rId30"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C40E14-CEBC-D64C-BDE9-4BAA5CC81E3A}"/>
              </a:ext>
            </a:extLst>
          </p:cNvPr>
          <p:cNvGrpSpPr/>
          <p:nvPr/>
        </p:nvGrpSpPr>
        <p:grpSpPr>
          <a:xfrm>
            <a:off x="19638432" y="22584712"/>
            <a:ext cx="3972678" cy="3568597"/>
            <a:chOff x="19648649" y="23191171"/>
            <a:chExt cx="3972678" cy="3568597"/>
          </a:xfrm>
        </p:grpSpPr>
        <p:grpSp>
          <p:nvGrpSpPr>
            <p:cNvPr id="125" name="Group 124">
              <a:extLst>
                <a:ext uri="{FF2B5EF4-FFF2-40B4-BE49-F238E27FC236}">
                  <a16:creationId xmlns:a16="http://schemas.microsoft.com/office/drawing/2014/main" id="{677A6239-C5D0-461A-9336-FC0816D9FF74}"/>
                </a:ext>
              </a:extLst>
            </p:cNvPr>
            <p:cNvGrpSpPr/>
            <p:nvPr/>
          </p:nvGrpSpPr>
          <p:grpSpPr>
            <a:xfrm>
              <a:off x="19648649" y="23191171"/>
              <a:ext cx="3741222" cy="3373387"/>
              <a:chOff x="8467165" y="1909686"/>
              <a:chExt cx="3485179" cy="3258356"/>
            </a:xfrm>
          </p:grpSpPr>
          <p:pic>
            <p:nvPicPr>
              <p:cNvPr id="126" name="Picture 6" descr="A close up of a map&#10;&#10;Description automatically generated">
                <a:extLst>
                  <a:ext uri="{FF2B5EF4-FFF2-40B4-BE49-F238E27FC236}">
                    <a16:creationId xmlns:a16="http://schemas.microsoft.com/office/drawing/2014/main" id="{4FEC640A-C2E8-43E1-8BE8-DD7AFD02654A}"/>
                  </a:ext>
                </a:extLst>
              </p:cNvPr>
              <p:cNvPicPr>
                <a:picLocks noChangeAspect="1"/>
              </p:cNvPicPr>
              <p:nvPr/>
            </p:nvPicPr>
            <p:blipFill rotWithShape="1">
              <a:blip r:embed="rId3"/>
              <a:srcRect l="3263" t="48000" r="85481" b="27039"/>
              <a:stretch/>
            </p:blipFill>
            <p:spPr>
              <a:xfrm>
                <a:off x="8467165" y="1909686"/>
                <a:ext cx="1893547" cy="3258356"/>
              </a:xfrm>
              <a:prstGeom prst="rect">
                <a:avLst/>
              </a:prstGeom>
            </p:spPr>
          </p:pic>
          <p:sp>
            <p:nvSpPr>
              <p:cNvPr id="127" name="TextBox 126">
                <a:extLst>
                  <a:ext uri="{FF2B5EF4-FFF2-40B4-BE49-F238E27FC236}">
                    <a16:creationId xmlns:a16="http://schemas.microsoft.com/office/drawing/2014/main" id="{1DC1A337-9C11-443D-867E-68673231D3AC}"/>
                  </a:ext>
                </a:extLst>
              </p:cNvPr>
              <p:cNvSpPr txBox="1"/>
              <p:nvPr/>
            </p:nvSpPr>
            <p:spPr>
              <a:xfrm>
                <a:off x="9469398" y="4767461"/>
                <a:ext cx="2482946" cy="3270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entury Gothic"/>
                    <a:cs typeface="Calibri"/>
                  </a:rPr>
                  <a:t>Highest vulnerability</a:t>
                </a:r>
              </a:p>
            </p:txBody>
          </p:sp>
          <p:sp>
            <p:nvSpPr>
              <p:cNvPr id="128" name="TextBox 127">
                <a:extLst>
                  <a:ext uri="{FF2B5EF4-FFF2-40B4-BE49-F238E27FC236}">
                    <a16:creationId xmlns:a16="http://schemas.microsoft.com/office/drawing/2014/main" id="{2AEB3349-F9DB-416E-8351-4749CD2899BD}"/>
                  </a:ext>
                </a:extLst>
              </p:cNvPr>
              <p:cNvSpPr txBox="1"/>
              <p:nvPr/>
            </p:nvSpPr>
            <p:spPr>
              <a:xfrm>
                <a:off x="9469397" y="3671550"/>
                <a:ext cx="2482946" cy="3270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entury Gothic"/>
                    <a:cs typeface="Calibri"/>
                  </a:rPr>
                  <a:t>Lowest vulnerability</a:t>
                </a:r>
              </a:p>
            </p:txBody>
          </p:sp>
          <p:cxnSp>
            <p:nvCxnSpPr>
              <p:cNvPr id="129" name="Straight Arrow Connector 128">
                <a:extLst>
                  <a:ext uri="{FF2B5EF4-FFF2-40B4-BE49-F238E27FC236}">
                    <a16:creationId xmlns:a16="http://schemas.microsoft.com/office/drawing/2014/main" id="{42DA6680-F428-4DFC-B69A-9A732CA4C808}"/>
                  </a:ext>
                </a:extLst>
              </p:cNvPr>
              <p:cNvCxnSpPr/>
              <p:nvPr/>
            </p:nvCxnSpPr>
            <p:spPr>
              <a:xfrm>
                <a:off x="10501900" y="4007776"/>
                <a:ext cx="6850" cy="79453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30" name="TextBox 129">
                <a:extLst>
                  <a:ext uri="{FF2B5EF4-FFF2-40B4-BE49-F238E27FC236}">
                    <a16:creationId xmlns:a16="http://schemas.microsoft.com/office/drawing/2014/main" id="{469F84FE-DDB5-4177-B3F9-E41B0451CD59}"/>
                  </a:ext>
                </a:extLst>
              </p:cNvPr>
              <p:cNvSpPr txBox="1"/>
              <p:nvPr/>
            </p:nvSpPr>
            <p:spPr>
              <a:xfrm>
                <a:off x="9469398" y="2618450"/>
                <a:ext cx="2482946" cy="3270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entury Gothic"/>
                    <a:cs typeface="Calibri"/>
                  </a:rPr>
                  <a:t>Huntsville City Limits</a:t>
                </a:r>
              </a:p>
            </p:txBody>
          </p:sp>
          <p:sp>
            <p:nvSpPr>
              <p:cNvPr id="131" name="Rectangle 130">
                <a:extLst>
                  <a:ext uri="{FF2B5EF4-FFF2-40B4-BE49-F238E27FC236}">
                    <a16:creationId xmlns:a16="http://schemas.microsoft.com/office/drawing/2014/main" id="{54B54FA1-1BBF-459E-B3BC-D462832EDBAB}"/>
                  </a:ext>
                </a:extLst>
              </p:cNvPr>
              <p:cNvSpPr/>
              <p:nvPr/>
            </p:nvSpPr>
            <p:spPr>
              <a:xfrm>
                <a:off x="9095091" y="3020495"/>
                <a:ext cx="376719" cy="18836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CBAA9613-8432-405D-B640-4C552D461883}"/>
                  </a:ext>
                </a:extLst>
              </p:cNvPr>
              <p:cNvSpPr txBox="1"/>
              <p:nvPr/>
            </p:nvSpPr>
            <p:spPr>
              <a:xfrm>
                <a:off x="9469397" y="2926674"/>
                <a:ext cx="2482946" cy="3270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entury Gothic"/>
                    <a:cs typeface="Calibri"/>
                  </a:rPr>
                  <a:t>Census Tracts</a:t>
                </a:r>
              </a:p>
            </p:txBody>
          </p:sp>
        </p:grpSp>
        <p:sp>
          <p:nvSpPr>
            <p:cNvPr id="133" name="TextBox 1">
              <a:extLst>
                <a:ext uri="{FF2B5EF4-FFF2-40B4-BE49-F238E27FC236}">
                  <a16:creationId xmlns:a16="http://schemas.microsoft.com/office/drawing/2014/main" id="{C9FCE616-F999-4EB7-AA92-643FCA1D0B12}"/>
                </a:ext>
              </a:extLst>
            </p:cNvPr>
            <p:cNvSpPr txBox="1"/>
            <p:nvPr/>
          </p:nvSpPr>
          <p:spPr>
            <a:xfrm>
              <a:off x="20211514" y="23541594"/>
              <a:ext cx="3409813"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75000"/>
                      <a:lumOff val="25000"/>
                    </a:schemeClr>
                  </a:solidFill>
                  <a:latin typeface="Century Gothic"/>
                  <a:cs typeface="Calibri"/>
                </a:rPr>
                <a:t>Overall Heat Vulnerability</a:t>
              </a:r>
            </a:p>
          </p:txBody>
        </p:sp>
        <p:grpSp>
          <p:nvGrpSpPr>
            <p:cNvPr id="249" name="Group 248">
              <a:extLst>
                <a:ext uri="{FF2B5EF4-FFF2-40B4-BE49-F238E27FC236}">
                  <a16:creationId xmlns:a16="http://schemas.microsoft.com/office/drawing/2014/main" id="{DBD00CBB-3362-0B4C-9134-EAE4B3259AEF}"/>
                </a:ext>
              </a:extLst>
            </p:cNvPr>
            <p:cNvGrpSpPr/>
            <p:nvPr/>
          </p:nvGrpSpPr>
          <p:grpSpPr>
            <a:xfrm>
              <a:off x="20324214" y="26421214"/>
              <a:ext cx="1565178" cy="338554"/>
              <a:chOff x="625552" y="6175317"/>
              <a:chExt cx="1565178" cy="338554"/>
            </a:xfrm>
          </p:grpSpPr>
          <p:sp>
            <p:nvSpPr>
              <p:cNvPr id="252" name="Rectangle 251">
                <a:extLst>
                  <a:ext uri="{FF2B5EF4-FFF2-40B4-BE49-F238E27FC236}">
                    <a16:creationId xmlns:a16="http://schemas.microsoft.com/office/drawing/2014/main" id="{B6AB071F-C507-3F4B-BC72-91BED48DE55F}"/>
                  </a:ext>
                </a:extLst>
              </p:cNvPr>
              <p:cNvSpPr/>
              <p:nvPr/>
            </p:nvSpPr>
            <p:spPr>
              <a:xfrm>
                <a:off x="625552" y="6250414"/>
                <a:ext cx="413697" cy="188360"/>
              </a:xfrm>
              <a:prstGeom prst="rect">
                <a:avLst/>
              </a:prstGeom>
              <a:solidFill>
                <a:schemeClr val="bg1"/>
              </a:solidFill>
              <a:ln>
                <a:solidFill>
                  <a:srgbClr val="737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CC330FC7-A5D3-2348-A739-C0316A734682}"/>
                  </a:ext>
                </a:extLst>
              </p:cNvPr>
              <p:cNvSpPr txBox="1"/>
              <p:nvPr/>
            </p:nvSpPr>
            <p:spPr>
              <a:xfrm>
                <a:off x="1039249" y="6175317"/>
                <a:ext cx="1151481" cy="338554"/>
              </a:xfrm>
              <a:prstGeom prst="rect">
                <a:avLst/>
              </a:prstGeom>
              <a:noFill/>
            </p:spPr>
            <p:txBody>
              <a:bodyPr wrap="square" rtlCol="0">
                <a:spAutoFit/>
              </a:bodyPr>
              <a:lstStyle/>
              <a:p>
                <a:r>
                  <a:rPr lang="en-US" sz="1600" dirty="0">
                    <a:latin typeface="Century Gothic" panose="020B0502020202020204" pitchFamily="34" charset="0"/>
                  </a:rPr>
                  <a:t>No data</a:t>
                </a:r>
              </a:p>
            </p:txBody>
          </p:sp>
        </p:grpSp>
      </p:grpSp>
      <p:grpSp>
        <p:nvGrpSpPr>
          <p:cNvPr id="3" name="Group 2">
            <a:extLst>
              <a:ext uri="{FF2B5EF4-FFF2-40B4-BE49-F238E27FC236}">
                <a16:creationId xmlns:a16="http://schemas.microsoft.com/office/drawing/2014/main" id="{37619053-08F5-DC42-8389-D2EA3B236865}"/>
              </a:ext>
            </a:extLst>
          </p:cNvPr>
          <p:cNvGrpSpPr/>
          <p:nvPr/>
        </p:nvGrpSpPr>
        <p:grpSpPr>
          <a:xfrm>
            <a:off x="12829099" y="21100617"/>
            <a:ext cx="7325442" cy="5915130"/>
            <a:chOff x="13023475" y="21783308"/>
            <a:chExt cx="6616538" cy="5342706"/>
          </a:xfrm>
        </p:grpSpPr>
        <p:grpSp>
          <p:nvGrpSpPr>
            <p:cNvPr id="245" name="Group 244">
              <a:extLst>
                <a:ext uri="{FF2B5EF4-FFF2-40B4-BE49-F238E27FC236}">
                  <a16:creationId xmlns:a16="http://schemas.microsoft.com/office/drawing/2014/main" id="{EB0E4684-B426-BF48-8AF7-96480C45BD5A}"/>
                </a:ext>
              </a:extLst>
            </p:cNvPr>
            <p:cNvGrpSpPr/>
            <p:nvPr/>
          </p:nvGrpSpPr>
          <p:grpSpPr>
            <a:xfrm>
              <a:off x="13023475" y="21783308"/>
              <a:ext cx="6616538" cy="5342706"/>
              <a:chOff x="944054" y="1082401"/>
              <a:chExt cx="6616538" cy="5342706"/>
            </a:xfrm>
          </p:grpSpPr>
          <p:pic>
            <p:nvPicPr>
              <p:cNvPr id="246" name="Picture 245" descr="A picture containing text, map&#10;&#10;Description automatically generated">
                <a:extLst>
                  <a:ext uri="{FF2B5EF4-FFF2-40B4-BE49-F238E27FC236}">
                    <a16:creationId xmlns:a16="http://schemas.microsoft.com/office/drawing/2014/main" id="{CDB0BECF-8B03-E14D-AFBF-4FFA2BB163E4}"/>
                  </a:ext>
                </a:extLst>
              </p:cNvPr>
              <p:cNvPicPr>
                <a:picLocks noChangeAspect="1"/>
              </p:cNvPicPr>
              <p:nvPr/>
            </p:nvPicPr>
            <p:blipFill rotWithShape="1">
              <a:blip r:embed="rId4">
                <a:extLst>
                  <a:ext uri="{28A0092B-C50C-407E-A947-70E740481C1C}">
                    <a14:useLocalDpi xmlns:a14="http://schemas.microsoft.com/office/drawing/2010/main" val="0"/>
                  </a:ext>
                </a:extLst>
              </a:blip>
              <a:srcRect r="2652" b="6577"/>
              <a:stretch/>
            </p:blipFill>
            <p:spPr>
              <a:xfrm>
                <a:off x="944054" y="1082401"/>
                <a:ext cx="6616538" cy="5342706"/>
              </a:xfrm>
              <a:prstGeom prst="rect">
                <a:avLst/>
              </a:prstGeom>
            </p:spPr>
          </p:pic>
          <p:pic>
            <p:nvPicPr>
              <p:cNvPr id="247" name="Picture 246">
                <a:extLst>
                  <a:ext uri="{FF2B5EF4-FFF2-40B4-BE49-F238E27FC236}">
                    <a16:creationId xmlns:a16="http://schemas.microsoft.com/office/drawing/2014/main" id="{E7A8AD15-B305-7445-BE82-6E5311FA8A67}"/>
                  </a:ext>
                </a:extLst>
              </p:cNvPr>
              <p:cNvPicPr>
                <a:picLocks noChangeAspect="1"/>
              </p:cNvPicPr>
              <p:nvPr/>
            </p:nvPicPr>
            <p:blipFill>
              <a:blip r:embed="rId5"/>
              <a:stretch>
                <a:fillRect/>
              </a:stretch>
            </p:blipFill>
            <p:spPr>
              <a:xfrm>
                <a:off x="1247349" y="5037745"/>
                <a:ext cx="400050" cy="771525"/>
              </a:xfrm>
              <a:prstGeom prst="rect">
                <a:avLst/>
              </a:prstGeom>
            </p:spPr>
          </p:pic>
        </p:grpSp>
        <p:sp>
          <p:nvSpPr>
            <p:cNvPr id="121" name="TextBox 120">
              <a:extLst>
                <a:ext uri="{FF2B5EF4-FFF2-40B4-BE49-F238E27FC236}">
                  <a16:creationId xmlns:a16="http://schemas.microsoft.com/office/drawing/2014/main" id="{B249A542-78A1-4051-9029-0FD843739136}"/>
                </a:ext>
              </a:extLst>
            </p:cNvPr>
            <p:cNvSpPr txBox="1"/>
            <p:nvPr/>
          </p:nvSpPr>
          <p:spPr>
            <a:xfrm>
              <a:off x="16663891" y="26549788"/>
              <a:ext cx="13766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cs typeface="Calibri"/>
                </a:rPr>
                <a:t>20 miles</a:t>
              </a:r>
            </a:p>
          </p:txBody>
        </p:sp>
        <p:sp>
          <p:nvSpPr>
            <p:cNvPr id="260" name="TextBox 259">
              <a:extLst>
                <a:ext uri="{FF2B5EF4-FFF2-40B4-BE49-F238E27FC236}">
                  <a16:creationId xmlns:a16="http://schemas.microsoft.com/office/drawing/2014/main" id="{86E549E7-6089-7045-B99A-D95ED282EC14}"/>
                </a:ext>
              </a:extLst>
            </p:cNvPr>
            <p:cNvSpPr txBox="1"/>
            <p:nvPr/>
          </p:nvSpPr>
          <p:spPr>
            <a:xfrm>
              <a:off x="13394766" y="26575102"/>
              <a:ext cx="13766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cs typeface="Calibri"/>
                </a:rPr>
                <a:t>0</a:t>
              </a:r>
            </a:p>
          </p:txBody>
        </p:sp>
      </p:grpSp>
      <p:sp>
        <p:nvSpPr>
          <p:cNvPr id="14" name="TextBox 13">
            <a:extLst>
              <a:ext uri="{FF2B5EF4-FFF2-40B4-BE49-F238E27FC236}">
                <a16:creationId xmlns:a16="http://schemas.microsoft.com/office/drawing/2014/main" id="{AFFEBA6E-4F7E-F948-A164-3B21EC1F8751}"/>
              </a:ext>
            </a:extLst>
          </p:cNvPr>
          <p:cNvSpPr txBox="1"/>
          <p:nvPr/>
        </p:nvSpPr>
        <p:spPr>
          <a:xfrm>
            <a:off x="18193423" y="4467914"/>
            <a:ext cx="3156723" cy="758948"/>
          </a:xfrm>
          <a:prstGeom prst="rect">
            <a:avLst/>
          </a:prstGeom>
          <a:noFill/>
        </p:spPr>
        <p:txBody>
          <a:bodyPr wrap="none" rtlCol="0" anchor="ctr">
            <a:spAutoFit/>
          </a:bodyPr>
          <a:lstStyle/>
          <a:p>
            <a:r>
              <a:rPr lang="en-US" sz="4400" b="1" dirty="0">
                <a:solidFill>
                  <a:srgbClr val="006D9D"/>
                </a:solidFill>
                <a:latin typeface="Century Gothic" panose="020B0502020202020204" pitchFamily="34" charset="0"/>
              </a:rPr>
              <a:t>Study Area</a:t>
            </a:r>
          </a:p>
        </p:txBody>
      </p:sp>
      <p:pic>
        <p:nvPicPr>
          <p:cNvPr id="33" name="Picture 32">
            <a:extLst>
              <a:ext uri="{FF2B5EF4-FFF2-40B4-BE49-F238E27FC236}">
                <a16:creationId xmlns:a16="http://schemas.microsoft.com/office/drawing/2014/main" id="{3BD048A3-05C6-0742-96C3-1226CFDEA38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63273" y="30808367"/>
            <a:ext cx="2092621" cy="2092621"/>
          </a:xfrm>
          <a:prstGeom prst="rect">
            <a:avLst/>
          </a:prstGeom>
        </p:spPr>
      </p:pic>
      <p:sp>
        <p:nvSpPr>
          <p:cNvPr id="34" name="Text Placeholder 16">
            <a:extLst>
              <a:ext uri="{FF2B5EF4-FFF2-40B4-BE49-F238E27FC236}">
                <a16:creationId xmlns:a16="http://schemas.microsoft.com/office/drawing/2014/main" id="{DE579121-499F-A942-88A7-A0E367204A8F}"/>
              </a:ext>
            </a:extLst>
          </p:cNvPr>
          <p:cNvSpPr txBox="1">
            <a:spLocks/>
          </p:cNvSpPr>
          <p:nvPr/>
        </p:nvSpPr>
        <p:spPr>
          <a:xfrm>
            <a:off x="6508144"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Thomas Quintero</a:t>
            </a:r>
          </a:p>
        </p:txBody>
      </p:sp>
      <p:sp>
        <p:nvSpPr>
          <p:cNvPr id="5" name="Title 3"/>
          <p:cNvSpPr txBox="1">
            <a:spLocks/>
          </p:cNvSpPr>
          <p:nvPr/>
        </p:nvSpPr>
        <p:spPr>
          <a:xfrm>
            <a:off x="24925421" y="4735287"/>
            <a:ext cx="1468585" cy="28382710"/>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006D9D"/>
                </a:solidFill>
                <a:latin typeface="Century Gothic" panose="020B0502020202020204" pitchFamily="34" charset="0"/>
              </a:rPr>
              <a:t>Huntsville </a:t>
            </a:r>
            <a:r>
              <a:rPr lang="en-US" sz="10000" dirty="0">
                <a:solidFill>
                  <a:srgbClr val="006D9D"/>
                </a:solidFill>
                <a:latin typeface="Century Gothic" panose="020B0502020202020204" pitchFamily="34" charset="0"/>
              </a:rPr>
              <a:t>Urban Development</a:t>
            </a:r>
          </a:p>
        </p:txBody>
      </p:sp>
      <p:sp>
        <p:nvSpPr>
          <p:cNvPr id="7" name="TextBox 6">
            <a:extLst>
              <a:ext uri="{FF2B5EF4-FFF2-40B4-BE49-F238E27FC236}">
                <a16:creationId xmlns:a16="http://schemas.microsoft.com/office/drawing/2014/main" id="{CCC7B32D-56A6-A142-9D9D-634BA508AE2E}"/>
              </a:ext>
            </a:extLst>
          </p:cNvPr>
          <p:cNvSpPr txBox="1"/>
          <p:nvPr/>
        </p:nvSpPr>
        <p:spPr>
          <a:xfrm>
            <a:off x="12340815" y="33930797"/>
            <a:ext cx="9752076" cy="830997"/>
          </a:xfrm>
          <a:prstGeom prst="rect">
            <a:avLst/>
          </a:prstGeom>
          <a:noFill/>
        </p:spPr>
        <p:txBody>
          <a:bodyPr wrap="square" rtlCol="0">
            <a:spAutoFit/>
          </a:bodyPr>
          <a:lstStyle/>
          <a:p>
            <a:pPr algn="r"/>
            <a:r>
              <a:rPr lang="en-US" sz="4800" dirty="0">
                <a:solidFill>
                  <a:srgbClr val="006D9D"/>
                </a:solidFill>
                <a:latin typeface="Century Gothic" panose="020B0502020202020204" pitchFamily="34" charset="0"/>
              </a:rPr>
              <a:t>Alabama – Marshall</a:t>
            </a:r>
          </a:p>
        </p:txBody>
      </p:sp>
      <p:sp>
        <p:nvSpPr>
          <p:cNvPr id="8" name="Text Placeholder 42">
            <a:extLst>
              <a:ext uri="{FF2B5EF4-FFF2-40B4-BE49-F238E27FC236}">
                <a16:creationId xmlns:a16="http://schemas.microsoft.com/office/drawing/2014/main" id="{DB94A2AB-67B7-7042-8EA0-DE68E3BB3DB9}"/>
              </a:ext>
            </a:extLst>
          </p:cNvPr>
          <p:cNvSpPr txBox="1">
            <a:spLocks/>
          </p:cNvSpPr>
          <p:nvPr/>
        </p:nvSpPr>
        <p:spPr>
          <a:xfrm>
            <a:off x="4382988" y="1116929"/>
            <a:ext cx="18692919" cy="2507653"/>
          </a:xfrm>
          <a:prstGeom prst="rect">
            <a:avLst/>
          </a:prstGeom>
        </p:spPr>
        <p:txBody>
          <a:bodyPr anchor="ctr">
            <a:no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chemeClr val="accent1"/>
                </a:solidFill>
                <a:latin typeface="Century Gothic" panose="020B0502020202020204" pitchFamily="34" charset="0"/>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a:solidFill>
                  <a:schemeClr val="tx1"/>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dirty="0">
                <a:solidFill>
                  <a:srgbClr val="006D9D"/>
                </a:solidFill>
              </a:rPr>
              <a:t>Utilizing NASA Earth Observations to Evaluate Urban Tree Canopy and Land Surface Temperature for Green Infrastructure Development and Urban Heat Mitigation in Huntsville, AL </a:t>
            </a:r>
          </a:p>
        </p:txBody>
      </p:sp>
      <p:sp>
        <p:nvSpPr>
          <p:cNvPr id="18" name="TextBox 17">
            <a:extLst>
              <a:ext uri="{FF2B5EF4-FFF2-40B4-BE49-F238E27FC236}">
                <a16:creationId xmlns:a16="http://schemas.microsoft.com/office/drawing/2014/main" id="{4B870F34-8525-6748-A569-C61FE1D56F02}"/>
              </a:ext>
            </a:extLst>
          </p:cNvPr>
          <p:cNvSpPr txBox="1"/>
          <p:nvPr/>
        </p:nvSpPr>
        <p:spPr>
          <a:xfrm>
            <a:off x="12782339" y="9430708"/>
            <a:ext cx="3193791" cy="769441"/>
          </a:xfrm>
          <a:prstGeom prst="rect">
            <a:avLst/>
          </a:prstGeom>
          <a:noFill/>
        </p:spPr>
        <p:txBody>
          <a:bodyPr wrap="square" rtlCol="0">
            <a:spAutoFit/>
          </a:bodyPr>
          <a:lstStyle/>
          <a:p>
            <a:r>
              <a:rPr lang="en-US" sz="4400" b="1" dirty="0">
                <a:solidFill>
                  <a:srgbClr val="006D9D"/>
                </a:solidFill>
                <a:latin typeface="Century Gothic" panose="020B0502020202020204" pitchFamily="34" charset="0"/>
              </a:rPr>
              <a:t>Results</a:t>
            </a:r>
          </a:p>
        </p:txBody>
      </p:sp>
      <p:sp>
        <p:nvSpPr>
          <p:cNvPr id="19" name="Text Placeholder 16">
            <a:extLst>
              <a:ext uri="{FF2B5EF4-FFF2-40B4-BE49-F238E27FC236}">
                <a16:creationId xmlns:a16="http://schemas.microsoft.com/office/drawing/2014/main" id="{93AF55B4-75F2-4E46-995B-E36887786413}"/>
              </a:ext>
            </a:extLst>
          </p:cNvPr>
          <p:cNvSpPr txBox="1">
            <a:spLocks/>
          </p:cNvSpPr>
          <p:nvPr/>
        </p:nvSpPr>
        <p:spPr>
          <a:xfrm>
            <a:off x="12812294" y="27957320"/>
            <a:ext cx="11430000" cy="236545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006D9D"/>
              </a:buClr>
            </a:pPr>
            <a:r>
              <a:rPr lang="en-US" sz="2900" dirty="0">
                <a:solidFill>
                  <a:schemeClr val="tx1">
                    <a:lumMod val="75000"/>
                    <a:lumOff val="25000"/>
                  </a:schemeClr>
                </a:solidFill>
                <a:latin typeface="Garamond" panose="02020404030301010803" pitchFamily="18" charset="0"/>
              </a:rPr>
              <a:t>LST has increased by </a:t>
            </a:r>
            <a:r>
              <a:rPr lang="en-US" sz="2900" dirty="0" smtClean="0">
                <a:solidFill>
                  <a:schemeClr val="tx1">
                    <a:lumMod val="75000"/>
                    <a:lumOff val="25000"/>
                  </a:schemeClr>
                </a:solidFill>
                <a:latin typeface="Garamond" panose="02020404030301010803" pitchFamily="18" charset="0"/>
              </a:rPr>
              <a:t>approximately </a:t>
            </a:r>
            <a:r>
              <a:rPr lang="en-US" sz="2900" dirty="0">
                <a:solidFill>
                  <a:schemeClr val="tx1">
                    <a:lumMod val="75000"/>
                    <a:lumOff val="25000"/>
                  </a:schemeClr>
                </a:solidFill>
                <a:latin typeface="Garamond" panose="02020404030301010803" pitchFamily="18" charset="0"/>
              </a:rPr>
              <a:t>4 ̊ F while tree cover has increased by 3% across the city from 2010 to 2019.</a:t>
            </a:r>
          </a:p>
          <a:p>
            <a:pPr>
              <a:lnSpc>
                <a:spcPct val="100000"/>
              </a:lnSpc>
              <a:spcBef>
                <a:spcPts val="0"/>
              </a:spcBef>
              <a:spcAft>
                <a:spcPts val="600"/>
              </a:spcAft>
              <a:buClr>
                <a:srgbClr val="006D9D"/>
              </a:buClr>
            </a:pPr>
            <a:r>
              <a:rPr lang="en-US" sz="2900" dirty="0">
                <a:solidFill>
                  <a:schemeClr val="tx1">
                    <a:lumMod val="75000"/>
                    <a:lumOff val="25000"/>
                  </a:schemeClr>
                </a:solidFill>
                <a:latin typeface="Garamond" panose="02020404030301010803" pitchFamily="18" charset="0"/>
              </a:rPr>
              <a:t>Urban expansion in Huntsville has not substantially impacted tree canopy cover from 2010-2019.</a:t>
            </a:r>
          </a:p>
          <a:p>
            <a:pPr>
              <a:lnSpc>
                <a:spcPct val="100000"/>
              </a:lnSpc>
              <a:spcBef>
                <a:spcPts val="0"/>
              </a:spcBef>
              <a:spcAft>
                <a:spcPts val="600"/>
              </a:spcAft>
              <a:buClr>
                <a:srgbClr val="006D9D"/>
              </a:buClr>
            </a:pPr>
            <a:r>
              <a:rPr lang="en-US" sz="2900" dirty="0">
                <a:solidFill>
                  <a:schemeClr val="tx1">
                    <a:lumMod val="75000"/>
                    <a:lumOff val="25000"/>
                  </a:schemeClr>
                </a:solidFill>
                <a:latin typeface="Garamond" panose="02020404030301010803" pitchFamily="18" charset="0"/>
              </a:rPr>
              <a:t>GEDI data revealed that average tree height was 82 feet and mean plant area index was 3.</a:t>
            </a:r>
          </a:p>
        </p:txBody>
      </p:sp>
      <p:sp>
        <p:nvSpPr>
          <p:cNvPr id="20" name="TextBox 19">
            <a:extLst>
              <a:ext uri="{FF2B5EF4-FFF2-40B4-BE49-F238E27FC236}">
                <a16:creationId xmlns:a16="http://schemas.microsoft.com/office/drawing/2014/main" id="{4DCE6A74-6ADC-B642-A5A0-6916B3BCA987}"/>
              </a:ext>
            </a:extLst>
          </p:cNvPr>
          <p:cNvSpPr txBox="1"/>
          <p:nvPr/>
        </p:nvSpPr>
        <p:spPr>
          <a:xfrm>
            <a:off x="12797350" y="27227283"/>
            <a:ext cx="3486852" cy="769441"/>
          </a:xfrm>
          <a:prstGeom prst="rect">
            <a:avLst/>
          </a:prstGeom>
          <a:noFill/>
        </p:spPr>
        <p:txBody>
          <a:bodyPr wrap="none" rtlCol="0">
            <a:spAutoFit/>
          </a:bodyPr>
          <a:lstStyle/>
          <a:p>
            <a:r>
              <a:rPr lang="en-US" sz="4400" b="1" dirty="0">
                <a:solidFill>
                  <a:srgbClr val="006D9D"/>
                </a:solidFill>
                <a:latin typeface="Century Gothic" panose="020B0502020202020204" pitchFamily="34" charset="0"/>
              </a:rPr>
              <a:t>Conclusions</a:t>
            </a:r>
          </a:p>
        </p:txBody>
      </p:sp>
      <p:sp>
        <p:nvSpPr>
          <p:cNvPr id="22" name="TextBox 21">
            <a:extLst>
              <a:ext uri="{FF2B5EF4-FFF2-40B4-BE49-F238E27FC236}">
                <a16:creationId xmlns:a16="http://schemas.microsoft.com/office/drawing/2014/main" id="{62609C20-1E2B-6A47-92A2-F3B2B7AB5A94}"/>
              </a:ext>
            </a:extLst>
          </p:cNvPr>
          <p:cNvSpPr txBox="1"/>
          <p:nvPr/>
        </p:nvSpPr>
        <p:spPr>
          <a:xfrm>
            <a:off x="12812294" y="30824898"/>
            <a:ext cx="5687776" cy="769441"/>
          </a:xfrm>
          <a:prstGeom prst="rect">
            <a:avLst/>
          </a:prstGeom>
          <a:noFill/>
        </p:spPr>
        <p:txBody>
          <a:bodyPr wrap="none" rtlCol="0">
            <a:spAutoFit/>
          </a:bodyPr>
          <a:lstStyle/>
          <a:p>
            <a:r>
              <a:rPr lang="en-US" sz="4400" b="1" dirty="0">
                <a:solidFill>
                  <a:srgbClr val="006D9D"/>
                </a:solidFill>
                <a:latin typeface="Century Gothic" panose="020B0502020202020204" pitchFamily="34" charset="0"/>
              </a:rPr>
              <a:t>Acknowledgements</a:t>
            </a:r>
          </a:p>
        </p:txBody>
      </p:sp>
      <p:sp>
        <p:nvSpPr>
          <p:cNvPr id="25" name="TextBox 24">
            <a:extLst>
              <a:ext uri="{FF2B5EF4-FFF2-40B4-BE49-F238E27FC236}">
                <a16:creationId xmlns:a16="http://schemas.microsoft.com/office/drawing/2014/main" id="{DADBC8F7-A85D-3E4A-834E-92FE4F1AB007}"/>
              </a:ext>
            </a:extLst>
          </p:cNvPr>
          <p:cNvSpPr txBox="1"/>
          <p:nvPr/>
        </p:nvSpPr>
        <p:spPr>
          <a:xfrm>
            <a:off x="868453" y="29819091"/>
            <a:ext cx="4542503" cy="769441"/>
          </a:xfrm>
          <a:prstGeom prst="rect">
            <a:avLst/>
          </a:prstGeom>
          <a:noFill/>
        </p:spPr>
        <p:txBody>
          <a:bodyPr wrap="none" rtlCol="0" anchor="ctr">
            <a:spAutoFit/>
          </a:bodyPr>
          <a:lstStyle/>
          <a:p>
            <a:r>
              <a:rPr lang="en-US" sz="4400" b="1" dirty="0">
                <a:solidFill>
                  <a:srgbClr val="006D9D"/>
                </a:solidFill>
                <a:latin typeface="Century Gothic" panose="020B0502020202020204" pitchFamily="34" charset="0"/>
              </a:rPr>
              <a:t>Team Members</a:t>
            </a:r>
          </a:p>
        </p:txBody>
      </p:sp>
      <p:grpSp>
        <p:nvGrpSpPr>
          <p:cNvPr id="4" name="Group 3">
            <a:extLst>
              <a:ext uri="{FF2B5EF4-FFF2-40B4-BE49-F238E27FC236}">
                <a16:creationId xmlns:a16="http://schemas.microsoft.com/office/drawing/2014/main" id="{C39793B9-6EE8-DB41-9CC0-20B9472493DF}"/>
              </a:ext>
            </a:extLst>
          </p:cNvPr>
          <p:cNvGrpSpPr/>
          <p:nvPr/>
        </p:nvGrpSpPr>
        <p:grpSpPr>
          <a:xfrm>
            <a:off x="844023" y="30808367"/>
            <a:ext cx="2834640" cy="3083109"/>
            <a:chOff x="844023" y="30808368"/>
            <a:chExt cx="2834640" cy="3083109"/>
          </a:xfrm>
        </p:grpSpPr>
        <p:pic>
          <p:nvPicPr>
            <p:cNvPr id="30" name="Picture 29">
              <a:extLst>
                <a:ext uri="{FF2B5EF4-FFF2-40B4-BE49-F238E27FC236}">
                  <a16:creationId xmlns:a16="http://schemas.microsoft.com/office/drawing/2014/main" id="{4F1F6FE7-28D2-2D41-BA13-97CD0F2AA32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15033" y="30808368"/>
              <a:ext cx="2092621" cy="2092621"/>
            </a:xfrm>
            <a:prstGeom prst="rect">
              <a:avLst/>
            </a:prstGeom>
          </p:spPr>
        </p:pic>
        <p:sp>
          <p:nvSpPr>
            <p:cNvPr id="31" name="Text Placeholder 16">
              <a:extLst>
                <a:ext uri="{FF2B5EF4-FFF2-40B4-BE49-F238E27FC236}">
                  <a16:creationId xmlns:a16="http://schemas.microsoft.com/office/drawing/2014/main" id="{B28218B1-CC26-1748-A80F-C67D9F623F59}"/>
                </a:ext>
              </a:extLst>
            </p:cNvPr>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Greta Paris</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grpSp>
        <p:nvGrpSpPr>
          <p:cNvPr id="44" name="Group 43">
            <a:extLst>
              <a:ext uri="{FF2B5EF4-FFF2-40B4-BE49-F238E27FC236}">
                <a16:creationId xmlns:a16="http://schemas.microsoft.com/office/drawing/2014/main" id="{01218170-AC9F-C341-BA77-3DD07C007A64}"/>
              </a:ext>
            </a:extLst>
          </p:cNvPr>
          <p:cNvGrpSpPr/>
          <p:nvPr/>
        </p:nvGrpSpPr>
        <p:grpSpPr>
          <a:xfrm>
            <a:off x="9311022" y="30808367"/>
            <a:ext cx="3107636" cy="2667610"/>
            <a:chOff x="9602847" y="30808368"/>
            <a:chExt cx="3107636" cy="2667610"/>
          </a:xfrm>
        </p:grpSpPr>
        <p:pic>
          <p:nvPicPr>
            <p:cNvPr id="36" name="Picture 35">
              <a:extLst>
                <a:ext uri="{FF2B5EF4-FFF2-40B4-BE49-F238E27FC236}">
                  <a16:creationId xmlns:a16="http://schemas.microsoft.com/office/drawing/2014/main" id="{C6CB98C4-7418-3F4C-800A-1A96C50604A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973857" y="30808368"/>
              <a:ext cx="2092621" cy="2092621"/>
            </a:xfrm>
            <a:prstGeom prst="rect">
              <a:avLst/>
            </a:prstGeom>
          </p:spPr>
        </p:pic>
        <p:sp>
          <p:nvSpPr>
            <p:cNvPr id="37" name="Text Placeholder 16">
              <a:extLst>
                <a:ext uri="{FF2B5EF4-FFF2-40B4-BE49-F238E27FC236}">
                  <a16:creationId xmlns:a16="http://schemas.microsoft.com/office/drawing/2014/main" id="{ECBB7FA8-F9CB-4343-9E9B-F0FDC7AE37C7}"/>
                </a:ext>
              </a:extLst>
            </p:cNvPr>
            <p:cNvSpPr txBox="1">
              <a:spLocks/>
            </p:cNvSpPr>
            <p:nvPr/>
          </p:nvSpPr>
          <p:spPr>
            <a:xfrm>
              <a:off x="9602847" y="32968147"/>
              <a:ext cx="3107636" cy="507831"/>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Amanda Tomlinson</a:t>
              </a:r>
            </a:p>
          </p:txBody>
        </p:sp>
      </p:grpSp>
      <p:grpSp>
        <p:nvGrpSpPr>
          <p:cNvPr id="6" name="Group 5">
            <a:extLst>
              <a:ext uri="{FF2B5EF4-FFF2-40B4-BE49-F238E27FC236}">
                <a16:creationId xmlns:a16="http://schemas.microsoft.com/office/drawing/2014/main" id="{71A91A3E-DCD5-E64E-BEF0-66B1A37C16A6}"/>
              </a:ext>
            </a:extLst>
          </p:cNvPr>
          <p:cNvGrpSpPr/>
          <p:nvPr/>
        </p:nvGrpSpPr>
        <p:grpSpPr>
          <a:xfrm>
            <a:off x="3617181" y="30808367"/>
            <a:ext cx="2834640" cy="2667610"/>
            <a:chOff x="3763631" y="30808368"/>
            <a:chExt cx="2834640" cy="2667610"/>
          </a:xfrm>
        </p:grpSpPr>
        <p:pic>
          <p:nvPicPr>
            <p:cNvPr id="39" name="Picture 38">
              <a:extLst>
                <a:ext uri="{FF2B5EF4-FFF2-40B4-BE49-F238E27FC236}">
                  <a16:creationId xmlns:a16="http://schemas.microsoft.com/office/drawing/2014/main" id="{67AB84A0-DE18-EF4F-A975-6AC62151024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134641" y="30808368"/>
              <a:ext cx="2092621" cy="2092621"/>
            </a:xfrm>
            <a:prstGeom prst="rect">
              <a:avLst/>
            </a:prstGeom>
            <a:noFill/>
          </p:spPr>
        </p:pic>
        <p:sp>
          <p:nvSpPr>
            <p:cNvPr id="40" name="Text Placeholder 16">
              <a:extLst>
                <a:ext uri="{FF2B5EF4-FFF2-40B4-BE49-F238E27FC236}">
                  <a16:creationId xmlns:a16="http://schemas.microsoft.com/office/drawing/2014/main" id="{C9A2BDDB-7307-134C-862D-2E2389AD75C6}"/>
                </a:ext>
              </a:extLst>
            </p:cNvPr>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Sabine Nix</a:t>
              </a:r>
            </a:p>
          </p:txBody>
        </p:sp>
      </p:grpSp>
      <p:sp>
        <p:nvSpPr>
          <p:cNvPr id="42" name="TextBox 41">
            <a:extLst>
              <a:ext uri="{FF2B5EF4-FFF2-40B4-BE49-F238E27FC236}">
                <a16:creationId xmlns:a16="http://schemas.microsoft.com/office/drawing/2014/main" id="{1EC47E79-0327-A941-B47B-0BC48AE55838}"/>
              </a:ext>
            </a:extLst>
          </p:cNvPr>
          <p:cNvSpPr txBox="1"/>
          <p:nvPr/>
        </p:nvSpPr>
        <p:spPr>
          <a:xfrm>
            <a:off x="878674" y="4467914"/>
            <a:ext cx="2475358" cy="769441"/>
          </a:xfrm>
          <a:prstGeom prst="rect">
            <a:avLst/>
          </a:prstGeom>
          <a:noFill/>
        </p:spPr>
        <p:txBody>
          <a:bodyPr wrap="none" rtlCol="0">
            <a:spAutoFit/>
          </a:bodyPr>
          <a:lstStyle/>
          <a:p>
            <a:r>
              <a:rPr lang="en-US" sz="4400" b="1" dirty="0">
                <a:solidFill>
                  <a:srgbClr val="006D9D"/>
                </a:solidFill>
                <a:latin typeface="Century Gothic" panose="020B0502020202020204" pitchFamily="34" charset="0"/>
              </a:rPr>
              <a:t>Abstract</a:t>
            </a:r>
          </a:p>
        </p:txBody>
      </p:sp>
      <p:sp>
        <p:nvSpPr>
          <p:cNvPr id="41" name="Text Placeholder 16">
            <a:extLst>
              <a:ext uri="{FF2B5EF4-FFF2-40B4-BE49-F238E27FC236}">
                <a16:creationId xmlns:a16="http://schemas.microsoft.com/office/drawing/2014/main" id="{631B4A2A-CE5C-474A-AA98-CC9A62589A0E}"/>
              </a:ext>
            </a:extLst>
          </p:cNvPr>
          <p:cNvSpPr txBox="1">
            <a:spLocks/>
          </p:cNvSpPr>
          <p:nvPr/>
        </p:nvSpPr>
        <p:spPr>
          <a:xfrm>
            <a:off x="914399" y="5202791"/>
            <a:ext cx="11426416" cy="76006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sz="2600" dirty="0">
                <a:solidFill>
                  <a:schemeClr val="tx1">
                    <a:lumMod val="75000"/>
                    <a:lumOff val="25000"/>
                  </a:schemeClr>
                </a:solidFill>
                <a:latin typeface="Garamond" panose="02020404030301010803" pitchFamily="18" charset="0"/>
              </a:rPr>
              <a:t>Huntsville, Alabama’s population has grown by approximately 11% since 2010, due in part to the city’s advancing engineering industry. Rapid urban growth negatively impacts the environment by decreasing tree canopy cover and increasing impervious surface cover, which can intensify the urban heat island effect. To examine the impacts of this urban growth on the environment, the team partnered with the City of Huntsville to utilize Landsat 5 Thematic Mapper (TM), Landsat 8 Operational Land Imager (OLI) and Thermal Infrared Sensor (TIRS), Terra Moderate Resolution Imaging </a:t>
            </a:r>
            <a:r>
              <a:rPr lang="en-US" sz="2600" dirty="0" err="1">
                <a:solidFill>
                  <a:schemeClr val="tx1">
                    <a:lumMod val="75000"/>
                    <a:lumOff val="25000"/>
                  </a:schemeClr>
                </a:solidFill>
                <a:latin typeface="Garamond" panose="02020404030301010803" pitchFamily="18" charset="0"/>
              </a:rPr>
              <a:t>Spectroradiometer</a:t>
            </a:r>
            <a:r>
              <a:rPr lang="en-US" sz="2600" dirty="0">
                <a:solidFill>
                  <a:schemeClr val="tx1">
                    <a:lumMod val="75000"/>
                    <a:lumOff val="25000"/>
                  </a:schemeClr>
                </a:solidFill>
                <a:latin typeface="Garamond" panose="02020404030301010803" pitchFamily="18" charset="0"/>
              </a:rPr>
              <a:t> (MODIS) and the International Space Station’s Global Ecosystems Dynamic Investigation (GEDI) and </a:t>
            </a:r>
            <a:r>
              <a:rPr lang="en-US" sz="2600" dirty="0" err="1">
                <a:solidFill>
                  <a:schemeClr val="tx1">
                    <a:lumMod val="75000"/>
                    <a:lumOff val="25000"/>
                  </a:schemeClr>
                </a:solidFill>
                <a:latin typeface="Garamond" panose="02020404030301010803" pitchFamily="18" charset="0"/>
              </a:rPr>
              <a:t>ECOsystem</a:t>
            </a:r>
            <a:r>
              <a:rPr lang="en-US" sz="2600" dirty="0">
                <a:solidFill>
                  <a:schemeClr val="tx1">
                    <a:lumMod val="75000"/>
                    <a:lumOff val="25000"/>
                  </a:schemeClr>
                </a:solidFill>
                <a:latin typeface="Garamond" panose="02020404030301010803" pitchFamily="18" charset="0"/>
              </a:rPr>
              <a:t> </a:t>
            </a:r>
            <a:r>
              <a:rPr lang="en-US" sz="2600" dirty="0" err="1">
                <a:solidFill>
                  <a:schemeClr val="tx1">
                    <a:lumMod val="75000"/>
                    <a:lumOff val="25000"/>
                  </a:schemeClr>
                </a:solidFill>
                <a:latin typeface="Garamond" panose="02020404030301010803" pitchFamily="18" charset="0"/>
              </a:rPr>
              <a:t>Spaceborne</a:t>
            </a:r>
            <a:r>
              <a:rPr lang="en-US" sz="2600" dirty="0">
                <a:solidFill>
                  <a:schemeClr val="tx1">
                    <a:lumMod val="75000"/>
                    <a:lumOff val="25000"/>
                  </a:schemeClr>
                </a:solidFill>
                <a:latin typeface="Garamond" panose="02020404030301010803" pitchFamily="18" charset="0"/>
              </a:rPr>
              <a:t> Thermal Radiometer Experiment on Space Station (ECOSTRESS). The team utilized these Earth observations in combination with ancillary datasets to create a suite of end products to assist in mitigating the effects of extreme heat due to urban expansion and tree canopy loss. Annual land surface temperature (LST) was calculated and land cover classes were derived through supervised and threshold classification methods to distinguish trees, other vegetation types, impervious surfaces, and water. From 2010 to 2019, LST increased approximately 4 °F for all census tracts within the city and the total amount of tree cover increased by approximately 3%. The findings will aid the city in future decision-making processes by indicating areas that would benefit from increased green infrastructure.</a:t>
            </a:r>
          </a:p>
        </p:txBody>
      </p:sp>
      <p:sp>
        <p:nvSpPr>
          <p:cNvPr id="92" name="TextBox 91">
            <a:extLst>
              <a:ext uri="{FF2B5EF4-FFF2-40B4-BE49-F238E27FC236}">
                <a16:creationId xmlns:a16="http://schemas.microsoft.com/office/drawing/2014/main" id="{75BDC2F8-548A-4B1B-8215-430D03C3D45B}"/>
              </a:ext>
            </a:extLst>
          </p:cNvPr>
          <p:cNvSpPr txBox="1"/>
          <p:nvPr/>
        </p:nvSpPr>
        <p:spPr>
          <a:xfrm>
            <a:off x="12812294" y="31559541"/>
            <a:ext cx="11342042" cy="2308324"/>
          </a:xfrm>
          <a:prstGeom prst="rect">
            <a:avLst/>
          </a:prstGeom>
          <a:noFill/>
        </p:spPr>
        <p:txBody>
          <a:bodyPr wrap="square">
            <a:spAutoFit/>
          </a:bodyPr>
          <a:lstStyle/>
          <a:p>
            <a:pPr marL="457200" indent="-457200" algn="l" rtl="0" fontAlgn="base">
              <a:buClr>
                <a:srgbClr val="006D9D"/>
              </a:buClr>
              <a:buFont typeface="Webdings" panose="05030102010509060703" pitchFamily="18" charset="2"/>
              <a:buChar char=""/>
            </a:pPr>
            <a:r>
              <a:rPr lang="en-US" sz="2400" b="1" i="0" u="none" strike="noStrike" dirty="0">
                <a:solidFill>
                  <a:schemeClr val="tx1">
                    <a:lumMod val="75000"/>
                    <a:lumOff val="25000"/>
                  </a:schemeClr>
                </a:solidFill>
                <a:effectLst/>
                <a:latin typeface="Garamond" panose="02020404030301010803" pitchFamily="18" charset="0"/>
              </a:rPr>
              <a:t>Advisors: </a:t>
            </a:r>
            <a:r>
              <a:rPr lang="en-US" sz="2400" b="0" i="0" dirty="0">
                <a:solidFill>
                  <a:schemeClr val="tx1">
                    <a:lumMod val="75000"/>
                    <a:lumOff val="25000"/>
                  </a:schemeClr>
                </a:solidFill>
                <a:effectLst/>
                <a:latin typeface="Garamond" panose="02020404030301010803" pitchFamily="18" charset="0"/>
              </a:rPr>
              <a:t>​</a:t>
            </a:r>
            <a:r>
              <a:rPr lang="en-US" sz="2400" i="0" u="none" strike="noStrike" dirty="0">
                <a:solidFill>
                  <a:schemeClr val="tx1">
                    <a:lumMod val="75000"/>
                    <a:lumOff val="25000"/>
                  </a:schemeClr>
                </a:solidFill>
                <a:effectLst/>
                <a:latin typeface="Garamond" panose="02020404030301010803" pitchFamily="18" charset="0"/>
              </a:rPr>
              <a:t>Dr. Jeffery </a:t>
            </a:r>
            <a:r>
              <a:rPr lang="en-US" sz="2400" i="0" u="none" strike="noStrike" dirty="0" err="1">
                <a:solidFill>
                  <a:schemeClr val="tx1">
                    <a:lumMod val="75000"/>
                    <a:lumOff val="25000"/>
                  </a:schemeClr>
                </a:solidFill>
                <a:effectLst/>
                <a:latin typeface="Garamond" panose="02020404030301010803" pitchFamily="18" charset="0"/>
              </a:rPr>
              <a:t>Luvall</a:t>
            </a:r>
            <a:r>
              <a:rPr lang="en-US" sz="2400" dirty="0">
                <a:solidFill>
                  <a:schemeClr val="tx1">
                    <a:lumMod val="75000"/>
                    <a:lumOff val="25000"/>
                  </a:schemeClr>
                </a:solidFill>
                <a:latin typeface="Garamond" panose="02020404030301010803" pitchFamily="18" charset="0"/>
              </a:rPr>
              <a:t> (</a:t>
            </a:r>
            <a:r>
              <a:rPr lang="en-US" sz="2400" i="0" u="none" strike="noStrike" dirty="0">
                <a:solidFill>
                  <a:schemeClr val="tx1">
                    <a:lumMod val="75000"/>
                    <a:lumOff val="25000"/>
                  </a:schemeClr>
                </a:solidFill>
                <a:effectLst/>
                <a:latin typeface="Garamond" panose="02020404030301010803" pitchFamily="18" charset="0"/>
              </a:rPr>
              <a:t>NASA Marshall Space Flight Center), Dr. Robert Griffin</a:t>
            </a:r>
            <a:r>
              <a:rPr lang="en-US" sz="2400" dirty="0">
                <a:solidFill>
                  <a:schemeClr val="tx1">
                    <a:lumMod val="75000"/>
                    <a:lumOff val="25000"/>
                  </a:schemeClr>
                </a:solidFill>
                <a:latin typeface="Garamond" panose="02020404030301010803" pitchFamily="18" charset="0"/>
              </a:rPr>
              <a:t> (</a:t>
            </a:r>
            <a:r>
              <a:rPr lang="en-US" sz="2400" i="0" u="none" strike="noStrike" dirty="0">
                <a:solidFill>
                  <a:schemeClr val="tx1">
                    <a:lumMod val="75000"/>
                    <a:lumOff val="25000"/>
                  </a:schemeClr>
                </a:solidFill>
                <a:effectLst/>
                <a:latin typeface="Garamond" panose="02020404030301010803" pitchFamily="18" charset="0"/>
              </a:rPr>
              <a:t>University of Alabama in Huntsville), and</a:t>
            </a:r>
            <a:r>
              <a:rPr lang="en-US" sz="2400" i="0" dirty="0">
                <a:solidFill>
                  <a:schemeClr val="tx1">
                    <a:lumMod val="75000"/>
                    <a:lumOff val="25000"/>
                  </a:schemeClr>
                </a:solidFill>
                <a:effectLst/>
                <a:latin typeface="Garamond" panose="02020404030301010803" pitchFamily="18" charset="0"/>
              </a:rPr>
              <a:t>​</a:t>
            </a:r>
            <a:r>
              <a:rPr lang="en-US" sz="2400" dirty="0">
                <a:solidFill>
                  <a:schemeClr val="tx1">
                    <a:lumMod val="75000"/>
                    <a:lumOff val="25000"/>
                  </a:schemeClr>
                </a:solidFill>
                <a:latin typeface="Garamond" panose="02020404030301010803" pitchFamily="18" charset="0"/>
              </a:rPr>
              <a:t> </a:t>
            </a:r>
            <a:r>
              <a:rPr lang="en-US" sz="2400" i="0" u="none" strike="noStrike" dirty="0">
                <a:solidFill>
                  <a:schemeClr val="tx1">
                    <a:lumMod val="75000"/>
                    <a:lumOff val="25000"/>
                  </a:schemeClr>
                </a:solidFill>
                <a:effectLst/>
                <a:latin typeface="Garamond" panose="02020404030301010803" pitchFamily="18" charset="0"/>
              </a:rPr>
              <a:t>A. R. Williams</a:t>
            </a:r>
            <a:r>
              <a:rPr lang="en-US" sz="2400" dirty="0">
                <a:solidFill>
                  <a:schemeClr val="tx1">
                    <a:lumMod val="75000"/>
                    <a:lumOff val="25000"/>
                  </a:schemeClr>
                </a:solidFill>
                <a:latin typeface="Garamond" panose="02020404030301010803" pitchFamily="18" charset="0"/>
              </a:rPr>
              <a:t> (</a:t>
            </a:r>
            <a:r>
              <a:rPr lang="en-US" sz="2400" b="0" i="0" u="none" strike="noStrike" dirty="0">
                <a:solidFill>
                  <a:schemeClr val="tx1">
                    <a:lumMod val="75000"/>
                    <a:lumOff val="25000"/>
                  </a:schemeClr>
                </a:solidFill>
                <a:effectLst/>
                <a:latin typeface="Garamond" panose="02020404030301010803" pitchFamily="18" charset="0"/>
              </a:rPr>
              <a:t>NASA DEVELOP)</a:t>
            </a:r>
            <a:r>
              <a:rPr lang="en-US" sz="2400" b="0" i="0" dirty="0">
                <a:solidFill>
                  <a:schemeClr val="tx1">
                    <a:lumMod val="75000"/>
                    <a:lumOff val="25000"/>
                  </a:schemeClr>
                </a:solidFill>
                <a:effectLst/>
                <a:latin typeface="Garamond" panose="02020404030301010803" pitchFamily="18" charset="0"/>
              </a:rPr>
              <a:t>​</a:t>
            </a:r>
          </a:p>
          <a:p>
            <a:pPr marL="457200" indent="-457200" algn="l" rtl="0" fontAlgn="base">
              <a:buClr>
                <a:srgbClr val="006D9D"/>
              </a:buClr>
              <a:buFont typeface="Webdings" panose="05030102010509060703" pitchFamily="18" charset="2"/>
              <a:buChar char=""/>
            </a:pPr>
            <a:r>
              <a:rPr lang="en-US" sz="2400" b="1" i="0" u="none" strike="noStrike" dirty="0">
                <a:solidFill>
                  <a:schemeClr val="tx1">
                    <a:lumMod val="75000"/>
                    <a:lumOff val="25000"/>
                  </a:schemeClr>
                </a:solidFill>
                <a:effectLst/>
                <a:latin typeface="Garamond" panose="02020404030301010803" pitchFamily="18" charset="0"/>
              </a:rPr>
              <a:t>DEVELOP Mentors: </a:t>
            </a:r>
            <a:r>
              <a:rPr lang="en-US" sz="2400" b="0" i="0" dirty="0">
                <a:solidFill>
                  <a:schemeClr val="tx1">
                    <a:lumMod val="75000"/>
                    <a:lumOff val="25000"/>
                  </a:schemeClr>
                </a:solidFill>
                <a:effectLst/>
                <a:latin typeface="Garamond" panose="02020404030301010803" pitchFamily="18" charset="0"/>
              </a:rPr>
              <a:t>​</a:t>
            </a:r>
            <a:r>
              <a:rPr lang="en-US" sz="2400" i="0" u="none" strike="noStrike" dirty="0">
                <a:solidFill>
                  <a:schemeClr val="tx1">
                    <a:lumMod val="75000"/>
                    <a:lumOff val="25000"/>
                  </a:schemeClr>
                </a:solidFill>
                <a:effectLst/>
                <a:latin typeface="Garamond" panose="02020404030301010803" pitchFamily="18" charset="0"/>
              </a:rPr>
              <a:t>Helen Baldwin</a:t>
            </a:r>
            <a:r>
              <a:rPr lang="en-US" sz="2400" dirty="0">
                <a:solidFill>
                  <a:schemeClr val="tx1">
                    <a:lumMod val="75000"/>
                    <a:lumOff val="25000"/>
                  </a:schemeClr>
                </a:solidFill>
                <a:latin typeface="Garamond" panose="02020404030301010803" pitchFamily="18" charset="0"/>
              </a:rPr>
              <a:t> (</a:t>
            </a:r>
            <a:r>
              <a:rPr lang="en-US" sz="2400" i="0" u="none" strike="noStrike" dirty="0">
                <a:solidFill>
                  <a:schemeClr val="tx1">
                    <a:lumMod val="75000"/>
                    <a:lumOff val="25000"/>
                  </a:schemeClr>
                </a:solidFill>
                <a:effectLst/>
                <a:latin typeface="Garamond" panose="02020404030301010803" pitchFamily="18" charset="0"/>
              </a:rPr>
              <a:t>NASA SERVIR), </a:t>
            </a:r>
            <a:r>
              <a:rPr lang="en-US" sz="2400" i="0" dirty="0">
                <a:solidFill>
                  <a:schemeClr val="tx1">
                    <a:lumMod val="75000"/>
                    <a:lumOff val="25000"/>
                  </a:schemeClr>
                </a:solidFill>
                <a:effectLst/>
                <a:latin typeface="Garamond" panose="02020404030301010803" pitchFamily="18" charset="0"/>
              </a:rPr>
              <a:t>​</a:t>
            </a:r>
            <a:r>
              <a:rPr lang="en-US" sz="2400" i="0" u="none" strike="noStrike" dirty="0">
                <a:solidFill>
                  <a:schemeClr val="tx1">
                    <a:lumMod val="75000"/>
                    <a:lumOff val="25000"/>
                  </a:schemeClr>
                </a:solidFill>
                <a:effectLst/>
                <a:latin typeface="Garamond" panose="02020404030301010803" pitchFamily="18" charset="0"/>
              </a:rPr>
              <a:t>Christine Evans</a:t>
            </a:r>
            <a:r>
              <a:rPr lang="en-US" sz="2400" dirty="0">
                <a:solidFill>
                  <a:schemeClr val="tx1">
                    <a:lumMod val="75000"/>
                    <a:lumOff val="25000"/>
                  </a:schemeClr>
                </a:solidFill>
                <a:latin typeface="Garamond" panose="02020404030301010803" pitchFamily="18" charset="0"/>
              </a:rPr>
              <a:t> (</a:t>
            </a:r>
            <a:r>
              <a:rPr lang="en-US" sz="2400" i="0" u="none" strike="noStrike" dirty="0">
                <a:solidFill>
                  <a:schemeClr val="tx1">
                    <a:lumMod val="75000"/>
                    <a:lumOff val="25000"/>
                  </a:schemeClr>
                </a:solidFill>
                <a:effectLst/>
                <a:latin typeface="Garamond" panose="02020404030301010803" pitchFamily="18" charset="0"/>
              </a:rPr>
              <a:t>University of Alabama in Huntsville), and </a:t>
            </a:r>
            <a:r>
              <a:rPr lang="en-US" sz="2400" i="0" dirty="0">
                <a:solidFill>
                  <a:schemeClr val="tx1">
                    <a:lumMod val="75000"/>
                    <a:lumOff val="25000"/>
                  </a:schemeClr>
                </a:solidFill>
                <a:effectLst/>
                <a:latin typeface="Garamond" panose="02020404030301010803" pitchFamily="18" charset="0"/>
              </a:rPr>
              <a:t>​</a:t>
            </a:r>
            <a:r>
              <a:rPr lang="en-US" sz="2400" i="0" u="none" strike="noStrike" dirty="0">
                <a:solidFill>
                  <a:schemeClr val="tx1">
                    <a:lumMod val="75000"/>
                    <a:lumOff val="25000"/>
                  </a:schemeClr>
                </a:solidFill>
                <a:effectLst/>
                <a:latin typeface="Garamond" panose="02020404030301010803" pitchFamily="18" charset="0"/>
              </a:rPr>
              <a:t>Madison Murphy (</a:t>
            </a:r>
            <a:r>
              <a:rPr lang="en-US" sz="2400" b="0" i="0" u="none" strike="noStrike" dirty="0">
                <a:solidFill>
                  <a:schemeClr val="tx1">
                    <a:lumMod val="75000"/>
                    <a:lumOff val="25000"/>
                  </a:schemeClr>
                </a:solidFill>
                <a:effectLst/>
                <a:latin typeface="Garamond" panose="02020404030301010803" pitchFamily="18" charset="0"/>
              </a:rPr>
              <a:t>Optimal GEO</a:t>
            </a:r>
            <a:r>
              <a:rPr lang="en-US" sz="2400" b="0" i="0" dirty="0">
                <a:solidFill>
                  <a:schemeClr val="tx1">
                    <a:lumMod val="75000"/>
                    <a:lumOff val="25000"/>
                  </a:schemeClr>
                </a:solidFill>
                <a:effectLst/>
                <a:latin typeface="Garamond" panose="02020404030301010803" pitchFamily="18" charset="0"/>
              </a:rPr>
              <a:t>​)</a:t>
            </a:r>
          </a:p>
          <a:p>
            <a:pPr marL="457200" indent="-457200" algn="l" rtl="0" fontAlgn="base">
              <a:buClr>
                <a:srgbClr val="006D9D"/>
              </a:buClr>
              <a:buFont typeface="Webdings" panose="05030102010509060703" pitchFamily="18" charset="2"/>
              <a:buChar char=""/>
            </a:pPr>
            <a:r>
              <a:rPr lang="en-US" sz="2400" b="1" dirty="0">
                <a:solidFill>
                  <a:schemeClr val="tx1">
                    <a:lumMod val="75000"/>
                    <a:lumOff val="25000"/>
                  </a:schemeClr>
                </a:solidFill>
                <a:latin typeface="Garamond" panose="02020404030301010803" pitchFamily="18" charset="0"/>
              </a:rPr>
              <a:t>Partners:</a:t>
            </a:r>
            <a:r>
              <a:rPr lang="en-US" sz="2400" dirty="0">
                <a:solidFill>
                  <a:schemeClr val="tx1">
                    <a:lumMod val="75000"/>
                    <a:lumOff val="25000"/>
                  </a:schemeClr>
                </a:solidFill>
                <a:latin typeface="Garamond" panose="02020404030301010803" pitchFamily="18" charset="0"/>
              </a:rPr>
              <a:t> Shane Davis, Frances </a:t>
            </a:r>
            <a:r>
              <a:rPr lang="en-US" sz="2400" dirty="0" err="1">
                <a:solidFill>
                  <a:schemeClr val="tx1">
                    <a:lumMod val="75000"/>
                    <a:lumOff val="25000"/>
                  </a:schemeClr>
                </a:solidFill>
                <a:latin typeface="Garamond" panose="02020404030301010803" pitchFamily="18" charset="0"/>
              </a:rPr>
              <a:t>Akridge</a:t>
            </a:r>
            <a:r>
              <a:rPr lang="en-US" sz="2400" dirty="0">
                <a:solidFill>
                  <a:schemeClr val="tx1">
                    <a:lumMod val="75000"/>
                    <a:lumOff val="25000"/>
                  </a:schemeClr>
                </a:solidFill>
                <a:latin typeface="Garamond" panose="02020404030301010803" pitchFamily="18" charset="0"/>
              </a:rPr>
              <a:t>, Lady </a:t>
            </a:r>
            <a:r>
              <a:rPr lang="en-US" sz="2400" dirty="0" err="1">
                <a:solidFill>
                  <a:schemeClr val="tx1">
                    <a:lumMod val="75000"/>
                    <a:lumOff val="25000"/>
                  </a:schemeClr>
                </a:solidFill>
                <a:latin typeface="Garamond" panose="02020404030301010803" pitchFamily="18" charset="0"/>
              </a:rPr>
              <a:t>Kassama</a:t>
            </a:r>
            <a:r>
              <a:rPr lang="en-US" sz="2400" dirty="0">
                <a:solidFill>
                  <a:schemeClr val="tx1">
                    <a:lumMod val="75000"/>
                    <a:lumOff val="25000"/>
                  </a:schemeClr>
                </a:solidFill>
                <a:latin typeface="Garamond" panose="02020404030301010803" pitchFamily="18" charset="0"/>
              </a:rPr>
              <a:t>, Amy </a:t>
            </a:r>
            <a:r>
              <a:rPr lang="en-US" sz="2400" dirty="0" err="1">
                <a:solidFill>
                  <a:schemeClr val="tx1">
                    <a:lumMod val="75000"/>
                    <a:lumOff val="25000"/>
                  </a:schemeClr>
                </a:solidFill>
                <a:latin typeface="Garamond" panose="02020404030301010803" pitchFamily="18" charset="0"/>
              </a:rPr>
              <a:t>Kenum</a:t>
            </a:r>
            <a:r>
              <a:rPr lang="en-US" sz="2400" dirty="0">
                <a:solidFill>
                  <a:schemeClr val="tx1">
                    <a:lumMod val="75000"/>
                    <a:lumOff val="25000"/>
                  </a:schemeClr>
                </a:solidFill>
                <a:latin typeface="Garamond" panose="02020404030301010803" pitchFamily="18" charset="0"/>
              </a:rPr>
              <a:t>, Nicholas Haney, Dennis Madsen, Ken Newberry, Kathy Martin, Gary Gleason, and Marc Byers </a:t>
            </a:r>
            <a:endParaRPr lang="en-US" sz="2400" b="1" i="0" dirty="0">
              <a:solidFill>
                <a:schemeClr val="tx1">
                  <a:lumMod val="75000"/>
                  <a:lumOff val="25000"/>
                </a:schemeClr>
              </a:solidFill>
              <a:effectLst/>
              <a:latin typeface="Garamond" panose="02020404030301010803" pitchFamily="18" charset="0"/>
            </a:endParaRPr>
          </a:p>
        </p:txBody>
      </p:sp>
      <p:pic>
        <p:nvPicPr>
          <p:cNvPr id="13" name="Picture 12" descr="A person standing in front of a brick building&#10;&#10;Description automatically generated">
            <a:extLst>
              <a:ext uri="{FF2B5EF4-FFF2-40B4-BE49-F238E27FC236}">
                <a16:creationId xmlns:a16="http://schemas.microsoft.com/office/drawing/2014/main" id="{D4F77016-2E34-436C-8905-6DA72CBCB6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503" t="45336" r="8370" b="15821"/>
          <a:stretch/>
        </p:blipFill>
        <p:spPr>
          <a:xfrm>
            <a:off x="4229624" y="31039265"/>
            <a:ext cx="1650877" cy="1645920"/>
          </a:xfrm>
          <a:prstGeom prst="flowChartConnector">
            <a:avLst/>
          </a:prstGeom>
        </p:spPr>
      </p:pic>
      <p:pic>
        <p:nvPicPr>
          <p:cNvPr id="21" name="Picture 20" descr="A person wearing glasses and smiling at the camera&#10;&#10;Description automatically generated">
            <a:extLst>
              <a:ext uri="{FF2B5EF4-FFF2-40B4-BE49-F238E27FC236}">
                <a16:creationId xmlns:a16="http://schemas.microsoft.com/office/drawing/2014/main" id="{30EFC7BF-26F8-4215-872D-0EFCEF9D26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8383" y="31031718"/>
            <a:ext cx="1645920" cy="1645920"/>
          </a:xfrm>
          <a:prstGeom prst="flowChartConnector">
            <a:avLst/>
          </a:prstGeom>
        </p:spPr>
      </p:pic>
      <p:pic>
        <p:nvPicPr>
          <p:cNvPr id="29" name="Picture 28" descr="A person standing in front of a building&#10;&#10;Description automatically generated">
            <a:extLst>
              <a:ext uri="{FF2B5EF4-FFF2-40B4-BE49-F238E27FC236}">
                <a16:creationId xmlns:a16="http://schemas.microsoft.com/office/drawing/2014/main" id="{41CC3F5F-90F5-4877-99AF-E0EFDBF5F4F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1253" t="57818" r="40362"/>
          <a:stretch/>
        </p:blipFill>
        <p:spPr>
          <a:xfrm>
            <a:off x="9906058" y="31031718"/>
            <a:ext cx="1657359" cy="1645920"/>
          </a:xfrm>
          <a:prstGeom prst="flowChartConnector">
            <a:avLst/>
          </a:prstGeom>
        </p:spPr>
      </p:pic>
      <p:pic>
        <p:nvPicPr>
          <p:cNvPr id="32" name="Picture 31" descr="A satellite in space&#10;&#10;Description automatically generated">
            <a:extLst>
              <a:ext uri="{FF2B5EF4-FFF2-40B4-BE49-F238E27FC236}">
                <a16:creationId xmlns:a16="http://schemas.microsoft.com/office/drawing/2014/main" id="{6E895001-CC19-4F98-AB3C-7E5C31382B61}"/>
              </a:ext>
            </a:extLst>
          </p:cNvPr>
          <p:cNvPicPr>
            <a:picLocks noChangeAspect="1"/>
          </p:cNvPicPr>
          <p:nvPr/>
        </p:nvPicPr>
        <p:blipFill rotWithShape="1">
          <a:blip r:embed="rId10">
            <a:extLst>
              <a:ext uri="{28A0092B-C50C-407E-A947-70E740481C1C}">
                <a14:useLocalDpi xmlns:a14="http://schemas.microsoft.com/office/drawing/2010/main" val="0"/>
              </a:ext>
            </a:extLst>
          </a:blip>
          <a:srcRect t="30446" b="22427"/>
          <a:stretch/>
        </p:blipFill>
        <p:spPr>
          <a:xfrm>
            <a:off x="5998630" y="17974373"/>
            <a:ext cx="3579452" cy="1686894"/>
          </a:xfrm>
          <a:prstGeom prst="rect">
            <a:avLst/>
          </a:prstGeom>
        </p:spPr>
      </p:pic>
      <p:sp>
        <p:nvSpPr>
          <p:cNvPr id="9" name="Text Placeholder 16">
            <a:extLst>
              <a:ext uri="{FF2B5EF4-FFF2-40B4-BE49-F238E27FC236}">
                <a16:creationId xmlns:a16="http://schemas.microsoft.com/office/drawing/2014/main" id="{022322CC-70F0-3A4A-9AF8-E9511B8085C4}"/>
              </a:ext>
            </a:extLst>
          </p:cNvPr>
          <p:cNvSpPr txBox="1">
            <a:spLocks/>
          </p:cNvSpPr>
          <p:nvPr/>
        </p:nvSpPr>
        <p:spPr>
          <a:xfrm>
            <a:off x="937133" y="13695202"/>
            <a:ext cx="11430001" cy="3631653"/>
          </a:xfrm>
          <a:prstGeom prst="rect">
            <a:avLst/>
          </a:prstGeom>
        </p:spPr>
        <p:txBody>
          <a:bodyPr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006D9D"/>
              </a:buClr>
            </a:pPr>
            <a:r>
              <a:rPr lang="en-US" sz="2900" b="1" dirty="0">
                <a:solidFill>
                  <a:srgbClr val="006D9D"/>
                </a:solidFill>
                <a:latin typeface="Garamond"/>
              </a:rPr>
              <a:t>Quantify</a:t>
            </a:r>
            <a:r>
              <a:rPr lang="en-US" sz="2900" b="1" dirty="0">
                <a:solidFill>
                  <a:srgbClr val="3F3F3F"/>
                </a:solidFill>
                <a:latin typeface="Garamond"/>
              </a:rPr>
              <a:t> </a:t>
            </a:r>
            <a:r>
              <a:rPr lang="en-US" sz="2900" dirty="0">
                <a:solidFill>
                  <a:srgbClr val="3F3F3F"/>
                </a:solidFill>
                <a:latin typeface="Garamond"/>
              </a:rPr>
              <a:t>the impact of Huntsville’s urban expansion on tree canopy cover, impervious surfaces, and land surface temperature </a:t>
            </a:r>
            <a:endParaRPr lang="en-US" sz="2900" dirty="0">
              <a:solidFill>
                <a:srgbClr val="3F3F3F"/>
              </a:solidFill>
              <a:latin typeface="Garamond" panose="02020404030301010803" pitchFamily="18" charset="0"/>
            </a:endParaRPr>
          </a:p>
          <a:p>
            <a:pPr>
              <a:lnSpc>
                <a:spcPct val="100000"/>
              </a:lnSpc>
              <a:spcBef>
                <a:spcPts val="0"/>
              </a:spcBef>
              <a:spcAft>
                <a:spcPts val="600"/>
              </a:spcAft>
              <a:buClr>
                <a:srgbClr val="006D9D"/>
              </a:buClr>
            </a:pPr>
            <a:r>
              <a:rPr lang="en-US" sz="2900" b="1" dirty="0">
                <a:solidFill>
                  <a:srgbClr val="006D9D"/>
                </a:solidFill>
                <a:latin typeface="Garamond"/>
              </a:rPr>
              <a:t>Assess</a:t>
            </a:r>
            <a:r>
              <a:rPr lang="en-US" sz="2900" b="1" dirty="0">
                <a:solidFill>
                  <a:srgbClr val="3F3F3F"/>
                </a:solidFill>
                <a:latin typeface="Garamond"/>
              </a:rPr>
              <a:t> </a:t>
            </a:r>
            <a:r>
              <a:rPr lang="en-US" sz="2900" dirty="0">
                <a:solidFill>
                  <a:srgbClr val="3F3F3F"/>
                </a:solidFill>
                <a:latin typeface="Garamond"/>
              </a:rPr>
              <a:t>the relationship between factors of social vulnerability, tree canopy cover, expansion of impervious surfaces, and land surface temperature </a:t>
            </a:r>
            <a:endParaRPr lang="en-US" sz="2900" dirty="0">
              <a:solidFill>
                <a:srgbClr val="3F3F3F"/>
              </a:solidFill>
              <a:latin typeface="Garamond" panose="02020404030301010803" pitchFamily="18" charset="0"/>
            </a:endParaRPr>
          </a:p>
          <a:p>
            <a:pPr>
              <a:lnSpc>
                <a:spcPct val="100000"/>
              </a:lnSpc>
              <a:spcBef>
                <a:spcPts val="0"/>
              </a:spcBef>
              <a:spcAft>
                <a:spcPts val="600"/>
              </a:spcAft>
              <a:buClr>
                <a:srgbClr val="006D9D"/>
              </a:buClr>
            </a:pPr>
            <a:r>
              <a:rPr lang="en-US" sz="2900" b="1" dirty="0">
                <a:solidFill>
                  <a:srgbClr val="006D9D"/>
                </a:solidFill>
                <a:latin typeface="Garamond"/>
              </a:rPr>
              <a:t>Provide</a:t>
            </a:r>
            <a:r>
              <a:rPr lang="en-US" sz="2900" b="1" dirty="0">
                <a:solidFill>
                  <a:srgbClr val="3F3F3F"/>
                </a:solidFill>
                <a:latin typeface="Garamond"/>
              </a:rPr>
              <a:t> </a:t>
            </a:r>
            <a:r>
              <a:rPr lang="en-US" sz="2900" dirty="0">
                <a:solidFill>
                  <a:srgbClr val="3F3F3F"/>
                </a:solidFill>
                <a:latin typeface="Garamond"/>
              </a:rPr>
              <a:t>tree canopy and heat vulnerability analysis to allow end users to incorporate this information into future decision-making </a:t>
            </a:r>
            <a:endParaRPr lang="en-US" sz="2900" dirty="0">
              <a:solidFill>
                <a:srgbClr val="3F3F3F"/>
              </a:solidFill>
              <a:latin typeface="Garamond" panose="02020404030301010803" pitchFamily="18" charset="0"/>
            </a:endParaRPr>
          </a:p>
        </p:txBody>
      </p:sp>
      <p:sp>
        <p:nvSpPr>
          <p:cNvPr id="10" name="TextBox 9">
            <a:extLst>
              <a:ext uri="{FF2B5EF4-FFF2-40B4-BE49-F238E27FC236}">
                <a16:creationId xmlns:a16="http://schemas.microsoft.com/office/drawing/2014/main" id="{F39FCAA1-BF5E-9E4A-8FAF-F52102165EDD}"/>
              </a:ext>
            </a:extLst>
          </p:cNvPr>
          <p:cNvSpPr txBox="1"/>
          <p:nvPr/>
        </p:nvSpPr>
        <p:spPr>
          <a:xfrm>
            <a:off x="878674" y="12952108"/>
            <a:ext cx="3127779" cy="769441"/>
          </a:xfrm>
          <a:prstGeom prst="rect">
            <a:avLst/>
          </a:prstGeom>
          <a:noFill/>
        </p:spPr>
        <p:txBody>
          <a:bodyPr wrap="none" rtlCol="0">
            <a:spAutoFit/>
          </a:bodyPr>
          <a:lstStyle/>
          <a:p>
            <a:r>
              <a:rPr lang="en-US" sz="4400" b="1" dirty="0">
                <a:solidFill>
                  <a:srgbClr val="006D9D"/>
                </a:solidFill>
                <a:latin typeface="Century Gothic" panose="020B0502020202020204" pitchFamily="34" charset="0"/>
              </a:rPr>
              <a:t>Objectives</a:t>
            </a:r>
          </a:p>
        </p:txBody>
      </p:sp>
      <p:sp>
        <p:nvSpPr>
          <p:cNvPr id="16" name="TextBox 15">
            <a:extLst>
              <a:ext uri="{FF2B5EF4-FFF2-40B4-BE49-F238E27FC236}">
                <a16:creationId xmlns:a16="http://schemas.microsoft.com/office/drawing/2014/main" id="{98B028C0-78EC-7644-B072-D1D53DAED941}"/>
              </a:ext>
            </a:extLst>
          </p:cNvPr>
          <p:cNvSpPr txBox="1"/>
          <p:nvPr/>
        </p:nvSpPr>
        <p:spPr>
          <a:xfrm>
            <a:off x="853274" y="17305339"/>
            <a:ext cx="5272597" cy="769441"/>
          </a:xfrm>
          <a:prstGeom prst="rect">
            <a:avLst/>
          </a:prstGeom>
          <a:noFill/>
        </p:spPr>
        <p:txBody>
          <a:bodyPr wrap="none" rtlCol="0">
            <a:spAutoFit/>
          </a:bodyPr>
          <a:lstStyle/>
          <a:p>
            <a:r>
              <a:rPr lang="en-US" sz="4400" b="1" dirty="0">
                <a:solidFill>
                  <a:srgbClr val="006D9D"/>
                </a:solidFill>
                <a:latin typeface="Century Gothic" panose="020B0502020202020204" pitchFamily="34" charset="0"/>
              </a:rPr>
              <a:t>Earth Observations</a:t>
            </a:r>
          </a:p>
        </p:txBody>
      </p:sp>
      <p:pic>
        <p:nvPicPr>
          <p:cNvPr id="1026" name="Picture 2">
            <a:extLst>
              <a:ext uri="{FF2B5EF4-FFF2-40B4-BE49-F238E27FC236}">
                <a16:creationId xmlns:a16="http://schemas.microsoft.com/office/drawing/2014/main" id="{2B367F9F-4169-4485-9B9B-F5615CF674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8484" y="18117486"/>
            <a:ext cx="1959007" cy="1885773"/>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034ACD19-0381-4F12-B3B3-60F5ABD0A0FC}"/>
              </a:ext>
            </a:extLst>
          </p:cNvPr>
          <p:cNvSpPr txBox="1"/>
          <p:nvPr/>
        </p:nvSpPr>
        <p:spPr>
          <a:xfrm>
            <a:off x="2213253" y="18648268"/>
            <a:ext cx="3881176" cy="400110"/>
          </a:xfrm>
          <a:prstGeom prst="rect">
            <a:avLst/>
          </a:prstGeom>
          <a:noFill/>
        </p:spPr>
        <p:txBody>
          <a:bodyPr wrap="square">
            <a:spAutoFit/>
          </a:bodyPr>
          <a:lstStyle/>
          <a:p>
            <a:r>
              <a:rPr lang="en-US" sz="2000" b="1" i="0" u="none" strike="noStrike" dirty="0">
                <a:solidFill>
                  <a:srgbClr val="3F3F3F"/>
                </a:solidFill>
                <a:effectLst/>
                <a:latin typeface="Garamond" panose="02020404030301010803" pitchFamily="18" charset="0"/>
              </a:rPr>
              <a:t>Landsat 5</a:t>
            </a:r>
            <a:r>
              <a:rPr lang="en-US" sz="2000" b="0" i="0" u="none" strike="noStrike" dirty="0">
                <a:solidFill>
                  <a:srgbClr val="3F3F3F"/>
                </a:solidFill>
                <a:effectLst/>
                <a:latin typeface="Garamond" panose="02020404030301010803" pitchFamily="18" charset="0"/>
              </a:rPr>
              <a:t> TM</a:t>
            </a:r>
            <a:endParaRPr lang="en-US" sz="2000" dirty="0">
              <a:latin typeface="Garamond" panose="02020404030301010803" pitchFamily="18" charset="0"/>
            </a:endParaRPr>
          </a:p>
        </p:txBody>
      </p:sp>
      <p:pic>
        <p:nvPicPr>
          <p:cNvPr id="1028" name="Picture 4">
            <a:extLst>
              <a:ext uri="{FF2B5EF4-FFF2-40B4-BE49-F238E27FC236}">
                <a16:creationId xmlns:a16="http://schemas.microsoft.com/office/drawing/2014/main" id="{A05368D7-AD4F-44A5-AC6B-E28ECF1D88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94197" y="19271640"/>
            <a:ext cx="2239285" cy="18334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688738F4-7EC1-46F6-82EB-520AEF305F12}"/>
              </a:ext>
            </a:extLst>
          </p:cNvPr>
          <p:cNvSpPr txBox="1"/>
          <p:nvPr/>
        </p:nvSpPr>
        <p:spPr>
          <a:xfrm>
            <a:off x="6330547" y="19156342"/>
            <a:ext cx="4900863" cy="707886"/>
          </a:xfrm>
          <a:prstGeom prst="rect">
            <a:avLst/>
          </a:prstGeom>
          <a:noFill/>
        </p:spPr>
        <p:txBody>
          <a:bodyPr wrap="square">
            <a:spAutoFit/>
          </a:bodyPr>
          <a:lstStyle/>
          <a:p>
            <a:pPr algn="ctr" rtl="0" fontAlgn="base"/>
            <a:r>
              <a:rPr lang="en-US" sz="2000" b="1" i="0" u="none" strike="noStrike" dirty="0">
                <a:solidFill>
                  <a:srgbClr val="3F3F3F"/>
                </a:solidFill>
                <a:effectLst/>
                <a:latin typeface="Garamond" panose="02020404030301010803" pitchFamily="18" charset="0"/>
              </a:rPr>
              <a:t>ISS</a:t>
            </a:r>
            <a:r>
              <a:rPr lang="en-US" sz="2000" u="none" strike="noStrike" dirty="0">
                <a:solidFill>
                  <a:srgbClr val="000000"/>
                </a:solidFill>
                <a:latin typeface="Garamond" panose="02020404030301010803" pitchFamily="18" charset="0"/>
              </a:rPr>
              <a:t> </a:t>
            </a:r>
            <a:r>
              <a:rPr lang="en-US" sz="2000" dirty="0">
                <a:solidFill>
                  <a:srgbClr val="3F3F3F"/>
                </a:solidFill>
                <a:latin typeface="Garamond" panose="02020404030301010803" pitchFamily="18" charset="0"/>
              </a:rPr>
              <a:t>ECOSTRESS</a:t>
            </a:r>
            <a:r>
              <a:rPr lang="en-US" sz="2000" b="0" i="0" u="none" strike="noStrike" dirty="0">
                <a:solidFill>
                  <a:srgbClr val="3F3F3F"/>
                </a:solidFill>
                <a:effectLst/>
                <a:latin typeface="Garamond" panose="02020404030301010803" pitchFamily="18" charset="0"/>
              </a:rPr>
              <a:t> </a:t>
            </a:r>
          </a:p>
          <a:p>
            <a:pPr algn="ctr" rtl="0" fontAlgn="base"/>
            <a:r>
              <a:rPr lang="en-US" sz="2000" b="0" i="0" u="none" strike="noStrike" dirty="0">
                <a:solidFill>
                  <a:srgbClr val="3F3F3F"/>
                </a:solidFill>
                <a:effectLst/>
                <a:latin typeface="Garamond" panose="02020404030301010803" pitchFamily="18" charset="0"/>
              </a:rPr>
              <a:t>and GEDI</a:t>
            </a:r>
            <a:endParaRPr lang="en-US" sz="2000" b="0" i="0" dirty="0">
              <a:solidFill>
                <a:srgbClr val="000000"/>
              </a:solidFill>
              <a:effectLst/>
              <a:latin typeface="Garamond" panose="02020404030301010803" pitchFamily="18" charset="0"/>
            </a:endParaRPr>
          </a:p>
        </p:txBody>
      </p:sp>
      <p:pic>
        <p:nvPicPr>
          <p:cNvPr id="1030" name="Picture 6">
            <a:extLst>
              <a:ext uri="{FF2B5EF4-FFF2-40B4-BE49-F238E27FC236}">
                <a16:creationId xmlns:a16="http://schemas.microsoft.com/office/drawing/2014/main" id="{BAE88C05-7191-4977-9490-75EC63B500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92088" y="19279261"/>
            <a:ext cx="2160545" cy="163190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8ACED15F-DBF8-4366-A556-7BC4C23DACE1}"/>
              </a:ext>
            </a:extLst>
          </p:cNvPr>
          <p:cNvSpPr txBox="1"/>
          <p:nvPr/>
        </p:nvSpPr>
        <p:spPr>
          <a:xfrm>
            <a:off x="9699971" y="20789407"/>
            <a:ext cx="3881176" cy="400110"/>
          </a:xfrm>
          <a:prstGeom prst="rect">
            <a:avLst/>
          </a:prstGeom>
          <a:noFill/>
        </p:spPr>
        <p:txBody>
          <a:bodyPr wrap="square">
            <a:spAutoFit/>
          </a:bodyPr>
          <a:lstStyle/>
          <a:p>
            <a:r>
              <a:rPr lang="en-US" sz="2000" b="1" i="0" u="none" strike="noStrike" dirty="0">
                <a:solidFill>
                  <a:srgbClr val="3F3F3F"/>
                </a:solidFill>
                <a:effectLst/>
                <a:latin typeface="Garamond" panose="02020404030301010803" pitchFamily="18" charset="0"/>
              </a:rPr>
              <a:t>Terra</a:t>
            </a:r>
            <a:r>
              <a:rPr lang="en-US" sz="2000" b="0" i="0" u="none" strike="noStrike" dirty="0">
                <a:solidFill>
                  <a:srgbClr val="3F3F3F"/>
                </a:solidFill>
                <a:effectLst/>
                <a:latin typeface="Garamond" panose="02020404030301010803" pitchFamily="18" charset="0"/>
              </a:rPr>
              <a:t> MODIS</a:t>
            </a:r>
            <a:endParaRPr lang="en-US" sz="2000" dirty="0">
              <a:latin typeface="Garamond" panose="02020404030301010803" pitchFamily="18" charset="0"/>
            </a:endParaRPr>
          </a:p>
        </p:txBody>
      </p:sp>
      <p:sp>
        <p:nvSpPr>
          <p:cNvPr id="75" name="TextBox 74">
            <a:extLst>
              <a:ext uri="{FF2B5EF4-FFF2-40B4-BE49-F238E27FC236}">
                <a16:creationId xmlns:a16="http://schemas.microsoft.com/office/drawing/2014/main" id="{56994D21-239C-4BE6-AA1E-1F319929ADF1}"/>
              </a:ext>
            </a:extLst>
          </p:cNvPr>
          <p:cNvSpPr txBox="1"/>
          <p:nvPr/>
        </p:nvSpPr>
        <p:spPr>
          <a:xfrm>
            <a:off x="3861628" y="20203276"/>
            <a:ext cx="4900863" cy="707886"/>
          </a:xfrm>
          <a:prstGeom prst="rect">
            <a:avLst/>
          </a:prstGeom>
          <a:noFill/>
        </p:spPr>
        <p:txBody>
          <a:bodyPr wrap="square">
            <a:spAutoFit/>
          </a:bodyPr>
          <a:lstStyle/>
          <a:p>
            <a:pPr algn="ctr" rtl="0" fontAlgn="base"/>
            <a:r>
              <a:rPr lang="en-US" sz="2000" b="1" i="0" u="none" strike="noStrike" dirty="0">
                <a:solidFill>
                  <a:srgbClr val="3F3F3F"/>
                </a:solidFill>
                <a:effectLst/>
                <a:latin typeface="Garamond" panose="02020404030301010803" pitchFamily="18" charset="0"/>
              </a:rPr>
              <a:t>Landsat 8</a:t>
            </a:r>
            <a:r>
              <a:rPr lang="en-US" sz="2000" b="0" i="0" dirty="0">
                <a:solidFill>
                  <a:srgbClr val="000000"/>
                </a:solidFill>
                <a:effectLst/>
                <a:latin typeface="Garamond" panose="02020404030301010803" pitchFamily="18" charset="0"/>
              </a:rPr>
              <a:t>​</a:t>
            </a:r>
          </a:p>
          <a:p>
            <a:pPr algn="ctr" rtl="0" fontAlgn="base"/>
            <a:r>
              <a:rPr lang="en-US" sz="2000" b="0" i="0" u="none" strike="noStrike" dirty="0">
                <a:solidFill>
                  <a:srgbClr val="3F3F3F"/>
                </a:solidFill>
                <a:effectLst/>
                <a:latin typeface="Garamond" panose="02020404030301010803" pitchFamily="18" charset="0"/>
              </a:rPr>
              <a:t>OLI and TIRS</a:t>
            </a:r>
            <a:endParaRPr lang="en-US" sz="2000" b="0" i="0" dirty="0">
              <a:solidFill>
                <a:srgbClr val="000000"/>
              </a:solidFill>
              <a:effectLst/>
              <a:latin typeface="Garamond" panose="02020404030301010803" pitchFamily="18" charset="0"/>
            </a:endParaRPr>
          </a:p>
        </p:txBody>
      </p:sp>
      <p:sp>
        <p:nvSpPr>
          <p:cNvPr id="124" name="TextBox 123">
            <a:extLst>
              <a:ext uri="{FF2B5EF4-FFF2-40B4-BE49-F238E27FC236}">
                <a16:creationId xmlns:a16="http://schemas.microsoft.com/office/drawing/2014/main" id="{44C67988-EDF1-480A-B550-CBAE05E72463}"/>
              </a:ext>
            </a:extLst>
          </p:cNvPr>
          <p:cNvSpPr txBox="1"/>
          <p:nvPr/>
        </p:nvSpPr>
        <p:spPr>
          <a:xfrm>
            <a:off x="19220387" y="22368962"/>
            <a:ext cx="4900863" cy="461665"/>
          </a:xfrm>
          <a:prstGeom prst="rect">
            <a:avLst/>
          </a:prstGeom>
          <a:noFill/>
        </p:spPr>
        <p:txBody>
          <a:bodyPr wrap="square">
            <a:spAutoFit/>
          </a:bodyPr>
          <a:lstStyle/>
          <a:p>
            <a:pPr algn="ctr" rtl="0" fontAlgn="base"/>
            <a:r>
              <a:rPr lang="en-US" sz="2400" b="1" dirty="0">
                <a:solidFill>
                  <a:srgbClr val="3F3F3F"/>
                </a:solidFill>
                <a:latin typeface="Century Gothic" panose="020B0502020202020204" pitchFamily="34" charset="0"/>
              </a:rPr>
              <a:t>Urban Heat Health Risk Map</a:t>
            </a:r>
            <a:endParaRPr lang="en-US" sz="2400" b="0" i="0" dirty="0">
              <a:solidFill>
                <a:srgbClr val="000000"/>
              </a:solidFill>
              <a:effectLst/>
              <a:latin typeface="Segoe UI" panose="020B0502040204020203" pitchFamily="34" charset="0"/>
            </a:endParaRPr>
          </a:p>
        </p:txBody>
      </p:sp>
      <p:grpSp>
        <p:nvGrpSpPr>
          <p:cNvPr id="103" name="Group 102">
            <a:extLst>
              <a:ext uri="{FF2B5EF4-FFF2-40B4-BE49-F238E27FC236}">
                <a16:creationId xmlns:a16="http://schemas.microsoft.com/office/drawing/2014/main" id="{42DCAAF0-06E9-4603-8798-182C620522C9}"/>
              </a:ext>
            </a:extLst>
          </p:cNvPr>
          <p:cNvGrpSpPr/>
          <p:nvPr/>
        </p:nvGrpSpPr>
        <p:grpSpPr>
          <a:xfrm>
            <a:off x="18284608" y="5369041"/>
            <a:ext cx="6340914" cy="4407317"/>
            <a:chOff x="18271436" y="5270277"/>
            <a:chExt cx="6340914" cy="4407317"/>
          </a:xfrm>
        </p:grpSpPr>
        <p:pic>
          <p:nvPicPr>
            <p:cNvPr id="134" name="Picture 133" descr="A close up of a logo&#10;&#10;Description automatically generated">
              <a:extLst>
                <a:ext uri="{FF2B5EF4-FFF2-40B4-BE49-F238E27FC236}">
                  <a16:creationId xmlns:a16="http://schemas.microsoft.com/office/drawing/2014/main" id="{C6AC6302-BE20-4623-A6FD-935A8C92474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725" t="15527" r="38010" b="14861"/>
            <a:stretch/>
          </p:blipFill>
          <p:spPr>
            <a:xfrm>
              <a:off x="18322241" y="5276006"/>
              <a:ext cx="4443826" cy="3797668"/>
            </a:xfrm>
            <a:prstGeom prst="rect">
              <a:avLst/>
            </a:prstGeom>
            <a:ln>
              <a:solidFill>
                <a:schemeClr val="tx1">
                  <a:lumMod val="75000"/>
                  <a:lumOff val="25000"/>
                </a:schemeClr>
              </a:solidFill>
            </a:ln>
          </p:spPr>
        </p:pic>
        <p:pic>
          <p:nvPicPr>
            <p:cNvPr id="135" name="Picture 134" descr="A close up of a map&#10;&#10;Description automatically generated">
              <a:extLst>
                <a:ext uri="{FF2B5EF4-FFF2-40B4-BE49-F238E27FC236}">
                  <a16:creationId xmlns:a16="http://schemas.microsoft.com/office/drawing/2014/main" id="{0BC3A8C9-6991-4700-8C93-5327788E1BA6}"/>
                </a:ext>
              </a:extLst>
            </p:cNvPr>
            <p:cNvPicPr>
              <a:picLocks noChangeAspect="1"/>
            </p:cNvPicPr>
            <p:nvPr/>
          </p:nvPicPr>
          <p:blipFill rotWithShape="1">
            <a:blip r:embed="rId15">
              <a:extLst>
                <a:ext uri="{28A0092B-C50C-407E-A947-70E740481C1C}">
                  <a14:useLocalDpi xmlns:a14="http://schemas.microsoft.com/office/drawing/2010/main" val="0"/>
                </a:ext>
              </a:extLst>
            </a:blip>
            <a:srcRect l="68811" t="42568" r="3676" b="14260"/>
            <a:stretch/>
          </p:blipFill>
          <p:spPr>
            <a:xfrm>
              <a:off x="22540239" y="7610618"/>
              <a:ext cx="1629790" cy="1964790"/>
            </a:xfrm>
            <a:prstGeom prst="rect">
              <a:avLst/>
            </a:prstGeom>
            <a:ln w="12700">
              <a:solidFill>
                <a:schemeClr val="tx1">
                  <a:lumMod val="75000"/>
                  <a:lumOff val="25000"/>
                </a:schemeClr>
              </a:solidFill>
            </a:ln>
          </p:spPr>
        </p:pic>
        <p:cxnSp>
          <p:nvCxnSpPr>
            <p:cNvPr id="136" name="Straight Connector 135">
              <a:extLst>
                <a:ext uri="{FF2B5EF4-FFF2-40B4-BE49-F238E27FC236}">
                  <a16:creationId xmlns:a16="http://schemas.microsoft.com/office/drawing/2014/main" id="{6EC9446B-55D8-432B-A99A-4A30C39DB29A}"/>
                </a:ext>
              </a:extLst>
            </p:cNvPr>
            <p:cNvCxnSpPr>
              <a:cxnSpLocks/>
              <a:endCxn id="137" idx="0"/>
            </p:cNvCxnSpPr>
            <p:nvPr/>
          </p:nvCxnSpPr>
          <p:spPr>
            <a:xfrm>
              <a:off x="22785507" y="5270277"/>
              <a:ext cx="536163" cy="2412088"/>
            </a:xfrm>
            <a:prstGeom prst="line">
              <a:avLst/>
            </a:prstGeom>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751BD92B-E558-4E21-9CE7-4EBC608C2445}"/>
                </a:ext>
              </a:extLst>
            </p:cNvPr>
            <p:cNvSpPr/>
            <p:nvPr/>
          </p:nvSpPr>
          <p:spPr>
            <a:xfrm>
              <a:off x="23194944" y="7682365"/>
              <a:ext cx="253451" cy="1966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TextBox 137">
              <a:extLst>
                <a:ext uri="{FF2B5EF4-FFF2-40B4-BE49-F238E27FC236}">
                  <a16:creationId xmlns:a16="http://schemas.microsoft.com/office/drawing/2014/main" id="{7A27B28B-23EB-439A-83FA-65D90CC89D3D}"/>
                </a:ext>
              </a:extLst>
            </p:cNvPr>
            <p:cNvSpPr txBox="1"/>
            <p:nvPr/>
          </p:nvSpPr>
          <p:spPr>
            <a:xfrm>
              <a:off x="23079138" y="8098710"/>
              <a:ext cx="751177" cy="338554"/>
            </a:xfrm>
            <a:prstGeom prst="rect">
              <a:avLst/>
            </a:prstGeom>
            <a:noFill/>
          </p:spPr>
          <p:txBody>
            <a:bodyPr wrap="square" rtlCol="0">
              <a:spAutoFit/>
            </a:bodyPr>
            <a:lstStyle/>
            <a:p>
              <a:r>
                <a:rPr lang="en-US" sz="1600" b="1" dirty="0">
                  <a:solidFill>
                    <a:schemeClr val="tx1">
                      <a:lumMod val="75000"/>
                      <a:lumOff val="25000"/>
                    </a:schemeClr>
                  </a:solidFill>
                  <a:latin typeface="Century Gothic" panose="020B0502020202020204" pitchFamily="34" charset="0"/>
                </a:rPr>
                <a:t>AL</a:t>
              </a:r>
              <a:endParaRPr lang="en-US" sz="1400" b="1" dirty="0">
                <a:solidFill>
                  <a:schemeClr val="tx1">
                    <a:lumMod val="75000"/>
                    <a:lumOff val="25000"/>
                  </a:schemeClr>
                </a:solidFill>
                <a:latin typeface="Century Gothic" panose="020B0502020202020204" pitchFamily="34" charset="0"/>
              </a:endParaRPr>
            </a:p>
          </p:txBody>
        </p:sp>
        <p:sp>
          <p:nvSpPr>
            <p:cNvPr id="139" name="TextBox 138">
              <a:extLst>
                <a:ext uri="{FF2B5EF4-FFF2-40B4-BE49-F238E27FC236}">
                  <a16:creationId xmlns:a16="http://schemas.microsoft.com/office/drawing/2014/main" id="{9CEB5A33-A924-4327-8019-2582804AF8EF}"/>
                </a:ext>
              </a:extLst>
            </p:cNvPr>
            <p:cNvSpPr txBox="1"/>
            <p:nvPr/>
          </p:nvSpPr>
          <p:spPr>
            <a:xfrm>
              <a:off x="23673476" y="8112878"/>
              <a:ext cx="751177" cy="338554"/>
            </a:xfrm>
            <a:prstGeom prst="rect">
              <a:avLst/>
            </a:prstGeom>
            <a:noFill/>
          </p:spPr>
          <p:txBody>
            <a:bodyPr wrap="square" rtlCol="0">
              <a:spAutoFit/>
            </a:bodyPr>
            <a:lstStyle/>
            <a:p>
              <a:r>
                <a:rPr lang="en-US" sz="1600" b="1" dirty="0">
                  <a:solidFill>
                    <a:schemeClr val="tx1">
                      <a:lumMod val="75000"/>
                      <a:lumOff val="25000"/>
                    </a:schemeClr>
                  </a:solidFill>
                  <a:latin typeface="Century Gothic" panose="020B0502020202020204" pitchFamily="34" charset="0"/>
                </a:rPr>
                <a:t>GA</a:t>
              </a:r>
            </a:p>
          </p:txBody>
        </p:sp>
        <p:sp>
          <p:nvSpPr>
            <p:cNvPr id="140" name="TextBox 139">
              <a:extLst>
                <a:ext uri="{FF2B5EF4-FFF2-40B4-BE49-F238E27FC236}">
                  <a16:creationId xmlns:a16="http://schemas.microsoft.com/office/drawing/2014/main" id="{6419C310-DC6B-4102-B845-156130DCC110}"/>
                </a:ext>
              </a:extLst>
            </p:cNvPr>
            <p:cNvSpPr txBox="1"/>
            <p:nvPr/>
          </p:nvSpPr>
          <p:spPr>
            <a:xfrm>
              <a:off x="23491916" y="8853124"/>
              <a:ext cx="751177" cy="338554"/>
            </a:xfrm>
            <a:prstGeom prst="rect">
              <a:avLst/>
            </a:prstGeom>
            <a:noFill/>
          </p:spPr>
          <p:txBody>
            <a:bodyPr wrap="square" rtlCol="0">
              <a:spAutoFit/>
            </a:bodyPr>
            <a:lstStyle/>
            <a:p>
              <a:r>
                <a:rPr lang="en-US" sz="1600" b="1" dirty="0">
                  <a:solidFill>
                    <a:schemeClr val="tx1">
                      <a:lumMod val="75000"/>
                      <a:lumOff val="25000"/>
                    </a:schemeClr>
                  </a:solidFill>
                  <a:latin typeface="Century Gothic" panose="020B0502020202020204" pitchFamily="34" charset="0"/>
                </a:rPr>
                <a:t>FL</a:t>
              </a:r>
            </a:p>
          </p:txBody>
        </p:sp>
        <p:sp>
          <p:nvSpPr>
            <p:cNvPr id="147" name="TextBox 146">
              <a:extLst>
                <a:ext uri="{FF2B5EF4-FFF2-40B4-BE49-F238E27FC236}">
                  <a16:creationId xmlns:a16="http://schemas.microsoft.com/office/drawing/2014/main" id="{E614423B-8FEF-450C-ABBB-0F69BB62BCE0}"/>
                </a:ext>
              </a:extLst>
            </p:cNvPr>
            <p:cNvSpPr txBox="1"/>
            <p:nvPr/>
          </p:nvSpPr>
          <p:spPr>
            <a:xfrm>
              <a:off x="22515658" y="8108776"/>
              <a:ext cx="751177" cy="338554"/>
            </a:xfrm>
            <a:prstGeom prst="rect">
              <a:avLst/>
            </a:prstGeom>
            <a:noFill/>
          </p:spPr>
          <p:txBody>
            <a:bodyPr wrap="square" rtlCol="0">
              <a:spAutoFit/>
            </a:bodyPr>
            <a:lstStyle/>
            <a:p>
              <a:r>
                <a:rPr lang="en-US" sz="1600" b="1" dirty="0">
                  <a:solidFill>
                    <a:schemeClr val="tx1">
                      <a:lumMod val="75000"/>
                      <a:lumOff val="25000"/>
                    </a:schemeClr>
                  </a:solidFill>
                  <a:latin typeface="Century Gothic" panose="020B0502020202020204" pitchFamily="34" charset="0"/>
                </a:rPr>
                <a:t>MS</a:t>
              </a:r>
            </a:p>
          </p:txBody>
        </p:sp>
        <p:sp>
          <p:nvSpPr>
            <p:cNvPr id="148" name="TextBox 147">
              <a:extLst>
                <a:ext uri="{FF2B5EF4-FFF2-40B4-BE49-F238E27FC236}">
                  <a16:creationId xmlns:a16="http://schemas.microsoft.com/office/drawing/2014/main" id="{58B829CC-7638-4B06-9B83-9E33C1AC96A1}"/>
                </a:ext>
              </a:extLst>
            </p:cNvPr>
            <p:cNvSpPr txBox="1"/>
            <p:nvPr/>
          </p:nvSpPr>
          <p:spPr>
            <a:xfrm>
              <a:off x="22814975" y="9178180"/>
              <a:ext cx="1797375"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0          200      </a:t>
              </a:r>
            </a:p>
          </p:txBody>
        </p:sp>
        <p:sp>
          <p:nvSpPr>
            <p:cNvPr id="149" name="TextBox 148">
              <a:extLst>
                <a:ext uri="{FF2B5EF4-FFF2-40B4-BE49-F238E27FC236}">
                  <a16:creationId xmlns:a16="http://schemas.microsoft.com/office/drawing/2014/main" id="{EFADB68B-C6E0-427F-9633-6C079926DE7A}"/>
                </a:ext>
              </a:extLst>
            </p:cNvPr>
            <p:cNvSpPr txBox="1"/>
            <p:nvPr/>
          </p:nvSpPr>
          <p:spPr>
            <a:xfrm>
              <a:off x="18271436" y="8452236"/>
              <a:ext cx="3065049"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0         	     	     		20     </a:t>
              </a:r>
            </a:p>
          </p:txBody>
        </p:sp>
        <p:sp>
          <p:nvSpPr>
            <p:cNvPr id="150" name="TextBox 149">
              <a:extLst>
                <a:ext uri="{FF2B5EF4-FFF2-40B4-BE49-F238E27FC236}">
                  <a16:creationId xmlns:a16="http://schemas.microsoft.com/office/drawing/2014/main" id="{62A18040-1016-4208-B3FC-B419A2326B61}"/>
                </a:ext>
              </a:extLst>
            </p:cNvPr>
            <p:cNvSpPr txBox="1"/>
            <p:nvPr/>
          </p:nvSpPr>
          <p:spPr>
            <a:xfrm>
              <a:off x="20573588" y="8687642"/>
              <a:ext cx="907859"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Miles</a:t>
              </a:r>
            </a:p>
          </p:txBody>
        </p:sp>
        <p:sp>
          <p:nvSpPr>
            <p:cNvPr id="151" name="TextBox 150">
              <a:extLst>
                <a:ext uri="{FF2B5EF4-FFF2-40B4-BE49-F238E27FC236}">
                  <a16:creationId xmlns:a16="http://schemas.microsoft.com/office/drawing/2014/main" id="{6F2B50CE-ED3F-4B7F-AEAC-84BDA4BE4153}"/>
                </a:ext>
              </a:extLst>
            </p:cNvPr>
            <p:cNvSpPr txBox="1"/>
            <p:nvPr/>
          </p:nvSpPr>
          <p:spPr>
            <a:xfrm>
              <a:off x="20439233" y="6474417"/>
              <a:ext cx="1555675" cy="369332"/>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Huntsville</a:t>
              </a:r>
            </a:p>
          </p:txBody>
        </p:sp>
        <p:sp>
          <p:nvSpPr>
            <p:cNvPr id="152" name="TextBox 151">
              <a:extLst>
                <a:ext uri="{FF2B5EF4-FFF2-40B4-BE49-F238E27FC236}">
                  <a16:creationId xmlns:a16="http://schemas.microsoft.com/office/drawing/2014/main" id="{B44BD488-BBB5-40D9-8761-B8359F64812E}"/>
                </a:ext>
              </a:extLst>
            </p:cNvPr>
            <p:cNvSpPr txBox="1"/>
            <p:nvPr/>
          </p:nvSpPr>
          <p:spPr>
            <a:xfrm>
              <a:off x="23611305" y="9339040"/>
              <a:ext cx="792510"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Miles</a:t>
              </a:r>
            </a:p>
          </p:txBody>
        </p:sp>
        <p:cxnSp>
          <p:nvCxnSpPr>
            <p:cNvPr id="153" name="Straight Connector 152">
              <a:extLst>
                <a:ext uri="{FF2B5EF4-FFF2-40B4-BE49-F238E27FC236}">
                  <a16:creationId xmlns:a16="http://schemas.microsoft.com/office/drawing/2014/main" id="{1549A999-5BF4-41FA-8418-7C7C375BBF7D}"/>
                </a:ext>
              </a:extLst>
            </p:cNvPr>
            <p:cNvCxnSpPr>
              <a:cxnSpLocks/>
              <a:endCxn id="137" idx="2"/>
            </p:cNvCxnSpPr>
            <p:nvPr/>
          </p:nvCxnSpPr>
          <p:spPr>
            <a:xfrm flipV="1">
              <a:off x="18322241" y="7878968"/>
              <a:ext cx="4999429" cy="1215398"/>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56" name="Graphic 155">
            <a:extLst>
              <a:ext uri="{FF2B5EF4-FFF2-40B4-BE49-F238E27FC236}">
                <a16:creationId xmlns:a16="http://schemas.microsoft.com/office/drawing/2014/main" id="{4DDC7CA3-BDC8-40C8-8053-BCF1209E89FE}"/>
              </a:ext>
            </a:extLst>
          </p:cNvPr>
          <p:cNvPicPr>
            <a:picLocks noChangeAspect="1"/>
          </p:cNvPicPr>
          <p:nvPr/>
        </p:nvPicPr>
        <p:blipFill rotWithShape="1">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2511" t="11697" r="13592" b="16885"/>
          <a:stretch/>
        </p:blipFill>
        <p:spPr>
          <a:xfrm>
            <a:off x="12981932" y="10240495"/>
            <a:ext cx="6392244" cy="4800248"/>
          </a:xfrm>
          <a:prstGeom prst="rect">
            <a:avLst/>
          </a:prstGeom>
        </p:spPr>
      </p:pic>
      <p:grpSp>
        <p:nvGrpSpPr>
          <p:cNvPr id="157" name="Group 156">
            <a:extLst>
              <a:ext uri="{FF2B5EF4-FFF2-40B4-BE49-F238E27FC236}">
                <a16:creationId xmlns:a16="http://schemas.microsoft.com/office/drawing/2014/main" id="{3DF31E46-D08C-4019-9EC1-D2584F64CBD9}"/>
              </a:ext>
            </a:extLst>
          </p:cNvPr>
          <p:cNvGrpSpPr/>
          <p:nvPr/>
        </p:nvGrpSpPr>
        <p:grpSpPr>
          <a:xfrm>
            <a:off x="20208744" y="11450956"/>
            <a:ext cx="3882108" cy="2293827"/>
            <a:chOff x="188735" y="6775383"/>
            <a:chExt cx="3882108" cy="2293827"/>
          </a:xfrm>
        </p:grpSpPr>
        <p:grpSp>
          <p:nvGrpSpPr>
            <p:cNvPr id="158" name="Group 157">
              <a:extLst>
                <a:ext uri="{FF2B5EF4-FFF2-40B4-BE49-F238E27FC236}">
                  <a16:creationId xmlns:a16="http://schemas.microsoft.com/office/drawing/2014/main" id="{47CAD035-78A1-4E06-ABF2-A65EC690F85E}"/>
                </a:ext>
              </a:extLst>
            </p:cNvPr>
            <p:cNvGrpSpPr/>
            <p:nvPr/>
          </p:nvGrpSpPr>
          <p:grpSpPr>
            <a:xfrm>
              <a:off x="188735" y="6775383"/>
              <a:ext cx="3882108" cy="2293827"/>
              <a:chOff x="188735" y="6775383"/>
              <a:chExt cx="3882108" cy="2293827"/>
            </a:xfrm>
          </p:grpSpPr>
          <p:grpSp>
            <p:nvGrpSpPr>
              <p:cNvPr id="166" name="Group 165">
                <a:extLst>
                  <a:ext uri="{FF2B5EF4-FFF2-40B4-BE49-F238E27FC236}">
                    <a16:creationId xmlns:a16="http://schemas.microsoft.com/office/drawing/2014/main" id="{279DE217-9883-4C77-91F8-F3D10E9C8F1F}"/>
                  </a:ext>
                </a:extLst>
              </p:cNvPr>
              <p:cNvGrpSpPr/>
              <p:nvPr/>
            </p:nvGrpSpPr>
            <p:grpSpPr>
              <a:xfrm>
                <a:off x="188735" y="6775383"/>
                <a:ext cx="3882108" cy="1735632"/>
                <a:chOff x="8504825" y="2072758"/>
                <a:chExt cx="3824337" cy="2420634"/>
              </a:xfrm>
            </p:grpSpPr>
            <p:grpSp>
              <p:nvGrpSpPr>
                <p:cNvPr id="170" name="Group 169">
                  <a:extLst>
                    <a:ext uri="{FF2B5EF4-FFF2-40B4-BE49-F238E27FC236}">
                      <a16:creationId xmlns:a16="http://schemas.microsoft.com/office/drawing/2014/main" id="{3607C497-546F-46AD-8E3D-A4BE444EBC43}"/>
                    </a:ext>
                  </a:extLst>
                </p:cNvPr>
                <p:cNvGrpSpPr/>
                <p:nvPr/>
              </p:nvGrpSpPr>
              <p:grpSpPr>
                <a:xfrm>
                  <a:off x="9026699" y="2714047"/>
                  <a:ext cx="1775460" cy="1779345"/>
                  <a:chOff x="9214873" y="2545168"/>
                  <a:chExt cx="1775460" cy="1779345"/>
                </a:xfrm>
              </p:grpSpPr>
              <p:sp>
                <p:nvSpPr>
                  <p:cNvPr id="172" name="TextBox 171">
                    <a:extLst>
                      <a:ext uri="{FF2B5EF4-FFF2-40B4-BE49-F238E27FC236}">
                        <a16:creationId xmlns:a16="http://schemas.microsoft.com/office/drawing/2014/main" id="{B1A76E70-C3B0-45B9-9168-D92673023846}"/>
                      </a:ext>
                    </a:extLst>
                  </p:cNvPr>
                  <p:cNvSpPr txBox="1"/>
                  <p:nvPr/>
                </p:nvSpPr>
                <p:spPr>
                  <a:xfrm>
                    <a:off x="9219407" y="2545168"/>
                    <a:ext cx="1770926" cy="472171"/>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+ 0 – 2 °F  </a:t>
                    </a:r>
                  </a:p>
                </p:txBody>
              </p:sp>
              <p:sp>
                <p:nvSpPr>
                  <p:cNvPr id="173" name="TextBox 172">
                    <a:extLst>
                      <a:ext uri="{FF2B5EF4-FFF2-40B4-BE49-F238E27FC236}">
                        <a16:creationId xmlns:a16="http://schemas.microsoft.com/office/drawing/2014/main" id="{D9644D87-155F-4CBD-B597-33C6A615980C}"/>
                      </a:ext>
                    </a:extLst>
                  </p:cNvPr>
                  <p:cNvSpPr txBox="1"/>
                  <p:nvPr/>
                </p:nvSpPr>
                <p:spPr>
                  <a:xfrm>
                    <a:off x="9219407" y="3441865"/>
                    <a:ext cx="1770926" cy="472171"/>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+ 4 – 6 °F</a:t>
                    </a:r>
                  </a:p>
                </p:txBody>
              </p:sp>
              <p:sp>
                <p:nvSpPr>
                  <p:cNvPr id="174" name="TextBox 173">
                    <a:extLst>
                      <a:ext uri="{FF2B5EF4-FFF2-40B4-BE49-F238E27FC236}">
                        <a16:creationId xmlns:a16="http://schemas.microsoft.com/office/drawing/2014/main" id="{951C22BE-B327-46F0-A8F4-577EAC2B7221}"/>
                      </a:ext>
                    </a:extLst>
                  </p:cNvPr>
                  <p:cNvSpPr txBox="1"/>
                  <p:nvPr/>
                </p:nvSpPr>
                <p:spPr>
                  <a:xfrm>
                    <a:off x="9219407" y="3036608"/>
                    <a:ext cx="1770926" cy="472171"/>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+ 2 - 4 °F </a:t>
                    </a:r>
                  </a:p>
                </p:txBody>
              </p:sp>
              <p:sp>
                <p:nvSpPr>
                  <p:cNvPr id="175" name="TextBox 174">
                    <a:extLst>
                      <a:ext uri="{FF2B5EF4-FFF2-40B4-BE49-F238E27FC236}">
                        <a16:creationId xmlns:a16="http://schemas.microsoft.com/office/drawing/2014/main" id="{1370E672-20C8-48CD-BF7B-3C060F591BBD}"/>
                      </a:ext>
                    </a:extLst>
                  </p:cNvPr>
                  <p:cNvSpPr txBox="1"/>
                  <p:nvPr/>
                </p:nvSpPr>
                <p:spPr>
                  <a:xfrm>
                    <a:off x="9214873" y="3852342"/>
                    <a:ext cx="1770926" cy="47217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+ 6 - 8 °F </a:t>
                    </a:r>
                  </a:p>
                </p:txBody>
              </p:sp>
            </p:grpSp>
            <p:sp>
              <p:nvSpPr>
                <p:cNvPr id="171" name="TextBox 170">
                  <a:extLst>
                    <a:ext uri="{FF2B5EF4-FFF2-40B4-BE49-F238E27FC236}">
                      <a16:creationId xmlns:a16="http://schemas.microsoft.com/office/drawing/2014/main" id="{9223E296-EA9C-4C4F-975B-E9FC534B6D5A}"/>
                    </a:ext>
                  </a:extLst>
                </p:cNvPr>
                <p:cNvSpPr txBox="1"/>
                <p:nvPr/>
              </p:nvSpPr>
              <p:spPr>
                <a:xfrm>
                  <a:off x="8504825" y="2072758"/>
                  <a:ext cx="3824337" cy="472171"/>
                </a:xfrm>
                <a:prstGeom prst="rect">
                  <a:avLst/>
                </a:prstGeom>
                <a:solidFill>
                  <a:schemeClr val="bg1"/>
                </a:solidFill>
              </p:spPr>
              <p:txBody>
                <a:bodyPr wrap="square" rtlCol="0">
                  <a:spAutoFit/>
                </a:bodyPr>
                <a:lstStyle/>
                <a:p>
                  <a:r>
                    <a:rPr lang="en-US" sz="1600" b="1" dirty="0">
                      <a:solidFill>
                        <a:schemeClr val="tx1">
                          <a:lumMod val="75000"/>
                          <a:lumOff val="25000"/>
                        </a:schemeClr>
                      </a:solidFill>
                      <a:latin typeface="Century Gothic" panose="020B0502020202020204" pitchFamily="34" charset="0"/>
                    </a:rPr>
                    <a:t>Change in LST (°F)</a:t>
                  </a:r>
                </a:p>
              </p:txBody>
            </p:sp>
          </p:grpSp>
          <p:grpSp>
            <p:nvGrpSpPr>
              <p:cNvPr id="167" name="Group 166">
                <a:extLst>
                  <a:ext uri="{FF2B5EF4-FFF2-40B4-BE49-F238E27FC236}">
                    <a16:creationId xmlns:a16="http://schemas.microsoft.com/office/drawing/2014/main" id="{43015B35-C7E8-4FF3-B87B-E91438FA2AE3}"/>
                  </a:ext>
                </a:extLst>
              </p:cNvPr>
              <p:cNvGrpSpPr/>
              <p:nvPr/>
            </p:nvGrpSpPr>
            <p:grpSpPr>
              <a:xfrm>
                <a:off x="718490" y="8440080"/>
                <a:ext cx="2074722" cy="629130"/>
                <a:chOff x="8970728" y="3590682"/>
                <a:chExt cx="2074722" cy="629130"/>
              </a:xfrm>
            </p:grpSpPr>
            <p:sp>
              <p:nvSpPr>
                <p:cNvPr id="168" name="TextBox 167">
                  <a:extLst>
                    <a:ext uri="{FF2B5EF4-FFF2-40B4-BE49-F238E27FC236}">
                      <a16:creationId xmlns:a16="http://schemas.microsoft.com/office/drawing/2014/main" id="{4B6E3019-C4D4-4B4D-B533-A61F68F4EF16}"/>
                    </a:ext>
                  </a:extLst>
                </p:cNvPr>
                <p:cNvSpPr txBox="1"/>
                <p:nvPr/>
              </p:nvSpPr>
              <p:spPr>
                <a:xfrm>
                  <a:off x="8972980" y="3590682"/>
                  <a:ext cx="2072470"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City of Huntsville</a:t>
                  </a:r>
                </a:p>
              </p:txBody>
            </p:sp>
            <p:sp>
              <p:nvSpPr>
                <p:cNvPr id="169" name="TextBox 168">
                  <a:extLst>
                    <a:ext uri="{FF2B5EF4-FFF2-40B4-BE49-F238E27FC236}">
                      <a16:creationId xmlns:a16="http://schemas.microsoft.com/office/drawing/2014/main" id="{C9AE5708-FC6D-4BF4-B768-0C4DF0E44CED}"/>
                    </a:ext>
                  </a:extLst>
                </p:cNvPr>
                <p:cNvSpPr txBox="1"/>
                <p:nvPr/>
              </p:nvSpPr>
              <p:spPr>
                <a:xfrm>
                  <a:off x="8970728" y="3881258"/>
                  <a:ext cx="1797678" cy="338554"/>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Census Tracts</a:t>
                  </a:r>
                </a:p>
              </p:txBody>
            </p:sp>
          </p:grpSp>
        </p:grpSp>
        <p:grpSp>
          <p:nvGrpSpPr>
            <p:cNvPr id="159" name="Group 158">
              <a:extLst>
                <a:ext uri="{FF2B5EF4-FFF2-40B4-BE49-F238E27FC236}">
                  <a16:creationId xmlns:a16="http://schemas.microsoft.com/office/drawing/2014/main" id="{EA3534CE-4CA0-4E36-B6B5-53EA56B13243}"/>
                </a:ext>
              </a:extLst>
            </p:cNvPr>
            <p:cNvGrpSpPr/>
            <p:nvPr/>
          </p:nvGrpSpPr>
          <p:grpSpPr>
            <a:xfrm>
              <a:off x="281215" y="7348608"/>
              <a:ext cx="441151" cy="1652398"/>
              <a:chOff x="170375" y="7348608"/>
              <a:chExt cx="441151" cy="1652398"/>
            </a:xfrm>
          </p:grpSpPr>
          <p:sp>
            <p:nvSpPr>
              <p:cNvPr id="160" name="Rectangle 159">
                <a:extLst>
                  <a:ext uri="{FF2B5EF4-FFF2-40B4-BE49-F238E27FC236}">
                    <a16:creationId xmlns:a16="http://schemas.microsoft.com/office/drawing/2014/main" id="{3CE9660D-2E91-4DB1-94A1-3D55BF6E3D3D}"/>
                  </a:ext>
                </a:extLst>
              </p:cNvPr>
              <p:cNvSpPr/>
              <p:nvPr/>
            </p:nvSpPr>
            <p:spPr>
              <a:xfrm>
                <a:off x="170375" y="7927808"/>
                <a:ext cx="438899" cy="200275"/>
              </a:xfrm>
              <a:prstGeom prst="rect">
                <a:avLst/>
              </a:prstGeom>
              <a:solidFill>
                <a:srgbClr val="F98145"/>
              </a:solid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61" name="Rectangle 160">
                <a:extLst>
                  <a:ext uri="{FF2B5EF4-FFF2-40B4-BE49-F238E27FC236}">
                    <a16:creationId xmlns:a16="http://schemas.microsoft.com/office/drawing/2014/main" id="{E01A5B43-B534-4602-A007-53B3C7A74577}"/>
                  </a:ext>
                </a:extLst>
              </p:cNvPr>
              <p:cNvSpPr/>
              <p:nvPr/>
            </p:nvSpPr>
            <p:spPr>
              <a:xfrm>
                <a:off x="170375" y="8217408"/>
                <a:ext cx="438899" cy="200275"/>
              </a:xfrm>
              <a:prstGeom prst="rect">
                <a:avLst/>
              </a:prstGeom>
              <a:solidFill>
                <a:srgbClr val="F84544"/>
              </a:solid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62" name="Rectangle 161">
                <a:extLst>
                  <a:ext uri="{FF2B5EF4-FFF2-40B4-BE49-F238E27FC236}">
                    <a16:creationId xmlns:a16="http://schemas.microsoft.com/office/drawing/2014/main" id="{5E31F54A-B4FC-4CA6-A009-0896CDF99B02}"/>
                  </a:ext>
                </a:extLst>
              </p:cNvPr>
              <p:cNvSpPr/>
              <p:nvPr/>
            </p:nvSpPr>
            <p:spPr>
              <a:xfrm>
                <a:off x="170375" y="7638208"/>
                <a:ext cx="438899" cy="200275"/>
              </a:xfrm>
              <a:prstGeom prst="rect">
                <a:avLst/>
              </a:prstGeom>
              <a:solidFill>
                <a:srgbClr val="F7BA44"/>
              </a:solid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63" name="Rectangle 162">
                <a:extLst>
                  <a:ext uri="{FF2B5EF4-FFF2-40B4-BE49-F238E27FC236}">
                    <a16:creationId xmlns:a16="http://schemas.microsoft.com/office/drawing/2014/main" id="{407C248C-09E9-470E-88A1-E32AB1EFB928}"/>
                  </a:ext>
                </a:extLst>
              </p:cNvPr>
              <p:cNvSpPr/>
              <p:nvPr/>
            </p:nvSpPr>
            <p:spPr>
              <a:xfrm>
                <a:off x="170375" y="7348608"/>
                <a:ext cx="438899" cy="200275"/>
              </a:xfrm>
              <a:prstGeom prst="rect">
                <a:avLst/>
              </a:prstGeom>
              <a:solidFill>
                <a:srgbClr val="F9F844"/>
              </a:solid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64" name="Rectangle 163">
                <a:extLst>
                  <a:ext uri="{FF2B5EF4-FFF2-40B4-BE49-F238E27FC236}">
                    <a16:creationId xmlns:a16="http://schemas.microsoft.com/office/drawing/2014/main" id="{D09981A0-9A10-4F72-9F47-65EDED8A711F}"/>
                  </a:ext>
                </a:extLst>
              </p:cNvPr>
              <p:cNvSpPr/>
              <p:nvPr/>
            </p:nvSpPr>
            <p:spPr>
              <a:xfrm>
                <a:off x="170375" y="8511509"/>
                <a:ext cx="438899" cy="2002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65" name="Rectangle 164">
                <a:extLst>
                  <a:ext uri="{FF2B5EF4-FFF2-40B4-BE49-F238E27FC236}">
                    <a16:creationId xmlns:a16="http://schemas.microsoft.com/office/drawing/2014/main" id="{A612013D-84A7-4BD0-A543-544D8E512703}"/>
                  </a:ext>
                </a:extLst>
              </p:cNvPr>
              <p:cNvSpPr/>
              <p:nvPr/>
            </p:nvSpPr>
            <p:spPr>
              <a:xfrm>
                <a:off x="172627" y="8800731"/>
                <a:ext cx="438899" cy="20027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grpSp>
      <p:sp>
        <p:nvSpPr>
          <p:cNvPr id="176" name="TextBox 175">
            <a:extLst>
              <a:ext uri="{FF2B5EF4-FFF2-40B4-BE49-F238E27FC236}">
                <a16:creationId xmlns:a16="http://schemas.microsoft.com/office/drawing/2014/main" id="{3B388196-3464-4CCF-9EF0-E4615617180B}"/>
              </a:ext>
            </a:extLst>
          </p:cNvPr>
          <p:cNvSpPr txBox="1"/>
          <p:nvPr/>
        </p:nvSpPr>
        <p:spPr>
          <a:xfrm>
            <a:off x="19147382" y="10260416"/>
            <a:ext cx="4900863" cy="461665"/>
          </a:xfrm>
          <a:prstGeom prst="rect">
            <a:avLst/>
          </a:prstGeom>
          <a:noFill/>
        </p:spPr>
        <p:txBody>
          <a:bodyPr wrap="square">
            <a:spAutoFit/>
          </a:bodyPr>
          <a:lstStyle/>
          <a:p>
            <a:pPr algn="ctr" fontAlgn="base"/>
            <a:r>
              <a:rPr lang="en-US" sz="2400" b="1" i="0" dirty="0">
                <a:solidFill>
                  <a:srgbClr val="3F3F3F"/>
                </a:solidFill>
                <a:effectLst/>
                <a:latin typeface="Century Gothic" panose="020B0502020202020204" pitchFamily="34" charset="0"/>
              </a:rPr>
              <a:t>LST Change from </a:t>
            </a:r>
            <a:r>
              <a:rPr lang="en-US" sz="2400" b="1" dirty="0">
                <a:solidFill>
                  <a:srgbClr val="3F3F3F"/>
                </a:solidFill>
                <a:latin typeface="Century Gothic" panose="020B0502020202020204" pitchFamily="34" charset="0"/>
              </a:rPr>
              <a:t>2010 to </a:t>
            </a:r>
            <a:r>
              <a:rPr lang="en-US" sz="2400" b="1" i="0" dirty="0">
                <a:solidFill>
                  <a:srgbClr val="3F3F3F"/>
                </a:solidFill>
                <a:effectLst/>
                <a:latin typeface="Century Gothic" panose="020B0502020202020204" pitchFamily="34" charset="0"/>
              </a:rPr>
              <a:t>2019</a:t>
            </a:r>
            <a:endParaRPr lang="en-US" sz="2400" b="0" i="0" dirty="0">
              <a:solidFill>
                <a:srgbClr val="000000"/>
              </a:solidFill>
              <a:effectLst/>
              <a:latin typeface="Segoe UI" panose="020B0502040204020203" pitchFamily="34" charset="0"/>
            </a:endParaRPr>
          </a:p>
        </p:txBody>
      </p:sp>
      <p:grpSp>
        <p:nvGrpSpPr>
          <p:cNvPr id="177" name="Group 176">
            <a:extLst>
              <a:ext uri="{FF2B5EF4-FFF2-40B4-BE49-F238E27FC236}">
                <a16:creationId xmlns:a16="http://schemas.microsoft.com/office/drawing/2014/main" id="{9F2AB5F9-A6F0-4B60-8FB1-98F0D441E58C}"/>
              </a:ext>
            </a:extLst>
          </p:cNvPr>
          <p:cNvGrpSpPr/>
          <p:nvPr/>
        </p:nvGrpSpPr>
        <p:grpSpPr>
          <a:xfrm>
            <a:off x="19358308" y="14508158"/>
            <a:ext cx="3651009" cy="596363"/>
            <a:chOff x="7780013" y="5962314"/>
            <a:chExt cx="4030887" cy="658413"/>
          </a:xfrm>
        </p:grpSpPr>
        <p:pic>
          <p:nvPicPr>
            <p:cNvPr id="178" name="Graphic 177">
              <a:extLst>
                <a:ext uri="{FF2B5EF4-FFF2-40B4-BE49-F238E27FC236}">
                  <a16:creationId xmlns:a16="http://schemas.microsoft.com/office/drawing/2014/main" id="{2F463320-7E1B-4933-AED0-EC5569428351}"/>
                </a:ext>
              </a:extLst>
            </p:cNvPr>
            <p:cNvPicPr>
              <a:picLocks noChangeAspect="1"/>
            </p:cNvPicPr>
            <p:nvPr/>
          </p:nvPicPr>
          <p:blipFill rotWithShape="1">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7934" t="87136" r="54622" b="10554"/>
            <a:stretch/>
          </p:blipFill>
          <p:spPr>
            <a:xfrm flipV="1">
              <a:off x="7882014" y="6436061"/>
              <a:ext cx="3315712" cy="158077"/>
            </a:xfrm>
            <a:prstGeom prst="rect">
              <a:avLst/>
            </a:prstGeom>
          </p:spPr>
        </p:pic>
        <p:pic>
          <p:nvPicPr>
            <p:cNvPr id="179" name="Picture 178">
              <a:extLst>
                <a:ext uri="{FF2B5EF4-FFF2-40B4-BE49-F238E27FC236}">
                  <a16:creationId xmlns:a16="http://schemas.microsoft.com/office/drawing/2014/main" id="{36FB586D-26AE-4656-973A-8C2E1BBA04C5}"/>
                </a:ext>
              </a:extLst>
            </p:cNvPr>
            <p:cNvPicPr>
              <a:picLocks noChangeAspect="1"/>
            </p:cNvPicPr>
            <p:nvPr/>
          </p:nvPicPr>
          <p:blipFill>
            <a:blip r:embed="rId19"/>
            <a:stretch>
              <a:fillRect/>
            </a:stretch>
          </p:blipFill>
          <p:spPr>
            <a:xfrm>
              <a:off x="11485884" y="6251394"/>
              <a:ext cx="311624" cy="369333"/>
            </a:xfrm>
            <a:prstGeom prst="rect">
              <a:avLst/>
            </a:prstGeom>
          </p:spPr>
        </p:pic>
        <p:sp>
          <p:nvSpPr>
            <p:cNvPr id="180" name="TextBox 179">
              <a:extLst>
                <a:ext uri="{FF2B5EF4-FFF2-40B4-BE49-F238E27FC236}">
                  <a16:creationId xmlns:a16="http://schemas.microsoft.com/office/drawing/2014/main" id="{8EC275E4-0908-4214-99D4-957E24F760BC}"/>
                </a:ext>
              </a:extLst>
            </p:cNvPr>
            <p:cNvSpPr txBox="1"/>
            <p:nvPr/>
          </p:nvSpPr>
          <p:spPr>
            <a:xfrm>
              <a:off x="11467188" y="5962314"/>
              <a:ext cx="343712" cy="307777"/>
            </a:xfrm>
            <a:prstGeom prst="rect">
              <a:avLst/>
            </a:prstGeom>
            <a:solidFill>
              <a:schemeClr val="bg1"/>
            </a:solid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N</a:t>
              </a:r>
            </a:p>
          </p:txBody>
        </p:sp>
        <p:sp>
          <p:nvSpPr>
            <p:cNvPr id="181" name="TextBox 180">
              <a:extLst>
                <a:ext uri="{FF2B5EF4-FFF2-40B4-BE49-F238E27FC236}">
                  <a16:creationId xmlns:a16="http://schemas.microsoft.com/office/drawing/2014/main" id="{F11CB219-C69D-49B7-946B-E1FEB3A7858B}"/>
                </a:ext>
              </a:extLst>
            </p:cNvPr>
            <p:cNvSpPr txBox="1"/>
            <p:nvPr/>
          </p:nvSpPr>
          <p:spPr>
            <a:xfrm>
              <a:off x="7780013" y="6164444"/>
              <a:ext cx="304800" cy="373780"/>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0</a:t>
              </a:r>
            </a:p>
          </p:txBody>
        </p:sp>
        <p:sp>
          <p:nvSpPr>
            <p:cNvPr id="182" name="TextBox 181">
              <a:extLst>
                <a:ext uri="{FF2B5EF4-FFF2-40B4-BE49-F238E27FC236}">
                  <a16:creationId xmlns:a16="http://schemas.microsoft.com/office/drawing/2014/main" id="{726988BC-244A-4223-986D-D38C9B8FC68F}"/>
                </a:ext>
              </a:extLst>
            </p:cNvPr>
            <p:cNvSpPr txBox="1"/>
            <p:nvPr/>
          </p:nvSpPr>
          <p:spPr>
            <a:xfrm>
              <a:off x="9289507" y="6164444"/>
              <a:ext cx="500725" cy="373780"/>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10</a:t>
              </a:r>
            </a:p>
          </p:txBody>
        </p:sp>
        <p:sp>
          <p:nvSpPr>
            <p:cNvPr id="183" name="TextBox 182">
              <a:extLst>
                <a:ext uri="{FF2B5EF4-FFF2-40B4-BE49-F238E27FC236}">
                  <a16:creationId xmlns:a16="http://schemas.microsoft.com/office/drawing/2014/main" id="{D4C4BBF0-1FE7-48EF-901F-59AB533195B6}"/>
                </a:ext>
              </a:extLst>
            </p:cNvPr>
            <p:cNvSpPr txBox="1"/>
            <p:nvPr/>
          </p:nvSpPr>
          <p:spPr>
            <a:xfrm>
              <a:off x="10490624" y="6164444"/>
              <a:ext cx="1181261" cy="373780"/>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20 miles    </a:t>
              </a:r>
            </a:p>
          </p:txBody>
        </p:sp>
      </p:grpSp>
      <p:graphicFrame>
        <p:nvGraphicFramePr>
          <p:cNvPr id="184" name="Chart 183">
            <a:extLst>
              <a:ext uri="{FF2B5EF4-FFF2-40B4-BE49-F238E27FC236}">
                <a16:creationId xmlns:a16="http://schemas.microsoft.com/office/drawing/2014/main" id="{FB852483-37CD-4500-9E34-095E3B776C9A}"/>
              </a:ext>
            </a:extLst>
          </p:cNvPr>
          <p:cNvGraphicFramePr>
            <a:graphicFrameLocks/>
          </p:cNvGraphicFramePr>
          <p:nvPr>
            <p:extLst>
              <p:ext uri="{D42A27DB-BD31-4B8C-83A1-F6EECF244321}">
                <p14:modId xmlns:p14="http://schemas.microsoft.com/office/powerpoint/2010/main" val="396855383"/>
              </p:ext>
            </p:extLst>
          </p:nvPr>
        </p:nvGraphicFramePr>
        <p:xfrm>
          <a:off x="12862856" y="15495300"/>
          <a:ext cx="5852160" cy="5601544"/>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85" name="Chart 184">
            <a:extLst>
              <a:ext uri="{FF2B5EF4-FFF2-40B4-BE49-F238E27FC236}">
                <a16:creationId xmlns:a16="http://schemas.microsoft.com/office/drawing/2014/main" id="{612E92DC-90A2-497C-8E25-5B07DC390B9A}"/>
              </a:ext>
            </a:extLst>
          </p:cNvPr>
          <p:cNvGraphicFramePr>
            <a:graphicFrameLocks/>
          </p:cNvGraphicFramePr>
          <p:nvPr>
            <p:extLst>
              <p:ext uri="{D42A27DB-BD31-4B8C-83A1-F6EECF244321}">
                <p14:modId xmlns:p14="http://schemas.microsoft.com/office/powerpoint/2010/main" val="2078508441"/>
              </p:ext>
            </p:extLst>
          </p:nvPr>
        </p:nvGraphicFramePr>
        <p:xfrm>
          <a:off x="18382922" y="15117197"/>
          <a:ext cx="5852160" cy="6906775"/>
        </p:xfrm>
        <a:graphic>
          <a:graphicData uri="http://schemas.openxmlformats.org/drawingml/2006/chart">
            <c:chart xmlns:c="http://schemas.openxmlformats.org/drawingml/2006/chart" xmlns:r="http://schemas.openxmlformats.org/officeDocument/2006/relationships" r:id="rId21"/>
          </a:graphicData>
        </a:graphic>
      </p:graphicFrame>
      <p:sp>
        <p:nvSpPr>
          <p:cNvPr id="1025" name="Rectangle 1024">
            <a:extLst>
              <a:ext uri="{FF2B5EF4-FFF2-40B4-BE49-F238E27FC236}">
                <a16:creationId xmlns:a16="http://schemas.microsoft.com/office/drawing/2014/main" id="{C931D01A-E6BC-4787-8E48-52A7FE7976F3}"/>
              </a:ext>
            </a:extLst>
          </p:cNvPr>
          <p:cNvSpPr/>
          <p:nvPr/>
        </p:nvSpPr>
        <p:spPr>
          <a:xfrm>
            <a:off x="16404536" y="25148599"/>
            <a:ext cx="667123" cy="709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erson wearing a suit and tie&#10;&#10;Description automatically generated">
            <a:extLst>
              <a:ext uri="{FF2B5EF4-FFF2-40B4-BE49-F238E27FC236}">
                <a16:creationId xmlns:a16="http://schemas.microsoft.com/office/drawing/2014/main" id="{B4ED367A-E788-4BFC-A5EC-65D3747BB2CF}"/>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7628" t="12183" r="10064" b="19194"/>
          <a:stretch/>
        </p:blipFill>
        <p:spPr>
          <a:xfrm>
            <a:off x="7095759" y="31042995"/>
            <a:ext cx="1643261" cy="1645920"/>
          </a:xfrm>
          <a:prstGeom prst="flowChartConnector">
            <a:avLst/>
          </a:prstGeom>
        </p:spPr>
      </p:pic>
      <p:sp>
        <p:nvSpPr>
          <p:cNvPr id="186" name="Text Placeholder 16">
            <a:extLst>
              <a:ext uri="{FF2B5EF4-FFF2-40B4-BE49-F238E27FC236}">
                <a16:creationId xmlns:a16="http://schemas.microsoft.com/office/drawing/2014/main" id="{0E788F06-843B-448C-9AFD-2E9DA43214A6}"/>
              </a:ext>
            </a:extLst>
          </p:cNvPr>
          <p:cNvSpPr txBox="1">
            <a:spLocks/>
          </p:cNvSpPr>
          <p:nvPr/>
        </p:nvSpPr>
        <p:spPr>
          <a:xfrm>
            <a:off x="12721151" y="5335791"/>
            <a:ext cx="5235912" cy="242946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Clr>
                <a:srgbClr val="006D9D"/>
              </a:buClr>
              <a:buFont typeface="Webdings" panose="05030102010509060703" pitchFamily="18" charset="2"/>
              <a:buChar char=""/>
            </a:pPr>
            <a:r>
              <a:rPr lang="en-US" sz="2900" b="1" dirty="0">
                <a:solidFill>
                  <a:schemeClr val="tx1">
                    <a:lumMod val="75000"/>
                    <a:lumOff val="25000"/>
                  </a:schemeClr>
                </a:solidFill>
                <a:latin typeface="Garamond" panose="02020404030301010803" pitchFamily="18" charset="0"/>
              </a:rPr>
              <a:t>The City of Huntsville</a:t>
            </a:r>
            <a:r>
              <a:rPr lang="en-US" sz="2900" dirty="0">
                <a:solidFill>
                  <a:schemeClr val="tx1">
                    <a:lumMod val="75000"/>
                    <a:lumOff val="25000"/>
                  </a:schemeClr>
                </a:solidFill>
                <a:latin typeface="Garamond" panose="02020404030301010803" pitchFamily="18" charset="0"/>
              </a:rPr>
              <a:t>: Urban and Economic Development, Geographic Information Systems (GIS), Urban and Long-Range Planning, City Planning, Landscape Management, and City Engineering</a:t>
            </a:r>
          </a:p>
        </p:txBody>
      </p:sp>
      <p:sp>
        <p:nvSpPr>
          <p:cNvPr id="187" name="TextBox 186">
            <a:extLst>
              <a:ext uri="{FF2B5EF4-FFF2-40B4-BE49-F238E27FC236}">
                <a16:creationId xmlns:a16="http://schemas.microsoft.com/office/drawing/2014/main" id="{14CD0F7E-1F78-4326-B1D1-C38C1B38A0BB}"/>
              </a:ext>
            </a:extLst>
          </p:cNvPr>
          <p:cNvSpPr txBox="1"/>
          <p:nvPr/>
        </p:nvSpPr>
        <p:spPr>
          <a:xfrm>
            <a:off x="12782339" y="4467914"/>
            <a:ext cx="5174723" cy="769441"/>
          </a:xfrm>
          <a:prstGeom prst="rect">
            <a:avLst/>
          </a:prstGeom>
          <a:noFill/>
        </p:spPr>
        <p:txBody>
          <a:bodyPr wrap="square" rtlCol="0">
            <a:spAutoFit/>
          </a:bodyPr>
          <a:lstStyle/>
          <a:p>
            <a:r>
              <a:rPr lang="en-US" sz="4400" b="1" dirty="0">
                <a:solidFill>
                  <a:srgbClr val="006D9D"/>
                </a:solidFill>
                <a:latin typeface="Century Gothic" panose="020B0502020202020204" pitchFamily="34" charset="0"/>
              </a:rPr>
              <a:t>Project Partners</a:t>
            </a:r>
          </a:p>
        </p:txBody>
      </p:sp>
      <p:sp>
        <p:nvSpPr>
          <p:cNvPr id="141" name="TextBox 140">
            <a:extLst>
              <a:ext uri="{FF2B5EF4-FFF2-40B4-BE49-F238E27FC236}">
                <a16:creationId xmlns:a16="http://schemas.microsoft.com/office/drawing/2014/main" id="{44147B62-90A4-A64F-8A85-278FC874736F}"/>
              </a:ext>
            </a:extLst>
          </p:cNvPr>
          <p:cNvSpPr txBox="1"/>
          <p:nvPr/>
        </p:nvSpPr>
        <p:spPr>
          <a:xfrm>
            <a:off x="843275" y="21681091"/>
            <a:ext cx="3849131" cy="769441"/>
          </a:xfrm>
          <a:prstGeom prst="rect">
            <a:avLst/>
          </a:prstGeom>
          <a:noFill/>
        </p:spPr>
        <p:txBody>
          <a:bodyPr wrap="none" rtlCol="0" anchor="ctr">
            <a:spAutoFit/>
          </a:bodyPr>
          <a:lstStyle/>
          <a:p>
            <a:r>
              <a:rPr lang="en-US" sz="4400" b="1" dirty="0">
                <a:solidFill>
                  <a:srgbClr val="006D9D"/>
                </a:solidFill>
                <a:latin typeface="Century Gothic" panose="020B0502020202020204" pitchFamily="34" charset="0"/>
              </a:rPr>
              <a:t>Methodology</a:t>
            </a:r>
          </a:p>
        </p:txBody>
      </p:sp>
      <p:grpSp>
        <p:nvGrpSpPr>
          <p:cNvPr id="142" name="Group 141">
            <a:extLst>
              <a:ext uri="{FF2B5EF4-FFF2-40B4-BE49-F238E27FC236}">
                <a16:creationId xmlns:a16="http://schemas.microsoft.com/office/drawing/2014/main" id="{7AA0FF37-3402-2244-95B8-1B6B577E4167}"/>
              </a:ext>
            </a:extLst>
          </p:cNvPr>
          <p:cNvGrpSpPr/>
          <p:nvPr/>
        </p:nvGrpSpPr>
        <p:grpSpPr>
          <a:xfrm>
            <a:off x="9882020" y="21944701"/>
            <a:ext cx="2526164" cy="7490314"/>
            <a:chOff x="9930148" y="21964001"/>
            <a:chExt cx="2526164" cy="7490314"/>
          </a:xfrm>
        </p:grpSpPr>
        <p:grpSp>
          <p:nvGrpSpPr>
            <p:cNvPr id="143" name="Group 142">
              <a:extLst>
                <a:ext uri="{FF2B5EF4-FFF2-40B4-BE49-F238E27FC236}">
                  <a16:creationId xmlns:a16="http://schemas.microsoft.com/office/drawing/2014/main" id="{C15FB4F5-A572-A34C-9583-5C5AEC6D7D41}"/>
                </a:ext>
              </a:extLst>
            </p:cNvPr>
            <p:cNvGrpSpPr/>
            <p:nvPr/>
          </p:nvGrpSpPr>
          <p:grpSpPr>
            <a:xfrm>
              <a:off x="10146541" y="22541175"/>
              <a:ext cx="2201536" cy="6913140"/>
              <a:chOff x="9788098" y="21179643"/>
              <a:chExt cx="2201536" cy="6913140"/>
            </a:xfrm>
          </p:grpSpPr>
          <p:sp>
            <p:nvSpPr>
              <p:cNvPr id="145" name="Hexagon 144">
                <a:extLst>
                  <a:ext uri="{FF2B5EF4-FFF2-40B4-BE49-F238E27FC236}">
                    <a16:creationId xmlns:a16="http://schemas.microsoft.com/office/drawing/2014/main" id="{6FC38069-A73A-1F49-9F99-210FADC2A74E}"/>
                  </a:ext>
                </a:extLst>
              </p:cNvPr>
              <p:cNvSpPr/>
              <p:nvPr/>
            </p:nvSpPr>
            <p:spPr>
              <a:xfrm>
                <a:off x="9788589" y="23033575"/>
                <a:ext cx="2109927" cy="1201870"/>
              </a:xfrm>
              <a:prstGeom prst="hexagon">
                <a:avLst/>
              </a:prstGeom>
              <a:solidFill>
                <a:srgbClr val="FFFFFF"/>
              </a:solid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LST/ Land Cover Timeseries</a:t>
                </a:r>
              </a:p>
            </p:txBody>
          </p:sp>
          <p:sp>
            <p:nvSpPr>
              <p:cNvPr id="146" name="Hexagon 145">
                <a:extLst>
                  <a:ext uri="{FF2B5EF4-FFF2-40B4-BE49-F238E27FC236}">
                    <a16:creationId xmlns:a16="http://schemas.microsoft.com/office/drawing/2014/main" id="{1B75337B-C1BD-204F-B976-72E570A51041}"/>
                  </a:ext>
                </a:extLst>
              </p:cNvPr>
              <p:cNvSpPr/>
              <p:nvPr/>
            </p:nvSpPr>
            <p:spPr>
              <a:xfrm>
                <a:off x="9788098" y="24962244"/>
                <a:ext cx="2109927" cy="1201870"/>
              </a:xfrm>
              <a:prstGeom prst="hexagon">
                <a:avLst/>
              </a:prstGeom>
              <a:solidFill>
                <a:srgbClr val="FFFFFF"/>
              </a:solid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lumMod val="75000"/>
                        <a:lumOff val="25000"/>
                      </a:schemeClr>
                    </a:solidFill>
                    <a:latin typeface="Century Gothic" panose="020B0502020202020204" pitchFamily="34" charset="0"/>
                  </a:rPr>
                  <a:t>Urban Heat Health Risk</a:t>
                </a:r>
              </a:p>
            </p:txBody>
          </p:sp>
          <p:sp>
            <p:nvSpPr>
              <p:cNvPr id="154" name="Hexagon 153">
                <a:extLst>
                  <a:ext uri="{FF2B5EF4-FFF2-40B4-BE49-F238E27FC236}">
                    <a16:creationId xmlns:a16="http://schemas.microsoft.com/office/drawing/2014/main" id="{2A5685B5-FD80-3F46-954A-C9F2B03DD7AE}"/>
                  </a:ext>
                </a:extLst>
              </p:cNvPr>
              <p:cNvSpPr/>
              <p:nvPr/>
            </p:nvSpPr>
            <p:spPr>
              <a:xfrm>
                <a:off x="9788589" y="21179643"/>
                <a:ext cx="2109927" cy="1201870"/>
              </a:xfrm>
              <a:prstGeom prst="hexagon">
                <a:avLst/>
              </a:prstGeom>
              <a:solidFill>
                <a:srgbClr val="FFFFFF"/>
              </a:solid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lumMod val="75000"/>
                        <a:lumOff val="25000"/>
                      </a:schemeClr>
                    </a:solidFill>
                    <a:latin typeface="Century Gothic" panose="020B0502020202020204" pitchFamily="34" charset="0"/>
                  </a:rPr>
                  <a:t>UHI Identification</a:t>
                </a:r>
              </a:p>
            </p:txBody>
          </p:sp>
          <p:sp>
            <p:nvSpPr>
              <p:cNvPr id="155" name="Hexagon 154">
                <a:extLst>
                  <a:ext uri="{FF2B5EF4-FFF2-40B4-BE49-F238E27FC236}">
                    <a16:creationId xmlns:a16="http://schemas.microsoft.com/office/drawing/2014/main" id="{E098A620-FE36-1A49-818A-988D63CB1FA5}"/>
                  </a:ext>
                </a:extLst>
              </p:cNvPr>
              <p:cNvSpPr/>
              <p:nvPr/>
            </p:nvSpPr>
            <p:spPr>
              <a:xfrm>
                <a:off x="9879707" y="26890913"/>
                <a:ext cx="2109927" cy="1201870"/>
              </a:xfrm>
              <a:prstGeom prst="hexagon">
                <a:avLst/>
              </a:prstGeom>
              <a:solidFill>
                <a:srgbClr val="FFFFFF"/>
              </a:solid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lumMod val="75000"/>
                        <a:lumOff val="25000"/>
                      </a:schemeClr>
                    </a:solidFill>
                    <a:latin typeface="Century Gothic" panose="020B0502020202020204" pitchFamily="34" charset="0"/>
                  </a:rPr>
                  <a:t>Tree Canopy Cover Survey</a:t>
                </a:r>
              </a:p>
            </p:txBody>
          </p:sp>
        </p:grpSp>
        <p:sp>
          <p:nvSpPr>
            <p:cNvPr id="144" name="TextBox 143">
              <a:extLst>
                <a:ext uri="{FF2B5EF4-FFF2-40B4-BE49-F238E27FC236}">
                  <a16:creationId xmlns:a16="http://schemas.microsoft.com/office/drawing/2014/main" id="{D6B13B61-6919-6346-BF0A-C587FC9531D7}"/>
                </a:ext>
              </a:extLst>
            </p:cNvPr>
            <p:cNvSpPr txBox="1"/>
            <p:nvPr/>
          </p:nvSpPr>
          <p:spPr>
            <a:xfrm>
              <a:off x="9930148" y="21964001"/>
              <a:ext cx="2526164" cy="430887"/>
            </a:xfrm>
            <a:prstGeom prst="rect">
              <a:avLst/>
            </a:prstGeom>
            <a:noFill/>
          </p:spPr>
          <p:txBody>
            <a:bodyPr wrap="square" rtlCol="0">
              <a:spAutoFit/>
            </a:bodyPr>
            <a:lstStyle/>
            <a:p>
              <a:pPr algn="ctr"/>
              <a:r>
                <a:rPr lang="en-US" sz="2200" b="1" dirty="0">
                  <a:solidFill>
                    <a:schemeClr val="tx1">
                      <a:lumMod val="75000"/>
                      <a:lumOff val="25000"/>
                    </a:schemeClr>
                  </a:solidFill>
                  <a:latin typeface="Century Gothic" panose="020B0502020202020204" pitchFamily="34" charset="0"/>
                </a:rPr>
                <a:t>End Products</a:t>
              </a:r>
            </a:p>
          </p:txBody>
        </p:sp>
      </p:grpSp>
      <p:grpSp>
        <p:nvGrpSpPr>
          <p:cNvPr id="188" name="Group 187">
            <a:extLst>
              <a:ext uri="{FF2B5EF4-FFF2-40B4-BE49-F238E27FC236}">
                <a16:creationId xmlns:a16="http://schemas.microsoft.com/office/drawing/2014/main" id="{C0EB5C4A-FAA8-8E4F-8E28-7688EC800D94}"/>
              </a:ext>
            </a:extLst>
          </p:cNvPr>
          <p:cNvGrpSpPr/>
          <p:nvPr/>
        </p:nvGrpSpPr>
        <p:grpSpPr>
          <a:xfrm>
            <a:off x="1023719" y="22170024"/>
            <a:ext cx="8676925" cy="7453183"/>
            <a:chOff x="1071847" y="22189324"/>
            <a:chExt cx="8676925" cy="7453183"/>
          </a:xfrm>
        </p:grpSpPr>
        <p:cxnSp>
          <p:nvCxnSpPr>
            <p:cNvPr id="189" name="Curved Connector 188">
              <a:extLst>
                <a:ext uri="{FF2B5EF4-FFF2-40B4-BE49-F238E27FC236}">
                  <a16:creationId xmlns:a16="http://schemas.microsoft.com/office/drawing/2014/main" id="{C6AE3BA7-476E-4549-87DB-2585E537F946}"/>
                </a:ext>
              </a:extLst>
            </p:cNvPr>
            <p:cNvCxnSpPr>
              <a:cxnSpLocks/>
              <a:stCxn id="214" idx="1"/>
              <a:endCxn id="230" idx="3"/>
            </p:cNvCxnSpPr>
            <p:nvPr/>
          </p:nvCxnSpPr>
          <p:spPr>
            <a:xfrm rot="16200000" flipH="1">
              <a:off x="3922317" y="24868915"/>
              <a:ext cx="2624623" cy="5325446"/>
            </a:xfrm>
            <a:prstGeom prst="curvedConnector2">
              <a:avLst/>
            </a:prstGeom>
            <a:ln w="28575">
              <a:solidFill>
                <a:srgbClr val="006D9D"/>
              </a:solidFill>
              <a:tailEnd type="triangle"/>
            </a:ln>
          </p:spPr>
          <p:style>
            <a:lnRef idx="1">
              <a:schemeClr val="accent1"/>
            </a:lnRef>
            <a:fillRef idx="0">
              <a:schemeClr val="accent1"/>
            </a:fillRef>
            <a:effectRef idx="0">
              <a:schemeClr val="accent1"/>
            </a:effectRef>
            <a:fontRef idx="minor">
              <a:schemeClr val="tx1"/>
            </a:fontRef>
          </p:style>
        </p:cxnSp>
        <p:grpSp>
          <p:nvGrpSpPr>
            <p:cNvPr id="190" name="Group 189">
              <a:extLst>
                <a:ext uri="{FF2B5EF4-FFF2-40B4-BE49-F238E27FC236}">
                  <a16:creationId xmlns:a16="http://schemas.microsoft.com/office/drawing/2014/main" id="{27208FA4-9901-3842-8A2C-8C70B5F39A58}"/>
                </a:ext>
              </a:extLst>
            </p:cNvPr>
            <p:cNvGrpSpPr/>
            <p:nvPr/>
          </p:nvGrpSpPr>
          <p:grpSpPr>
            <a:xfrm>
              <a:off x="7897351" y="28047667"/>
              <a:ext cx="1851421" cy="1594840"/>
              <a:chOff x="4941166" y="5951333"/>
              <a:chExt cx="1851421" cy="1594840"/>
            </a:xfrm>
          </p:grpSpPr>
          <p:sp>
            <p:nvSpPr>
              <p:cNvPr id="229" name="Hexagon 228">
                <a:extLst>
                  <a:ext uri="{FF2B5EF4-FFF2-40B4-BE49-F238E27FC236}">
                    <a16:creationId xmlns:a16="http://schemas.microsoft.com/office/drawing/2014/main" id="{C33A44F5-71F6-0B4A-9D80-B7AA98FADC5C}"/>
                  </a:ext>
                </a:extLst>
              </p:cNvPr>
              <p:cNvSpPr/>
              <p:nvPr/>
            </p:nvSpPr>
            <p:spPr>
              <a:xfrm>
                <a:off x="4945211" y="5953608"/>
                <a:ext cx="1847376" cy="1592565"/>
              </a:xfrm>
              <a:prstGeom prst="hexagon">
                <a:avLst/>
              </a:prstGeom>
              <a:blipFill dpi="0" rotWithShape="1">
                <a:blip r:embed="rId23">
                  <a:extLst>
                    <a:ext uri="{28A0092B-C50C-407E-A947-70E740481C1C}">
                      <a14:useLocalDpi xmlns:a14="http://schemas.microsoft.com/office/drawing/2010/main" val="0"/>
                    </a:ext>
                  </a:extLst>
                </a:blip>
                <a:srcRect/>
                <a:stretch>
                  <a:fillRect/>
                </a:stretch>
              </a:blip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a:solidFill>
                    <a:schemeClr val="tx1">
                      <a:lumMod val="75000"/>
                      <a:lumOff val="25000"/>
                    </a:schemeClr>
                  </a:solidFill>
                  <a:latin typeface="Century Gothic" panose="020B0502020202020204" pitchFamily="34" charset="0"/>
                </a:endParaRPr>
              </a:p>
            </p:txBody>
          </p:sp>
          <p:sp>
            <p:nvSpPr>
              <p:cNvPr id="230" name="Hexagon 229">
                <a:extLst>
                  <a:ext uri="{FF2B5EF4-FFF2-40B4-BE49-F238E27FC236}">
                    <a16:creationId xmlns:a16="http://schemas.microsoft.com/office/drawing/2014/main" id="{915282A8-86DE-4641-AB3D-584D7FBD5BCB}"/>
                  </a:ext>
                </a:extLst>
              </p:cNvPr>
              <p:cNvSpPr/>
              <p:nvPr/>
            </p:nvSpPr>
            <p:spPr>
              <a:xfrm>
                <a:off x="4941166" y="5951333"/>
                <a:ext cx="1847376" cy="1592565"/>
              </a:xfrm>
              <a:prstGeom prst="hexagon">
                <a:avLst/>
              </a:prstGeom>
              <a:solidFill>
                <a:srgbClr val="FFFFFF">
                  <a:alpha val="80000"/>
                </a:srgbClr>
              </a:solid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lumMod val="75000"/>
                        <a:lumOff val="25000"/>
                      </a:schemeClr>
                    </a:solidFill>
                    <a:latin typeface="Century Gothic" panose="020B0502020202020204" pitchFamily="34" charset="0"/>
                  </a:rPr>
                  <a:t>GEDI</a:t>
                </a:r>
              </a:p>
              <a:p>
                <a:pPr algn="ctr"/>
                <a:r>
                  <a:rPr lang="en-US" sz="2600" b="1" dirty="0">
                    <a:solidFill>
                      <a:schemeClr val="tx1">
                        <a:lumMod val="75000"/>
                        <a:lumOff val="25000"/>
                      </a:schemeClr>
                    </a:solidFill>
                    <a:latin typeface="Century Gothic" panose="020B0502020202020204" pitchFamily="34" charset="0"/>
                  </a:rPr>
                  <a:t>Tree Survey</a:t>
                </a:r>
              </a:p>
              <a:p>
                <a:pPr algn="ctr"/>
                <a:endParaRPr lang="en-US" sz="400" b="1" dirty="0">
                  <a:solidFill>
                    <a:schemeClr val="tx1">
                      <a:lumMod val="75000"/>
                      <a:lumOff val="25000"/>
                    </a:schemeClr>
                  </a:solidFill>
                  <a:latin typeface="Century Gothic" panose="020B0502020202020204" pitchFamily="34" charset="0"/>
                </a:endParaRPr>
              </a:p>
            </p:txBody>
          </p:sp>
        </p:grpSp>
        <p:grpSp>
          <p:nvGrpSpPr>
            <p:cNvPr id="191" name="Group 190">
              <a:extLst>
                <a:ext uri="{FF2B5EF4-FFF2-40B4-BE49-F238E27FC236}">
                  <a16:creationId xmlns:a16="http://schemas.microsoft.com/office/drawing/2014/main" id="{E8CB4D1D-0131-614C-AEBA-3A13989474D7}"/>
                </a:ext>
              </a:extLst>
            </p:cNvPr>
            <p:cNvGrpSpPr/>
            <p:nvPr/>
          </p:nvGrpSpPr>
          <p:grpSpPr>
            <a:xfrm>
              <a:off x="4513142" y="28325894"/>
              <a:ext cx="2035553" cy="1163185"/>
              <a:chOff x="3261588" y="6747442"/>
              <a:chExt cx="2035553" cy="1163185"/>
            </a:xfrm>
          </p:grpSpPr>
          <p:pic>
            <p:nvPicPr>
              <p:cNvPr id="227" name="Graphic 226" descr="Gears">
                <a:extLst>
                  <a:ext uri="{FF2B5EF4-FFF2-40B4-BE49-F238E27FC236}">
                    <a16:creationId xmlns:a16="http://schemas.microsoft.com/office/drawing/2014/main" id="{855C45BA-6459-6648-BFA0-8943147C936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3261588" y="6747442"/>
                <a:ext cx="1163185" cy="1163185"/>
              </a:xfrm>
              <a:prstGeom prst="rect">
                <a:avLst/>
              </a:prstGeom>
            </p:spPr>
          </p:pic>
          <p:sp>
            <p:nvSpPr>
              <p:cNvPr id="228" name="TextBox 227">
                <a:extLst>
                  <a:ext uri="{FF2B5EF4-FFF2-40B4-BE49-F238E27FC236}">
                    <a16:creationId xmlns:a16="http://schemas.microsoft.com/office/drawing/2014/main" id="{703BF905-1D6D-1F45-8B44-F6C44B1E9355}"/>
                  </a:ext>
                </a:extLst>
              </p:cNvPr>
              <p:cNvSpPr txBox="1"/>
              <p:nvPr/>
            </p:nvSpPr>
            <p:spPr>
              <a:xfrm>
                <a:off x="3387899" y="7039713"/>
                <a:ext cx="1909242" cy="707886"/>
              </a:xfrm>
              <a:prstGeom prst="rect">
                <a:avLst/>
              </a:prstGeom>
              <a:noFill/>
            </p:spPr>
            <p:txBody>
              <a:bodyPr wrap="square" rtlCol="0">
                <a:spAutoFit/>
              </a:bodyPr>
              <a:lstStyle/>
              <a:p>
                <a:pPr algn="ctr"/>
                <a:r>
                  <a:rPr lang="en-US" sz="2000" b="1" dirty="0">
                    <a:solidFill>
                      <a:schemeClr val="tx1">
                        <a:lumMod val="75000"/>
                        <a:lumOff val="25000"/>
                      </a:schemeClr>
                    </a:solidFill>
                    <a:latin typeface="Century Gothic" panose="020B0502020202020204" pitchFamily="34" charset="0"/>
                  </a:rPr>
                  <a:t>R Studio </a:t>
                </a:r>
              </a:p>
              <a:p>
                <a:pPr algn="ctr"/>
                <a:r>
                  <a:rPr lang="en-US" sz="2000" b="1" dirty="0">
                    <a:solidFill>
                      <a:schemeClr val="tx1">
                        <a:lumMod val="75000"/>
                        <a:lumOff val="25000"/>
                      </a:schemeClr>
                    </a:solidFill>
                    <a:latin typeface="Century Gothic" panose="020B0502020202020204" pitchFamily="34" charset="0"/>
                  </a:rPr>
                  <a:t>and </a:t>
                </a:r>
                <a:r>
                  <a:rPr lang="en-US" sz="2000" b="1" dirty="0" err="1">
                    <a:solidFill>
                      <a:schemeClr val="tx1">
                        <a:lumMod val="75000"/>
                        <a:lumOff val="25000"/>
                      </a:schemeClr>
                    </a:solidFill>
                    <a:latin typeface="Century Gothic" panose="020B0502020202020204" pitchFamily="34" charset="0"/>
                  </a:rPr>
                  <a:t>ArcPro</a:t>
                </a:r>
                <a:endParaRPr lang="en-US" sz="2000" b="1" dirty="0">
                  <a:solidFill>
                    <a:schemeClr val="tx1">
                      <a:lumMod val="75000"/>
                      <a:lumOff val="25000"/>
                    </a:schemeClr>
                  </a:solidFill>
                  <a:latin typeface="Century Gothic" panose="020B0502020202020204" pitchFamily="34" charset="0"/>
                </a:endParaRPr>
              </a:p>
            </p:txBody>
          </p:sp>
        </p:grpSp>
        <p:cxnSp>
          <p:nvCxnSpPr>
            <p:cNvPr id="192" name="Curved Connector 191">
              <a:extLst>
                <a:ext uri="{FF2B5EF4-FFF2-40B4-BE49-F238E27FC236}">
                  <a16:creationId xmlns:a16="http://schemas.microsoft.com/office/drawing/2014/main" id="{93DA9CCF-52D3-9F41-BC7C-57A1BB567974}"/>
                </a:ext>
              </a:extLst>
            </p:cNvPr>
            <p:cNvCxnSpPr>
              <a:cxnSpLocks/>
              <a:stCxn id="214" idx="5"/>
              <a:endCxn id="226" idx="3"/>
            </p:cNvCxnSpPr>
            <p:nvPr/>
          </p:nvCxnSpPr>
          <p:spPr>
            <a:xfrm rot="5400000" flipH="1" flipV="1">
              <a:off x="4436387" y="21212707"/>
              <a:ext cx="1496240" cy="5225205"/>
            </a:xfrm>
            <a:prstGeom prst="curvedConnector2">
              <a:avLst/>
            </a:prstGeom>
            <a:ln w="28575">
              <a:solidFill>
                <a:srgbClr val="006D9D"/>
              </a:solidFill>
              <a:tailEnd type="triangle"/>
            </a:ln>
          </p:spPr>
          <p:style>
            <a:lnRef idx="1">
              <a:schemeClr val="accent1"/>
            </a:lnRef>
            <a:fillRef idx="0">
              <a:schemeClr val="accent1"/>
            </a:fillRef>
            <a:effectRef idx="0">
              <a:schemeClr val="accent1"/>
            </a:effectRef>
            <a:fontRef idx="minor">
              <a:schemeClr val="tx1"/>
            </a:fontRef>
          </p:style>
        </p:cxnSp>
        <p:grpSp>
          <p:nvGrpSpPr>
            <p:cNvPr id="193" name="Group 192">
              <a:extLst>
                <a:ext uri="{FF2B5EF4-FFF2-40B4-BE49-F238E27FC236}">
                  <a16:creationId xmlns:a16="http://schemas.microsoft.com/office/drawing/2014/main" id="{07714790-3DE4-144B-8ACD-03FE434420CA}"/>
                </a:ext>
              </a:extLst>
            </p:cNvPr>
            <p:cNvGrpSpPr/>
            <p:nvPr/>
          </p:nvGrpSpPr>
          <p:grpSpPr>
            <a:xfrm>
              <a:off x="7797110" y="22275463"/>
              <a:ext cx="1847376" cy="1598008"/>
              <a:chOff x="4827641" y="1270107"/>
              <a:chExt cx="1847376" cy="1598008"/>
            </a:xfrm>
          </p:grpSpPr>
          <p:sp>
            <p:nvSpPr>
              <p:cNvPr id="225" name="Hexagon 224">
                <a:extLst>
                  <a:ext uri="{FF2B5EF4-FFF2-40B4-BE49-F238E27FC236}">
                    <a16:creationId xmlns:a16="http://schemas.microsoft.com/office/drawing/2014/main" id="{01FD7531-5AC2-C145-ACA9-898BB64E68DA}"/>
                  </a:ext>
                </a:extLst>
              </p:cNvPr>
              <p:cNvSpPr/>
              <p:nvPr/>
            </p:nvSpPr>
            <p:spPr>
              <a:xfrm>
                <a:off x="4827641" y="1270107"/>
                <a:ext cx="1847376" cy="1592565"/>
              </a:xfrm>
              <a:prstGeom prst="hexagon">
                <a:avLst/>
              </a:prstGeom>
              <a:blipFill dpi="0" rotWithShape="1">
                <a:blip r:embed="rId26">
                  <a:extLst>
                    <a:ext uri="{28A0092B-C50C-407E-A947-70E740481C1C}">
                      <a14:useLocalDpi xmlns:a14="http://schemas.microsoft.com/office/drawing/2010/main" val="0"/>
                    </a:ext>
                  </a:extLst>
                </a:blip>
                <a:srcRect/>
                <a:stretch>
                  <a:fillRect/>
                </a:stretch>
              </a:blip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a:solidFill>
                    <a:schemeClr val="tx1">
                      <a:lumMod val="75000"/>
                      <a:lumOff val="25000"/>
                    </a:schemeClr>
                  </a:solidFill>
                  <a:latin typeface="Century Gothic" panose="020B0502020202020204" pitchFamily="34" charset="0"/>
                </a:endParaRPr>
              </a:p>
            </p:txBody>
          </p:sp>
          <p:sp>
            <p:nvSpPr>
              <p:cNvPr id="226" name="Hexagon 225">
                <a:extLst>
                  <a:ext uri="{FF2B5EF4-FFF2-40B4-BE49-F238E27FC236}">
                    <a16:creationId xmlns:a16="http://schemas.microsoft.com/office/drawing/2014/main" id="{C348FC42-241F-8241-982C-8D9DE2B4475C}"/>
                  </a:ext>
                </a:extLst>
              </p:cNvPr>
              <p:cNvSpPr/>
              <p:nvPr/>
            </p:nvSpPr>
            <p:spPr>
              <a:xfrm>
                <a:off x="4827641" y="1275550"/>
                <a:ext cx="1847376" cy="1592565"/>
              </a:xfrm>
              <a:prstGeom prst="hexagon">
                <a:avLst/>
              </a:prstGeom>
              <a:solidFill>
                <a:srgbClr val="FFFFFF">
                  <a:alpha val="80000"/>
                </a:srgbClr>
              </a:solid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lumMod val="75000"/>
                        <a:lumOff val="25000"/>
                      </a:schemeClr>
                    </a:solidFill>
                    <a:latin typeface="Century Gothic" panose="020B0502020202020204" pitchFamily="34" charset="0"/>
                  </a:rPr>
                  <a:t>LST</a:t>
                </a:r>
              </a:p>
              <a:p>
                <a:pPr algn="ctr"/>
                <a:r>
                  <a:rPr lang="en-US" sz="2000" dirty="0">
                    <a:solidFill>
                      <a:schemeClr val="tx1">
                        <a:lumMod val="75000"/>
                        <a:lumOff val="25000"/>
                      </a:schemeClr>
                    </a:solidFill>
                    <a:latin typeface="Century Gothic" panose="020B0502020202020204" pitchFamily="34" charset="0"/>
                  </a:rPr>
                  <a:t> 2019-</a:t>
                </a:r>
              </a:p>
              <a:p>
                <a:pPr algn="ctr"/>
                <a:r>
                  <a:rPr lang="en-US" sz="2000" dirty="0">
                    <a:solidFill>
                      <a:schemeClr val="tx1">
                        <a:lumMod val="75000"/>
                        <a:lumOff val="25000"/>
                      </a:schemeClr>
                    </a:solidFill>
                    <a:latin typeface="Century Gothic" panose="020B0502020202020204" pitchFamily="34" charset="0"/>
                  </a:rPr>
                  <a:t>2020</a:t>
                </a:r>
              </a:p>
              <a:p>
                <a:pPr algn="ctr"/>
                <a:endParaRPr lang="en-US" sz="400" b="1" dirty="0">
                  <a:solidFill>
                    <a:schemeClr val="tx1">
                      <a:lumMod val="75000"/>
                      <a:lumOff val="25000"/>
                    </a:schemeClr>
                  </a:solidFill>
                  <a:latin typeface="Century Gothic" panose="020B0502020202020204" pitchFamily="34" charset="0"/>
                </a:endParaRPr>
              </a:p>
            </p:txBody>
          </p:sp>
        </p:grpSp>
        <p:grpSp>
          <p:nvGrpSpPr>
            <p:cNvPr id="194" name="Group 193">
              <a:extLst>
                <a:ext uri="{FF2B5EF4-FFF2-40B4-BE49-F238E27FC236}">
                  <a16:creationId xmlns:a16="http://schemas.microsoft.com/office/drawing/2014/main" id="{11F11ABE-389E-544A-B8DB-85D8EE84235D}"/>
                </a:ext>
              </a:extLst>
            </p:cNvPr>
            <p:cNvGrpSpPr/>
            <p:nvPr/>
          </p:nvGrpSpPr>
          <p:grpSpPr>
            <a:xfrm>
              <a:off x="4864880" y="22189324"/>
              <a:ext cx="1982072" cy="1163185"/>
              <a:chOff x="2747973" y="6009677"/>
              <a:chExt cx="1982072" cy="1163185"/>
            </a:xfrm>
          </p:grpSpPr>
          <p:pic>
            <p:nvPicPr>
              <p:cNvPr id="223" name="Graphic 222" descr="Gears">
                <a:extLst>
                  <a:ext uri="{FF2B5EF4-FFF2-40B4-BE49-F238E27FC236}">
                    <a16:creationId xmlns:a16="http://schemas.microsoft.com/office/drawing/2014/main" id="{A6186676-18AF-B24F-ADD0-DA26817D436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2747973" y="6009677"/>
                <a:ext cx="1163185" cy="1163185"/>
              </a:xfrm>
              <a:prstGeom prst="rect">
                <a:avLst/>
              </a:prstGeom>
            </p:spPr>
          </p:pic>
          <p:sp>
            <p:nvSpPr>
              <p:cNvPr id="224" name="TextBox 223">
                <a:extLst>
                  <a:ext uri="{FF2B5EF4-FFF2-40B4-BE49-F238E27FC236}">
                    <a16:creationId xmlns:a16="http://schemas.microsoft.com/office/drawing/2014/main" id="{836E9126-7487-364E-B951-875503AAA0BA}"/>
                  </a:ext>
                </a:extLst>
              </p:cNvPr>
              <p:cNvSpPr txBox="1"/>
              <p:nvPr/>
            </p:nvSpPr>
            <p:spPr>
              <a:xfrm>
                <a:off x="2820803" y="6554064"/>
                <a:ext cx="1909242"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Century Gothic" panose="020B0502020202020204" pitchFamily="34" charset="0"/>
                  </a:rPr>
                  <a:t>ArcMap</a:t>
                </a:r>
              </a:p>
            </p:txBody>
          </p:sp>
        </p:grpSp>
        <p:grpSp>
          <p:nvGrpSpPr>
            <p:cNvPr id="195" name="Group 194">
              <a:extLst>
                <a:ext uri="{FF2B5EF4-FFF2-40B4-BE49-F238E27FC236}">
                  <a16:creationId xmlns:a16="http://schemas.microsoft.com/office/drawing/2014/main" id="{EF8D3FA3-2F7C-3149-8899-A0A23825C498}"/>
                </a:ext>
              </a:extLst>
            </p:cNvPr>
            <p:cNvGrpSpPr/>
            <p:nvPr/>
          </p:nvGrpSpPr>
          <p:grpSpPr>
            <a:xfrm>
              <a:off x="2932619" y="24790520"/>
              <a:ext cx="2139463" cy="1163185"/>
              <a:chOff x="252845" y="4032548"/>
              <a:chExt cx="2139463" cy="1163185"/>
            </a:xfrm>
          </p:grpSpPr>
          <p:pic>
            <p:nvPicPr>
              <p:cNvPr id="221" name="Graphic 220" descr="Gears">
                <a:extLst>
                  <a:ext uri="{FF2B5EF4-FFF2-40B4-BE49-F238E27FC236}">
                    <a16:creationId xmlns:a16="http://schemas.microsoft.com/office/drawing/2014/main" id="{3854ACCB-1B22-3D46-8662-DC33ABD479D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252845" y="4032548"/>
                <a:ext cx="1163185" cy="1163185"/>
              </a:xfrm>
              <a:prstGeom prst="rect">
                <a:avLst/>
              </a:prstGeom>
            </p:spPr>
          </p:pic>
          <p:sp>
            <p:nvSpPr>
              <p:cNvPr id="222" name="TextBox 221">
                <a:extLst>
                  <a:ext uri="{FF2B5EF4-FFF2-40B4-BE49-F238E27FC236}">
                    <a16:creationId xmlns:a16="http://schemas.microsoft.com/office/drawing/2014/main" id="{EF1D95A5-ED1C-4042-9513-15D7A2798943}"/>
                  </a:ext>
                </a:extLst>
              </p:cNvPr>
              <p:cNvSpPr txBox="1"/>
              <p:nvPr/>
            </p:nvSpPr>
            <p:spPr>
              <a:xfrm>
                <a:off x="483066" y="4324819"/>
                <a:ext cx="1909242" cy="707886"/>
              </a:xfrm>
              <a:prstGeom prst="rect">
                <a:avLst/>
              </a:prstGeom>
              <a:noFill/>
            </p:spPr>
            <p:txBody>
              <a:bodyPr wrap="square" rtlCol="0">
                <a:spAutoFit/>
              </a:bodyPr>
              <a:lstStyle/>
              <a:p>
                <a:pPr algn="ctr"/>
                <a:r>
                  <a:rPr lang="en-US" sz="2000" b="1" dirty="0">
                    <a:solidFill>
                      <a:schemeClr val="tx1">
                        <a:lumMod val="75000"/>
                        <a:lumOff val="25000"/>
                      </a:schemeClr>
                    </a:solidFill>
                    <a:latin typeface="Century Gothic" panose="020B0502020202020204" pitchFamily="34" charset="0"/>
                  </a:rPr>
                  <a:t>Google Earth </a:t>
                </a:r>
              </a:p>
              <a:p>
                <a:pPr algn="ctr"/>
                <a:r>
                  <a:rPr lang="en-US" sz="2000" b="1" dirty="0">
                    <a:solidFill>
                      <a:schemeClr val="tx1">
                        <a:lumMod val="75000"/>
                        <a:lumOff val="25000"/>
                      </a:schemeClr>
                    </a:solidFill>
                    <a:latin typeface="Century Gothic" panose="020B0502020202020204" pitchFamily="34" charset="0"/>
                  </a:rPr>
                  <a:t>Engine</a:t>
                </a:r>
              </a:p>
            </p:txBody>
          </p:sp>
        </p:grpSp>
        <p:grpSp>
          <p:nvGrpSpPr>
            <p:cNvPr id="196" name="Group 195">
              <a:extLst>
                <a:ext uri="{FF2B5EF4-FFF2-40B4-BE49-F238E27FC236}">
                  <a16:creationId xmlns:a16="http://schemas.microsoft.com/office/drawing/2014/main" id="{FCA2775A-3A00-2142-AA2E-7854D4D5A5E9}"/>
                </a:ext>
              </a:extLst>
            </p:cNvPr>
            <p:cNvGrpSpPr/>
            <p:nvPr/>
          </p:nvGrpSpPr>
          <p:grpSpPr>
            <a:xfrm>
              <a:off x="6170412" y="26661481"/>
              <a:ext cx="1900309" cy="1163185"/>
              <a:chOff x="9573519" y="2738877"/>
              <a:chExt cx="1900309" cy="1163185"/>
            </a:xfrm>
          </p:grpSpPr>
          <p:pic>
            <p:nvPicPr>
              <p:cNvPr id="219" name="Graphic 218" descr="Gears">
                <a:extLst>
                  <a:ext uri="{FF2B5EF4-FFF2-40B4-BE49-F238E27FC236}">
                    <a16:creationId xmlns:a16="http://schemas.microsoft.com/office/drawing/2014/main" id="{A4F5B088-EDC1-0044-B9A9-E2B73D2330C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9573519" y="2738877"/>
                <a:ext cx="1163185" cy="1163185"/>
              </a:xfrm>
              <a:prstGeom prst="rect">
                <a:avLst/>
              </a:prstGeom>
            </p:spPr>
          </p:pic>
          <p:sp>
            <p:nvSpPr>
              <p:cNvPr id="220" name="TextBox 219">
                <a:extLst>
                  <a:ext uri="{FF2B5EF4-FFF2-40B4-BE49-F238E27FC236}">
                    <a16:creationId xmlns:a16="http://schemas.microsoft.com/office/drawing/2014/main" id="{CC829BA9-7702-EF4A-B009-F5FC522BEC0D}"/>
                  </a:ext>
                </a:extLst>
              </p:cNvPr>
              <p:cNvSpPr txBox="1"/>
              <p:nvPr/>
            </p:nvSpPr>
            <p:spPr>
              <a:xfrm>
                <a:off x="9805086" y="3105025"/>
                <a:ext cx="1668742" cy="769441"/>
              </a:xfrm>
              <a:prstGeom prst="rect">
                <a:avLst/>
              </a:prstGeom>
              <a:noFill/>
            </p:spPr>
            <p:txBody>
              <a:bodyPr wrap="square" rtlCol="0">
                <a:spAutoFit/>
              </a:bodyPr>
              <a:lstStyle/>
              <a:p>
                <a:pPr algn="ctr"/>
                <a:r>
                  <a:rPr lang="en-US" sz="2200" b="1" dirty="0">
                    <a:solidFill>
                      <a:schemeClr val="tx1">
                        <a:lumMod val="75000"/>
                        <a:lumOff val="25000"/>
                      </a:schemeClr>
                    </a:solidFill>
                    <a:latin typeface="Century Gothic" panose="020B0502020202020204" pitchFamily="34" charset="0"/>
                  </a:rPr>
                  <a:t>PCA with</a:t>
                </a:r>
              </a:p>
              <a:p>
                <a:pPr algn="ctr"/>
                <a:r>
                  <a:rPr lang="en-US" sz="2200" b="1" dirty="0">
                    <a:solidFill>
                      <a:schemeClr val="tx1">
                        <a:lumMod val="75000"/>
                        <a:lumOff val="25000"/>
                      </a:schemeClr>
                    </a:solidFill>
                    <a:latin typeface="Century Gothic" panose="020B0502020202020204" pitchFamily="34" charset="0"/>
                  </a:rPr>
                  <a:t>R Studio</a:t>
                </a:r>
              </a:p>
            </p:txBody>
          </p:sp>
        </p:grpSp>
        <p:cxnSp>
          <p:nvCxnSpPr>
            <p:cNvPr id="197" name="Curved Connector 196">
              <a:extLst>
                <a:ext uri="{FF2B5EF4-FFF2-40B4-BE49-F238E27FC236}">
                  <a16:creationId xmlns:a16="http://schemas.microsoft.com/office/drawing/2014/main" id="{CD88B348-7613-D041-8866-61B16AF8F9C6}"/>
                </a:ext>
              </a:extLst>
            </p:cNvPr>
            <p:cNvCxnSpPr>
              <a:cxnSpLocks/>
              <a:stCxn id="221" idx="1"/>
            </p:cNvCxnSpPr>
            <p:nvPr/>
          </p:nvCxnSpPr>
          <p:spPr>
            <a:xfrm rot="10800000" flipH="1" flipV="1">
              <a:off x="2932619" y="25372113"/>
              <a:ext cx="1771906" cy="1053602"/>
            </a:xfrm>
            <a:prstGeom prst="curvedConnector3">
              <a:avLst>
                <a:gd name="adj1" fmla="val -12901"/>
              </a:avLst>
            </a:prstGeom>
            <a:ln w="28575">
              <a:solidFill>
                <a:srgbClr val="006D9D"/>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Curved Connector 197">
              <a:extLst>
                <a:ext uri="{FF2B5EF4-FFF2-40B4-BE49-F238E27FC236}">
                  <a16:creationId xmlns:a16="http://schemas.microsoft.com/office/drawing/2014/main" id="{F0FFFDE9-D391-C742-B669-2191FAA28993}"/>
                </a:ext>
              </a:extLst>
            </p:cNvPr>
            <p:cNvCxnSpPr>
              <a:cxnSpLocks/>
              <a:stCxn id="221" idx="1"/>
            </p:cNvCxnSpPr>
            <p:nvPr/>
          </p:nvCxnSpPr>
          <p:spPr>
            <a:xfrm rot="10800000" flipH="1">
              <a:off x="2932619" y="24253821"/>
              <a:ext cx="1730342" cy="1118293"/>
            </a:xfrm>
            <a:prstGeom prst="curvedConnector3">
              <a:avLst>
                <a:gd name="adj1" fmla="val -13211"/>
              </a:avLst>
            </a:prstGeom>
            <a:ln w="28575">
              <a:solidFill>
                <a:srgbClr val="006D9D"/>
              </a:solidFill>
              <a:tailEnd type="triangle"/>
            </a:ln>
          </p:spPr>
          <p:style>
            <a:lnRef idx="1">
              <a:schemeClr val="accent1"/>
            </a:lnRef>
            <a:fillRef idx="0">
              <a:schemeClr val="accent1"/>
            </a:fillRef>
            <a:effectRef idx="0">
              <a:schemeClr val="accent1"/>
            </a:effectRef>
            <a:fontRef idx="minor">
              <a:schemeClr val="tx1"/>
            </a:fontRef>
          </p:style>
        </p:cxnSp>
        <p:grpSp>
          <p:nvGrpSpPr>
            <p:cNvPr id="199" name="Group 198">
              <a:extLst>
                <a:ext uri="{FF2B5EF4-FFF2-40B4-BE49-F238E27FC236}">
                  <a16:creationId xmlns:a16="http://schemas.microsoft.com/office/drawing/2014/main" id="{FD598CA3-6823-954C-998D-745D35B8283C}"/>
                </a:ext>
              </a:extLst>
            </p:cNvPr>
            <p:cNvGrpSpPr/>
            <p:nvPr/>
          </p:nvGrpSpPr>
          <p:grpSpPr>
            <a:xfrm>
              <a:off x="6147944" y="24537099"/>
              <a:ext cx="1913153" cy="1648816"/>
              <a:chOff x="2985693" y="-925101"/>
              <a:chExt cx="2607055" cy="2246844"/>
            </a:xfrm>
          </p:grpSpPr>
          <p:sp>
            <p:nvSpPr>
              <p:cNvPr id="217" name="Hexagon 216">
                <a:extLst>
                  <a:ext uri="{FF2B5EF4-FFF2-40B4-BE49-F238E27FC236}">
                    <a16:creationId xmlns:a16="http://schemas.microsoft.com/office/drawing/2014/main" id="{B5A603DD-3997-1440-8EC1-C0C7194B174E}"/>
                  </a:ext>
                </a:extLst>
              </p:cNvPr>
              <p:cNvSpPr/>
              <p:nvPr/>
            </p:nvSpPr>
            <p:spPr>
              <a:xfrm>
                <a:off x="2991020" y="-921125"/>
                <a:ext cx="2601728" cy="2242868"/>
              </a:xfrm>
              <a:prstGeom prst="hexagon">
                <a:avLst/>
              </a:prstGeom>
              <a:blipFill dpi="0" rotWithShape="1">
                <a:blip r:embed="rId27">
                  <a:extLst>
                    <a:ext uri="{28A0092B-C50C-407E-A947-70E740481C1C}">
                      <a14:useLocalDpi xmlns:a14="http://schemas.microsoft.com/office/drawing/2010/main" val="0"/>
                    </a:ext>
                  </a:extLst>
                </a:blip>
                <a:srcRect/>
                <a:stretch>
                  <a:fillRect/>
                </a:stretch>
              </a:blip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Hexagon 217">
                <a:extLst>
                  <a:ext uri="{FF2B5EF4-FFF2-40B4-BE49-F238E27FC236}">
                    <a16:creationId xmlns:a16="http://schemas.microsoft.com/office/drawing/2014/main" id="{04629DC5-8635-754F-A763-7F63389295C9}"/>
                  </a:ext>
                </a:extLst>
              </p:cNvPr>
              <p:cNvSpPr/>
              <p:nvPr/>
            </p:nvSpPr>
            <p:spPr>
              <a:xfrm>
                <a:off x="2985693" y="-925101"/>
                <a:ext cx="2601728" cy="2242868"/>
              </a:xfrm>
              <a:prstGeom prst="hexagon">
                <a:avLst/>
              </a:prstGeom>
              <a:solidFill>
                <a:srgbClr val="FFFFFF">
                  <a:alpha val="80000"/>
                </a:srgbClr>
              </a:solid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75000"/>
                        <a:lumOff val="25000"/>
                      </a:schemeClr>
                    </a:solidFill>
                    <a:latin typeface="Century Gothic" panose="020B0502020202020204" pitchFamily="34" charset="0"/>
                  </a:rPr>
                  <a:t>Health Data</a:t>
                </a:r>
              </a:p>
            </p:txBody>
          </p:sp>
        </p:grpSp>
        <p:grpSp>
          <p:nvGrpSpPr>
            <p:cNvPr id="200" name="Group 199">
              <a:extLst>
                <a:ext uri="{FF2B5EF4-FFF2-40B4-BE49-F238E27FC236}">
                  <a16:creationId xmlns:a16="http://schemas.microsoft.com/office/drawing/2014/main" id="{6C6D10CF-806E-694D-AB02-EC0266FBBECD}"/>
                </a:ext>
              </a:extLst>
            </p:cNvPr>
            <p:cNvGrpSpPr/>
            <p:nvPr/>
          </p:nvGrpSpPr>
          <p:grpSpPr>
            <a:xfrm>
              <a:off x="4578582" y="25404252"/>
              <a:ext cx="1851989" cy="1596493"/>
              <a:chOff x="4184790" y="3623159"/>
              <a:chExt cx="1851989" cy="1596493"/>
            </a:xfrm>
          </p:grpSpPr>
          <p:sp>
            <p:nvSpPr>
              <p:cNvPr id="215" name="Hexagon 214">
                <a:extLst>
                  <a:ext uri="{FF2B5EF4-FFF2-40B4-BE49-F238E27FC236}">
                    <a16:creationId xmlns:a16="http://schemas.microsoft.com/office/drawing/2014/main" id="{53175F8C-6902-D840-B5B0-6E270DFFAA0A}"/>
                  </a:ext>
                </a:extLst>
              </p:cNvPr>
              <p:cNvSpPr/>
              <p:nvPr/>
            </p:nvSpPr>
            <p:spPr>
              <a:xfrm>
                <a:off x="4184790" y="3627087"/>
                <a:ext cx="1847376" cy="1592565"/>
              </a:xfrm>
              <a:prstGeom prst="hexagon">
                <a:avLst/>
              </a:prstGeom>
              <a:blipFill dpi="0" rotWithShape="1">
                <a:blip r:embed="rId28">
                  <a:extLst>
                    <a:ext uri="{28A0092B-C50C-407E-A947-70E740481C1C}">
                      <a14:useLocalDpi xmlns:a14="http://schemas.microsoft.com/office/drawing/2010/main" val="0"/>
                    </a:ext>
                  </a:extLst>
                </a:blip>
                <a:srcRect/>
                <a:stretch>
                  <a:fillRect/>
                </a:stretch>
              </a:blip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16" name="Hexagon 215">
                <a:extLst>
                  <a:ext uri="{FF2B5EF4-FFF2-40B4-BE49-F238E27FC236}">
                    <a16:creationId xmlns:a16="http://schemas.microsoft.com/office/drawing/2014/main" id="{0FCBDBE8-B36F-3144-A21E-D9DFAC711C36}"/>
                  </a:ext>
                </a:extLst>
              </p:cNvPr>
              <p:cNvSpPr/>
              <p:nvPr/>
            </p:nvSpPr>
            <p:spPr>
              <a:xfrm>
                <a:off x="4189403" y="3623159"/>
                <a:ext cx="1847376" cy="1592565"/>
              </a:xfrm>
              <a:prstGeom prst="hexagon">
                <a:avLst/>
              </a:prstGeom>
              <a:solidFill>
                <a:srgbClr val="FFFFFF">
                  <a:alpha val="80000"/>
                </a:srgbClr>
              </a:solid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75000"/>
                        <a:lumOff val="25000"/>
                      </a:schemeClr>
                    </a:solidFill>
                    <a:latin typeface="Century Gothic" panose="020B0502020202020204" pitchFamily="34" charset="0"/>
                  </a:rPr>
                  <a:t>LST</a:t>
                </a:r>
              </a:p>
              <a:p>
                <a:pPr algn="ctr"/>
                <a:endParaRPr lang="en-US" sz="400" b="1" dirty="0">
                  <a:solidFill>
                    <a:schemeClr val="tx1">
                      <a:lumMod val="75000"/>
                      <a:lumOff val="25000"/>
                    </a:schemeClr>
                  </a:solidFill>
                  <a:latin typeface="Century Gothic" panose="020B0502020202020204" pitchFamily="34" charset="0"/>
                </a:endParaRPr>
              </a:p>
              <a:p>
                <a:pPr algn="ctr"/>
                <a:r>
                  <a:rPr lang="en-US" sz="2000" dirty="0">
                    <a:solidFill>
                      <a:schemeClr val="tx1">
                        <a:lumMod val="75000"/>
                        <a:lumOff val="25000"/>
                      </a:schemeClr>
                    </a:solidFill>
                    <a:latin typeface="Century Gothic" panose="020B0502020202020204" pitchFamily="34" charset="0"/>
                  </a:rPr>
                  <a:t>   2010 -           2019  </a:t>
                </a:r>
              </a:p>
            </p:txBody>
          </p:sp>
        </p:grpSp>
        <p:grpSp>
          <p:nvGrpSpPr>
            <p:cNvPr id="201" name="Group 200">
              <a:extLst>
                <a:ext uri="{FF2B5EF4-FFF2-40B4-BE49-F238E27FC236}">
                  <a16:creationId xmlns:a16="http://schemas.microsoft.com/office/drawing/2014/main" id="{5644C536-F9F8-F444-9BB6-81D27CB0AA9F}"/>
                </a:ext>
              </a:extLst>
            </p:cNvPr>
            <p:cNvGrpSpPr/>
            <p:nvPr/>
          </p:nvGrpSpPr>
          <p:grpSpPr>
            <a:xfrm>
              <a:off x="1071847" y="24572489"/>
              <a:ext cx="1911532" cy="1646838"/>
              <a:chOff x="-305300" y="2829465"/>
              <a:chExt cx="2604847" cy="2244149"/>
            </a:xfrm>
          </p:grpSpPr>
          <p:sp>
            <p:nvSpPr>
              <p:cNvPr id="213" name="Hexagon 212">
                <a:extLst>
                  <a:ext uri="{FF2B5EF4-FFF2-40B4-BE49-F238E27FC236}">
                    <a16:creationId xmlns:a16="http://schemas.microsoft.com/office/drawing/2014/main" id="{6DB6E549-D024-614F-9C6F-8D001797A2DD}"/>
                  </a:ext>
                </a:extLst>
              </p:cNvPr>
              <p:cNvSpPr/>
              <p:nvPr/>
            </p:nvSpPr>
            <p:spPr>
              <a:xfrm>
                <a:off x="-305300" y="2829465"/>
                <a:ext cx="2601727" cy="2242868"/>
              </a:xfrm>
              <a:prstGeom prst="hexagon">
                <a:avLst/>
              </a:prstGeom>
              <a:blipFill dpi="0" rotWithShape="1">
                <a:blip r:embed="rId29" cstate="print">
                  <a:extLst>
                    <a:ext uri="{28A0092B-C50C-407E-A947-70E740481C1C}">
                      <a14:useLocalDpi xmlns:a14="http://schemas.microsoft.com/office/drawing/2010/main" val="0"/>
                    </a:ext>
                  </a:extLst>
                </a:blip>
                <a:srcRect/>
                <a:stretch>
                  <a:fillRect/>
                </a:stretch>
              </a:blipFill>
              <a:ln w="57150">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Hexagon 213">
                <a:extLst>
                  <a:ext uri="{FF2B5EF4-FFF2-40B4-BE49-F238E27FC236}">
                    <a16:creationId xmlns:a16="http://schemas.microsoft.com/office/drawing/2014/main" id="{C7C3F977-0E1E-A348-8215-C04F62075432}"/>
                  </a:ext>
                </a:extLst>
              </p:cNvPr>
              <p:cNvSpPr/>
              <p:nvPr/>
            </p:nvSpPr>
            <p:spPr>
              <a:xfrm>
                <a:off x="-302179" y="2830746"/>
                <a:ext cx="2601726" cy="2242868"/>
              </a:xfrm>
              <a:prstGeom prst="hexagon">
                <a:avLst/>
              </a:prstGeom>
              <a:solidFill>
                <a:srgbClr val="FFFFFF">
                  <a:alpha val="80000"/>
                </a:srgbClr>
              </a:solidFill>
              <a:ln w="57150">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75000"/>
                        <a:lumOff val="25000"/>
                      </a:schemeClr>
                    </a:solidFill>
                    <a:latin typeface="Century Gothic" panose="020B0502020202020204" pitchFamily="34" charset="0"/>
                  </a:rPr>
                  <a:t>NASA EOs</a:t>
                </a:r>
              </a:p>
            </p:txBody>
          </p:sp>
        </p:grpSp>
        <p:grpSp>
          <p:nvGrpSpPr>
            <p:cNvPr id="202" name="Group 201">
              <a:extLst>
                <a:ext uri="{FF2B5EF4-FFF2-40B4-BE49-F238E27FC236}">
                  <a16:creationId xmlns:a16="http://schemas.microsoft.com/office/drawing/2014/main" id="{DAD5567B-DA4C-DE45-A5B3-C0F0572664A9}"/>
                </a:ext>
              </a:extLst>
            </p:cNvPr>
            <p:cNvGrpSpPr/>
            <p:nvPr/>
          </p:nvGrpSpPr>
          <p:grpSpPr>
            <a:xfrm>
              <a:off x="4573785" y="23744248"/>
              <a:ext cx="1857443" cy="1592565"/>
              <a:chOff x="3961361" y="1497846"/>
              <a:chExt cx="1857443" cy="1592565"/>
            </a:xfrm>
          </p:grpSpPr>
          <p:sp>
            <p:nvSpPr>
              <p:cNvPr id="209" name="Hexagon 208">
                <a:extLst>
                  <a:ext uri="{FF2B5EF4-FFF2-40B4-BE49-F238E27FC236}">
                    <a16:creationId xmlns:a16="http://schemas.microsoft.com/office/drawing/2014/main" id="{F2637DF3-0635-DF41-88E4-FC0195235315}"/>
                  </a:ext>
                </a:extLst>
              </p:cNvPr>
              <p:cNvSpPr/>
              <p:nvPr/>
            </p:nvSpPr>
            <p:spPr>
              <a:xfrm>
                <a:off x="3961361" y="1497846"/>
                <a:ext cx="1847376" cy="1592565"/>
              </a:xfrm>
              <a:prstGeom prst="hexagon">
                <a:avLst/>
              </a:prstGeom>
              <a:blipFill dpi="0" rotWithShape="1">
                <a:blip r:embed="rId3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10" name="Hexagon 209">
                <a:extLst>
                  <a:ext uri="{FF2B5EF4-FFF2-40B4-BE49-F238E27FC236}">
                    <a16:creationId xmlns:a16="http://schemas.microsoft.com/office/drawing/2014/main" id="{AFF790F7-0342-8845-A971-A1E1ED2CAC3B}"/>
                  </a:ext>
                </a:extLst>
              </p:cNvPr>
              <p:cNvSpPr/>
              <p:nvPr/>
            </p:nvSpPr>
            <p:spPr>
              <a:xfrm>
                <a:off x="3971428" y="1497846"/>
                <a:ext cx="1847376" cy="1592565"/>
              </a:xfrm>
              <a:prstGeom prst="hexagon">
                <a:avLst/>
              </a:prstGeom>
              <a:solidFill>
                <a:srgbClr val="FFFFFF">
                  <a:alpha val="80000"/>
                </a:srgbClr>
              </a:solidFill>
              <a:ln w="28575">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solidFill>
                      <a:schemeClr val="tx1">
                        <a:lumMod val="75000"/>
                        <a:lumOff val="25000"/>
                      </a:schemeClr>
                    </a:solidFill>
                    <a:latin typeface="Century Gothic" panose="020B0502020202020204" pitchFamily="34" charset="0"/>
                  </a:rPr>
                  <a:t>Land Cover</a:t>
                </a:r>
              </a:p>
              <a:p>
                <a:pPr algn="ctr"/>
                <a:endParaRPr lang="en-US" sz="400" b="1" dirty="0">
                  <a:solidFill>
                    <a:schemeClr val="tx1">
                      <a:lumMod val="75000"/>
                      <a:lumOff val="25000"/>
                    </a:schemeClr>
                  </a:solidFill>
                  <a:latin typeface="Century Gothic" panose="020B0502020202020204" pitchFamily="34" charset="0"/>
                </a:endParaRPr>
              </a:p>
              <a:p>
                <a:pPr algn="ctr"/>
                <a:r>
                  <a:rPr lang="en-US" sz="2000" dirty="0">
                    <a:solidFill>
                      <a:schemeClr val="tx1">
                        <a:lumMod val="75000"/>
                        <a:lumOff val="25000"/>
                      </a:schemeClr>
                    </a:solidFill>
                    <a:latin typeface="Century Gothic" panose="020B0502020202020204" pitchFamily="34" charset="0"/>
                  </a:rPr>
                  <a:t>  2010 -2019</a:t>
                </a:r>
              </a:p>
            </p:txBody>
          </p:sp>
        </p:grpSp>
        <p:grpSp>
          <p:nvGrpSpPr>
            <p:cNvPr id="203" name="Group 202">
              <a:extLst>
                <a:ext uri="{FF2B5EF4-FFF2-40B4-BE49-F238E27FC236}">
                  <a16:creationId xmlns:a16="http://schemas.microsoft.com/office/drawing/2014/main" id="{ECE77ADB-9A2E-7F46-A014-41783838FEAD}"/>
                </a:ext>
              </a:extLst>
            </p:cNvPr>
            <p:cNvGrpSpPr/>
            <p:nvPr/>
          </p:nvGrpSpPr>
          <p:grpSpPr>
            <a:xfrm>
              <a:off x="7859797" y="25482998"/>
              <a:ext cx="1852870" cy="1599790"/>
              <a:chOff x="7183057" y="26447059"/>
              <a:chExt cx="1852870" cy="1599790"/>
            </a:xfrm>
          </p:grpSpPr>
          <p:sp>
            <p:nvSpPr>
              <p:cNvPr id="207" name="Hexagon 206">
                <a:extLst>
                  <a:ext uri="{FF2B5EF4-FFF2-40B4-BE49-F238E27FC236}">
                    <a16:creationId xmlns:a16="http://schemas.microsoft.com/office/drawing/2014/main" id="{19FEB2B7-158E-BB4E-A4B4-F642B9CAC629}"/>
                  </a:ext>
                </a:extLst>
              </p:cNvPr>
              <p:cNvSpPr/>
              <p:nvPr/>
            </p:nvSpPr>
            <p:spPr>
              <a:xfrm>
                <a:off x="7183057" y="26454284"/>
                <a:ext cx="1847376" cy="1592565"/>
              </a:xfrm>
              <a:prstGeom prst="hexagon">
                <a:avLst/>
              </a:prstGeom>
              <a:blipFill dpi="0" rotWithShape="1">
                <a:blip r:embed="rId31">
                  <a:extLst>
                    <a:ext uri="{28A0092B-C50C-407E-A947-70E740481C1C}">
                      <a14:useLocalDpi xmlns:a14="http://schemas.microsoft.com/office/drawing/2010/main" val="0"/>
                    </a:ext>
                  </a:extLst>
                </a:blip>
                <a:srcRect/>
                <a:stretch>
                  <a:fillRect/>
                </a:stretch>
              </a:blipFill>
              <a:ln w="38100">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lumMod val="75000"/>
                      <a:lumOff val="25000"/>
                    </a:schemeClr>
                  </a:solidFill>
                  <a:latin typeface="Century Gothic" panose="020B0502020202020204" pitchFamily="34" charset="0"/>
                </a:endParaRPr>
              </a:p>
            </p:txBody>
          </p:sp>
          <p:sp>
            <p:nvSpPr>
              <p:cNvPr id="208" name="Hexagon 207">
                <a:extLst>
                  <a:ext uri="{FF2B5EF4-FFF2-40B4-BE49-F238E27FC236}">
                    <a16:creationId xmlns:a16="http://schemas.microsoft.com/office/drawing/2014/main" id="{61984AE7-636C-1B4D-9F35-20348B4407E2}"/>
                  </a:ext>
                </a:extLst>
              </p:cNvPr>
              <p:cNvSpPr/>
              <p:nvPr/>
            </p:nvSpPr>
            <p:spPr>
              <a:xfrm>
                <a:off x="7188551" y="26447059"/>
                <a:ext cx="1847376" cy="1592565"/>
              </a:xfrm>
              <a:prstGeom prst="hexagon">
                <a:avLst/>
              </a:prstGeom>
              <a:solidFill>
                <a:srgbClr val="FFFFFF">
                  <a:alpha val="80000"/>
                </a:srgbClr>
              </a:solidFill>
              <a:ln w="38100">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lumMod val="75000"/>
                        <a:lumOff val="25000"/>
                      </a:schemeClr>
                    </a:solidFill>
                    <a:latin typeface="Century Gothic" panose="020B0502020202020204" pitchFamily="34" charset="0"/>
                  </a:rPr>
                  <a:t>HVI</a:t>
                </a:r>
              </a:p>
            </p:txBody>
          </p:sp>
        </p:grpSp>
        <p:grpSp>
          <p:nvGrpSpPr>
            <p:cNvPr id="204" name="Group 203">
              <a:extLst>
                <a:ext uri="{FF2B5EF4-FFF2-40B4-BE49-F238E27FC236}">
                  <a16:creationId xmlns:a16="http://schemas.microsoft.com/office/drawing/2014/main" id="{C3B22AB0-A68A-6A42-99DF-F77C6D4C8847}"/>
                </a:ext>
              </a:extLst>
            </p:cNvPr>
            <p:cNvGrpSpPr/>
            <p:nvPr/>
          </p:nvGrpSpPr>
          <p:grpSpPr>
            <a:xfrm>
              <a:off x="6566085" y="25616670"/>
              <a:ext cx="2258999" cy="1484537"/>
              <a:chOff x="6304829" y="25616670"/>
              <a:chExt cx="2258999" cy="1484537"/>
            </a:xfrm>
          </p:grpSpPr>
          <p:sp>
            <p:nvSpPr>
              <p:cNvPr id="205" name="Arc 204">
                <a:extLst>
                  <a:ext uri="{FF2B5EF4-FFF2-40B4-BE49-F238E27FC236}">
                    <a16:creationId xmlns:a16="http://schemas.microsoft.com/office/drawing/2014/main" id="{7337E8F9-AF83-9840-97CF-076EBBF21349}"/>
                  </a:ext>
                </a:extLst>
              </p:cNvPr>
              <p:cNvSpPr/>
              <p:nvPr/>
            </p:nvSpPr>
            <p:spPr>
              <a:xfrm rot="10800000">
                <a:off x="6304829" y="25616670"/>
                <a:ext cx="2258999" cy="1467525"/>
              </a:xfrm>
              <a:prstGeom prst="arc">
                <a:avLst>
                  <a:gd name="adj1" fmla="val 14948276"/>
                  <a:gd name="adj2" fmla="val 0"/>
                </a:avLst>
              </a:prstGeom>
              <a:noFill/>
              <a:ln w="28575">
                <a:solidFill>
                  <a:srgbClr val="006D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Triangle 205">
                <a:extLst>
                  <a:ext uri="{FF2B5EF4-FFF2-40B4-BE49-F238E27FC236}">
                    <a16:creationId xmlns:a16="http://schemas.microsoft.com/office/drawing/2014/main" id="{2C891ABC-E1E7-2844-927B-C88C3CB3C4EB}"/>
                  </a:ext>
                </a:extLst>
              </p:cNvPr>
              <p:cNvSpPr/>
              <p:nvPr/>
            </p:nvSpPr>
            <p:spPr>
              <a:xfrm rot="3730806">
                <a:off x="7683589" y="26977388"/>
                <a:ext cx="122451" cy="125187"/>
              </a:xfrm>
              <a:prstGeom prst="triangle">
                <a:avLst/>
              </a:prstGeom>
              <a:solidFill>
                <a:srgbClr val="006D9D"/>
              </a:solidFill>
              <a:ln>
                <a:solidFill>
                  <a:srgbClr val="006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695102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df78d0b-135a-4de7-9166-7c181cd87fb4">
      <UserInfo>
        <DisplayName>Amber Williams</DisplayName>
        <AccountId>3</AccountId>
        <AccountType/>
      </UserInfo>
      <UserInfo>
        <DisplayName>Zachary Bengtsson</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1" ma:contentTypeDescription="Create a new document." ma:contentTypeScope="" ma:versionID="86d0b29d60577673ac2a80c771800e8d">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1742b45ea780c5805b1395eedee79f51"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91FDE2-3C09-4396-B34E-47059F0078DF}">
  <ds:schemaRefs>
    <ds:schemaRef ds:uri="http://schemas.microsoft.com/sharepoint/v3/contenttype/forms"/>
  </ds:schemaRefs>
</ds:datastoreItem>
</file>

<file path=customXml/itemProps2.xml><?xml version="1.0" encoding="utf-8"?>
<ds:datastoreItem xmlns:ds="http://schemas.openxmlformats.org/officeDocument/2006/customXml" ds:itemID="{5250D857-A4FF-49EA-982E-1D0515CD79E6}">
  <ds:schemaRefs>
    <ds:schemaRef ds:uri="http://purl.org/dc/term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7df78d0b-135a-4de7-9166-7c181cd87fb4"/>
    <ds:schemaRef ds:uri="21e6a8e8-1dff-48a6-ab9b-8d556c6946c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84E17FF-FC71-4D75-AC90-0F14A17445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10435</TotalTime>
  <Words>736</Words>
  <Application>Microsoft Office PowerPoint</Application>
  <PresentationFormat>Custom</PresentationFormat>
  <Paragraphs>98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Segoe UI</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190</cp:revision>
  <dcterms:created xsi:type="dcterms:W3CDTF">2019-11-06T20:00:51Z</dcterms:created>
  <dcterms:modified xsi:type="dcterms:W3CDTF">2020-11-24T14:05:49Z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