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40" d="100"/>
          <a:sy n="40" d="100"/>
        </p:scale>
        <p:origin x="1920"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BA9989-3EB7-44CF-AFB0-A00F2654B266}" type="doc">
      <dgm:prSet loTypeId="urn:microsoft.com/office/officeart/2005/8/layout/cycle5" loCatId="cycle" qsTypeId="urn:microsoft.com/office/officeart/2005/8/quickstyle/simple1" qsCatId="simple" csTypeId="urn:microsoft.com/office/officeart/2005/8/colors/accent1_1" csCatId="accent1" phldr="1"/>
      <dgm:spPr/>
      <dgm:t>
        <a:bodyPr/>
        <a:lstStyle/>
        <a:p>
          <a:endParaRPr lang="en-US"/>
        </a:p>
      </dgm:t>
    </dgm:pt>
    <dgm:pt modelId="{CFDDE21C-F3A8-4999-B166-C6A15BC09507}">
      <dgm:prSet phldrT="[Text]" custT="1"/>
      <dgm:spPr/>
      <dgm:t>
        <a:bodyPr/>
        <a:lstStyle/>
        <a:p>
          <a:r>
            <a:rPr lang="en-US" sz="2700" dirty="0" smtClean="0"/>
            <a:t>Project</a:t>
          </a:r>
          <a:endParaRPr lang="en-US" sz="2700" dirty="0"/>
        </a:p>
      </dgm:t>
    </dgm:pt>
    <dgm:pt modelId="{1E669A30-7850-4153-BF19-239F55E8F00A}" type="parTrans" cxnId="{7BC331A6-7966-45C2-B9CC-650E20EA3B36}">
      <dgm:prSet/>
      <dgm:spPr/>
      <dgm:t>
        <a:bodyPr/>
        <a:lstStyle/>
        <a:p>
          <a:endParaRPr lang="en-US"/>
        </a:p>
      </dgm:t>
    </dgm:pt>
    <dgm:pt modelId="{06058AF4-AC17-482D-8001-63038AE8F572}" type="sibTrans" cxnId="{7BC331A6-7966-45C2-B9CC-650E20EA3B36}">
      <dgm:prSet/>
      <dgm:spPr/>
      <dgm:t>
        <a:bodyPr/>
        <a:lstStyle/>
        <a:p>
          <a:endParaRPr lang="en-US"/>
        </a:p>
      </dgm:t>
    </dgm:pt>
    <dgm:pt modelId="{D6B60E1C-9EA4-40DF-95AD-4F15C9150346}">
      <dgm:prSet phldrT="[Text]" custT="1"/>
      <dgm:spPr/>
      <dgm:t>
        <a:bodyPr/>
        <a:lstStyle/>
        <a:p>
          <a:r>
            <a:rPr lang="en-US" sz="2700" dirty="0" smtClean="0"/>
            <a:t>Reclassify</a:t>
          </a:r>
          <a:endParaRPr lang="en-US" sz="2700" dirty="0"/>
        </a:p>
      </dgm:t>
    </dgm:pt>
    <dgm:pt modelId="{60BB7A7A-516F-4A7F-B7EE-D1ADE2CC0C45}" type="parTrans" cxnId="{0B69E04E-3911-48FB-B060-EA5BCBE4C2FA}">
      <dgm:prSet/>
      <dgm:spPr/>
      <dgm:t>
        <a:bodyPr/>
        <a:lstStyle/>
        <a:p>
          <a:endParaRPr lang="en-US"/>
        </a:p>
      </dgm:t>
    </dgm:pt>
    <dgm:pt modelId="{21B189E7-1AD7-40E4-A8F9-0A089D61B1C3}" type="sibTrans" cxnId="{0B69E04E-3911-48FB-B060-EA5BCBE4C2FA}">
      <dgm:prSet/>
      <dgm:spPr/>
      <dgm:t>
        <a:bodyPr/>
        <a:lstStyle/>
        <a:p>
          <a:endParaRPr lang="en-US"/>
        </a:p>
      </dgm:t>
    </dgm:pt>
    <dgm:pt modelId="{45EB819A-F4E3-46C6-AF81-F1421CF05BDB}">
      <dgm:prSet phldrT="[Text]" custT="1"/>
      <dgm:spPr/>
      <dgm:t>
        <a:bodyPr/>
        <a:lstStyle/>
        <a:p>
          <a:r>
            <a:rPr lang="en-US" sz="2700" dirty="0" smtClean="0"/>
            <a:t>Resample</a:t>
          </a:r>
          <a:endParaRPr lang="en-US" sz="2700" dirty="0"/>
        </a:p>
      </dgm:t>
    </dgm:pt>
    <dgm:pt modelId="{6EC7C80F-4DF1-4415-8C9C-BCDFCB11540F}" type="parTrans" cxnId="{692B3EF9-6F10-40CC-BBD9-924A6ADB71C8}">
      <dgm:prSet/>
      <dgm:spPr/>
      <dgm:t>
        <a:bodyPr/>
        <a:lstStyle/>
        <a:p>
          <a:endParaRPr lang="en-US"/>
        </a:p>
      </dgm:t>
    </dgm:pt>
    <dgm:pt modelId="{1B3D9538-F527-45E3-B68F-9B7912B7F898}" type="sibTrans" cxnId="{692B3EF9-6F10-40CC-BBD9-924A6ADB71C8}">
      <dgm:prSet/>
      <dgm:spPr/>
      <dgm:t>
        <a:bodyPr/>
        <a:lstStyle/>
        <a:p>
          <a:endParaRPr lang="en-US"/>
        </a:p>
      </dgm:t>
    </dgm:pt>
    <dgm:pt modelId="{31D4B34E-4912-498D-B428-827E97E328B0}">
      <dgm:prSet phldrT="[Text]" custT="1"/>
      <dgm:spPr/>
      <dgm:t>
        <a:bodyPr/>
        <a:lstStyle/>
        <a:p>
          <a:r>
            <a:rPr lang="en-US" sz="2700" dirty="0" smtClean="0"/>
            <a:t>Clip</a:t>
          </a:r>
          <a:endParaRPr lang="en-US" sz="2700" dirty="0"/>
        </a:p>
      </dgm:t>
    </dgm:pt>
    <dgm:pt modelId="{732AEDBA-0F44-4BC0-ADAF-454DD61C6E3E}" type="parTrans" cxnId="{0A784759-7729-42BC-8EB6-3FC70A55C08C}">
      <dgm:prSet/>
      <dgm:spPr/>
      <dgm:t>
        <a:bodyPr/>
        <a:lstStyle/>
        <a:p>
          <a:endParaRPr lang="en-US"/>
        </a:p>
      </dgm:t>
    </dgm:pt>
    <dgm:pt modelId="{0303DA1F-1EDF-42C9-80E1-98F43094D7FF}" type="sibTrans" cxnId="{0A784759-7729-42BC-8EB6-3FC70A55C08C}">
      <dgm:prSet/>
      <dgm:spPr/>
      <dgm:t>
        <a:bodyPr/>
        <a:lstStyle/>
        <a:p>
          <a:endParaRPr lang="en-US"/>
        </a:p>
      </dgm:t>
    </dgm:pt>
    <dgm:pt modelId="{B1D60C26-312F-4BDB-9B1D-EE6B7EB045C0}">
      <dgm:prSet phldrT="[Text]" custT="1"/>
      <dgm:spPr/>
      <dgm:t>
        <a:bodyPr/>
        <a:lstStyle/>
        <a:p>
          <a:r>
            <a:rPr lang="en-US" sz="2700" dirty="0" smtClean="0"/>
            <a:t>Mosaic</a:t>
          </a:r>
          <a:endParaRPr lang="en-US" sz="2700" dirty="0"/>
        </a:p>
      </dgm:t>
    </dgm:pt>
    <dgm:pt modelId="{1CA82985-EFB6-4056-BC4A-00023FC561DD}" type="parTrans" cxnId="{6DE10DEA-423A-4147-9DF1-FB8E428EF0A8}">
      <dgm:prSet/>
      <dgm:spPr/>
      <dgm:t>
        <a:bodyPr/>
        <a:lstStyle/>
        <a:p>
          <a:endParaRPr lang="en-US"/>
        </a:p>
      </dgm:t>
    </dgm:pt>
    <dgm:pt modelId="{20D80C82-E79C-4B42-86D1-FE9A99D8272B}" type="sibTrans" cxnId="{6DE10DEA-423A-4147-9DF1-FB8E428EF0A8}">
      <dgm:prSet/>
      <dgm:spPr/>
      <dgm:t>
        <a:bodyPr/>
        <a:lstStyle/>
        <a:p>
          <a:endParaRPr lang="en-US"/>
        </a:p>
      </dgm:t>
    </dgm:pt>
    <dgm:pt modelId="{511FED2C-A678-4BAB-B581-BCF18AA2CDE6}" type="pres">
      <dgm:prSet presAssocID="{BDBA9989-3EB7-44CF-AFB0-A00F2654B266}" presName="cycle" presStyleCnt="0">
        <dgm:presLayoutVars>
          <dgm:dir/>
          <dgm:resizeHandles val="exact"/>
        </dgm:presLayoutVars>
      </dgm:prSet>
      <dgm:spPr/>
      <dgm:t>
        <a:bodyPr/>
        <a:lstStyle/>
        <a:p>
          <a:endParaRPr lang="en-US"/>
        </a:p>
      </dgm:t>
    </dgm:pt>
    <dgm:pt modelId="{60FE6FDA-AE50-422F-A956-E825A22E651B}" type="pres">
      <dgm:prSet presAssocID="{CFDDE21C-F3A8-4999-B166-C6A15BC09507}" presName="node" presStyleLbl="node1" presStyleIdx="0" presStyleCnt="5">
        <dgm:presLayoutVars>
          <dgm:bulletEnabled val="1"/>
        </dgm:presLayoutVars>
      </dgm:prSet>
      <dgm:spPr/>
      <dgm:t>
        <a:bodyPr/>
        <a:lstStyle/>
        <a:p>
          <a:endParaRPr lang="en-US"/>
        </a:p>
      </dgm:t>
    </dgm:pt>
    <dgm:pt modelId="{5CE7BEC9-ADAC-450C-9C8A-A5E7551BAC73}" type="pres">
      <dgm:prSet presAssocID="{CFDDE21C-F3A8-4999-B166-C6A15BC09507}" presName="spNode" presStyleCnt="0"/>
      <dgm:spPr/>
    </dgm:pt>
    <dgm:pt modelId="{47570516-399B-45AA-B576-6C3F02606F6D}" type="pres">
      <dgm:prSet presAssocID="{06058AF4-AC17-482D-8001-63038AE8F572}" presName="sibTrans" presStyleLbl="sibTrans1D1" presStyleIdx="0" presStyleCnt="5"/>
      <dgm:spPr/>
      <dgm:t>
        <a:bodyPr/>
        <a:lstStyle/>
        <a:p>
          <a:endParaRPr lang="en-US"/>
        </a:p>
      </dgm:t>
    </dgm:pt>
    <dgm:pt modelId="{A79241EC-926B-4BB0-B9B6-58346209390E}" type="pres">
      <dgm:prSet presAssocID="{D6B60E1C-9EA4-40DF-95AD-4F15C9150346}" presName="node" presStyleLbl="node1" presStyleIdx="1" presStyleCnt="5">
        <dgm:presLayoutVars>
          <dgm:bulletEnabled val="1"/>
        </dgm:presLayoutVars>
      </dgm:prSet>
      <dgm:spPr/>
      <dgm:t>
        <a:bodyPr/>
        <a:lstStyle/>
        <a:p>
          <a:endParaRPr lang="en-US"/>
        </a:p>
      </dgm:t>
    </dgm:pt>
    <dgm:pt modelId="{B03B31B4-17F5-499D-9A80-410B06CFBCD5}" type="pres">
      <dgm:prSet presAssocID="{D6B60E1C-9EA4-40DF-95AD-4F15C9150346}" presName="spNode" presStyleCnt="0"/>
      <dgm:spPr/>
    </dgm:pt>
    <dgm:pt modelId="{2732C4A7-7D26-4650-8F84-AE2814BBFD32}" type="pres">
      <dgm:prSet presAssocID="{21B189E7-1AD7-40E4-A8F9-0A089D61B1C3}" presName="sibTrans" presStyleLbl="sibTrans1D1" presStyleIdx="1" presStyleCnt="5"/>
      <dgm:spPr/>
      <dgm:t>
        <a:bodyPr/>
        <a:lstStyle/>
        <a:p>
          <a:endParaRPr lang="en-US"/>
        </a:p>
      </dgm:t>
    </dgm:pt>
    <dgm:pt modelId="{6BF64131-3F73-427D-B883-27F0FD2158B3}" type="pres">
      <dgm:prSet presAssocID="{45EB819A-F4E3-46C6-AF81-F1421CF05BDB}" presName="node" presStyleLbl="node1" presStyleIdx="2" presStyleCnt="5">
        <dgm:presLayoutVars>
          <dgm:bulletEnabled val="1"/>
        </dgm:presLayoutVars>
      </dgm:prSet>
      <dgm:spPr/>
      <dgm:t>
        <a:bodyPr/>
        <a:lstStyle/>
        <a:p>
          <a:endParaRPr lang="en-US"/>
        </a:p>
      </dgm:t>
    </dgm:pt>
    <dgm:pt modelId="{5FEDC54B-7C91-4471-8DB0-311300CD00E5}" type="pres">
      <dgm:prSet presAssocID="{45EB819A-F4E3-46C6-AF81-F1421CF05BDB}" presName="spNode" presStyleCnt="0"/>
      <dgm:spPr/>
    </dgm:pt>
    <dgm:pt modelId="{0214B0E9-5691-4C92-BDA7-B058BE709C3E}" type="pres">
      <dgm:prSet presAssocID="{1B3D9538-F527-45E3-B68F-9B7912B7F898}" presName="sibTrans" presStyleLbl="sibTrans1D1" presStyleIdx="2" presStyleCnt="5"/>
      <dgm:spPr/>
      <dgm:t>
        <a:bodyPr/>
        <a:lstStyle/>
        <a:p>
          <a:endParaRPr lang="en-US"/>
        </a:p>
      </dgm:t>
    </dgm:pt>
    <dgm:pt modelId="{1CB1FE5F-1B24-44DF-9AE1-16F05FA1F1AE}" type="pres">
      <dgm:prSet presAssocID="{31D4B34E-4912-498D-B428-827E97E328B0}" presName="node" presStyleLbl="node1" presStyleIdx="3" presStyleCnt="5">
        <dgm:presLayoutVars>
          <dgm:bulletEnabled val="1"/>
        </dgm:presLayoutVars>
      </dgm:prSet>
      <dgm:spPr/>
      <dgm:t>
        <a:bodyPr/>
        <a:lstStyle/>
        <a:p>
          <a:endParaRPr lang="en-US"/>
        </a:p>
      </dgm:t>
    </dgm:pt>
    <dgm:pt modelId="{780FD495-3921-46E4-8C41-E916ECA6A0E2}" type="pres">
      <dgm:prSet presAssocID="{31D4B34E-4912-498D-B428-827E97E328B0}" presName="spNode" presStyleCnt="0"/>
      <dgm:spPr/>
    </dgm:pt>
    <dgm:pt modelId="{ECDBDC3A-8E31-408D-A5E5-9C41C6F0F2E9}" type="pres">
      <dgm:prSet presAssocID="{0303DA1F-1EDF-42C9-80E1-98F43094D7FF}" presName="sibTrans" presStyleLbl="sibTrans1D1" presStyleIdx="3" presStyleCnt="5"/>
      <dgm:spPr/>
      <dgm:t>
        <a:bodyPr/>
        <a:lstStyle/>
        <a:p>
          <a:endParaRPr lang="en-US"/>
        </a:p>
      </dgm:t>
    </dgm:pt>
    <dgm:pt modelId="{0F1245F8-4B78-43AA-922B-4EFBE04DAB63}" type="pres">
      <dgm:prSet presAssocID="{B1D60C26-312F-4BDB-9B1D-EE6B7EB045C0}" presName="node" presStyleLbl="node1" presStyleIdx="4" presStyleCnt="5">
        <dgm:presLayoutVars>
          <dgm:bulletEnabled val="1"/>
        </dgm:presLayoutVars>
      </dgm:prSet>
      <dgm:spPr/>
      <dgm:t>
        <a:bodyPr/>
        <a:lstStyle/>
        <a:p>
          <a:endParaRPr lang="en-US"/>
        </a:p>
      </dgm:t>
    </dgm:pt>
    <dgm:pt modelId="{37CB9E21-9BF1-46D6-84D3-5110EA2D972A}" type="pres">
      <dgm:prSet presAssocID="{B1D60C26-312F-4BDB-9B1D-EE6B7EB045C0}" presName="spNode" presStyleCnt="0"/>
      <dgm:spPr/>
    </dgm:pt>
    <dgm:pt modelId="{436AECFD-B68D-4E82-896C-049FEAF024B8}" type="pres">
      <dgm:prSet presAssocID="{20D80C82-E79C-4B42-86D1-FE9A99D8272B}" presName="sibTrans" presStyleLbl="sibTrans1D1" presStyleIdx="4" presStyleCnt="5"/>
      <dgm:spPr/>
      <dgm:t>
        <a:bodyPr/>
        <a:lstStyle/>
        <a:p>
          <a:endParaRPr lang="en-US"/>
        </a:p>
      </dgm:t>
    </dgm:pt>
  </dgm:ptLst>
  <dgm:cxnLst>
    <dgm:cxn modelId="{7BC331A6-7966-45C2-B9CC-650E20EA3B36}" srcId="{BDBA9989-3EB7-44CF-AFB0-A00F2654B266}" destId="{CFDDE21C-F3A8-4999-B166-C6A15BC09507}" srcOrd="0" destOrd="0" parTransId="{1E669A30-7850-4153-BF19-239F55E8F00A}" sibTransId="{06058AF4-AC17-482D-8001-63038AE8F572}"/>
    <dgm:cxn modelId="{1BD535CE-A938-41F3-8198-6EB596102B26}" type="presOf" srcId="{20D80C82-E79C-4B42-86D1-FE9A99D8272B}" destId="{436AECFD-B68D-4E82-896C-049FEAF024B8}" srcOrd="0" destOrd="0" presId="urn:microsoft.com/office/officeart/2005/8/layout/cycle5"/>
    <dgm:cxn modelId="{F4116267-B466-4894-8F8D-0C2733816F17}" type="presOf" srcId="{31D4B34E-4912-498D-B428-827E97E328B0}" destId="{1CB1FE5F-1B24-44DF-9AE1-16F05FA1F1AE}" srcOrd="0" destOrd="0" presId="urn:microsoft.com/office/officeart/2005/8/layout/cycle5"/>
    <dgm:cxn modelId="{FB2D45BE-2317-46DB-A7F7-157561459A11}" type="presOf" srcId="{BDBA9989-3EB7-44CF-AFB0-A00F2654B266}" destId="{511FED2C-A678-4BAB-B581-BCF18AA2CDE6}" srcOrd="0" destOrd="0" presId="urn:microsoft.com/office/officeart/2005/8/layout/cycle5"/>
    <dgm:cxn modelId="{7DBB2FC9-C19F-4EF2-A186-8A4E8037550F}" type="presOf" srcId="{D6B60E1C-9EA4-40DF-95AD-4F15C9150346}" destId="{A79241EC-926B-4BB0-B9B6-58346209390E}" srcOrd="0" destOrd="0" presId="urn:microsoft.com/office/officeart/2005/8/layout/cycle5"/>
    <dgm:cxn modelId="{817A972C-5B6A-40DC-B754-92F10B23C995}" type="presOf" srcId="{0303DA1F-1EDF-42C9-80E1-98F43094D7FF}" destId="{ECDBDC3A-8E31-408D-A5E5-9C41C6F0F2E9}" srcOrd="0" destOrd="0" presId="urn:microsoft.com/office/officeart/2005/8/layout/cycle5"/>
    <dgm:cxn modelId="{79945B99-8450-46C2-924A-3F46B98EEE3A}" type="presOf" srcId="{21B189E7-1AD7-40E4-A8F9-0A089D61B1C3}" destId="{2732C4A7-7D26-4650-8F84-AE2814BBFD32}" srcOrd="0" destOrd="0" presId="urn:microsoft.com/office/officeart/2005/8/layout/cycle5"/>
    <dgm:cxn modelId="{0A784759-7729-42BC-8EB6-3FC70A55C08C}" srcId="{BDBA9989-3EB7-44CF-AFB0-A00F2654B266}" destId="{31D4B34E-4912-498D-B428-827E97E328B0}" srcOrd="3" destOrd="0" parTransId="{732AEDBA-0F44-4BC0-ADAF-454DD61C6E3E}" sibTransId="{0303DA1F-1EDF-42C9-80E1-98F43094D7FF}"/>
    <dgm:cxn modelId="{09A20A4B-7A1A-4C06-BDAC-61ADCEC44E3F}" type="presOf" srcId="{45EB819A-F4E3-46C6-AF81-F1421CF05BDB}" destId="{6BF64131-3F73-427D-B883-27F0FD2158B3}" srcOrd="0" destOrd="0" presId="urn:microsoft.com/office/officeart/2005/8/layout/cycle5"/>
    <dgm:cxn modelId="{0B69E04E-3911-48FB-B060-EA5BCBE4C2FA}" srcId="{BDBA9989-3EB7-44CF-AFB0-A00F2654B266}" destId="{D6B60E1C-9EA4-40DF-95AD-4F15C9150346}" srcOrd="1" destOrd="0" parTransId="{60BB7A7A-516F-4A7F-B7EE-D1ADE2CC0C45}" sibTransId="{21B189E7-1AD7-40E4-A8F9-0A089D61B1C3}"/>
    <dgm:cxn modelId="{05D2A2D1-B046-4F9A-A996-B94B5C58076B}" type="presOf" srcId="{1B3D9538-F527-45E3-B68F-9B7912B7F898}" destId="{0214B0E9-5691-4C92-BDA7-B058BE709C3E}" srcOrd="0" destOrd="0" presId="urn:microsoft.com/office/officeart/2005/8/layout/cycle5"/>
    <dgm:cxn modelId="{B1D00CB1-1F51-45D4-9159-3DBE2B5A6183}" type="presOf" srcId="{B1D60C26-312F-4BDB-9B1D-EE6B7EB045C0}" destId="{0F1245F8-4B78-43AA-922B-4EFBE04DAB63}" srcOrd="0" destOrd="0" presId="urn:microsoft.com/office/officeart/2005/8/layout/cycle5"/>
    <dgm:cxn modelId="{692B3EF9-6F10-40CC-BBD9-924A6ADB71C8}" srcId="{BDBA9989-3EB7-44CF-AFB0-A00F2654B266}" destId="{45EB819A-F4E3-46C6-AF81-F1421CF05BDB}" srcOrd="2" destOrd="0" parTransId="{6EC7C80F-4DF1-4415-8C9C-BCDFCB11540F}" sibTransId="{1B3D9538-F527-45E3-B68F-9B7912B7F898}"/>
    <dgm:cxn modelId="{DC835462-C99E-4469-83A1-8F6ECCDCFC6D}" type="presOf" srcId="{06058AF4-AC17-482D-8001-63038AE8F572}" destId="{47570516-399B-45AA-B576-6C3F02606F6D}" srcOrd="0" destOrd="0" presId="urn:microsoft.com/office/officeart/2005/8/layout/cycle5"/>
    <dgm:cxn modelId="{6DE10DEA-423A-4147-9DF1-FB8E428EF0A8}" srcId="{BDBA9989-3EB7-44CF-AFB0-A00F2654B266}" destId="{B1D60C26-312F-4BDB-9B1D-EE6B7EB045C0}" srcOrd="4" destOrd="0" parTransId="{1CA82985-EFB6-4056-BC4A-00023FC561DD}" sibTransId="{20D80C82-E79C-4B42-86D1-FE9A99D8272B}"/>
    <dgm:cxn modelId="{FE634991-A39A-46B3-AACD-5F0A24216FA5}" type="presOf" srcId="{CFDDE21C-F3A8-4999-B166-C6A15BC09507}" destId="{60FE6FDA-AE50-422F-A956-E825A22E651B}" srcOrd="0" destOrd="0" presId="urn:microsoft.com/office/officeart/2005/8/layout/cycle5"/>
    <dgm:cxn modelId="{4576EFEC-4396-46EB-918F-E45D169FC91B}" type="presParOf" srcId="{511FED2C-A678-4BAB-B581-BCF18AA2CDE6}" destId="{60FE6FDA-AE50-422F-A956-E825A22E651B}" srcOrd="0" destOrd="0" presId="urn:microsoft.com/office/officeart/2005/8/layout/cycle5"/>
    <dgm:cxn modelId="{1A7672A2-BD59-4A34-876A-85C30D22D959}" type="presParOf" srcId="{511FED2C-A678-4BAB-B581-BCF18AA2CDE6}" destId="{5CE7BEC9-ADAC-450C-9C8A-A5E7551BAC73}" srcOrd="1" destOrd="0" presId="urn:microsoft.com/office/officeart/2005/8/layout/cycle5"/>
    <dgm:cxn modelId="{6F30347F-EBC9-4941-8DDB-98F2FB3FF389}" type="presParOf" srcId="{511FED2C-A678-4BAB-B581-BCF18AA2CDE6}" destId="{47570516-399B-45AA-B576-6C3F02606F6D}" srcOrd="2" destOrd="0" presId="urn:microsoft.com/office/officeart/2005/8/layout/cycle5"/>
    <dgm:cxn modelId="{D236F6AF-DB96-4F68-A9C2-16971861B634}" type="presParOf" srcId="{511FED2C-A678-4BAB-B581-BCF18AA2CDE6}" destId="{A79241EC-926B-4BB0-B9B6-58346209390E}" srcOrd="3" destOrd="0" presId="urn:microsoft.com/office/officeart/2005/8/layout/cycle5"/>
    <dgm:cxn modelId="{07983D76-6488-4A0C-A8EF-200AE78F8BEC}" type="presParOf" srcId="{511FED2C-A678-4BAB-B581-BCF18AA2CDE6}" destId="{B03B31B4-17F5-499D-9A80-410B06CFBCD5}" srcOrd="4" destOrd="0" presId="urn:microsoft.com/office/officeart/2005/8/layout/cycle5"/>
    <dgm:cxn modelId="{D67030E4-6575-4647-AC45-12F21199E3EC}" type="presParOf" srcId="{511FED2C-A678-4BAB-B581-BCF18AA2CDE6}" destId="{2732C4A7-7D26-4650-8F84-AE2814BBFD32}" srcOrd="5" destOrd="0" presId="urn:microsoft.com/office/officeart/2005/8/layout/cycle5"/>
    <dgm:cxn modelId="{594713DE-A176-44E5-B754-1FEFF98FCDC1}" type="presParOf" srcId="{511FED2C-A678-4BAB-B581-BCF18AA2CDE6}" destId="{6BF64131-3F73-427D-B883-27F0FD2158B3}" srcOrd="6" destOrd="0" presId="urn:microsoft.com/office/officeart/2005/8/layout/cycle5"/>
    <dgm:cxn modelId="{5242AEC9-8A3B-4816-81EA-27235D9FAB57}" type="presParOf" srcId="{511FED2C-A678-4BAB-B581-BCF18AA2CDE6}" destId="{5FEDC54B-7C91-4471-8DB0-311300CD00E5}" srcOrd="7" destOrd="0" presId="urn:microsoft.com/office/officeart/2005/8/layout/cycle5"/>
    <dgm:cxn modelId="{5CF2EEF0-664A-455F-B488-ACE894D8B711}" type="presParOf" srcId="{511FED2C-A678-4BAB-B581-BCF18AA2CDE6}" destId="{0214B0E9-5691-4C92-BDA7-B058BE709C3E}" srcOrd="8" destOrd="0" presId="urn:microsoft.com/office/officeart/2005/8/layout/cycle5"/>
    <dgm:cxn modelId="{7559EBB9-89F5-41C7-AF1D-474A3CE7302D}" type="presParOf" srcId="{511FED2C-A678-4BAB-B581-BCF18AA2CDE6}" destId="{1CB1FE5F-1B24-44DF-9AE1-16F05FA1F1AE}" srcOrd="9" destOrd="0" presId="urn:microsoft.com/office/officeart/2005/8/layout/cycle5"/>
    <dgm:cxn modelId="{40D24261-CBA4-46F9-A9F6-BBAC42414F58}" type="presParOf" srcId="{511FED2C-A678-4BAB-B581-BCF18AA2CDE6}" destId="{780FD495-3921-46E4-8C41-E916ECA6A0E2}" srcOrd="10" destOrd="0" presId="urn:microsoft.com/office/officeart/2005/8/layout/cycle5"/>
    <dgm:cxn modelId="{8D6F92B9-B740-414F-A057-8893C8A06E77}" type="presParOf" srcId="{511FED2C-A678-4BAB-B581-BCF18AA2CDE6}" destId="{ECDBDC3A-8E31-408D-A5E5-9C41C6F0F2E9}" srcOrd="11" destOrd="0" presId="urn:microsoft.com/office/officeart/2005/8/layout/cycle5"/>
    <dgm:cxn modelId="{519AD057-D6E1-4EFC-A58A-F15118640D59}" type="presParOf" srcId="{511FED2C-A678-4BAB-B581-BCF18AA2CDE6}" destId="{0F1245F8-4B78-43AA-922B-4EFBE04DAB63}" srcOrd="12" destOrd="0" presId="urn:microsoft.com/office/officeart/2005/8/layout/cycle5"/>
    <dgm:cxn modelId="{450D50DD-2D8C-4416-97FB-7D8993FDCC13}" type="presParOf" srcId="{511FED2C-A678-4BAB-B581-BCF18AA2CDE6}" destId="{37CB9E21-9BF1-46D6-84D3-5110EA2D972A}" srcOrd="13" destOrd="0" presId="urn:microsoft.com/office/officeart/2005/8/layout/cycle5"/>
    <dgm:cxn modelId="{E6EDAAFE-927C-4C9B-8C53-01EEC0A58E2E}" type="presParOf" srcId="{511FED2C-A678-4BAB-B581-BCF18AA2CDE6}" destId="{436AECFD-B68D-4E82-896C-049FEAF024B8}" srcOrd="14" destOrd="0" presId="urn:microsoft.com/office/officeart/2005/8/layout/cycle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D51565-EFAA-4004-BDFA-E24A84B214E1}" type="doc">
      <dgm:prSet loTypeId="urn:microsoft.com/office/officeart/2005/8/layout/hProcess11" loCatId="process" qsTypeId="urn:microsoft.com/office/officeart/2005/8/quickstyle/simple1" qsCatId="simple" csTypeId="urn:microsoft.com/office/officeart/2005/8/colors/accent1_1" csCatId="accent1" phldr="1"/>
      <dgm:spPr/>
      <dgm:t>
        <a:bodyPr/>
        <a:lstStyle/>
        <a:p>
          <a:endParaRPr lang="en-US"/>
        </a:p>
      </dgm:t>
    </dgm:pt>
    <dgm:pt modelId="{4402E782-B7FC-43A9-B201-BF56948C2980}">
      <dgm:prSet phldrT="[Text]" custT="1"/>
      <dgm:spPr/>
      <dgm:t>
        <a:bodyPr/>
        <a:lstStyle/>
        <a:p>
          <a:r>
            <a:rPr lang="en-US" sz="2700" b="1" dirty="0" smtClean="0"/>
            <a:t>Current Risk Map </a:t>
          </a:r>
          <a:r>
            <a:rPr lang="en-US" sz="2700" dirty="0" smtClean="0"/>
            <a:t>(</a:t>
          </a:r>
          <a:r>
            <a:rPr lang="en-US" sz="2700" dirty="0" err="1" smtClean="0"/>
            <a:t>MaxEnt</a:t>
          </a:r>
          <a:r>
            <a:rPr lang="en-US" sz="2700" dirty="0" smtClean="0"/>
            <a:t>)</a:t>
          </a:r>
          <a:endParaRPr lang="en-US" sz="2700" dirty="0"/>
        </a:p>
      </dgm:t>
    </dgm:pt>
    <dgm:pt modelId="{B2835EE2-2B98-4478-A109-B867A42F2087}" type="parTrans" cxnId="{8EB48F6A-4021-4340-B2B5-BEB86ABAF67E}">
      <dgm:prSet/>
      <dgm:spPr/>
      <dgm:t>
        <a:bodyPr/>
        <a:lstStyle/>
        <a:p>
          <a:endParaRPr lang="en-US"/>
        </a:p>
      </dgm:t>
    </dgm:pt>
    <dgm:pt modelId="{86F8D0E0-4237-47CC-9311-C46CC3ACDCB0}" type="sibTrans" cxnId="{8EB48F6A-4021-4340-B2B5-BEB86ABAF67E}">
      <dgm:prSet/>
      <dgm:spPr/>
      <dgm:t>
        <a:bodyPr/>
        <a:lstStyle/>
        <a:p>
          <a:endParaRPr lang="en-US"/>
        </a:p>
      </dgm:t>
    </dgm:pt>
    <dgm:pt modelId="{2D6CEECC-F67D-42AE-99BB-FB84BEE3D4AF}">
      <dgm:prSet phldrT="[Text]" custT="1"/>
      <dgm:spPr/>
      <dgm:t>
        <a:bodyPr/>
        <a:lstStyle/>
        <a:p>
          <a:r>
            <a:rPr lang="en-US" sz="2700" b="1" dirty="0" smtClean="0"/>
            <a:t>Land Change Modeler </a:t>
          </a:r>
          <a:r>
            <a:rPr lang="en-US" sz="2700" dirty="0" smtClean="0"/>
            <a:t>(TerrSet)</a:t>
          </a:r>
          <a:endParaRPr lang="en-US" sz="2700" dirty="0"/>
        </a:p>
      </dgm:t>
    </dgm:pt>
    <dgm:pt modelId="{9DA937DB-3BAF-49DF-A970-C3D724662E93}" type="parTrans" cxnId="{F02B8F8C-34F9-45B2-B2BF-F592777D17BB}">
      <dgm:prSet/>
      <dgm:spPr/>
      <dgm:t>
        <a:bodyPr/>
        <a:lstStyle/>
        <a:p>
          <a:endParaRPr lang="en-US"/>
        </a:p>
      </dgm:t>
    </dgm:pt>
    <dgm:pt modelId="{FF6A2DB6-A736-45C9-BEDB-A464D8D4EEDE}" type="sibTrans" cxnId="{F02B8F8C-34F9-45B2-B2BF-F592777D17BB}">
      <dgm:prSet/>
      <dgm:spPr/>
      <dgm:t>
        <a:bodyPr/>
        <a:lstStyle/>
        <a:p>
          <a:endParaRPr lang="en-US"/>
        </a:p>
      </dgm:t>
    </dgm:pt>
    <dgm:pt modelId="{08C001B0-1AB4-457D-812F-839CDDAE4505}">
      <dgm:prSet phldrT="[Text]" custT="1"/>
      <dgm:spPr/>
      <dgm:t>
        <a:bodyPr/>
        <a:lstStyle/>
        <a:p>
          <a:r>
            <a:rPr lang="en-US" sz="2700" b="1" dirty="0" smtClean="0"/>
            <a:t>Future Risk Map </a:t>
          </a:r>
          <a:r>
            <a:rPr lang="en-US" sz="2700" dirty="0" smtClean="0"/>
            <a:t>(</a:t>
          </a:r>
          <a:r>
            <a:rPr lang="en-US" sz="2700" dirty="0" err="1" smtClean="0"/>
            <a:t>MaxEnt</a:t>
          </a:r>
          <a:r>
            <a:rPr lang="en-US" sz="2700" dirty="0" smtClean="0"/>
            <a:t>)</a:t>
          </a:r>
          <a:endParaRPr lang="en-US" sz="2700" dirty="0"/>
        </a:p>
      </dgm:t>
    </dgm:pt>
    <dgm:pt modelId="{6FD568F8-9BBC-4DCB-BC95-F4CCCFA14AAA}" type="parTrans" cxnId="{018F17CC-0F18-4DCB-B6CD-AEDDD312FB8F}">
      <dgm:prSet/>
      <dgm:spPr/>
      <dgm:t>
        <a:bodyPr/>
        <a:lstStyle/>
        <a:p>
          <a:endParaRPr lang="en-US"/>
        </a:p>
      </dgm:t>
    </dgm:pt>
    <dgm:pt modelId="{E0922126-6C80-4716-A77E-5EB915894288}" type="sibTrans" cxnId="{018F17CC-0F18-4DCB-B6CD-AEDDD312FB8F}">
      <dgm:prSet/>
      <dgm:spPr/>
      <dgm:t>
        <a:bodyPr/>
        <a:lstStyle/>
        <a:p>
          <a:endParaRPr lang="en-US"/>
        </a:p>
      </dgm:t>
    </dgm:pt>
    <dgm:pt modelId="{54091562-6450-4793-A03D-BD50836A1995}" type="pres">
      <dgm:prSet presAssocID="{BBD51565-EFAA-4004-BDFA-E24A84B214E1}" presName="Name0" presStyleCnt="0">
        <dgm:presLayoutVars>
          <dgm:dir/>
          <dgm:resizeHandles val="exact"/>
        </dgm:presLayoutVars>
      </dgm:prSet>
      <dgm:spPr/>
      <dgm:t>
        <a:bodyPr/>
        <a:lstStyle/>
        <a:p>
          <a:endParaRPr lang="en-US"/>
        </a:p>
      </dgm:t>
    </dgm:pt>
    <dgm:pt modelId="{A15B0F0C-2B1A-4EF4-A586-4F22F3A80099}" type="pres">
      <dgm:prSet presAssocID="{BBD51565-EFAA-4004-BDFA-E24A84B214E1}" presName="arrow" presStyleLbl="bgShp" presStyleIdx="0" presStyleCnt="1"/>
      <dgm:spPr/>
    </dgm:pt>
    <dgm:pt modelId="{67C78147-DA6A-4953-A580-669F1E17E597}" type="pres">
      <dgm:prSet presAssocID="{BBD51565-EFAA-4004-BDFA-E24A84B214E1}" presName="points" presStyleCnt="0"/>
      <dgm:spPr/>
    </dgm:pt>
    <dgm:pt modelId="{CD977E2D-22CC-48CF-8D4D-797E4D128C57}" type="pres">
      <dgm:prSet presAssocID="{4402E782-B7FC-43A9-B201-BF56948C2980}" presName="compositeA" presStyleCnt="0"/>
      <dgm:spPr/>
    </dgm:pt>
    <dgm:pt modelId="{6E8E4737-36ED-43C9-97FE-8BE3D486A461}" type="pres">
      <dgm:prSet presAssocID="{4402E782-B7FC-43A9-B201-BF56948C2980}" presName="textA" presStyleLbl="revTx" presStyleIdx="0" presStyleCnt="3" custScaleX="138449">
        <dgm:presLayoutVars>
          <dgm:bulletEnabled val="1"/>
        </dgm:presLayoutVars>
      </dgm:prSet>
      <dgm:spPr/>
      <dgm:t>
        <a:bodyPr/>
        <a:lstStyle/>
        <a:p>
          <a:endParaRPr lang="en-US"/>
        </a:p>
      </dgm:t>
    </dgm:pt>
    <dgm:pt modelId="{07ABCA52-D128-4854-8BE0-C524784FD9DB}" type="pres">
      <dgm:prSet presAssocID="{4402E782-B7FC-43A9-B201-BF56948C2980}" presName="circleA" presStyleLbl="node1" presStyleIdx="0" presStyleCnt="3"/>
      <dgm:spPr/>
    </dgm:pt>
    <dgm:pt modelId="{031A4496-405A-481A-9D0D-ACE1E3F1571A}" type="pres">
      <dgm:prSet presAssocID="{4402E782-B7FC-43A9-B201-BF56948C2980}" presName="spaceA" presStyleCnt="0"/>
      <dgm:spPr/>
    </dgm:pt>
    <dgm:pt modelId="{DED0FE97-49BD-4CD9-8106-9B049E310614}" type="pres">
      <dgm:prSet presAssocID="{86F8D0E0-4237-47CC-9311-C46CC3ACDCB0}" presName="space" presStyleCnt="0"/>
      <dgm:spPr/>
    </dgm:pt>
    <dgm:pt modelId="{005487C7-2D86-4536-A903-4FE2BF01463D}" type="pres">
      <dgm:prSet presAssocID="{2D6CEECC-F67D-42AE-99BB-FB84BEE3D4AF}" presName="compositeB" presStyleCnt="0"/>
      <dgm:spPr/>
    </dgm:pt>
    <dgm:pt modelId="{651F5556-E09A-4A6D-B8D3-2EC29079D01A}" type="pres">
      <dgm:prSet presAssocID="{2D6CEECC-F67D-42AE-99BB-FB84BEE3D4AF}" presName="textB" presStyleLbl="revTx" presStyleIdx="1" presStyleCnt="3" custScaleX="179543">
        <dgm:presLayoutVars>
          <dgm:bulletEnabled val="1"/>
        </dgm:presLayoutVars>
      </dgm:prSet>
      <dgm:spPr/>
      <dgm:t>
        <a:bodyPr/>
        <a:lstStyle/>
        <a:p>
          <a:endParaRPr lang="en-US"/>
        </a:p>
      </dgm:t>
    </dgm:pt>
    <dgm:pt modelId="{DA812C33-0EDA-4BBF-8916-CD93888F82D1}" type="pres">
      <dgm:prSet presAssocID="{2D6CEECC-F67D-42AE-99BB-FB84BEE3D4AF}" presName="circleB" presStyleLbl="node1" presStyleIdx="1" presStyleCnt="3"/>
      <dgm:spPr/>
    </dgm:pt>
    <dgm:pt modelId="{4DF6177C-AD75-46EC-9304-4D1AA0173E0A}" type="pres">
      <dgm:prSet presAssocID="{2D6CEECC-F67D-42AE-99BB-FB84BEE3D4AF}" presName="spaceB" presStyleCnt="0"/>
      <dgm:spPr/>
    </dgm:pt>
    <dgm:pt modelId="{5C736E79-6C4B-4796-9AA1-D440B6E28C78}" type="pres">
      <dgm:prSet presAssocID="{FF6A2DB6-A736-45C9-BEDB-A464D8D4EEDE}" presName="space" presStyleCnt="0"/>
      <dgm:spPr/>
    </dgm:pt>
    <dgm:pt modelId="{37242866-C560-407B-967D-97C2B075B99F}" type="pres">
      <dgm:prSet presAssocID="{08C001B0-1AB4-457D-812F-839CDDAE4505}" presName="compositeA" presStyleCnt="0"/>
      <dgm:spPr/>
    </dgm:pt>
    <dgm:pt modelId="{410D44A7-B891-4CCA-AF4A-5AF7DB8615D2}" type="pres">
      <dgm:prSet presAssocID="{08C001B0-1AB4-457D-812F-839CDDAE4505}" presName="textA" presStyleLbl="revTx" presStyleIdx="2" presStyleCnt="3" custScaleX="135834">
        <dgm:presLayoutVars>
          <dgm:bulletEnabled val="1"/>
        </dgm:presLayoutVars>
      </dgm:prSet>
      <dgm:spPr/>
      <dgm:t>
        <a:bodyPr/>
        <a:lstStyle/>
        <a:p>
          <a:endParaRPr lang="en-US"/>
        </a:p>
      </dgm:t>
    </dgm:pt>
    <dgm:pt modelId="{3811662C-4E18-453A-9F66-E2CC01F07BDE}" type="pres">
      <dgm:prSet presAssocID="{08C001B0-1AB4-457D-812F-839CDDAE4505}" presName="circleA" presStyleLbl="node1" presStyleIdx="2" presStyleCnt="3"/>
      <dgm:spPr/>
    </dgm:pt>
    <dgm:pt modelId="{74947CD3-41F1-4F27-B386-82BA5AFDC57E}" type="pres">
      <dgm:prSet presAssocID="{08C001B0-1AB4-457D-812F-839CDDAE4505}" presName="spaceA" presStyleCnt="0"/>
      <dgm:spPr/>
    </dgm:pt>
  </dgm:ptLst>
  <dgm:cxnLst>
    <dgm:cxn modelId="{A8AB2099-1C4C-45DC-9C05-C4D4501C18D6}" type="presOf" srcId="{BBD51565-EFAA-4004-BDFA-E24A84B214E1}" destId="{54091562-6450-4793-A03D-BD50836A1995}" srcOrd="0" destOrd="0" presId="urn:microsoft.com/office/officeart/2005/8/layout/hProcess11"/>
    <dgm:cxn modelId="{018F17CC-0F18-4DCB-B6CD-AEDDD312FB8F}" srcId="{BBD51565-EFAA-4004-BDFA-E24A84B214E1}" destId="{08C001B0-1AB4-457D-812F-839CDDAE4505}" srcOrd="2" destOrd="0" parTransId="{6FD568F8-9BBC-4DCB-BC95-F4CCCFA14AAA}" sibTransId="{E0922126-6C80-4716-A77E-5EB915894288}"/>
    <dgm:cxn modelId="{5B6624C0-5A09-4C56-B836-1727692A7FCD}" type="presOf" srcId="{2D6CEECC-F67D-42AE-99BB-FB84BEE3D4AF}" destId="{651F5556-E09A-4A6D-B8D3-2EC29079D01A}" srcOrd="0" destOrd="0" presId="urn:microsoft.com/office/officeart/2005/8/layout/hProcess11"/>
    <dgm:cxn modelId="{8EB48F6A-4021-4340-B2B5-BEB86ABAF67E}" srcId="{BBD51565-EFAA-4004-BDFA-E24A84B214E1}" destId="{4402E782-B7FC-43A9-B201-BF56948C2980}" srcOrd="0" destOrd="0" parTransId="{B2835EE2-2B98-4478-A109-B867A42F2087}" sibTransId="{86F8D0E0-4237-47CC-9311-C46CC3ACDCB0}"/>
    <dgm:cxn modelId="{A0162215-5383-4A13-B00D-C815D1352C4C}" type="presOf" srcId="{4402E782-B7FC-43A9-B201-BF56948C2980}" destId="{6E8E4737-36ED-43C9-97FE-8BE3D486A461}" srcOrd="0" destOrd="0" presId="urn:microsoft.com/office/officeart/2005/8/layout/hProcess11"/>
    <dgm:cxn modelId="{50613BC8-A2D7-495C-A08A-7C5181240016}" type="presOf" srcId="{08C001B0-1AB4-457D-812F-839CDDAE4505}" destId="{410D44A7-B891-4CCA-AF4A-5AF7DB8615D2}" srcOrd="0" destOrd="0" presId="urn:microsoft.com/office/officeart/2005/8/layout/hProcess11"/>
    <dgm:cxn modelId="{F02B8F8C-34F9-45B2-B2BF-F592777D17BB}" srcId="{BBD51565-EFAA-4004-BDFA-E24A84B214E1}" destId="{2D6CEECC-F67D-42AE-99BB-FB84BEE3D4AF}" srcOrd="1" destOrd="0" parTransId="{9DA937DB-3BAF-49DF-A970-C3D724662E93}" sibTransId="{FF6A2DB6-A736-45C9-BEDB-A464D8D4EEDE}"/>
    <dgm:cxn modelId="{2EC6AE3C-FDAE-4073-B0E4-DE556D806A7F}" type="presParOf" srcId="{54091562-6450-4793-A03D-BD50836A1995}" destId="{A15B0F0C-2B1A-4EF4-A586-4F22F3A80099}" srcOrd="0" destOrd="0" presId="urn:microsoft.com/office/officeart/2005/8/layout/hProcess11"/>
    <dgm:cxn modelId="{7B5449DE-3D86-46DE-87CB-48A0E1DFD759}" type="presParOf" srcId="{54091562-6450-4793-A03D-BD50836A1995}" destId="{67C78147-DA6A-4953-A580-669F1E17E597}" srcOrd="1" destOrd="0" presId="urn:microsoft.com/office/officeart/2005/8/layout/hProcess11"/>
    <dgm:cxn modelId="{C660BF9A-9053-403E-A91C-1276F5C64405}" type="presParOf" srcId="{67C78147-DA6A-4953-A580-669F1E17E597}" destId="{CD977E2D-22CC-48CF-8D4D-797E4D128C57}" srcOrd="0" destOrd="0" presId="urn:microsoft.com/office/officeart/2005/8/layout/hProcess11"/>
    <dgm:cxn modelId="{EA0FB3E2-E29D-4CC4-88B1-73455258BE5E}" type="presParOf" srcId="{CD977E2D-22CC-48CF-8D4D-797E4D128C57}" destId="{6E8E4737-36ED-43C9-97FE-8BE3D486A461}" srcOrd="0" destOrd="0" presId="urn:microsoft.com/office/officeart/2005/8/layout/hProcess11"/>
    <dgm:cxn modelId="{0AA5869E-6E56-46C7-9B7C-118147B7E6C9}" type="presParOf" srcId="{CD977E2D-22CC-48CF-8D4D-797E4D128C57}" destId="{07ABCA52-D128-4854-8BE0-C524784FD9DB}" srcOrd="1" destOrd="0" presId="urn:microsoft.com/office/officeart/2005/8/layout/hProcess11"/>
    <dgm:cxn modelId="{1FFE9D6C-A3D2-489C-B0C7-791E2BC8550F}" type="presParOf" srcId="{CD977E2D-22CC-48CF-8D4D-797E4D128C57}" destId="{031A4496-405A-481A-9D0D-ACE1E3F1571A}" srcOrd="2" destOrd="0" presId="urn:microsoft.com/office/officeart/2005/8/layout/hProcess11"/>
    <dgm:cxn modelId="{8B2EE430-8339-47D3-BCD6-5451F265D886}" type="presParOf" srcId="{67C78147-DA6A-4953-A580-669F1E17E597}" destId="{DED0FE97-49BD-4CD9-8106-9B049E310614}" srcOrd="1" destOrd="0" presId="urn:microsoft.com/office/officeart/2005/8/layout/hProcess11"/>
    <dgm:cxn modelId="{08ECCD96-1CB7-40FA-85F5-5E86192AA7D4}" type="presParOf" srcId="{67C78147-DA6A-4953-A580-669F1E17E597}" destId="{005487C7-2D86-4536-A903-4FE2BF01463D}" srcOrd="2" destOrd="0" presId="urn:microsoft.com/office/officeart/2005/8/layout/hProcess11"/>
    <dgm:cxn modelId="{2BED50F9-460F-4A6E-BA32-956DE8B06D90}" type="presParOf" srcId="{005487C7-2D86-4536-A903-4FE2BF01463D}" destId="{651F5556-E09A-4A6D-B8D3-2EC29079D01A}" srcOrd="0" destOrd="0" presId="urn:microsoft.com/office/officeart/2005/8/layout/hProcess11"/>
    <dgm:cxn modelId="{80D6E471-A74D-451B-BBFA-CED909FD9B47}" type="presParOf" srcId="{005487C7-2D86-4536-A903-4FE2BF01463D}" destId="{DA812C33-0EDA-4BBF-8916-CD93888F82D1}" srcOrd="1" destOrd="0" presId="urn:microsoft.com/office/officeart/2005/8/layout/hProcess11"/>
    <dgm:cxn modelId="{A42C236D-EA85-4F4B-A341-94C2922BF2CD}" type="presParOf" srcId="{005487C7-2D86-4536-A903-4FE2BF01463D}" destId="{4DF6177C-AD75-46EC-9304-4D1AA0173E0A}" srcOrd="2" destOrd="0" presId="urn:microsoft.com/office/officeart/2005/8/layout/hProcess11"/>
    <dgm:cxn modelId="{90F32F8C-5374-45E3-8FA1-50F2799623AC}" type="presParOf" srcId="{67C78147-DA6A-4953-A580-669F1E17E597}" destId="{5C736E79-6C4B-4796-9AA1-D440B6E28C78}" srcOrd="3" destOrd="0" presId="urn:microsoft.com/office/officeart/2005/8/layout/hProcess11"/>
    <dgm:cxn modelId="{0FE547C7-FDA8-477F-AFDD-25D11108D19C}" type="presParOf" srcId="{67C78147-DA6A-4953-A580-669F1E17E597}" destId="{37242866-C560-407B-967D-97C2B075B99F}" srcOrd="4" destOrd="0" presId="urn:microsoft.com/office/officeart/2005/8/layout/hProcess11"/>
    <dgm:cxn modelId="{A85DE8C0-421D-4BCF-BCAF-919CB95A35F5}" type="presParOf" srcId="{37242866-C560-407B-967D-97C2B075B99F}" destId="{410D44A7-B891-4CCA-AF4A-5AF7DB8615D2}" srcOrd="0" destOrd="0" presId="urn:microsoft.com/office/officeart/2005/8/layout/hProcess11"/>
    <dgm:cxn modelId="{B8C65EE9-6EFF-4911-A459-69FFBB7C3B4B}" type="presParOf" srcId="{37242866-C560-407B-967D-97C2B075B99F}" destId="{3811662C-4E18-453A-9F66-E2CC01F07BDE}" srcOrd="1" destOrd="0" presId="urn:microsoft.com/office/officeart/2005/8/layout/hProcess11"/>
    <dgm:cxn modelId="{92E2A1F7-EFF8-4C92-9452-06E5DDBA26A8}" type="presParOf" srcId="{37242866-C560-407B-967D-97C2B075B99F}" destId="{74947CD3-41F1-4F27-B386-82BA5AFDC57E}" srcOrd="2" destOrd="0" presId="urn:microsoft.com/office/officeart/2005/8/layout/hProcess1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E6FDA-AE50-422F-A956-E825A22E651B}">
      <dsp:nvSpPr>
        <dsp:cNvPr id="0" name=""/>
        <dsp:cNvSpPr/>
      </dsp:nvSpPr>
      <dsp:spPr>
        <a:xfrm>
          <a:off x="2048825" y="637445"/>
          <a:ext cx="1658171" cy="107781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Project</a:t>
          </a:r>
          <a:endParaRPr lang="en-US" sz="2700" kern="1200" dirty="0"/>
        </a:p>
      </dsp:txBody>
      <dsp:txXfrm>
        <a:off x="2101439" y="690059"/>
        <a:ext cx="1552943" cy="972583"/>
      </dsp:txXfrm>
    </dsp:sp>
    <dsp:sp modelId="{47570516-399B-45AA-B576-6C3F02606F6D}">
      <dsp:nvSpPr>
        <dsp:cNvPr id="0" name=""/>
        <dsp:cNvSpPr/>
      </dsp:nvSpPr>
      <dsp:spPr>
        <a:xfrm>
          <a:off x="724159" y="1176351"/>
          <a:ext cx="4307504" cy="4307504"/>
        </a:xfrm>
        <a:custGeom>
          <a:avLst/>
          <a:gdLst/>
          <a:ahLst/>
          <a:cxnLst/>
          <a:rect l="0" t="0" r="0" b="0"/>
          <a:pathLst>
            <a:path>
              <a:moveTo>
                <a:pt x="3205074" y="274026"/>
              </a:moveTo>
              <a:arcTo wR="2153752" hR="2153752" stAng="17953086" swAng="121209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79241EC-926B-4BB0-B9B6-58346209390E}">
      <dsp:nvSpPr>
        <dsp:cNvPr id="0" name=""/>
        <dsp:cNvSpPr/>
      </dsp:nvSpPr>
      <dsp:spPr>
        <a:xfrm>
          <a:off x="4097165" y="2125651"/>
          <a:ext cx="1658171" cy="107781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Reclassify</a:t>
          </a:r>
          <a:endParaRPr lang="en-US" sz="2700" kern="1200" dirty="0"/>
        </a:p>
      </dsp:txBody>
      <dsp:txXfrm>
        <a:off x="4149779" y="2178265"/>
        <a:ext cx="1552943" cy="972583"/>
      </dsp:txXfrm>
    </dsp:sp>
    <dsp:sp modelId="{2732C4A7-7D26-4650-8F84-AE2814BBFD32}">
      <dsp:nvSpPr>
        <dsp:cNvPr id="0" name=""/>
        <dsp:cNvSpPr/>
      </dsp:nvSpPr>
      <dsp:spPr>
        <a:xfrm>
          <a:off x="724159" y="1176351"/>
          <a:ext cx="4307504" cy="4307504"/>
        </a:xfrm>
        <a:custGeom>
          <a:avLst/>
          <a:gdLst/>
          <a:ahLst/>
          <a:cxnLst/>
          <a:rect l="0" t="0" r="0" b="0"/>
          <a:pathLst>
            <a:path>
              <a:moveTo>
                <a:pt x="4302346" y="2302727"/>
              </a:moveTo>
              <a:arcTo wR="2153752" hR="2153752" stAng="21837980" swAng="136015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BF64131-3F73-427D-B883-27F0FD2158B3}">
      <dsp:nvSpPr>
        <dsp:cNvPr id="0" name=""/>
        <dsp:cNvSpPr/>
      </dsp:nvSpPr>
      <dsp:spPr>
        <a:xfrm>
          <a:off x="3314769" y="4533620"/>
          <a:ext cx="1658171" cy="107781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Resample</a:t>
          </a:r>
          <a:endParaRPr lang="en-US" sz="2700" kern="1200" dirty="0"/>
        </a:p>
      </dsp:txBody>
      <dsp:txXfrm>
        <a:off x="3367383" y="4586234"/>
        <a:ext cx="1552943" cy="972583"/>
      </dsp:txXfrm>
    </dsp:sp>
    <dsp:sp modelId="{0214B0E9-5691-4C92-BDA7-B058BE709C3E}">
      <dsp:nvSpPr>
        <dsp:cNvPr id="0" name=""/>
        <dsp:cNvSpPr/>
      </dsp:nvSpPr>
      <dsp:spPr>
        <a:xfrm>
          <a:off x="724159" y="1176351"/>
          <a:ext cx="4307504" cy="4307504"/>
        </a:xfrm>
        <a:custGeom>
          <a:avLst/>
          <a:gdLst/>
          <a:ahLst/>
          <a:cxnLst/>
          <a:rect l="0" t="0" r="0" b="0"/>
          <a:pathLst>
            <a:path>
              <a:moveTo>
                <a:pt x="2418250" y="4291201"/>
              </a:moveTo>
              <a:arcTo wR="2153752" hR="2153752" stAng="4976749" swAng="84650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CB1FE5F-1B24-44DF-9AE1-16F05FA1F1AE}">
      <dsp:nvSpPr>
        <dsp:cNvPr id="0" name=""/>
        <dsp:cNvSpPr/>
      </dsp:nvSpPr>
      <dsp:spPr>
        <a:xfrm>
          <a:off x="782881" y="4533620"/>
          <a:ext cx="1658171" cy="107781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Clip</a:t>
          </a:r>
          <a:endParaRPr lang="en-US" sz="2700" kern="1200" dirty="0"/>
        </a:p>
      </dsp:txBody>
      <dsp:txXfrm>
        <a:off x="835495" y="4586234"/>
        <a:ext cx="1552943" cy="972583"/>
      </dsp:txXfrm>
    </dsp:sp>
    <dsp:sp modelId="{ECDBDC3A-8E31-408D-A5E5-9C41C6F0F2E9}">
      <dsp:nvSpPr>
        <dsp:cNvPr id="0" name=""/>
        <dsp:cNvSpPr/>
      </dsp:nvSpPr>
      <dsp:spPr>
        <a:xfrm>
          <a:off x="724159" y="1176351"/>
          <a:ext cx="4307504" cy="4307504"/>
        </a:xfrm>
        <a:custGeom>
          <a:avLst/>
          <a:gdLst/>
          <a:ahLst/>
          <a:cxnLst/>
          <a:rect l="0" t="0" r="0" b="0"/>
          <a:pathLst>
            <a:path>
              <a:moveTo>
                <a:pt x="228564" y="3119310"/>
              </a:moveTo>
              <a:arcTo wR="2153752" hR="2153752" stAng="9201865" swAng="136015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F1245F8-4B78-43AA-922B-4EFBE04DAB63}">
      <dsp:nvSpPr>
        <dsp:cNvPr id="0" name=""/>
        <dsp:cNvSpPr/>
      </dsp:nvSpPr>
      <dsp:spPr>
        <a:xfrm>
          <a:off x="485" y="2125651"/>
          <a:ext cx="1658171" cy="107781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Mosaic</a:t>
          </a:r>
          <a:endParaRPr lang="en-US" sz="2700" kern="1200" dirty="0"/>
        </a:p>
      </dsp:txBody>
      <dsp:txXfrm>
        <a:off x="53099" y="2178265"/>
        <a:ext cx="1552943" cy="972583"/>
      </dsp:txXfrm>
    </dsp:sp>
    <dsp:sp modelId="{436AECFD-B68D-4E82-896C-049FEAF024B8}">
      <dsp:nvSpPr>
        <dsp:cNvPr id="0" name=""/>
        <dsp:cNvSpPr/>
      </dsp:nvSpPr>
      <dsp:spPr>
        <a:xfrm>
          <a:off x="724159" y="1176351"/>
          <a:ext cx="4307504" cy="4307504"/>
        </a:xfrm>
        <a:custGeom>
          <a:avLst/>
          <a:gdLst/>
          <a:ahLst/>
          <a:cxnLst/>
          <a:rect l="0" t="0" r="0" b="0"/>
          <a:pathLst>
            <a:path>
              <a:moveTo>
                <a:pt x="517989" y="752706"/>
              </a:moveTo>
              <a:arcTo wR="2153752" hR="2153752" stAng="13234821" swAng="121209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B0F0C-2B1A-4EF4-A586-4F22F3A80099}">
      <dsp:nvSpPr>
        <dsp:cNvPr id="0" name=""/>
        <dsp:cNvSpPr/>
      </dsp:nvSpPr>
      <dsp:spPr>
        <a:xfrm>
          <a:off x="0" y="556275"/>
          <a:ext cx="16338371" cy="741701"/>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8E4737-36ED-43C9-97FE-8BE3D486A461}">
      <dsp:nvSpPr>
        <dsp:cNvPr id="0" name=""/>
        <dsp:cNvSpPr/>
      </dsp:nvSpPr>
      <dsp:spPr>
        <a:xfrm>
          <a:off x="747" y="0"/>
          <a:ext cx="4388760" cy="74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b" anchorCtr="0">
          <a:noAutofit/>
        </a:bodyPr>
        <a:lstStyle/>
        <a:p>
          <a:pPr lvl="0" algn="ctr" defTabSz="1200150">
            <a:lnSpc>
              <a:spcPct val="90000"/>
            </a:lnSpc>
            <a:spcBef>
              <a:spcPct val="0"/>
            </a:spcBef>
            <a:spcAft>
              <a:spcPct val="35000"/>
            </a:spcAft>
          </a:pPr>
          <a:r>
            <a:rPr lang="en-US" sz="2700" b="1" kern="1200" dirty="0" smtClean="0"/>
            <a:t>Current Risk Map </a:t>
          </a:r>
          <a:r>
            <a:rPr lang="en-US" sz="2700" kern="1200" dirty="0" smtClean="0"/>
            <a:t>(</a:t>
          </a:r>
          <a:r>
            <a:rPr lang="en-US" sz="2700" kern="1200" dirty="0" err="1" smtClean="0"/>
            <a:t>MaxEnt</a:t>
          </a:r>
          <a:r>
            <a:rPr lang="en-US" sz="2700" kern="1200" dirty="0" smtClean="0"/>
            <a:t>)</a:t>
          </a:r>
          <a:endParaRPr lang="en-US" sz="2700" kern="1200" dirty="0"/>
        </a:p>
      </dsp:txBody>
      <dsp:txXfrm>
        <a:off x="747" y="0"/>
        <a:ext cx="4388760" cy="741701"/>
      </dsp:txXfrm>
    </dsp:sp>
    <dsp:sp modelId="{07ABCA52-D128-4854-8BE0-C524784FD9DB}">
      <dsp:nvSpPr>
        <dsp:cNvPr id="0" name=""/>
        <dsp:cNvSpPr/>
      </dsp:nvSpPr>
      <dsp:spPr>
        <a:xfrm>
          <a:off x="2102414" y="834413"/>
          <a:ext cx="185425" cy="18542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1F5556-E09A-4A6D-B8D3-2EC29079D01A}">
      <dsp:nvSpPr>
        <dsp:cNvPr id="0" name=""/>
        <dsp:cNvSpPr/>
      </dsp:nvSpPr>
      <dsp:spPr>
        <a:xfrm>
          <a:off x="4548004" y="1112551"/>
          <a:ext cx="5691418" cy="74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t" anchorCtr="0">
          <a:noAutofit/>
        </a:bodyPr>
        <a:lstStyle/>
        <a:p>
          <a:pPr lvl="0" algn="ctr" defTabSz="1200150">
            <a:lnSpc>
              <a:spcPct val="90000"/>
            </a:lnSpc>
            <a:spcBef>
              <a:spcPct val="0"/>
            </a:spcBef>
            <a:spcAft>
              <a:spcPct val="35000"/>
            </a:spcAft>
          </a:pPr>
          <a:r>
            <a:rPr lang="en-US" sz="2700" b="1" kern="1200" dirty="0" smtClean="0"/>
            <a:t>Land Change Modeler </a:t>
          </a:r>
          <a:r>
            <a:rPr lang="en-US" sz="2700" kern="1200" dirty="0" smtClean="0"/>
            <a:t>(TerrSet)</a:t>
          </a:r>
          <a:endParaRPr lang="en-US" sz="2700" kern="1200" dirty="0"/>
        </a:p>
      </dsp:txBody>
      <dsp:txXfrm>
        <a:off x="4548004" y="1112551"/>
        <a:ext cx="5691418" cy="741701"/>
      </dsp:txXfrm>
    </dsp:sp>
    <dsp:sp modelId="{DA812C33-0EDA-4BBF-8916-CD93888F82D1}">
      <dsp:nvSpPr>
        <dsp:cNvPr id="0" name=""/>
        <dsp:cNvSpPr/>
      </dsp:nvSpPr>
      <dsp:spPr>
        <a:xfrm>
          <a:off x="7301001" y="834413"/>
          <a:ext cx="185425" cy="18542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0D44A7-B891-4CCA-AF4A-5AF7DB8615D2}">
      <dsp:nvSpPr>
        <dsp:cNvPr id="0" name=""/>
        <dsp:cNvSpPr/>
      </dsp:nvSpPr>
      <dsp:spPr>
        <a:xfrm>
          <a:off x="10397920" y="0"/>
          <a:ext cx="4305865" cy="74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b" anchorCtr="0">
          <a:noAutofit/>
        </a:bodyPr>
        <a:lstStyle/>
        <a:p>
          <a:pPr lvl="0" algn="ctr" defTabSz="1200150">
            <a:lnSpc>
              <a:spcPct val="90000"/>
            </a:lnSpc>
            <a:spcBef>
              <a:spcPct val="0"/>
            </a:spcBef>
            <a:spcAft>
              <a:spcPct val="35000"/>
            </a:spcAft>
          </a:pPr>
          <a:r>
            <a:rPr lang="en-US" sz="2700" b="1" kern="1200" dirty="0" smtClean="0"/>
            <a:t>Future Risk Map </a:t>
          </a:r>
          <a:r>
            <a:rPr lang="en-US" sz="2700" kern="1200" dirty="0" smtClean="0"/>
            <a:t>(</a:t>
          </a:r>
          <a:r>
            <a:rPr lang="en-US" sz="2700" kern="1200" dirty="0" err="1" smtClean="0"/>
            <a:t>MaxEnt</a:t>
          </a:r>
          <a:r>
            <a:rPr lang="en-US" sz="2700" kern="1200" dirty="0" smtClean="0"/>
            <a:t>)</a:t>
          </a:r>
          <a:endParaRPr lang="en-US" sz="2700" kern="1200" dirty="0"/>
        </a:p>
      </dsp:txBody>
      <dsp:txXfrm>
        <a:off x="10397920" y="0"/>
        <a:ext cx="4305865" cy="741701"/>
      </dsp:txXfrm>
    </dsp:sp>
    <dsp:sp modelId="{3811662C-4E18-453A-9F66-E2CC01F07BDE}">
      <dsp:nvSpPr>
        <dsp:cNvPr id="0" name=""/>
        <dsp:cNvSpPr/>
      </dsp:nvSpPr>
      <dsp:spPr>
        <a:xfrm>
          <a:off x="12458140" y="834413"/>
          <a:ext cx="185425" cy="18542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diagramLayout" Target="../diagrams/layout1.xml"/><Relationship Id="rId18" Type="http://schemas.openxmlformats.org/officeDocument/2006/relationships/diagramLayout" Target="../diagrams/layout2.xml"/><Relationship Id="rId3" Type="http://schemas.openxmlformats.org/officeDocument/2006/relationships/image" Target="../media/image4.jpeg"/><Relationship Id="rId21" Type="http://schemas.microsoft.com/office/2007/relationships/diagramDrawing" Target="../diagrams/drawing2.xml"/><Relationship Id="rId7" Type="http://schemas.openxmlformats.org/officeDocument/2006/relationships/image" Target="../media/image8.png"/><Relationship Id="rId12" Type="http://schemas.openxmlformats.org/officeDocument/2006/relationships/diagramData" Target="../diagrams/data1.xml"/><Relationship Id="rId17" Type="http://schemas.openxmlformats.org/officeDocument/2006/relationships/diagramData" Target="../diagrams/data2.xml"/><Relationship Id="rId2" Type="http://schemas.openxmlformats.org/officeDocument/2006/relationships/image" Target="../media/image3.png"/><Relationship Id="rId16" Type="http://schemas.microsoft.com/office/2007/relationships/diagramDrawing" Target="../diagrams/drawing1.xml"/><Relationship Id="rId20" Type="http://schemas.openxmlformats.org/officeDocument/2006/relationships/diagramColors" Target="../diagrams/colors2.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diagramColors" Target="../diagrams/colors1.xml"/><Relationship Id="rId10" Type="http://schemas.openxmlformats.org/officeDocument/2006/relationships/image" Target="../media/image11.png"/><Relationship Id="rId19" Type="http://schemas.openxmlformats.org/officeDocument/2006/relationships/diagramQuickStyle" Target="../diagrams/quickStyle2.xml"/><Relationship Id="rId4" Type="http://schemas.openxmlformats.org/officeDocument/2006/relationships/image" Target="../media/image5.JPG"/><Relationship Id="rId9" Type="http://schemas.openxmlformats.org/officeDocument/2006/relationships/image" Target="../media/image10.png"/><Relationship Id="rId1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Box 73"/>
          <p:cNvSpPr txBox="1"/>
          <p:nvPr/>
        </p:nvSpPr>
        <p:spPr>
          <a:xfrm>
            <a:off x="1547386" y="12533714"/>
            <a:ext cx="6830791" cy="5203566"/>
          </a:xfrm>
          <a:prstGeom prst="rect">
            <a:avLst/>
          </a:prstGeom>
          <a:noFill/>
          <a:ln>
            <a:solidFill>
              <a:schemeClr val="accent1"/>
            </a:solidFill>
          </a:ln>
        </p:spPr>
        <p:txBody>
          <a:bodyPr wrap="square" rtlCol="0">
            <a:noAutofit/>
          </a:bodyPr>
          <a:lstStyle/>
          <a:p>
            <a:pPr marL="347663" indent="-347663" defTabSz="2743200">
              <a:lnSpc>
                <a:spcPct val="90000"/>
              </a:lnSpc>
              <a:spcBef>
                <a:spcPts val="1800"/>
              </a:spcBef>
              <a:buClr>
                <a:schemeClr val="accent1"/>
              </a:buClr>
              <a:buFont typeface="Webdings" panose="05030102010509060703" pitchFamily="18" charset="2"/>
              <a:buChar char="4"/>
            </a:pPr>
            <a:endParaRPr lang="en-US" sz="2700" dirty="0" smtClean="0"/>
          </a:p>
          <a:p>
            <a:pPr marL="347663" indent="-347663" defTabSz="2743200">
              <a:lnSpc>
                <a:spcPct val="90000"/>
              </a:lnSpc>
              <a:spcBef>
                <a:spcPts val="1800"/>
              </a:spcBef>
              <a:buClr>
                <a:schemeClr val="accent1"/>
              </a:buClr>
              <a:buFont typeface="Webdings" panose="05030102010509060703" pitchFamily="18" charset="2"/>
              <a:buChar char="4"/>
            </a:pPr>
            <a:r>
              <a:rPr lang="en-US" sz="2700" dirty="0" smtClean="0"/>
              <a:t>Land Use &amp; Land Cover (LULC)</a:t>
            </a:r>
          </a:p>
          <a:p>
            <a:pPr marL="347663" lvl="0" indent="-347663" defTabSz="2743200">
              <a:lnSpc>
                <a:spcPct val="90000"/>
              </a:lnSpc>
              <a:spcBef>
                <a:spcPts val="1800"/>
              </a:spcBef>
              <a:buClr>
                <a:srgbClr val="2E8652"/>
              </a:buClr>
              <a:buFont typeface="Webdings" panose="05030102010509060703" pitchFamily="18" charset="2"/>
              <a:buChar char="4"/>
            </a:pPr>
            <a:r>
              <a:rPr lang="en-US" sz="2700" dirty="0" smtClean="0">
                <a:solidFill>
                  <a:srgbClr val="767171"/>
                </a:solidFill>
              </a:rPr>
              <a:t>DEM</a:t>
            </a:r>
            <a:endParaRPr lang="en-US" sz="2700" dirty="0">
              <a:solidFill>
                <a:srgbClr val="767171"/>
              </a:solidFill>
            </a:endParaRPr>
          </a:p>
          <a:p>
            <a:pPr marL="347663" indent="-347663" defTabSz="2743200">
              <a:lnSpc>
                <a:spcPct val="90000"/>
              </a:lnSpc>
              <a:spcBef>
                <a:spcPts val="1800"/>
              </a:spcBef>
              <a:buClr>
                <a:schemeClr val="accent1"/>
              </a:buClr>
              <a:buFont typeface="Webdings" panose="05030102010509060703" pitchFamily="18" charset="2"/>
              <a:buChar char="4"/>
            </a:pPr>
            <a:r>
              <a:rPr lang="en-US" sz="2700" dirty="0" smtClean="0">
                <a:solidFill>
                  <a:srgbClr val="767171"/>
                </a:solidFill>
              </a:rPr>
              <a:t>Roads</a:t>
            </a:r>
          </a:p>
          <a:p>
            <a:pPr marL="347663" indent="-347663" defTabSz="2743200">
              <a:lnSpc>
                <a:spcPct val="90000"/>
              </a:lnSpc>
              <a:spcBef>
                <a:spcPts val="1800"/>
              </a:spcBef>
              <a:buClr>
                <a:schemeClr val="accent1"/>
              </a:buClr>
              <a:buFont typeface="Webdings" panose="05030102010509060703" pitchFamily="18" charset="2"/>
              <a:buChar char="4"/>
            </a:pPr>
            <a:r>
              <a:rPr lang="en-US" sz="2700" dirty="0" smtClean="0">
                <a:solidFill>
                  <a:srgbClr val="767171"/>
                </a:solidFill>
              </a:rPr>
              <a:t>Soils</a:t>
            </a:r>
          </a:p>
          <a:p>
            <a:pPr marL="347663" indent="-347663" defTabSz="2743200">
              <a:lnSpc>
                <a:spcPct val="90000"/>
              </a:lnSpc>
              <a:spcBef>
                <a:spcPts val="1800"/>
              </a:spcBef>
              <a:buClr>
                <a:schemeClr val="accent1"/>
              </a:buClr>
              <a:buFont typeface="Webdings" panose="05030102010509060703" pitchFamily="18" charset="2"/>
              <a:buChar char="4"/>
            </a:pPr>
            <a:r>
              <a:rPr lang="en-US" sz="2700" dirty="0" smtClean="0">
                <a:solidFill>
                  <a:srgbClr val="767171"/>
                </a:solidFill>
              </a:rPr>
              <a:t> Precipitation</a:t>
            </a:r>
          </a:p>
          <a:p>
            <a:pPr marL="347663" indent="-347663" defTabSz="2743200">
              <a:lnSpc>
                <a:spcPct val="90000"/>
              </a:lnSpc>
              <a:spcBef>
                <a:spcPts val="1800"/>
              </a:spcBef>
              <a:buClr>
                <a:schemeClr val="accent1"/>
              </a:buClr>
              <a:buFont typeface="Webdings" panose="05030102010509060703" pitchFamily="18" charset="2"/>
              <a:buChar char="4"/>
            </a:pPr>
            <a:r>
              <a:rPr lang="en-US" sz="2700" dirty="0" smtClean="0">
                <a:solidFill>
                  <a:srgbClr val="767171"/>
                </a:solidFill>
              </a:rPr>
              <a:t>Temperature</a:t>
            </a:r>
          </a:p>
          <a:p>
            <a:pPr marL="347663" indent="-347663" defTabSz="2743200">
              <a:lnSpc>
                <a:spcPct val="90000"/>
              </a:lnSpc>
              <a:spcBef>
                <a:spcPts val="1800"/>
              </a:spcBef>
              <a:buClr>
                <a:schemeClr val="accent1"/>
              </a:buClr>
              <a:buFont typeface="Webdings" panose="05030102010509060703" pitchFamily="18" charset="2"/>
              <a:buChar char="4"/>
            </a:pPr>
            <a:r>
              <a:rPr lang="en-US" sz="2700" dirty="0" smtClean="0"/>
              <a:t>Presence locations of </a:t>
            </a:r>
            <a:r>
              <a:rPr lang="en-US" sz="2700" i="1" dirty="0" smtClean="0"/>
              <a:t>Phragmites australis</a:t>
            </a:r>
            <a:r>
              <a:rPr lang="en-US" sz="2700" dirty="0" smtClean="0"/>
              <a:t>	</a:t>
            </a:r>
            <a:endParaRPr lang="en-US" sz="2700" dirty="0"/>
          </a:p>
        </p:txBody>
      </p:sp>
      <p:sp>
        <p:nvSpPr>
          <p:cNvPr id="2" name="Text Placeholder 1"/>
          <p:cNvSpPr>
            <a:spLocks noGrp="1"/>
          </p:cNvSpPr>
          <p:nvPr>
            <p:ph type="body" sz="quarter" idx="13"/>
          </p:nvPr>
        </p:nvSpPr>
        <p:spPr/>
        <p:txBody>
          <a:bodyPr/>
          <a:lstStyle/>
          <a:p>
            <a:r>
              <a:rPr lang="en-US" dirty="0"/>
              <a:t>NASA Goddard Space Flight Center</a:t>
            </a:r>
          </a:p>
        </p:txBody>
      </p:sp>
      <p:sp>
        <p:nvSpPr>
          <p:cNvPr id="4" name="Text Placeholder 3"/>
          <p:cNvSpPr>
            <a:spLocks noGrp="1"/>
          </p:cNvSpPr>
          <p:nvPr>
            <p:ph type="body" sz="quarter" idx="11"/>
          </p:nvPr>
        </p:nvSpPr>
        <p:spPr/>
        <p:txBody>
          <a:bodyPr/>
          <a:lstStyle/>
          <a:p>
            <a:r>
              <a:rPr lang="en-US" dirty="0"/>
              <a:t>Utilizing NASA Earth Observations to Monitor and Forecast the Spread of </a:t>
            </a:r>
            <a:r>
              <a:rPr lang="en-US" i="1" dirty="0"/>
              <a:t>Phragmites australis</a:t>
            </a:r>
            <a:r>
              <a:rPr lang="en-US" dirty="0"/>
              <a:t> in the Great Lakes </a:t>
            </a:r>
            <a:r>
              <a:rPr lang="en-US" dirty="0" smtClean="0"/>
              <a:t>Basin </a:t>
            </a:r>
            <a:endParaRPr lang="en-US" dirty="0"/>
          </a:p>
        </p:txBody>
      </p:sp>
      <p:sp>
        <p:nvSpPr>
          <p:cNvPr id="5" name="Text Placeholder 4"/>
          <p:cNvSpPr>
            <a:spLocks noGrp="1"/>
          </p:cNvSpPr>
          <p:nvPr>
            <p:ph type="body" sz="quarter" idx="10"/>
          </p:nvPr>
        </p:nvSpPr>
        <p:spPr>
          <a:xfrm>
            <a:off x="4201668" y="956192"/>
            <a:ext cx="19028664" cy="1152144"/>
          </a:xfrm>
        </p:spPr>
        <p:txBody>
          <a:bodyPr/>
          <a:lstStyle/>
          <a:p>
            <a:r>
              <a:rPr lang="en-US" dirty="0" smtClean="0"/>
              <a:t>Great Lakes Ecological Forecasting</a:t>
            </a:r>
            <a:endParaRPr lang="en-US" dirty="0"/>
          </a:p>
        </p:txBody>
      </p:sp>
      <p:sp>
        <p:nvSpPr>
          <p:cNvPr id="9" name="Text Placeholder 16"/>
          <p:cNvSpPr txBox="1">
            <a:spLocks/>
          </p:cNvSpPr>
          <p:nvPr/>
        </p:nvSpPr>
        <p:spPr>
          <a:xfrm>
            <a:off x="18287999" y="34297355"/>
            <a:ext cx="8229600" cy="59357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Left to Right: Peter Jacobs, Issac Kinton, Sean McCartney </a:t>
            </a:r>
          </a:p>
        </p:txBody>
      </p:sp>
      <p:sp>
        <p:nvSpPr>
          <p:cNvPr id="10" name="Text Placeholder 16"/>
          <p:cNvSpPr txBox="1">
            <a:spLocks/>
          </p:cNvSpPr>
          <p:nvPr/>
        </p:nvSpPr>
        <p:spPr>
          <a:xfrm>
            <a:off x="18326100" y="22787907"/>
            <a:ext cx="8686799" cy="132804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mtClean="0"/>
              <a:t>Laura </a:t>
            </a:r>
            <a:r>
              <a:rPr lang="en-US" smtClean="0"/>
              <a:t>Bretheim</a:t>
            </a:r>
            <a:r>
              <a:rPr lang="en-US" smtClean="0"/>
              <a:t> </a:t>
            </a:r>
            <a:r>
              <a:rPr lang="en-US" dirty="0" smtClean="0"/>
              <a:t>(Great Lakes and St. Lawrence Cities Initiative)</a:t>
            </a:r>
          </a:p>
          <a:p>
            <a:r>
              <a:rPr lang="en-US" dirty="0" smtClean="0"/>
              <a:t>Dr. Laura Bourgeau-Chavez (Michigan Tech Research Institute)</a:t>
            </a:r>
          </a:p>
        </p:txBody>
      </p:sp>
      <p:sp>
        <p:nvSpPr>
          <p:cNvPr id="11" name="Text Placeholder 16"/>
          <p:cNvSpPr txBox="1">
            <a:spLocks/>
          </p:cNvSpPr>
          <p:nvPr/>
        </p:nvSpPr>
        <p:spPr>
          <a:xfrm>
            <a:off x="18288000" y="24930042"/>
            <a:ext cx="8458200" cy="303967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Simon </a:t>
            </a:r>
            <a:r>
              <a:rPr lang="en-US" dirty="0" smtClean="0"/>
              <a:t>Belisle </a:t>
            </a:r>
            <a:r>
              <a:rPr lang="en-US" dirty="0"/>
              <a:t>(Great Lakes and St. Lawrence Cities Initiative</a:t>
            </a:r>
            <a:r>
              <a:rPr lang="en-US" dirty="0" smtClean="0"/>
              <a:t>)</a:t>
            </a:r>
          </a:p>
          <a:p>
            <a:r>
              <a:rPr lang="en-US" dirty="0" smtClean="0"/>
              <a:t>David Ullrich </a:t>
            </a:r>
            <a:r>
              <a:rPr lang="en-US" dirty="0"/>
              <a:t>(Great Lakes and St. Lawrence Cities Initiative</a:t>
            </a:r>
            <a:r>
              <a:rPr lang="en-US" dirty="0" smtClean="0"/>
              <a:t>)</a:t>
            </a:r>
          </a:p>
          <a:p>
            <a:r>
              <a:rPr lang="en-US" dirty="0" smtClean="0"/>
              <a:t>Dr. Kurt </a:t>
            </a:r>
            <a:r>
              <a:rPr lang="en-US" dirty="0"/>
              <a:t>P. </a:t>
            </a:r>
            <a:r>
              <a:rPr lang="en-US" dirty="0" smtClean="0"/>
              <a:t>Kowalski (United States Geological Survey)</a:t>
            </a:r>
            <a:endParaRPr lang="en-US" dirty="0"/>
          </a:p>
          <a:p>
            <a:r>
              <a:rPr lang="en-US" dirty="0" smtClean="0"/>
              <a:t>Dr</a:t>
            </a:r>
            <a:r>
              <a:rPr lang="en-US" dirty="0"/>
              <a:t>. Patricia </a:t>
            </a:r>
            <a:r>
              <a:rPr lang="en-US" dirty="0" smtClean="0"/>
              <a:t>Chow-Fraser (McMaster University)</a:t>
            </a:r>
          </a:p>
          <a:p>
            <a:r>
              <a:rPr lang="en-US" dirty="0" smtClean="0"/>
              <a:t>Emily Adams (DEVELOP)</a:t>
            </a:r>
          </a:p>
        </p:txBody>
      </p:sp>
      <p:sp>
        <p:nvSpPr>
          <p:cNvPr id="8" name="Text Placeholder 16"/>
          <p:cNvSpPr txBox="1">
            <a:spLocks/>
          </p:cNvSpPr>
          <p:nvPr/>
        </p:nvSpPr>
        <p:spPr>
          <a:xfrm>
            <a:off x="809540" y="21565410"/>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Use images.</a:t>
            </a:r>
          </a:p>
          <a:p>
            <a:r>
              <a:rPr lang="en-US" dirty="0" smtClean="0"/>
              <a:t>Make sure that it has some sort of flow, that it makes sense.  Show your results in a logical order.</a:t>
            </a:r>
          </a:p>
          <a:p>
            <a:r>
              <a:rPr lang="en-US" dirty="0" smtClean="0"/>
              <a:t>No bullets.</a:t>
            </a:r>
          </a:p>
        </p:txBody>
      </p:sp>
      <p:sp>
        <p:nvSpPr>
          <p:cNvPr id="12" name="Text Placeholder 16"/>
          <p:cNvSpPr txBox="1">
            <a:spLocks/>
          </p:cNvSpPr>
          <p:nvPr/>
        </p:nvSpPr>
        <p:spPr>
          <a:xfrm>
            <a:off x="914400" y="29790012"/>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Use bullets.</a:t>
            </a:r>
          </a:p>
          <a:p>
            <a:pPr marL="347663" indent="-347663"/>
            <a:r>
              <a:rPr lang="en-US" dirty="0" smtClean="0"/>
              <a:t>Use complete sentences with periods.</a:t>
            </a:r>
          </a:p>
        </p:txBody>
      </p:sp>
      <p:sp>
        <p:nvSpPr>
          <p:cNvPr id="13" name="Text Placeholder 16"/>
          <p:cNvSpPr txBox="1">
            <a:spLocks/>
          </p:cNvSpPr>
          <p:nvPr/>
        </p:nvSpPr>
        <p:spPr>
          <a:xfrm>
            <a:off x="18288000" y="13251150"/>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4" name="Text Placeholder 16"/>
          <p:cNvSpPr txBox="1">
            <a:spLocks/>
          </p:cNvSpPr>
          <p:nvPr/>
        </p:nvSpPr>
        <p:spPr>
          <a:xfrm>
            <a:off x="18288000" y="19370645"/>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785386" y="6156074"/>
            <a:ext cx="16916400" cy="4835886"/>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Keep this blank for now.</a:t>
            </a:r>
          </a:p>
          <a:p>
            <a:r>
              <a:rPr lang="en-US" dirty="0" smtClean="0"/>
              <a:t>Body text point size should be at least 24.</a:t>
            </a:r>
          </a:p>
          <a:p>
            <a:r>
              <a:rPr lang="en-US" dirty="0" smtClean="0"/>
              <a:t>Caption text point size should be at least 16.</a:t>
            </a:r>
          </a:p>
          <a:p>
            <a:r>
              <a:rPr lang="en-US" dirty="0" smtClean="0"/>
              <a:t>Feel free to rename, move, and resize sections as needed.</a:t>
            </a:r>
          </a:p>
        </p:txBody>
      </p:sp>
      <p:sp>
        <p:nvSpPr>
          <p:cNvPr id="15" name="Text Placeholder 16"/>
          <p:cNvSpPr txBox="1">
            <a:spLocks/>
          </p:cNvSpPr>
          <p:nvPr/>
        </p:nvSpPr>
        <p:spPr>
          <a:xfrm>
            <a:off x="18288000" y="5989411"/>
            <a:ext cx="8229600" cy="485259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b="1" dirty="0">
                <a:solidFill>
                  <a:schemeClr val="accent1"/>
                </a:solidFill>
              </a:rPr>
              <a:t>Assess</a:t>
            </a:r>
            <a:r>
              <a:rPr lang="en-US" dirty="0"/>
              <a:t> the </a:t>
            </a:r>
            <a:r>
              <a:rPr lang="en-US" dirty="0" smtClean="0"/>
              <a:t>value </a:t>
            </a:r>
            <a:r>
              <a:rPr lang="en-US" dirty="0"/>
              <a:t>of </a:t>
            </a:r>
            <a:r>
              <a:rPr lang="en-US" dirty="0" smtClean="0"/>
              <a:t>Earth observations, and ancillary </a:t>
            </a:r>
            <a:r>
              <a:rPr lang="en-US" dirty="0"/>
              <a:t>data, in creating environmental variables as inputs for </a:t>
            </a:r>
            <a:r>
              <a:rPr lang="en-US" dirty="0" smtClean="0"/>
              <a:t>habitat modeling</a:t>
            </a:r>
          </a:p>
          <a:p>
            <a:pPr marL="347663" indent="-347663"/>
            <a:r>
              <a:rPr lang="en-US" b="1" dirty="0" smtClean="0">
                <a:solidFill>
                  <a:schemeClr val="accent1"/>
                </a:solidFill>
              </a:rPr>
              <a:t>Model </a:t>
            </a:r>
            <a:r>
              <a:rPr lang="en-US" dirty="0" smtClean="0"/>
              <a:t>a current risk map of </a:t>
            </a:r>
            <a:r>
              <a:rPr lang="en-US" i="1" dirty="0" smtClean="0"/>
              <a:t>Phragmites australis </a:t>
            </a:r>
            <a:r>
              <a:rPr lang="en-US" dirty="0" smtClean="0"/>
              <a:t>for the 10 kilometer coastal zone within the Great Lakes and St. Lawrence River Basin </a:t>
            </a:r>
          </a:p>
          <a:p>
            <a:pPr marL="347663" indent="-347663"/>
            <a:r>
              <a:rPr lang="en-US" b="1" dirty="0" smtClean="0">
                <a:solidFill>
                  <a:schemeClr val="accent1"/>
                </a:solidFill>
              </a:rPr>
              <a:t>Model</a:t>
            </a:r>
            <a:r>
              <a:rPr lang="en-US" dirty="0" smtClean="0">
                <a:solidFill>
                  <a:schemeClr val="accent1"/>
                </a:solidFill>
              </a:rPr>
              <a:t> </a:t>
            </a:r>
            <a:r>
              <a:rPr lang="en-US" dirty="0"/>
              <a:t>land change </a:t>
            </a:r>
            <a:r>
              <a:rPr lang="en-US" dirty="0" smtClean="0"/>
              <a:t>in the study area and use as driver variables for ecological forecasting</a:t>
            </a:r>
            <a:endParaRPr lang="en-US" dirty="0"/>
          </a:p>
          <a:p>
            <a:pPr marL="347663" indent="-347663"/>
            <a:r>
              <a:rPr lang="en-US" b="1" dirty="0" smtClean="0">
                <a:solidFill>
                  <a:schemeClr val="accent1"/>
                </a:solidFill>
              </a:rPr>
              <a:t>Forecast </a:t>
            </a:r>
            <a:r>
              <a:rPr lang="en-US" dirty="0" smtClean="0"/>
              <a:t>a risk map of </a:t>
            </a:r>
            <a:r>
              <a:rPr lang="en-US" i="1" dirty="0"/>
              <a:t>Phragmites australis</a:t>
            </a:r>
            <a:r>
              <a:rPr lang="en-US" dirty="0" smtClean="0"/>
              <a:t> </a:t>
            </a:r>
            <a:r>
              <a:rPr lang="en-US" dirty="0"/>
              <a:t>for </a:t>
            </a:r>
            <a:r>
              <a:rPr lang="en-US" dirty="0" smtClean="0"/>
              <a:t>2020 </a:t>
            </a:r>
            <a:r>
              <a:rPr lang="en-US" dirty="0"/>
              <a:t>for the 10 kilometer coastal zone within the Great Lakes and St. Lawrence River Basin</a:t>
            </a:r>
          </a:p>
          <a:p>
            <a:pPr marL="347663" indent="-347663"/>
            <a:endParaRPr lang="en-US" dirty="0" smtClean="0"/>
          </a:p>
        </p:txBody>
      </p:sp>
      <p:sp>
        <p:nvSpPr>
          <p:cNvPr id="16" name="TextBox 15"/>
          <p:cNvSpPr txBox="1"/>
          <p:nvPr/>
        </p:nvSpPr>
        <p:spPr>
          <a:xfrm>
            <a:off x="785385" y="5452802"/>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250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5" name="TextBox 24"/>
          <p:cNvSpPr txBox="1"/>
          <p:nvPr/>
        </p:nvSpPr>
        <p:spPr>
          <a:xfrm>
            <a:off x="18287999" y="1098791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1863479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785387" y="20788584"/>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914400" y="2906749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8000" y="24160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18326100" y="2190358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18287999" y="28188050"/>
            <a:ext cx="5293541"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Issac Kinton (Project Lead), </a:t>
            </a:r>
            <a:r>
              <a:rPr lang="en-US" dirty="0"/>
              <a:t>Sean </a:t>
            </a:r>
            <a:r>
              <a:rPr lang="en-US" dirty="0" smtClean="0"/>
              <a:t>McCartney, Peter Jacobs </a:t>
            </a:r>
          </a:p>
          <a:p>
            <a:r>
              <a:rPr lang="en-US" sz="2400" dirty="0"/>
              <a:t>DEVELOP National Program at NASA Goddard Space Flight Center</a:t>
            </a:r>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69674" y="19399407"/>
            <a:ext cx="2111866" cy="2333545"/>
          </a:xfrm>
          <a:prstGeom prst="rect">
            <a:avLst/>
          </a:prstGeom>
        </p:spPr>
      </p:pic>
      <p:sp>
        <p:nvSpPr>
          <p:cNvPr id="34" name="TextBox 33"/>
          <p:cNvSpPr txBox="1"/>
          <p:nvPr/>
        </p:nvSpPr>
        <p:spPr>
          <a:xfrm>
            <a:off x="23039720" y="20239031"/>
            <a:ext cx="1419290" cy="507831"/>
          </a:xfrm>
          <a:prstGeom prst="rect">
            <a:avLst/>
          </a:prstGeom>
          <a:noFill/>
        </p:spPr>
        <p:txBody>
          <a:bodyPr wrap="square" rtlCol="0">
            <a:spAutoFit/>
          </a:bodyPr>
          <a:lstStyle/>
          <a:p>
            <a:r>
              <a:rPr lang="en-US" sz="2700" dirty="0" smtClean="0"/>
              <a:t>SRTM</a:t>
            </a:r>
            <a:endParaRPr lang="en-US" sz="2700"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137" t="7335" r="9539" b="2709"/>
          <a:stretch/>
        </p:blipFill>
        <p:spPr>
          <a:xfrm>
            <a:off x="18326100" y="29047141"/>
            <a:ext cx="6566061" cy="5072958"/>
          </a:xfrm>
          <a:prstGeom prst="rect">
            <a:avLst/>
          </a:prstGeom>
        </p:spPr>
      </p:pic>
      <p:sp>
        <p:nvSpPr>
          <p:cNvPr id="19" name="Freeform 18"/>
          <p:cNvSpPr/>
          <p:nvPr/>
        </p:nvSpPr>
        <p:spPr>
          <a:xfrm>
            <a:off x="20021549" y="31767424"/>
            <a:ext cx="295275" cy="400050"/>
          </a:xfrm>
          <a:custGeom>
            <a:avLst/>
            <a:gdLst>
              <a:gd name="connsiteX0" fmla="*/ 0 w 295275"/>
              <a:gd name="connsiteY0" fmla="*/ 47625 h 400050"/>
              <a:gd name="connsiteX1" fmla="*/ 85725 w 295275"/>
              <a:gd name="connsiteY1" fmla="*/ 400050 h 400050"/>
              <a:gd name="connsiteX2" fmla="*/ 295275 w 295275"/>
              <a:gd name="connsiteY2" fmla="*/ 352425 h 400050"/>
              <a:gd name="connsiteX3" fmla="*/ 228600 w 295275"/>
              <a:gd name="connsiteY3" fmla="*/ 0 h 400050"/>
            </a:gdLst>
            <a:ahLst/>
            <a:cxnLst>
              <a:cxn ang="0">
                <a:pos x="connsiteX0" y="connsiteY0"/>
              </a:cxn>
              <a:cxn ang="0">
                <a:pos x="connsiteX1" y="connsiteY1"/>
              </a:cxn>
              <a:cxn ang="0">
                <a:pos x="connsiteX2" y="connsiteY2"/>
              </a:cxn>
              <a:cxn ang="0">
                <a:pos x="connsiteX3" y="connsiteY3"/>
              </a:cxn>
            </a:cxnLst>
            <a:rect l="l" t="t" r="r" b="b"/>
            <a:pathLst>
              <a:path w="295275" h="400050">
                <a:moveTo>
                  <a:pt x="0" y="47625"/>
                </a:moveTo>
                <a:lnTo>
                  <a:pt x="85725" y="400050"/>
                </a:lnTo>
                <a:lnTo>
                  <a:pt x="295275" y="352425"/>
                </a:lnTo>
                <a:lnTo>
                  <a:pt x="228600" y="0"/>
                </a:lnTo>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7999" y="11736137"/>
            <a:ext cx="9052774" cy="6773973"/>
          </a:xfrm>
          <a:prstGeom prst="rect">
            <a:avLst/>
          </a:prstGeom>
        </p:spPr>
      </p:pic>
      <p:sp>
        <p:nvSpPr>
          <p:cNvPr id="24" name="TextBox 23"/>
          <p:cNvSpPr txBox="1"/>
          <p:nvPr/>
        </p:nvSpPr>
        <p:spPr>
          <a:xfrm>
            <a:off x="785384" y="10919647"/>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grpSp>
        <p:nvGrpSpPr>
          <p:cNvPr id="59" name="Group 58"/>
          <p:cNvGrpSpPr/>
          <p:nvPr/>
        </p:nvGrpSpPr>
        <p:grpSpPr>
          <a:xfrm rot="19819427">
            <a:off x="4680307" y="13214789"/>
            <a:ext cx="3701625" cy="3304585"/>
            <a:chOff x="9044871" y="8744881"/>
            <a:chExt cx="6646320" cy="4042688"/>
          </a:xfrm>
          <a:scene3d>
            <a:camera prst="isometricBottomDown">
              <a:rot lat="2100000" lon="18900000" rev="17999996"/>
            </a:camera>
            <a:lightRig rig="threePt" dir="t"/>
          </a:scene3d>
        </p:grpSpPr>
        <p:pic>
          <p:nvPicPr>
            <p:cNvPr id="56" name="Picture 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4972" y="9867471"/>
              <a:ext cx="5466219" cy="2920098"/>
            </a:xfrm>
            <a:prstGeom prst="rect">
              <a:avLst/>
            </a:prstGeom>
          </p:spPr>
        </p:pic>
        <p:pic>
          <p:nvPicPr>
            <p:cNvPr id="57" name="Picture 5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27954" y="9294824"/>
              <a:ext cx="5466219" cy="2864415"/>
            </a:xfrm>
            <a:prstGeom prst="rect">
              <a:avLst/>
            </a:prstGeom>
          </p:spPr>
        </p:pic>
        <p:pic>
          <p:nvPicPr>
            <p:cNvPr id="58" name="Picture 5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44871" y="8744881"/>
              <a:ext cx="5466219" cy="2831274"/>
            </a:xfrm>
            <a:prstGeom prst="rect">
              <a:avLst/>
            </a:prstGeom>
          </p:spPr>
        </p:pic>
      </p:grpSp>
      <p:grpSp>
        <p:nvGrpSpPr>
          <p:cNvPr id="69" name="Group 68"/>
          <p:cNvGrpSpPr/>
          <p:nvPr/>
        </p:nvGrpSpPr>
        <p:grpSpPr>
          <a:xfrm>
            <a:off x="10087608" y="13858469"/>
            <a:ext cx="2712570" cy="1621204"/>
            <a:chOff x="-231588" y="14161212"/>
            <a:chExt cx="3842131" cy="2656755"/>
          </a:xfrm>
        </p:grpSpPr>
        <p:pic>
          <p:nvPicPr>
            <p:cNvPr id="62" name="Picture 6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35719" y="14161212"/>
              <a:ext cx="1674824" cy="2656755"/>
            </a:xfrm>
            <a:prstGeom prst="rect">
              <a:avLst/>
            </a:prstGeom>
          </p:spPr>
        </p:pic>
        <p:pic>
          <p:nvPicPr>
            <p:cNvPr id="63" name="Picture 6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1588" y="14178852"/>
              <a:ext cx="1595808" cy="2633476"/>
            </a:xfrm>
            <a:prstGeom prst="rect">
              <a:avLst/>
            </a:prstGeom>
          </p:spPr>
        </p:pic>
        <p:sp>
          <p:nvSpPr>
            <p:cNvPr id="68" name="Right Arrow 67"/>
            <p:cNvSpPr/>
            <p:nvPr/>
          </p:nvSpPr>
          <p:spPr>
            <a:xfrm>
              <a:off x="1440420" y="15215856"/>
              <a:ext cx="419099" cy="345390"/>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p:cNvSpPr txBox="1"/>
          <p:nvPr/>
        </p:nvSpPr>
        <p:spPr>
          <a:xfrm>
            <a:off x="14489130" y="11837523"/>
            <a:ext cx="3035091" cy="505964"/>
          </a:xfrm>
          <a:prstGeom prst="rect">
            <a:avLst/>
          </a:prstGeom>
          <a:noFill/>
          <a:ln>
            <a:solidFill>
              <a:schemeClr val="accent1"/>
            </a:solidFill>
          </a:ln>
        </p:spPr>
        <p:txBody>
          <a:bodyPr wrap="square" rtlCol="0">
            <a:spAutoFit/>
          </a:bodyPr>
          <a:lstStyle/>
          <a:p>
            <a:pPr algn="ctr"/>
            <a:r>
              <a:rPr lang="en-US" sz="2700" b="1" dirty="0" smtClean="0"/>
              <a:t>Analysis</a:t>
            </a:r>
          </a:p>
        </p:txBody>
      </p:sp>
      <p:sp>
        <p:nvSpPr>
          <p:cNvPr id="76" name="TextBox 75"/>
          <p:cNvSpPr txBox="1"/>
          <p:nvPr/>
        </p:nvSpPr>
        <p:spPr>
          <a:xfrm>
            <a:off x="14453266" y="12533713"/>
            <a:ext cx="3071161" cy="5215637"/>
          </a:xfrm>
          <a:prstGeom prst="rect">
            <a:avLst/>
          </a:prstGeom>
          <a:noFill/>
          <a:ln>
            <a:solidFill>
              <a:schemeClr val="accent1"/>
            </a:solidFill>
          </a:ln>
        </p:spPr>
        <p:txBody>
          <a:bodyPr wrap="square" rtlCol="0">
            <a:noAutofit/>
          </a:bodyPr>
          <a:lstStyle/>
          <a:p>
            <a:endParaRPr lang="en-US" sz="2700" dirty="0" smtClean="0"/>
          </a:p>
          <a:p>
            <a:pPr lvl="0" algn="ctr" defTabSz="2743200">
              <a:lnSpc>
                <a:spcPct val="90000"/>
              </a:lnSpc>
              <a:spcBef>
                <a:spcPts val="1800"/>
              </a:spcBef>
              <a:buClr>
                <a:srgbClr val="2E8652"/>
              </a:buClr>
            </a:pPr>
            <a:endParaRPr lang="en-US" sz="2700" dirty="0" smtClean="0"/>
          </a:p>
          <a:p>
            <a:pPr lvl="0" algn="ctr" defTabSz="2743200">
              <a:lnSpc>
                <a:spcPct val="90000"/>
              </a:lnSpc>
              <a:spcBef>
                <a:spcPts val="1800"/>
              </a:spcBef>
              <a:buClr>
                <a:srgbClr val="2E8652"/>
              </a:buClr>
            </a:pPr>
            <a:r>
              <a:rPr lang="en-US" sz="2700" dirty="0" smtClean="0"/>
              <a:t>Maximum Entropy for Habitat Suitability Modeling (</a:t>
            </a:r>
            <a:r>
              <a:rPr lang="en-US" sz="2700" dirty="0" err="1" smtClean="0"/>
              <a:t>MaxEnt</a:t>
            </a:r>
            <a:r>
              <a:rPr lang="en-US" sz="2700" dirty="0" smtClean="0"/>
              <a:t>)</a:t>
            </a:r>
          </a:p>
          <a:p>
            <a:pPr marL="347663" lvl="0" indent="-347663" defTabSz="2743200">
              <a:lnSpc>
                <a:spcPct val="90000"/>
              </a:lnSpc>
              <a:spcBef>
                <a:spcPts val="1800"/>
              </a:spcBef>
              <a:buClr>
                <a:srgbClr val="2E8652"/>
              </a:buClr>
              <a:buFont typeface="Webdings" panose="05030102010509060703" pitchFamily="18" charset="2"/>
              <a:buChar char="4"/>
            </a:pPr>
            <a:endParaRPr lang="en-US" sz="2700" dirty="0" smtClean="0"/>
          </a:p>
          <a:p>
            <a:endParaRPr lang="en-US" sz="2700" dirty="0"/>
          </a:p>
        </p:txBody>
      </p:sp>
      <p:pic>
        <p:nvPicPr>
          <p:cNvPr id="48" name="Shape 43"/>
          <p:cNvPicPr preferRelativeResize="0">
            <a:picLocks noChangeAspect="1"/>
          </p:cNvPicPr>
          <p:nvPr/>
        </p:nvPicPr>
        <p:blipFill rotWithShape="1">
          <a:blip r:embed="rId10">
            <a:alphaModFix/>
          </a:blip>
          <a:srcRect/>
          <a:stretch/>
        </p:blipFill>
        <p:spPr>
          <a:xfrm>
            <a:off x="18763227" y="19668587"/>
            <a:ext cx="2243098" cy="1912522"/>
          </a:xfrm>
          <a:prstGeom prst="rect">
            <a:avLst/>
          </a:prstGeom>
          <a:noFill/>
          <a:ln>
            <a:noFill/>
          </a:ln>
        </p:spPr>
      </p:pic>
      <p:sp>
        <p:nvSpPr>
          <p:cNvPr id="49" name="Shape 44"/>
          <p:cNvSpPr txBox="1"/>
          <p:nvPr/>
        </p:nvSpPr>
        <p:spPr>
          <a:xfrm>
            <a:off x="19782601" y="19798742"/>
            <a:ext cx="1266599" cy="436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Pr>
              <a:t>TRMM</a:t>
            </a:r>
          </a:p>
        </p:txBody>
      </p:sp>
      <p:sp>
        <p:nvSpPr>
          <p:cNvPr id="52" name="TextBox 51"/>
          <p:cNvSpPr txBox="1"/>
          <p:nvPr/>
        </p:nvSpPr>
        <p:spPr>
          <a:xfrm rot="16200000">
            <a:off x="-891556" y="14765531"/>
            <a:ext cx="4068139" cy="584775"/>
          </a:xfrm>
          <a:prstGeom prst="rect">
            <a:avLst/>
          </a:prstGeom>
          <a:noFill/>
        </p:spPr>
        <p:txBody>
          <a:bodyPr wrap="square" rtlCol="0">
            <a:spAutoFit/>
          </a:bodyPr>
          <a:lstStyle/>
          <a:p>
            <a:pPr algn="ctr"/>
            <a:r>
              <a:rPr lang="en-US" sz="3200" dirty="0" smtClean="0"/>
              <a:t>Risk Modeling</a:t>
            </a:r>
            <a:endParaRPr lang="en-US" sz="3200" dirty="0"/>
          </a:p>
        </p:txBody>
      </p:sp>
      <p:sp>
        <p:nvSpPr>
          <p:cNvPr id="53" name="TextBox 52"/>
          <p:cNvSpPr txBox="1"/>
          <p:nvPr/>
        </p:nvSpPr>
        <p:spPr>
          <a:xfrm rot="16200000">
            <a:off x="-30303" y="18578629"/>
            <a:ext cx="2243333" cy="584775"/>
          </a:xfrm>
          <a:prstGeom prst="rect">
            <a:avLst/>
          </a:prstGeom>
          <a:noFill/>
        </p:spPr>
        <p:txBody>
          <a:bodyPr wrap="square" rtlCol="0">
            <a:spAutoFit/>
          </a:bodyPr>
          <a:lstStyle/>
          <a:p>
            <a:r>
              <a:rPr lang="en-US" sz="3200" dirty="0" smtClean="0"/>
              <a:t>Forecasting</a:t>
            </a:r>
            <a:endParaRPr lang="en-US" sz="3200" dirty="0"/>
          </a:p>
        </p:txBody>
      </p:sp>
      <p:sp>
        <p:nvSpPr>
          <p:cNvPr id="54" name="TextBox 53"/>
          <p:cNvSpPr txBox="1"/>
          <p:nvPr/>
        </p:nvSpPr>
        <p:spPr>
          <a:xfrm>
            <a:off x="1547387" y="11835655"/>
            <a:ext cx="6755340" cy="507831"/>
          </a:xfrm>
          <a:prstGeom prst="rect">
            <a:avLst/>
          </a:prstGeom>
          <a:noFill/>
          <a:ln>
            <a:solidFill>
              <a:schemeClr val="accent1"/>
            </a:solidFill>
          </a:ln>
        </p:spPr>
        <p:txBody>
          <a:bodyPr wrap="square" rtlCol="0">
            <a:spAutoFit/>
          </a:bodyPr>
          <a:lstStyle/>
          <a:p>
            <a:pPr algn="ctr"/>
            <a:r>
              <a:rPr lang="en-US" sz="2700" b="1" dirty="0" smtClean="0"/>
              <a:t>Datasets</a:t>
            </a:r>
            <a:endParaRPr lang="en-US" sz="2700" b="1" dirty="0"/>
          </a:p>
        </p:txBody>
      </p:sp>
      <p:pic>
        <p:nvPicPr>
          <p:cNvPr id="82" name="Shape 47"/>
          <p:cNvPicPr preferRelativeResize="0">
            <a:picLocks noChangeAspect="1"/>
          </p:cNvPicPr>
          <p:nvPr/>
        </p:nvPicPr>
        <p:blipFill rotWithShape="1">
          <a:blip r:embed="rId11">
            <a:alphaModFix/>
          </a:blip>
          <a:srcRect/>
          <a:stretch/>
        </p:blipFill>
        <p:spPr>
          <a:xfrm>
            <a:off x="24518286" y="19607949"/>
            <a:ext cx="2144582" cy="1614346"/>
          </a:xfrm>
          <a:prstGeom prst="rect">
            <a:avLst/>
          </a:prstGeom>
          <a:noFill/>
          <a:ln>
            <a:noFill/>
          </a:ln>
        </p:spPr>
      </p:pic>
      <p:sp>
        <p:nvSpPr>
          <p:cNvPr id="83" name="Shape 50"/>
          <p:cNvSpPr txBox="1"/>
          <p:nvPr/>
        </p:nvSpPr>
        <p:spPr>
          <a:xfrm>
            <a:off x="25731801" y="21307648"/>
            <a:ext cx="1411200" cy="436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700" b="0" i="0" u="none" strike="noStrike" cap="none" baseline="0" dirty="0" smtClean="0">
                <a:solidFill>
                  <a:schemeClr val="tx1"/>
                </a:solidFill>
                <a:latin typeface="Garamond"/>
                <a:ea typeface="Garamond"/>
                <a:cs typeface="Garamond"/>
                <a:sym typeface="Garamond"/>
              </a:rPr>
              <a:t>Terra</a:t>
            </a:r>
            <a:endParaRPr lang="en-US" sz="2700" b="0" i="0" u="none" strike="noStrike" cap="none" baseline="0" dirty="0">
              <a:solidFill>
                <a:schemeClr val="tx1"/>
              </a:solidFill>
              <a:latin typeface="Garamond"/>
              <a:ea typeface="Garamond"/>
              <a:cs typeface="Garamond"/>
              <a:sym typeface="Garamond"/>
            </a:endParaRPr>
          </a:p>
        </p:txBody>
      </p:sp>
      <p:graphicFrame>
        <p:nvGraphicFramePr>
          <p:cNvPr id="37" name="Diagram 36"/>
          <p:cNvGraphicFramePr/>
          <p:nvPr>
            <p:extLst>
              <p:ext uri="{D42A27DB-BD31-4B8C-83A1-F6EECF244321}">
                <p14:modId xmlns:p14="http://schemas.microsoft.com/office/powerpoint/2010/main" val="682222034"/>
              </p:ext>
            </p:extLst>
          </p:nvPr>
        </p:nvGraphicFramePr>
        <p:xfrm>
          <a:off x="8555742" y="11416999"/>
          <a:ext cx="5755823" cy="632028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39" name="Diagram 38"/>
          <p:cNvGraphicFramePr/>
          <p:nvPr>
            <p:extLst>
              <p:ext uri="{D42A27DB-BD31-4B8C-83A1-F6EECF244321}">
                <p14:modId xmlns:p14="http://schemas.microsoft.com/office/powerpoint/2010/main" val="3627494606"/>
              </p:ext>
            </p:extLst>
          </p:nvPr>
        </p:nvGraphicFramePr>
        <p:xfrm>
          <a:off x="1547386" y="18090636"/>
          <a:ext cx="16338371" cy="1854253"/>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2261</TotalTime>
  <Words>364</Words>
  <Application>Microsoft Office PowerPoint</Application>
  <PresentationFormat>Custom</PresentationFormat>
  <Paragraphs>62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Kinton, Carl I. (GSFC-6170)[DEVELOP]</cp:lastModifiedBy>
  <cp:revision>139</cp:revision>
  <dcterms:created xsi:type="dcterms:W3CDTF">2015-06-02T14:58:58Z</dcterms:created>
  <dcterms:modified xsi:type="dcterms:W3CDTF">2016-02-23T22:06:36Z</dcterms:modified>
</cp:coreProperties>
</file>