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5"/>
  </p:notesMasterIdLst>
  <p:sldIdLst>
    <p:sldId id="275" r:id="rId5"/>
    <p:sldId id="279" r:id="rId6"/>
    <p:sldId id="284" r:id="rId7"/>
    <p:sldId id="278" r:id="rId8"/>
    <p:sldId id="285" r:id="rId9"/>
    <p:sldId id="289" r:id="rId10"/>
    <p:sldId id="288" r:id="rId11"/>
    <p:sldId id="280" r:id="rId12"/>
    <p:sldId id="287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 Admin" initials="CA" lastIdx="9" clrIdx="0">
    <p:extLst>
      <p:ext uri="{19B8F6BF-5375-455C-9EA6-DF929625EA0E}">
        <p15:presenceInfo xmlns:p15="http://schemas.microsoft.com/office/powerpoint/2012/main" userId="S-1-5-21-343818398-651377827-682003330-212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11"/>
    <a:srgbClr val="000000"/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E7EA4-6273-46EC-A017-A0D8BCED93B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8A201-C061-45DF-8937-06E2395FAF0E}">
      <dgm:prSet phldrT="[Text]" custT="1"/>
      <dgm:spPr>
        <a:xfrm>
          <a:off x="1723069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795EE16-A01F-4383-9E64-8A27F61A6236}" type="parTrans" cxnId="{6DB9270F-9C37-407D-BA26-4F682DDE0A52}">
      <dgm:prSet/>
      <dgm:spPr/>
      <dgm:t>
        <a:bodyPr/>
        <a:lstStyle/>
        <a:p>
          <a:endParaRPr lang="en-US"/>
        </a:p>
      </dgm:t>
    </dgm:pt>
    <dgm:pt modelId="{B58A9CA9-C90E-43DD-909F-D8586ED17561}" type="sibTrans" cxnId="{6DB9270F-9C37-407D-BA26-4F682DDE0A52}">
      <dgm:prSet/>
      <dgm:spPr/>
      <dgm:t>
        <a:bodyPr/>
        <a:lstStyle/>
        <a:p>
          <a:endParaRPr lang="en-US"/>
        </a:p>
      </dgm:t>
    </dgm:pt>
    <dgm:pt modelId="{5A9CF0A6-8CC5-4632-B443-4DCC277A2DF2}">
      <dgm:prSet phldrT="[Text]" custT="1"/>
      <dgm:spPr>
        <a:xfrm>
          <a:off x="1594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D823FD9-2519-4BCF-9524-D0018BFB6F65}" type="sibTrans" cxnId="{28EA579F-9478-4FD7-804F-423FC8A93C10}">
      <dgm:prSet/>
      <dgm:spPr>
        <a:gradFill rotWithShape="0">
          <a:gsLst>
            <a:gs pos="0">
              <a:schemeClr val="bg1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</dgm:spPr>
      <dgm:t>
        <a:bodyPr/>
        <a:lstStyle/>
        <a:p>
          <a:endParaRPr lang="en-US"/>
        </a:p>
      </dgm:t>
    </dgm:pt>
    <dgm:pt modelId="{59856DC4-E60E-41CF-80B0-340E44012650}" type="parTrans" cxnId="{28EA579F-9478-4FD7-804F-423FC8A93C10}">
      <dgm:prSet/>
      <dgm:spPr/>
      <dgm:t>
        <a:bodyPr/>
        <a:lstStyle/>
        <a:p>
          <a:endParaRPr lang="en-US"/>
        </a:p>
      </dgm:t>
    </dgm:pt>
    <dgm:pt modelId="{7DA42C0C-B02D-4D87-89A2-035176446023}">
      <dgm:prSet phldrT="[Text]" custT="1"/>
      <dgm:spPr>
        <a:xfrm>
          <a:off x="3460105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A4189D9-12F8-4AFA-9482-F6563C29942D}" type="sibTrans" cxnId="{816F69EB-3372-45A2-9857-794E65FC50CE}">
      <dgm:prSet/>
      <dgm:spPr/>
      <dgm:t>
        <a:bodyPr/>
        <a:lstStyle/>
        <a:p>
          <a:endParaRPr lang="en-US"/>
        </a:p>
      </dgm:t>
    </dgm:pt>
    <dgm:pt modelId="{758FCFAD-0276-4E86-9ABC-70AD8D078107}" type="parTrans" cxnId="{816F69EB-3372-45A2-9857-794E65FC50CE}">
      <dgm:prSet/>
      <dgm:spPr/>
      <dgm:t>
        <a:bodyPr/>
        <a:lstStyle/>
        <a:p>
          <a:endParaRPr lang="en-US"/>
        </a:p>
      </dgm:t>
    </dgm:pt>
    <dgm:pt modelId="{382EDB4C-D72F-4711-ADE2-6422E92F2FA9}">
      <dgm:prSet custT="1"/>
      <dgm:spPr>
        <a:xfrm>
          <a:off x="5166020" y="0"/>
          <a:ext cx="1671335" cy="4559300"/>
        </a:xfr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20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endParaRPr lang="en-US" sz="20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endParaRPr lang="en-US" sz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r>
            <a:rPr lang="en-US" sz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B241E6C-4F16-4340-B4A6-760C878E6CCE}" type="parTrans" cxnId="{4B623C06-5E91-4849-A3B4-D96578528C33}">
      <dgm:prSet/>
      <dgm:spPr/>
      <dgm:t>
        <a:bodyPr/>
        <a:lstStyle/>
        <a:p>
          <a:endParaRPr lang="en-US"/>
        </a:p>
      </dgm:t>
    </dgm:pt>
    <dgm:pt modelId="{D572AA22-28D1-4366-8747-49A774CE725B}" type="sibTrans" cxnId="{4B623C06-5E91-4849-A3B4-D96578528C33}">
      <dgm:prSet/>
      <dgm:spPr/>
      <dgm:t>
        <a:bodyPr/>
        <a:lstStyle/>
        <a:p>
          <a:endParaRPr lang="en-US"/>
        </a:p>
      </dgm:t>
    </dgm:pt>
    <dgm:pt modelId="{5D0FCCF8-CA7D-42F0-A7C1-1DCD0F38EA27}" type="pres">
      <dgm:prSet presAssocID="{391E7EA4-6273-46EC-A017-A0D8BCED9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19FACA-BB40-4D95-BB05-B4C5F767D81F}" type="pres">
      <dgm:prSet presAssocID="{391E7EA4-6273-46EC-A017-A0D8BCED93B5}" presName="fgShape" presStyleLbl="fgShp" presStyleIdx="0" presStyleCnt="1" custScaleX="9415" custScaleY="83362" custLinFactY="-74466" custLinFactNeighborX="-26388" custLinFactNeighborY="-100000"/>
      <dgm:spPr>
        <a:xfrm>
          <a:off x="260848" y="4191721"/>
          <a:ext cx="6291834" cy="127457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51CB94E-4476-4773-8539-B1C5BBFE4D08}" type="pres">
      <dgm:prSet presAssocID="{391E7EA4-6273-46EC-A017-A0D8BCED93B5}" presName="linComp" presStyleCnt="0"/>
      <dgm:spPr/>
    </dgm:pt>
    <dgm:pt modelId="{A0361104-D331-43C5-94D9-7221917EE540}" type="pres">
      <dgm:prSet presAssocID="{5A9CF0A6-8CC5-4632-B443-4DCC277A2DF2}" presName="compNode" presStyleCnt="0"/>
      <dgm:spPr/>
    </dgm:pt>
    <dgm:pt modelId="{C0B1ACE6-0C1D-4FC3-8862-08A66EB57C57}" type="pres">
      <dgm:prSet presAssocID="{5A9CF0A6-8CC5-4632-B443-4DCC277A2DF2}" presName="bkgdShape" presStyleLbl="node1" presStyleIdx="0" presStyleCnt="4" custLinFactNeighborY="64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ADCCD46-4F13-48FB-A6ED-52FA44FC6408}" type="pres">
      <dgm:prSet presAssocID="{5A9CF0A6-8CC5-4632-B443-4DCC277A2DF2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E427D-59B7-467A-B1E5-9B87F3F89CF9}" type="pres">
      <dgm:prSet presAssocID="{5A9CF0A6-8CC5-4632-B443-4DCC277A2DF2}" presName="invisiNode" presStyleLbl="node1" presStyleIdx="0" presStyleCnt="4"/>
      <dgm:spPr/>
    </dgm:pt>
    <dgm:pt modelId="{5CEF4641-16A5-4775-8A56-0AB54C27A1D9}" type="pres">
      <dgm:prSet presAssocID="{5A9CF0A6-8CC5-4632-B443-4DCC277A2DF2}" presName="imagNode" presStyleLbl="fgImgPlace1" presStyleIdx="0" presStyleCnt="4" custScaleX="63204" custScaleY="63204" custLinFactNeighborY="-28265"/>
      <dgm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6C637A30-748E-4FCC-8CBE-B61A40591887}" type="pres">
      <dgm:prSet presAssocID="{9D823FD9-2519-4BCF-9524-D0018BFB6F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530735B-79FE-498D-B4B7-9E552CFB63D4}" type="pres">
      <dgm:prSet presAssocID="{0FD8A201-C061-45DF-8937-06E2395FAF0E}" presName="compNode" presStyleCnt="0"/>
      <dgm:spPr/>
    </dgm:pt>
    <dgm:pt modelId="{7947FDD2-D6A0-4EC7-8B64-3089F4242D17}" type="pres">
      <dgm:prSet presAssocID="{0FD8A201-C061-45DF-8937-06E2395FAF0E}" presName="bkgdShape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0B0872A-3F35-449E-B3F1-54E9D6FBB661}" type="pres">
      <dgm:prSet presAssocID="{0FD8A201-C061-45DF-8937-06E2395FAF0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DEEED-8E54-4100-A089-B3937C21F13C}" type="pres">
      <dgm:prSet presAssocID="{0FD8A201-C061-45DF-8937-06E2395FAF0E}" presName="invisiNode" presStyleLbl="node1" presStyleIdx="1" presStyleCnt="4"/>
      <dgm:spPr/>
    </dgm:pt>
    <dgm:pt modelId="{E7434D77-F92F-4C58-985B-8A47BE138A65}" type="pres">
      <dgm:prSet presAssocID="{0FD8A201-C061-45DF-8937-06E2395FAF0E}" presName="imagNode" presStyleLbl="fgImgPlace1" presStyleIdx="1" presStyleCnt="4" custScaleX="63204" custScaleY="63204" custLinFactNeighborY="-28265"/>
      <dgm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C2D1527-42EA-4872-8A26-3CBDDF83FFE0}" type="pres">
      <dgm:prSet presAssocID="{B58A9CA9-C90E-43DD-909F-D8586ED1756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EA8AB6C-F1C5-4B05-8974-FB71EF8DE3D0}" type="pres">
      <dgm:prSet presAssocID="{7DA42C0C-B02D-4D87-89A2-035176446023}" presName="compNode" presStyleCnt="0"/>
      <dgm:spPr/>
    </dgm:pt>
    <dgm:pt modelId="{47D268BA-BA26-49DC-8115-A1D5B24627F5}" type="pres">
      <dgm:prSet presAssocID="{7DA42C0C-B02D-4D87-89A2-035176446023}" presName="bkgdShape" presStyleLbl="node1" presStyleIdx="2" presStyleCnt="4" custLinFactNeighborX="593" custLinFactNeighborY="1788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A4F74121-DB9A-439B-B5FA-74CFAE8E9F48}" type="pres">
      <dgm:prSet presAssocID="{7DA42C0C-B02D-4D87-89A2-035176446023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B5C54-E952-487E-9EA5-D0275BBB902C}" type="pres">
      <dgm:prSet presAssocID="{7DA42C0C-B02D-4D87-89A2-035176446023}" presName="invisiNode" presStyleLbl="node1" presStyleIdx="2" presStyleCnt="4"/>
      <dgm:spPr/>
    </dgm:pt>
    <dgm:pt modelId="{C8A93787-2498-4297-BB51-2F29FB412C3B}" type="pres">
      <dgm:prSet presAssocID="{7DA42C0C-B02D-4D87-89A2-035176446023}" presName="imagNode" presStyleLbl="fgImgPlace1" presStyleIdx="2" presStyleCnt="4" custScaleX="63204" custScaleY="63204" custLinFactNeighborY="-28265"/>
      <dgm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80C5F323-47B5-46F9-860F-4448DDD77AA8}" type="pres">
      <dgm:prSet presAssocID="{2A4189D9-12F8-4AFA-9482-F6563C2994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1CAAC4-1A01-45E2-931A-3207123EC482}" type="pres">
      <dgm:prSet presAssocID="{382EDB4C-D72F-4711-ADE2-6422E92F2FA9}" presName="compNode" presStyleCnt="0"/>
      <dgm:spPr/>
    </dgm:pt>
    <dgm:pt modelId="{0E6DBC8D-EFB6-495A-B7AD-690E8C0E4819}" type="pres">
      <dgm:prSet presAssocID="{382EDB4C-D72F-4711-ADE2-6422E92F2FA9}" presName="bkgdShape" presStyleLbl="node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BB5B279-4DE9-45FA-9BF4-57D705062463}" type="pres">
      <dgm:prSet presAssocID="{382EDB4C-D72F-4711-ADE2-6422E92F2FA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5488-8B2A-4E82-9C8E-E86975B75DF6}" type="pres">
      <dgm:prSet presAssocID="{382EDB4C-D72F-4711-ADE2-6422E92F2FA9}" presName="invisiNode" presStyleLbl="node1" presStyleIdx="3" presStyleCnt="4"/>
      <dgm:spPr/>
    </dgm:pt>
    <dgm:pt modelId="{C669DB24-5605-48D2-A218-7F654775A44E}" type="pres">
      <dgm:prSet presAssocID="{382EDB4C-D72F-4711-ADE2-6422E92F2FA9}" presName="imagNode" presStyleLbl="fgImgPlace1" presStyleIdx="3" presStyleCnt="4" custScaleX="63204" custScaleY="63204" custLinFactNeighborY="-28265"/>
      <dgm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</dgm:ptLst>
  <dgm:cxnLst>
    <dgm:cxn modelId="{E9D6F32C-50E4-4C54-8309-885CB19141D3}" type="presOf" srcId="{7DA42C0C-B02D-4D87-89A2-035176446023}" destId="{A4F74121-DB9A-439B-B5FA-74CFAE8E9F48}" srcOrd="1" destOrd="0" presId="urn:microsoft.com/office/officeart/2005/8/layout/hList7"/>
    <dgm:cxn modelId="{E1F73232-EC8B-46AB-8C31-22EF9C6CAA47}" type="presOf" srcId="{9D823FD9-2519-4BCF-9524-D0018BFB6F65}" destId="{6C637A30-748E-4FCC-8CBE-B61A40591887}" srcOrd="0" destOrd="0" presId="urn:microsoft.com/office/officeart/2005/8/layout/hList7"/>
    <dgm:cxn modelId="{13AD3517-C196-42E5-BB75-B01A000B60CF}" type="presOf" srcId="{0FD8A201-C061-45DF-8937-06E2395FAF0E}" destId="{60B0872A-3F35-449E-B3F1-54E9D6FBB661}" srcOrd="1" destOrd="0" presId="urn:microsoft.com/office/officeart/2005/8/layout/hList7"/>
    <dgm:cxn modelId="{FDE1AB35-4B28-4AE3-9E8F-2246E6A86A62}" type="presOf" srcId="{382EDB4C-D72F-4711-ADE2-6422E92F2FA9}" destId="{BBB5B279-4DE9-45FA-9BF4-57D705062463}" srcOrd="1" destOrd="0" presId="urn:microsoft.com/office/officeart/2005/8/layout/hList7"/>
    <dgm:cxn modelId="{28EA579F-9478-4FD7-804F-423FC8A93C10}" srcId="{391E7EA4-6273-46EC-A017-A0D8BCED93B5}" destId="{5A9CF0A6-8CC5-4632-B443-4DCC277A2DF2}" srcOrd="0" destOrd="0" parTransId="{59856DC4-E60E-41CF-80B0-340E44012650}" sibTransId="{9D823FD9-2519-4BCF-9524-D0018BFB6F65}"/>
    <dgm:cxn modelId="{18653D84-7DB2-4F83-96A3-9289A7D5B0F1}" type="presOf" srcId="{391E7EA4-6273-46EC-A017-A0D8BCED93B5}" destId="{5D0FCCF8-CA7D-42F0-A7C1-1DCD0F38EA27}" srcOrd="0" destOrd="0" presId="urn:microsoft.com/office/officeart/2005/8/layout/hList7"/>
    <dgm:cxn modelId="{6DB9270F-9C37-407D-BA26-4F682DDE0A52}" srcId="{391E7EA4-6273-46EC-A017-A0D8BCED93B5}" destId="{0FD8A201-C061-45DF-8937-06E2395FAF0E}" srcOrd="1" destOrd="0" parTransId="{2795EE16-A01F-4383-9E64-8A27F61A6236}" sibTransId="{B58A9CA9-C90E-43DD-909F-D8586ED17561}"/>
    <dgm:cxn modelId="{040D86C6-AB0F-42F2-A571-4913F29BCC09}" type="presOf" srcId="{B58A9CA9-C90E-43DD-909F-D8586ED17561}" destId="{1C2D1527-42EA-4872-8A26-3CBDDF83FFE0}" srcOrd="0" destOrd="0" presId="urn:microsoft.com/office/officeart/2005/8/layout/hList7"/>
    <dgm:cxn modelId="{6E4D866C-CDDD-4FE8-AE06-874980CA9DA6}" type="presOf" srcId="{7DA42C0C-B02D-4D87-89A2-035176446023}" destId="{47D268BA-BA26-49DC-8115-A1D5B24627F5}" srcOrd="0" destOrd="0" presId="urn:microsoft.com/office/officeart/2005/8/layout/hList7"/>
    <dgm:cxn modelId="{4B623C06-5E91-4849-A3B4-D96578528C33}" srcId="{391E7EA4-6273-46EC-A017-A0D8BCED93B5}" destId="{382EDB4C-D72F-4711-ADE2-6422E92F2FA9}" srcOrd="3" destOrd="0" parTransId="{FB241E6C-4F16-4340-B4A6-760C878E6CCE}" sibTransId="{D572AA22-28D1-4366-8747-49A774CE725B}"/>
    <dgm:cxn modelId="{867151FE-F1DF-4BC2-964A-97942313EB9D}" type="presOf" srcId="{2A4189D9-12F8-4AFA-9482-F6563C29942D}" destId="{80C5F323-47B5-46F9-860F-4448DDD77AA8}" srcOrd="0" destOrd="0" presId="urn:microsoft.com/office/officeart/2005/8/layout/hList7"/>
    <dgm:cxn modelId="{CDD92EAB-5B08-4673-8629-5EE5704FC885}" type="presOf" srcId="{5A9CF0A6-8CC5-4632-B443-4DCC277A2DF2}" destId="{C0B1ACE6-0C1D-4FC3-8862-08A66EB57C57}" srcOrd="0" destOrd="0" presId="urn:microsoft.com/office/officeart/2005/8/layout/hList7"/>
    <dgm:cxn modelId="{8ACE77AD-3D51-4127-B3A4-994A5F51E035}" type="presOf" srcId="{5A9CF0A6-8CC5-4632-B443-4DCC277A2DF2}" destId="{8ADCCD46-4F13-48FB-A6ED-52FA44FC6408}" srcOrd="1" destOrd="0" presId="urn:microsoft.com/office/officeart/2005/8/layout/hList7"/>
    <dgm:cxn modelId="{E39C4DA3-B484-4C1E-A23D-43FF2313C65E}" type="presOf" srcId="{0FD8A201-C061-45DF-8937-06E2395FAF0E}" destId="{7947FDD2-D6A0-4EC7-8B64-3089F4242D17}" srcOrd="0" destOrd="0" presId="urn:microsoft.com/office/officeart/2005/8/layout/hList7"/>
    <dgm:cxn modelId="{ECA4DB72-E18C-4A02-8EDB-7283DDD4DD03}" type="presOf" srcId="{382EDB4C-D72F-4711-ADE2-6422E92F2FA9}" destId="{0E6DBC8D-EFB6-495A-B7AD-690E8C0E4819}" srcOrd="0" destOrd="0" presId="urn:microsoft.com/office/officeart/2005/8/layout/hList7"/>
    <dgm:cxn modelId="{816F69EB-3372-45A2-9857-794E65FC50CE}" srcId="{391E7EA4-6273-46EC-A017-A0D8BCED93B5}" destId="{7DA42C0C-B02D-4D87-89A2-035176446023}" srcOrd="2" destOrd="0" parTransId="{758FCFAD-0276-4E86-9ABC-70AD8D078107}" sibTransId="{2A4189D9-12F8-4AFA-9482-F6563C29942D}"/>
    <dgm:cxn modelId="{93E9DC3A-B54B-4F99-88E4-73407E549D9D}" type="presParOf" srcId="{5D0FCCF8-CA7D-42F0-A7C1-1DCD0F38EA27}" destId="{8C19FACA-BB40-4D95-BB05-B4C5F767D81F}" srcOrd="0" destOrd="0" presId="urn:microsoft.com/office/officeart/2005/8/layout/hList7"/>
    <dgm:cxn modelId="{0E36661C-BF7F-4F76-A440-408333A4B0CD}" type="presParOf" srcId="{5D0FCCF8-CA7D-42F0-A7C1-1DCD0F38EA27}" destId="{251CB94E-4476-4773-8539-B1C5BBFE4D08}" srcOrd="1" destOrd="0" presId="urn:microsoft.com/office/officeart/2005/8/layout/hList7"/>
    <dgm:cxn modelId="{3F19BD3F-A4E6-400C-A2B5-50903EC3D566}" type="presParOf" srcId="{251CB94E-4476-4773-8539-B1C5BBFE4D08}" destId="{A0361104-D331-43C5-94D9-7221917EE540}" srcOrd="0" destOrd="0" presId="urn:microsoft.com/office/officeart/2005/8/layout/hList7"/>
    <dgm:cxn modelId="{19E1F8AB-F9E5-4184-A094-7B633F9CFA60}" type="presParOf" srcId="{A0361104-D331-43C5-94D9-7221917EE540}" destId="{C0B1ACE6-0C1D-4FC3-8862-08A66EB57C57}" srcOrd="0" destOrd="0" presId="urn:microsoft.com/office/officeart/2005/8/layout/hList7"/>
    <dgm:cxn modelId="{C8359D4B-F3BF-44C0-96A0-46DD7576C1D7}" type="presParOf" srcId="{A0361104-D331-43C5-94D9-7221917EE540}" destId="{8ADCCD46-4F13-48FB-A6ED-52FA44FC6408}" srcOrd="1" destOrd="0" presId="urn:microsoft.com/office/officeart/2005/8/layout/hList7"/>
    <dgm:cxn modelId="{42BAA350-DC74-42A4-9BEF-966809B4696B}" type="presParOf" srcId="{A0361104-D331-43C5-94D9-7221917EE540}" destId="{32AE427D-59B7-467A-B1E5-9B87F3F89CF9}" srcOrd="2" destOrd="0" presId="urn:microsoft.com/office/officeart/2005/8/layout/hList7"/>
    <dgm:cxn modelId="{B341A9AF-0E75-4113-B0FA-DA41C97328E2}" type="presParOf" srcId="{A0361104-D331-43C5-94D9-7221917EE540}" destId="{5CEF4641-16A5-4775-8A56-0AB54C27A1D9}" srcOrd="3" destOrd="0" presId="urn:microsoft.com/office/officeart/2005/8/layout/hList7"/>
    <dgm:cxn modelId="{B4A671C5-99A7-483F-8186-A550F235E3AB}" type="presParOf" srcId="{251CB94E-4476-4773-8539-B1C5BBFE4D08}" destId="{6C637A30-748E-4FCC-8CBE-B61A40591887}" srcOrd="1" destOrd="0" presId="urn:microsoft.com/office/officeart/2005/8/layout/hList7"/>
    <dgm:cxn modelId="{5D8BD017-E360-49EB-9A78-00F1F55F3BAF}" type="presParOf" srcId="{251CB94E-4476-4773-8539-B1C5BBFE4D08}" destId="{9530735B-79FE-498D-B4B7-9E552CFB63D4}" srcOrd="2" destOrd="0" presId="urn:microsoft.com/office/officeart/2005/8/layout/hList7"/>
    <dgm:cxn modelId="{DB1D98E6-286F-43A0-A4B1-527CD3783A97}" type="presParOf" srcId="{9530735B-79FE-498D-B4B7-9E552CFB63D4}" destId="{7947FDD2-D6A0-4EC7-8B64-3089F4242D17}" srcOrd="0" destOrd="0" presId="urn:microsoft.com/office/officeart/2005/8/layout/hList7"/>
    <dgm:cxn modelId="{5C81284D-B9B3-4FBE-B7EA-773B89EC5C05}" type="presParOf" srcId="{9530735B-79FE-498D-B4B7-9E552CFB63D4}" destId="{60B0872A-3F35-449E-B3F1-54E9D6FBB661}" srcOrd="1" destOrd="0" presId="urn:microsoft.com/office/officeart/2005/8/layout/hList7"/>
    <dgm:cxn modelId="{1A2AEBB2-A652-4BC6-A5A5-23CCEBF970AA}" type="presParOf" srcId="{9530735B-79FE-498D-B4B7-9E552CFB63D4}" destId="{E7ADEEED-8E54-4100-A089-B3937C21F13C}" srcOrd="2" destOrd="0" presId="urn:microsoft.com/office/officeart/2005/8/layout/hList7"/>
    <dgm:cxn modelId="{EAADA205-35BA-4814-A543-9ED58E805597}" type="presParOf" srcId="{9530735B-79FE-498D-B4B7-9E552CFB63D4}" destId="{E7434D77-F92F-4C58-985B-8A47BE138A65}" srcOrd="3" destOrd="0" presId="urn:microsoft.com/office/officeart/2005/8/layout/hList7"/>
    <dgm:cxn modelId="{5EAE7B59-CA84-4648-8728-B949217E54FA}" type="presParOf" srcId="{251CB94E-4476-4773-8539-B1C5BBFE4D08}" destId="{1C2D1527-42EA-4872-8A26-3CBDDF83FFE0}" srcOrd="3" destOrd="0" presId="urn:microsoft.com/office/officeart/2005/8/layout/hList7"/>
    <dgm:cxn modelId="{86024F1F-17CB-4827-BFC0-CAE9B9F10945}" type="presParOf" srcId="{251CB94E-4476-4773-8539-B1C5BBFE4D08}" destId="{1EA8AB6C-F1C5-4B05-8974-FB71EF8DE3D0}" srcOrd="4" destOrd="0" presId="urn:microsoft.com/office/officeart/2005/8/layout/hList7"/>
    <dgm:cxn modelId="{7BB1097F-68B6-4BAE-A0A3-A76F3114188B}" type="presParOf" srcId="{1EA8AB6C-F1C5-4B05-8974-FB71EF8DE3D0}" destId="{47D268BA-BA26-49DC-8115-A1D5B24627F5}" srcOrd="0" destOrd="0" presId="urn:microsoft.com/office/officeart/2005/8/layout/hList7"/>
    <dgm:cxn modelId="{12F2B81A-FD1D-43E1-9AAB-68F99181D4CD}" type="presParOf" srcId="{1EA8AB6C-F1C5-4B05-8974-FB71EF8DE3D0}" destId="{A4F74121-DB9A-439B-B5FA-74CFAE8E9F48}" srcOrd="1" destOrd="0" presId="urn:microsoft.com/office/officeart/2005/8/layout/hList7"/>
    <dgm:cxn modelId="{E6E6946C-A11A-4901-A19B-63965EC94183}" type="presParOf" srcId="{1EA8AB6C-F1C5-4B05-8974-FB71EF8DE3D0}" destId="{5BDB5C54-E952-487E-9EA5-D0275BBB902C}" srcOrd="2" destOrd="0" presId="urn:microsoft.com/office/officeart/2005/8/layout/hList7"/>
    <dgm:cxn modelId="{52DD0CC5-05DE-41A7-9B7B-DD0A9735B25F}" type="presParOf" srcId="{1EA8AB6C-F1C5-4B05-8974-FB71EF8DE3D0}" destId="{C8A93787-2498-4297-BB51-2F29FB412C3B}" srcOrd="3" destOrd="0" presId="urn:microsoft.com/office/officeart/2005/8/layout/hList7"/>
    <dgm:cxn modelId="{FE4D40A2-701C-40C8-92E0-3B6601EF7BE4}" type="presParOf" srcId="{251CB94E-4476-4773-8539-B1C5BBFE4D08}" destId="{80C5F323-47B5-46F9-860F-4448DDD77AA8}" srcOrd="5" destOrd="0" presId="urn:microsoft.com/office/officeart/2005/8/layout/hList7"/>
    <dgm:cxn modelId="{C8551608-0A08-41B5-A2A3-B489F1EA237F}" type="presParOf" srcId="{251CB94E-4476-4773-8539-B1C5BBFE4D08}" destId="{021CAAC4-1A01-45E2-931A-3207123EC482}" srcOrd="6" destOrd="0" presId="urn:microsoft.com/office/officeart/2005/8/layout/hList7"/>
    <dgm:cxn modelId="{5AB82207-7A5A-47C2-9149-4091BE84C154}" type="presParOf" srcId="{021CAAC4-1A01-45E2-931A-3207123EC482}" destId="{0E6DBC8D-EFB6-495A-B7AD-690E8C0E4819}" srcOrd="0" destOrd="0" presId="urn:microsoft.com/office/officeart/2005/8/layout/hList7"/>
    <dgm:cxn modelId="{703DCA68-F241-43C1-BE38-EE997F870217}" type="presParOf" srcId="{021CAAC4-1A01-45E2-931A-3207123EC482}" destId="{BBB5B279-4DE9-45FA-9BF4-57D705062463}" srcOrd="1" destOrd="0" presId="urn:microsoft.com/office/officeart/2005/8/layout/hList7"/>
    <dgm:cxn modelId="{385ACFDA-BDF0-4755-BAED-318DFF78ECC8}" type="presParOf" srcId="{021CAAC4-1A01-45E2-931A-3207123EC482}" destId="{13C95488-8B2A-4E82-9C8E-E86975B75DF6}" srcOrd="2" destOrd="0" presId="urn:microsoft.com/office/officeart/2005/8/layout/hList7"/>
    <dgm:cxn modelId="{2D936838-1960-49F4-9678-C6304F9CC83B}" type="presParOf" srcId="{021CAAC4-1A01-45E2-931A-3207123EC482}" destId="{C669DB24-5605-48D2-A218-7F654775A44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ACE6-0C1D-4FC3-8862-08A66EB57C57}">
      <dsp:nvSpPr>
        <dsp:cNvPr id="0" name=""/>
        <dsp:cNvSpPr/>
      </dsp:nvSpPr>
      <dsp:spPr>
        <a:xfrm>
          <a:off x="1594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Acquisition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MSS, TM, ETM+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SRTM 30m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MODIS Burn Area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OLI 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594" y="1823720"/>
        <a:ext cx="1671335" cy="1823720"/>
      </dsp:txXfrm>
    </dsp:sp>
    <dsp:sp modelId="{5CEF4641-16A5-4775-8A56-0AB54C27A1D9}">
      <dsp:nvSpPr>
        <dsp:cNvPr id="0" name=""/>
        <dsp:cNvSpPr/>
      </dsp:nvSpPr>
      <dsp:spPr>
        <a:xfrm>
          <a:off x="357465" y="123752"/>
          <a:ext cx="959592" cy="959592"/>
        </a:xfrm>
        <a:prstGeom prst="ellipse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7FDD2-D6A0-4EC7-8B64-3089F4242D17}">
      <dsp:nvSpPr>
        <dsp:cNvPr id="0" name=""/>
        <dsp:cNvSpPr/>
      </dsp:nvSpPr>
      <dsp:spPr>
        <a:xfrm>
          <a:off x="1723069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Data Processing                      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LandsatLinkr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Aggregation &amp; Sampling</a:t>
          </a:r>
          <a:endParaRPr lang="en-US" sz="8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Calibration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723069" y="1823720"/>
        <a:ext cx="1671335" cy="1823720"/>
      </dsp:txXfrm>
    </dsp:sp>
    <dsp:sp modelId="{E7434D77-F92F-4C58-985B-8A47BE138A65}">
      <dsp:nvSpPr>
        <dsp:cNvPr id="0" name=""/>
        <dsp:cNvSpPr/>
      </dsp:nvSpPr>
      <dsp:spPr>
        <a:xfrm>
          <a:off x="2078940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268BA-BA26-49DC-8115-A1D5B24627F5}">
      <dsp:nvSpPr>
        <dsp:cNvPr id="0" name=""/>
        <dsp:cNvSpPr/>
      </dsp:nvSpPr>
      <dsp:spPr>
        <a:xfrm>
          <a:off x="3454456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Analysis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LandTrendr</a:t>
          </a: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NBR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454456" y="1823720"/>
        <a:ext cx="1671335" cy="1823720"/>
      </dsp:txXfrm>
    </dsp:sp>
    <dsp:sp modelId="{C8A93787-2498-4297-BB51-2F29FB412C3B}">
      <dsp:nvSpPr>
        <dsp:cNvPr id="0" name=""/>
        <dsp:cNvSpPr/>
      </dsp:nvSpPr>
      <dsp:spPr>
        <a:xfrm>
          <a:off x="3800416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DBC8D-EFB6-495A-B7AD-690E8C0E4819}">
      <dsp:nvSpPr>
        <dsp:cNvPr id="0" name=""/>
        <dsp:cNvSpPr/>
      </dsp:nvSpPr>
      <dsp:spPr>
        <a:xfrm>
          <a:off x="5166020" y="0"/>
          <a:ext cx="1671335" cy="4559300"/>
        </a:xfrm>
        <a:prstGeom prst="roundRect">
          <a:avLst>
            <a:gd name="adj" fmla="val 10000"/>
          </a:avLst>
        </a:prstGeom>
        <a:solidFill>
          <a:srgbClr val="44757B">
            <a:lumMod val="60000"/>
            <a:lumOff val="4000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Results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Historical Disturbance, Magnitude &amp; Year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Validation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Recent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FFFFFF"/>
              </a:solidFill>
              <a:latin typeface="Calibri" panose="020F0502020204030204" pitchFamily="34" charset="0"/>
              <a:ea typeface="+mn-ea"/>
              <a:cs typeface="+mn-cs"/>
            </a:rPr>
            <a:t>Disturbances</a:t>
          </a:r>
          <a:endParaRPr lang="en-US" sz="1200" kern="1200" dirty="0">
            <a:solidFill>
              <a:srgbClr val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6020" y="1823720"/>
        <a:ext cx="1671335" cy="1823720"/>
      </dsp:txXfrm>
    </dsp:sp>
    <dsp:sp modelId="{C669DB24-5605-48D2-A218-7F654775A44E}">
      <dsp:nvSpPr>
        <dsp:cNvPr id="0" name=""/>
        <dsp:cNvSpPr/>
      </dsp:nvSpPr>
      <dsp:spPr>
        <a:xfrm>
          <a:off x="5521891" y="123752"/>
          <a:ext cx="959592" cy="959592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9FACA-BB40-4D95-BB05-B4C5F767D81F}">
      <dsp:nvSpPr>
        <dsp:cNvPr id="0" name=""/>
        <dsp:cNvSpPr/>
      </dsp:nvSpPr>
      <dsp:spPr>
        <a:xfrm>
          <a:off x="1462997" y="2511168"/>
          <a:ext cx="592376" cy="57010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7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South-Central</a:t>
            </a:r>
            <a:r>
              <a:rPr lang="en-US" baseline="0" dirty="0" smtClean="0"/>
              <a:t> Ethiopian Highlands and Bale-</a:t>
            </a:r>
            <a:r>
              <a:rPr lang="en-US" baseline="0" dirty="0" err="1" smtClean="0"/>
              <a:t>Arsi</a:t>
            </a:r>
            <a:r>
              <a:rPr lang="en-US" baseline="0" dirty="0" smtClean="0"/>
              <a:t> Massif</a:t>
            </a:r>
          </a:p>
          <a:p>
            <a:r>
              <a:rPr lang="en-US" baseline="0" dirty="0" smtClean="0"/>
              <a:t>- Critical water catchment, High Biodiversity, Endemism, Bale Mountains National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-Burning shrubs increases grazing value, controls toxic caterpillars, and reduces predator attacks on livestock.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 Natural and intentional burning of Afro-alpine grasslands and Ericaceous heath </a:t>
            </a:r>
            <a:r>
              <a:rPr lang="en-US" dirty="0" err="1" smtClean="0"/>
              <a:t>shrublands</a:t>
            </a:r>
            <a:r>
              <a:rPr lang="en-US" dirty="0" smtClean="0"/>
              <a:t> in the Bale-</a:t>
            </a:r>
            <a:r>
              <a:rPr lang="en-US" dirty="0" err="1" smtClean="0"/>
              <a:t>Arsi</a:t>
            </a:r>
            <a:r>
              <a:rPr lang="en-US" dirty="0" smtClean="0"/>
              <a:t> massif may reduce the critical habitat of the endangered Mountain </a:t>
            </a:r>
            <a:r>
              <a:rPr lang="en-US" dirty="0" err="1" smtClean="0"/>
              <a:t>Nyala</a:t>
            </a:r>
            <a:r>
              <a:rPr lang="en-US" dirty="0" smtClean="0"/>
              <a:t> and increase soil erosion.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-Cessation of intentional burning is expected to allow shrubs to replace Afro-alpine grasslands, to grow out of reach of pastoralists’ cattle, and to create high fuel loads susceptible to much larger, high-intensity fires when they do eventually burn.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Photo By Rod Waddington: https://flic.kr/p/j94bxw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quantified fire extent and distribution in Ericaceous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shrublands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Bale-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Arsi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massifover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42 year time period (1973-2015), utilizing the entire Landsat record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 validated and filled data gaps with the Moderate Resolution Imaging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Spectroradiometer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Burned Area product, as well as ancillary fire records collected in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1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377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1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8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5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130099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7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7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6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664" r:id="rId17"/>
    <p:sldLayoutId id="2147483665" r:id="rId18"/>
    <p:sldLayoutId id="2147483666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683238" y="3910076"/>
            <a:ext cx="5777523" cy="10800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Century Gothic" charset="0"/>
              </a:rPr>
              <a:t>Mapping four decades of fire history for targeted conservation in the south-central highlands of Ethiopia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Century Gothic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861560" y="5764784"/>
            <a:ext cx="4102100" cy="369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Darin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Schulte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64100" y="5353812"/>
            <a:ext cx="4102100" cy="369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Kelly Hopping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22400" y="5789676"/>
            <a:ext cx="4102100" cy="369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Chandra Fowler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22400" y="5358384"/>
            <a:ext cx="4102100" cy="3693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Stephen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Chignell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 (Project Lead)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8300" y="1371600"/>
            <a:ext cx="8420100" cy="248716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charset="0"/>
              </a:rPr>
              <a:t>Ethiopia Ecological Forecasting</a:t>
            </a: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Dr. Paul Evangelista,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Natural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Resource Ecology Laboratory, Colorado State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8" y="2948187"/>
            <a:ext cx="8280692" cy="1182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The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Murulle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Foundation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Natural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Resource Ecology Laboratory at Colorado State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</a:rPr>
              <a:t>University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3236" y="4708166"/>
            <a:ext cx="8051582" cy="1819634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Nicholas Young,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Murulle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Foundation and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Natural Resource Ecology Laboratory at Colorado State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University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Justin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Braaten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Oregon State University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Brian Woodward,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NASA DEVELOP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236" y="94909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4459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718" b="13704"/>
          <a:stretch/>
        </p:blipFill>
        <p:spPr>
          <a:xfrm>
            <a:off x="686286" y="1047672"/>
            <a:ext cx="5493452" cy="528880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6096" y="211411"/>
            <a:ext cx="7538567" cy="64402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Bale-</a:t>
            </a:r>
            <a:r>
              <a:rPr lang="en-US" sz="3200" dirty="0" err="1" smtClean="0">
                <a:latin typeface="Century Gothic" panose="020B0502020202020204" pitchFamily="34" charset="0"/>
              </a:rPr>
              <a:t>Arsi</a:t>
            </a:r>
            <a:r>
              <a:rPr lang="en-US" sz="3200" dirty="0" smtClean="0">
                <a:latin typeface="Century Gothic" panose="020B0502020202020204" pitchFamily="34" charset="0"/>
              </a:rPr>
              <a:t> Massif, Ethiopia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749" y="6082768"/>
            <a:ext cx="134891" cy="25764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5258" y="629781"/>
            <a:ext cx="1748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rgbClr val="252525"/>
              </a:solidFill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22609" y="4355470"/>
            <a:ext cx="1156944" cy="788982"/>
          </a:xfrm>
          <a:prstGeom prst="rect">
            <a:avLst/>
          </a:prstGeom>
          <a:solidFill>
            <a:schemeClr val="bg1">
              <a:lumMod val="65000"/>
              <a:alpha val="54000"/>
            </a:schemeClr>
          </a:solidFill>
          <a:ln w="19050">
            <a:solidFill>
              <a:schemeClr val="bg1">
                <a:lumMod val="50000"/>
                <a:alpha val="3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6286" y="5698807"/>
            <a:ext cx="7398377" cy="8757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/>
          <a:srcRect l="15709" r="310" b="643"/>
          <a:stretch/>
        </p:blipFill>
        <p:spPr>
          <a:xfrm>
            <a:off x="694348" y="1055269"/>
            <a:ext cx="7390315" cy="463473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539" y="5926779"/>
            <a:ext cx="249482" cy="47652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9708" y="6037985"/>
            <a:ext cx="2209161" cy="30202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55318" y="6055436"/>
            <a:ext cx="256994" cy="1581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55318" y="6309943"/>
            <a:ext cx="256994" cy="158150"/>
          </a:xfrm>
          <a:prstGeom prst="rect">
            <a:avLst/>
          </a:prstGeom>
          <a:noFill/>
          <a:ln w="19050">
            <a:solidFill>
              <a:srgbClr val="0064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55318" y="5818195"/>
            <a:ext cx="256994" cy="1581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 rot="16200000">
            <a:off x="3316382" y="6002625"/>
            <a:ext cx="732960" cy="297829"/>
            <a:chOff x="6711696" y="5509261"/>
            <a:chExt cx="466345" cy="205739"/>
          </a:xfrm>
        </p:grpSpPr>
        <p:sp>
          <p:nvSpPr>
            <p:cNvPr id="62" name="Rectangle 61"/>
            <p:cNvSpPr/>
            <p:nvPr/>
          </p:nvSpPr>
          <p:spPr>
            <a:xfrm>
              <a:off x="6711696" y="5522976"/>
              <a:ext cx="73152" cy="1828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84848" y="5509261"/>
              <a:ext cx="80010" cy="2011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71716" y="5522976"/>
              <a:ext cx="73152" cy="1828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947916" y="5522976"/>
              <a:ext cx="73152" cy="18288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024116" y="5522976"/>
              <a:ext cx="73152" cy="18288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00316" y="5522976"/>
              <a:ext cx="73152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711697" y="5509262"/>
              <a:ext cx="466344" cy="2057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1003187" y="5791944"/>
            <a:ext cx="2367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Bale Mountains National Park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15631" y="6023333"/>
            <a:ext cx="196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WRS1 Path180 Row 55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5631" y="6276834"/>
            <a:ext cx="23675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entury Gothic" panose="020B0502020202020204" pitchFamily="34" charset="0"/>
              </a:rPr>
              <a:t>WRS2 Path 167 Row 55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7535" y="5821375"/>
            <a:ext cx="8439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High</a:t>
            </a:r>
          </a:p>
          <a:p>
            <a:endParaRPr lang="en-US" sz="800" dirty="0" smtClean="0"/>
          </a:p>
          <a:p>
            <a:r>
              <a:rPr lang="en-US" sz="1100" dirty="0" smtClean="0"/>
              <a:t>Elevation</a:t>
            </a:r>
          </a:p>
          <a:p>
            <a:endParaRPr lang="en-US" sz="1100" dirty="0"/>
          </a:p>
          <a:p>
            <a:r>
              <a:rPr lang="en-US" sz="800" dirty="0" smtClean="0"/>
              <a:t>Low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54" grpId="0" animBg="1"/>
      <p:bldP spid="58" grpId="0" animBg="1"/>
      <p:bldP spid="59" grpId="0" animBg="1"/>
      <p:bldP spid="60" grpId="0" animBg="1"/>
      <p:bldP spid="69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572000" y="3932844"/>
            <a:ext cx="4572000" cy="2721956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Efficacy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 past and future conservation efforts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Limited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capacity and data availability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81300" y="175071"/>
            <a:ext cx="6070600" cy="80283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Century Gothic" charset="0"/>
              </a:rPr>
              <a:t>Community Concerns</a:t>
            </a:r>
            <a:endParaRPr lang="en-US" sz="35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0" r="26820"/>
          <a:stretch>
            <a:fillRect/>
          </a:stretch>
        </p:blipFill>
        <p:spPr>
          <a:xfrm>
            <a:off x="128016" y="313457"/>
            <a:ext cx="2513584" cy="3619387"/>
          </a:xfrm>
          <a:ln w="28575">
            <a:solidFill>
              <a:srgbClr val="00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8016" y="6526045"/>
            <a:ext cx="4809067" cy="274320"/>
          </a:xfrm>
          <a:noFill/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Image Credits: (Top) Rod Waddington (Bottom) Stephen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Chignell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4038046"/>
            <a:ext cx="4315968" cy="242773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7492" y="1213200"/>
            <a:ext cx="5575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Positive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effects of intentional burning on social-ecological system functioning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Negative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effects of forest fires on habitat and erosion potential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Negative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ramifications of forced burning cessation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483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4491" y="180623"/>
            <a:ext cx="3557409" cy="809897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Objectives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 b="1811"/>
          <a:stretch/>
        </p:blipFill>
        <p:spPr>
          <a:xfrm>
            <a:off x="4066821" y="488584"/>
            <a:ext cx="4888089" cy="34518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9"/>
          <a:stretch/>
        </p:blipFill>
        <p:spPr>
          <a:xfrm>
            <a:off x="214491" y="4154310"/>
            <a:ext cx="5812929" cy="22577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95795" y="6461759"/>
            <a:ext cx="50683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Image Credits: 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Stephen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Chignell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491" y="1418253"/>
            <a:ext cx="3671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Quantify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fire extent and distribution on the Bale-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Arsi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massif over a 42 year time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period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Provide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the most current and complete record of fires to land managers in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region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3122" y="4430434"/>
            <a:ext cx="2701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Compare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patterns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 burning to observed land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changes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Demonstrate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 novel and reproducible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methodology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589" y="372685"/>
            <a:ext cx="4848171" cy="1325880"/>
          </a:xfrm>
        </p:spPr>
        <p:txBody>
          <a:bodyPr/>
          <a:lstStyle/>
          <a:p>
            <a:r>
              <a:rPr lang="en-US" sz="3500" dirty="0" smtClean="0">
                <a:latin typeface="Century Gothic" charset="0"/>
              </a:rPr>
              <a:t>Methodology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8995983"/>
              </p:ext>
            </p:extLst>
          </p:nvPr>
        </p:nvGraphicFramePr>
        <p:xfrm>
          <a:off x="548640" y="1596301"/>
          <a:ext cx="6838950" cy="455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7" y="1303020"/>
            <a:ext cx="1075948" cy="1313244"/>
          </a:xfrm>
          <a:prstGeom prst="rect">
            <a:avLst/>
          </a:prstGeom>
          <a:noFill/>
        </p:spPr>
      </p:pic>
      <p:sp>
        <p:nvSpPr>
          <p:cNvPr id="8" name="Parallelogram 7"/>
          <p:cNvSpPr/>
          <p:nvPr/>
        </p:nvSpPr>
        <p:spPr>
          <a:xfrm>
            <a:off x="2572726" y="204477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2572726" y="186951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572726" y="1693359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22750" y="1966383"/>
            <a:ext cx="147246" cy="192158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/>
          <p:nvPr/>
        </p:nvCxnSpPr>
        <p:spPr>
          <a:xfrm>
            <a:off x="4292970" y="1964880"/>
            <a:ext cx="163369" cy="67465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3" name="Straight Connector 12"/>
          <p:cNvCxnSpPr/>
          <p:nvPr/>
        </p:nvCxnSpPr>
        <p:spPr>
          <a:xfrm>
            <a:off x="4496748" y="2071987"/>
            <a:ext cx="175793" cy="427051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4" name="Straight Connector 13"/>
          <p:cNvCxnSpPr/>
          <p:nvPr/>
        </p:nvCxnSpPr>
        <p:spPr>
          <a:xfrm flipV="1">
            <a:off x="4713385" y="2494276"/>
            <a:ext cx="246091" cy="9837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V="1">
            <a:off x="5021678" y="2092115"/>
            <a:ext cx="251535" cy="355992"/>
          </a:xfrm>
          <a:prstGeom prst="line">
            <a:avLst/>
          </a:prstGeom>
          <a:noFill/>
          <a:ln w="114300" cap="sq" cmpd="sng" algn="ctr">
            <a:solidFill>
              <a:srgbClr val="557792"/>
            </a:solidFill>
            <a:prstDash val="solid"/>
            <a:miter lim="800000"/>
          </a:ln>
          <a:effectLst/>
        </p:spPr>
      </p:cxnSp>
      <p:cxnSp>
        <p:nvCxnSpPr>
          <p:cNvPr id="16" name="Straight Arrow Connector 15"/>
          <p:cNvCxnSpPr/>
          <p:nvPr/>
        </p:nvCxnSpPr>
        <p:spPr>
          <a:xfrm flipV="1">
            <a:off x="5293623" y="1458133"/>
            <a:ext cx="170364" cy="599786"/>
          </a:xfrm>
          <a:prstGeom prst="straightConnector1">
            <a:avLst/>
          </a:prstGeom>
          <a:ln w="114300">
            <a:solidFill>
              <a:srgbClr val="55779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>
            <a:off x="5997137" y="1967315"/>
            <a:ext cx="1093422" cy="839012"/>
          </a:xfrm>
          <a:prstGeom prst="parallelogram">
            <a:avLst/>
          </a:prstGeom>
          <a:solidFill>
            <a:srgbClr val="4E718E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scene3d>
            <a:camera prst="isometricOffAxis2Top"/>
            <a:lightRig rig="balanced" dir="t">
              <a:rot lat="0" lon="0" rev="8700000"/>
            </a:lightRig>
          </a:scene3d>
          <a:sp3d>
            <a:extrusionClr>
              <a:srgbClr val="FFFFFF"/>
            </a:extrusionClr>
          </a:sp3d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4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9" name="Teardrop 18"/>
          <p:cNvSpPr/>
          <p:nvPr/>
        </p:nvSpPr>
        <p:spPr>
          <a:xfrm rot="8100000">
            <a:off x="6395851" y="1853977"/>
            <a:ext cx="343962" cy="336942"/>
          </a:xfrm>
          <a:prstGeom prst="teardrop">
            <a:avLst>
              <a:gd name="adj" fmla="val 121860"/>
            </a:avLst>
          </a:prstGeom>
          <a:solidFill>
            <a:srgbClr val="55779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14010" y="1984295"/>
            <a:ext cx="106545" cy="112893"/>
          </a:xfrm>
          <a:prstGeom prst="ellipse">
            <a:avLst/>
          </a:prstGeom>
          <a:solidFill>
            <a:schemeClr val="bg1"/>
          </a:solidFill>
          <a:ln>
            <a:solidFill>
              <a:srgbClr val="5577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980349" y="4848125"/>
            <a:ext cx="576735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ight Arrow 21"/>
          <p:cNvSpPr/>
          <p:nvPr/>
        </p:nvSpPr>
        <p:spPr>
          <a:xfrm>
            <a:off x="1980349" y="5311342"/>
            <a:ext cx="592377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ight Arrow 22"/>
          <p:cNvSpPr/>
          <p:nvPr/>
        </p:nvSpPr>
        <p:spPr>
          <a:xfrm>
            <a:off x="3700594" y="41719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ight Arrow 23"/>
          <p:cNvSpPr/>
          <p:nvPr/>
        </p:nvSpPr>
        <p:spPr>
          <a:xfrm>
            <a:off x="3700594" y="53113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3703769" y="4848125"/>
            <a:ext cx="2293368" cy="446979"/>
            <a:chOff x="3164654" y="5399767"/>
            <a:chExt cx="2293368" cy="446979"/>
          </a:xfrm>
        </p:grpSpPr>
        <p:sp>
          <p:nvSpPr>
            <p:cNvPr id="26" name="Right Arrow 25"/>
            <p:cNvSpPr/>
            <p:nvPr/>
          </p:nvSpPr>
          <p:spPr>
            <a:xfrm>
              <a:off x="4865646" y="5399767"/>
              <a:ext cx="592376" cy="446979"/>
            </a:xfrm>
            <a:prstGeom prst="rightArrow">
              <a:avLst/>
            </a:prstGeom>
            <a:blipFill rotWithShape="0">
              <a:blip r:embed="rId10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3164654" y="5511800"/>
              <a:ext cx="1704167" cy="219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5404761" y="53113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ight Arrow 28"/>
          <p:cNvSpPr/>
          <p:nvPr/>
        </p:nvSpPr>
        <p:spPr>
          <a:xfrm>
            <a:off x="5404761" y="4171943"/>
            <a:ext cx="592376" cy="446979"/>
          </a:xfrm>
          <a:prstGeom prst="rightArrow">
            <a:avLst/>
          </a:prstGeom>
          <a:blipFill rotWithShape="0">
            <a:blip r:embed="rId10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630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5" y="1698565"/>
            <a:ext cx="8653415" cy="384415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56589" y="372685"/>
            <a:ext cx="7787311" cy="1325880"/>
          </a:xfrm>
        </p:spPr>
        <p:txBody>
          <a:bodyPr/>
          <a:lstStyle/>
          <a:p>
            <a:r>
              <a:rPr lang="en-US" sz="3500" dirty="0" smtClean="0">
                <a:latin typeface="Century Gothic" charset="0"/>
              </a:rPr>
              <a:t>Methodology: Data Acquisition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Data pre-processing and analysis 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18767" y="1183349"/>
            <a:ext cx="2016208" cy="1444752"/>
          </a:xfrm>
        </p:spPr>
        <p:txBody>
          <a:bodyPr/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3527" y="253304"/>
            <a:ext cx="7982712" cy="70408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7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Results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7955" y="322019"/>
            <a:ext cx="7981950" cy="7977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7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Uncertainties and Future Work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533" y="3941685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43349" y="3916532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47134" y="3900257"/>
            <a:ext cx="2849731" cy="27053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13211" y="958788"/>
            <a:ext cx="303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Coming Soon!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5FD947A9DE3743A21B04CB7FD9236C" ma:contentTypeVersion="0" ma:contentTypeDescription="Create a new document." ma:contentTypeScope="" ma:versionID="186e972ac213db5cb8d7dd64a70722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d0e5733456961d6d29c8ccb68504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E8BAEE-07D6-4D22-840F-4549A034BF0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0E7DDD-02D5-4387-91E5-E323D9D2F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2A606-4545-435A-B53B-C9773E9B4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3037</TotalTime>
  <Words>423</Words>
  <Application>Microsoft Office PowerPoint</Application>
  <PresentationFormat>On-screen Show (4:3)</PresentationFormat>
  <Paragraphs>114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Helvetica Neue</vt:lpstr>
      <vt:lpstr>Questrial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LandsatLinkr</cp:lastModifiedBy>
  <cp:revision>164</cp:revision>
  <dcterms:created xsi:type="dcterms:W3CDTF">2015-05-18T13:26:09Z</dcterms:created>
  <dcterms:modified xsi:type="dcterms:W3CDTF">2015-07-02T19:11:11Z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0x0101004E5FD947A9DE3743A21B04CB7FD9236C</vt:lpwstr>
  </property>
  <property fmtid="{D5CDD505-2E9C-101B-9397-08002B2CF9AE}" pid="3" name="IsMyDocuments">
    <vt:bool>true</vt:bool>
  </property>
</Properties>
</file>