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handoutMasterIdLst>
    <p:handoutMasterId r:id="rId11"/>
  </p:handoutMasterIdLst>
  <p:sldIdLst>
    <p:sldId id="263" r:id="rId3"/>
    <p:sldId id="259" r:id="rId4"/>
    <p:sldId id="264" r:id="rId5"/>
    <p:sldId id="260" r:id="rId6"/>
    <p:sldId id="265" r:id="rId7"/>
    <p:sldId id="261" r:id="rId8"/>
    <p:sldId id="266" r:id="rId9"/>
    <p:sldId id="262"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3A50"/>
    <a:srgbClr val="D0652A"/>
    <a:srgbClr val="3550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0" d="100"/>
          <a:sy n="70" d="100"/>
        </p:scale>
        <p:origin x="2141" y="-302"/>
      </p:cViewPr>
      <p:guideLst/>
    </p:cSldViewPr>
  </p:slideViewPr>
  <p:notesTextViewPr>
    <p:cViewPr>
      <p:scale>
        <a:sx n="1" d="1"/>
        <a:sy n="1" d="1"/>
      </p:scale>
      <p:origin x="0" y="0"/>
    </p:cViewPr>
  </p:notesTextViewPr>
  <p:notesViewPr>
    <p:cSldViewPr snapToGrid="0" showGuides="1">
      <p:cViewPr varScale="1">
        <p:scale>
          <a:sx n="65" d="100"/>
          <a:sy n="65" d="100"/>
        </p:scale>
        <p:origin x="2405"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80CBAB-6768-464A-959F-333016113B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67F757-7F8F-44D3-B132-8469E63AD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A27B5A-B4EA-4D8A-969A-B4C50CDCE881}" type="datetimeFigureOut">
              <a:rPr lang="en-US" smtClean="0"/>
              <a:t>6/2/2022</a:t>
            </a:fld>
            <a:endParaRPr lang="en-US"/>
          </a:p>
        </p:txBody>
      </p:sp>
      <p:sp>
        <p:nvSpPr>
          <p:cNvPr id="4" name="Footer Placeholder 3">
            <a:extLst>
              <a:ext uri="{FF2B5EF4-FFF2-40B4-BE49-F238E27FC236}">
                <a16:creationId xmlns:a16="http://schemas.microsoft.com/office/drawing/2014/main" id="{70E31736-D668-4C36-8DED-B51E45D3A1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3D8F934-5BB8-4411-B7B8-C60E74627E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2B3BE4-1275-4046-BCEC-5BAC5BE77C26}" type="slidenum">
              <a:rPr lang="en-US" smtClean="0"/>
              <a:t>‹#›</a:t>
            </a:fld>
            <a:endParaRPr lang="en-US"/>
          </a:p>
        </p:txBody>
      </p:sp>
    </p:spTree>
    <p:extLst>
      <p:ext uri="{BB962C8B-B14F-4D97-AF65-F5344CB8AC3E}">
        <p14:creationId xmlns:p14="http://schemas.microsoft.com/office/powerpoint/2010/main" val="4219527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4DB61929-399F-4C14-81E3-C289BA24432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30" name="Picture 29" descr="Icon&#10;&#10;Description automatically generated">
            <a:extLst>
              <a:ext uri="{FF2B5EF4-FFF2-40B4-BE49-F238E27FC236}">
                <a16:creationId xmlns:a16="http://schemas.microsoft.com/office/drawing/2014/main" id="{3AABDC10-366B-44B8-9D30-4880ACB4F5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31" name="TextBox 30">
            <a:extLst>
              <a:ext uri="{FF2B5EF4-FFF2-40B4-BE49-F238E27FC236}">
                <a16:creationId xmlns:a16="http://schemas.microsoft.com/office/drawing/2014/main" id="{E65A0AA7-4741-4CBA-BD44-EA0A3B0AD72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2" name="Graphic 21" descr="Lightbulb with solid fill">
            <a:extLst>
              <a:ext uri="{FF2B5EF4-FFF2-40B4-BE49-F238E27FC236}">
                <a16:creationId xmlns:a16="http://schemas.microsoft.com/office/drawing/2014/main" id="{36B21077-EFF9-41D3-8F9F-DBE4E18C98F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15" name="Group 14">
            <a:extLst>
              <a:ext uri="{FF2B5EF4-FFF2-40B4-BE49-F238E27FC236}">
                <a16:creationId xmlns:a16="http://schemas.microsoft.com/office/drawing/2014/main" id="{D2F1ED57-7CD7-4A3D-A766-FB0F7B2616A5}"/>
              </a:ext>
            </a:extLst>
          </p:cNvPr>
          <p:cNvGrpSpPr/>
          <p:nvPr userDrawn="1"/>
        </p:nvGrpSpPr>
        <p:grpSpPr>
          <a:xfrm>
            <a:off x="3989308" y="8562781"/>
            <a:ext cx="2758919" cy="1045711"/>
            <a:chOff x="3964731" y="9035658"/>
            <a:chExt cx="2758919" cy="1045711"/>
          </a:xfrm>
        </p:grpSpPr>
        <p:sp>
          <p:nvSpPr>
            <p:cNvPr id="16" name="Rectangle 15">
              <a:extLst>
                <a:ext uri="{FF2B5EF4-FFF2-40B4-BE49-F238E27FC236}">
                  <a16:creationId xmlns:a16="http://schemas.microsoft.com/office/drawing/2014/main" id="{7F9F846B-2482-402C-9086-9970C93B7A42}"/>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CFF81DD-075D-41FF-8521-E2E033B3675B}"/>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18" name="Picture 17" descr="QR Code for the NASA Applied Science Website&#10;&#10;https://appliedsciences.nasa.gov/nasadevelop">
              <a:extLst>
                <a:ext uri="{FF2B5EF4-FFF2-40B4-BE49-F238E27FC236}">
                  <a16:creationId xmlns:a16="http://schemas.microsoft.com/office/drawing/2014/main" id="{D8892ADE-6660-423A-9DE2-D9548FD77D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19" name="TextBox 18">
              <a:extLst>
                <a:ext uri="{FF2B5EF4-FFF2-40B4-BE49-F238E27FC236}">
                  <a16:creationId xmlns:a16="http://schemas.microsoft.com/office/drawing/2014/main" id="{281B165D-7794-4212-952A-685D91378974}"/>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21" name="Picture 20">
              <a:extLst>
                <a:ext uri="{FF2B5EF4-FFF2-40B4-BE49-F238E27FC236}">
                  <a16:creationId xmlns:a16="http://schemas.microsoft.com/office/drawing/2014/main" id="{0AB30B1C-53E3-42A1-9201-820FB227D958}"/>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23" name="Straight Connector 22">
              <a:extLst>
                <a:ext uri="{FF2B5EF4-FFF2-40B4-BE49-F238E27FC236}">
                  <a16:creationId xmlns:a16="http://schemas.microsoft.com/office/drawing/2014/main" id="{92C3B284-94DB-48CB-A285-79D77D75AFC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E6EC4542-AC33-47FA-95AA-BA2290DB82D4}"/>
              </a:ext>
            </a:extLst>
          </p:cNvPr>
          <p:cNvGrpSpPr/>
          <p:nvPr userDrawn="1"/>
        </p:nvGrpSpPr>
        <p:grpSpPr>
          <a:xfrm>
            <a:off x="6554477" y="8655498"/>
            <a:ext cx="762846" cy="762846"/>
            <a:chOff x="6785303" y="9111547"/>
            <a:chExt cx="640971" cy="640971"/>
          </a:xfrm>
        </p:grpSpPr>
        <p:sp>
          <p:nvSpPr>
            <p:cNvPr id="27" name="Oval 26">
              <a:extLst>
                <a:ext uri="{FF2B5EF4-FFF2-40B4-BE49-F238E27FC236}">
                  <a16:creationId xmlns:a16="http://schemas.microsoft.com/office/drawing/2014/main" id="{D5E48C3A-A225-434A-BBAE-3B55D05029CC}"/>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7014B26B-1C42-4A1B-BCBF-FC514E303F76}"/>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3722062296"/>
      </p:ext>
    </p:extLst>
  </p:cSld>
  <p:clrMapOvr>
    <a:masterClrMapping/>
  </p:clrMapOvr>
  <p:extLst>
    <p:ext uri="{DCECCB84-F9BA-43D5-87BE-67443E8EF086}">
      <p15:sldGuideLst xmlns:p15="http://schemas.microsoft.com/office/powerpoint/2012/main">
        <p15:guide id="1" orient="horz" pos="552" userDrawn="1">
          <p15:clr>
            <a:srgbClr val="FBAE40"/>
          </p15:clr>
        </p15:guide>
        <p15:guide id="2" orient="horz" pos="54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4" name="Picture 13" descr="Icon&#10;&#10;Description automatically generated">
            <a:extLst>
              <a:ext uri="{FF2B5EF4-FFF2-40B4-BE49-F238E27FC236}">
                <a16:creationId xmlns:a16="http://schemas.microsoft.com/office/drawing/2014/main" id="{BCFBAA65-3BBA-48E6-99EB-91D19AF0659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5" name="Rectangle 14">
            <a:extLst>
              <a:ext uri="{FF2B5EF4-FFF2-40B4-BE49-F238E27FC236}">
                <a16:creationId xmlns:a16="http://schemas.microsoft.com/office/drawing/2014/main" id="{E9F17422-414E-41B6-8771-18CEA1ADAEC0}"/>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EEEF32E-F6F8-4293-A79C-50CEB0306415}"/>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3C101619-515A-4432-A53A-C08B2065B09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38A0CAC-C366-454B-93AA-C0555F0D8F72}"/>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52DE0686-707B-48F4-B7BB-74D59938A0B2}"/>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13298ADE-4360-4F4F-BF0A-2560168B2807}"/>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E8121E87-656D-47A6-B40A-1F1FA25C4C02}"/>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AA555C3-FD83-41A8-A7E8-5A380642EE9A}"/>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89868C-403A-4ED3-8600-A8D725A9ECFF}"/>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4" name="Picture 33" descr="QR Code for the NASA Applied Science Website&#10;&#10;https://appliedsciences.nasa.gov/nasadevelop">
              <a:extLst>
                <a:ext uri="{FF2B5EF4-FFF2-40B4-BE49-F238E27FC236}">
                  <a16:creationId xmlns:a16="http://schemas.microsoft.com/office/drawing/2014/main" id="{EEE487DE-5D94-4439-9C5B-B6C0F7B594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5" name="TextBox 34">
              <a:extLst>
                <a:ext uri="{FF2B5EF4-FFF2-40B4-BE49-F238E27FC236}">
                  <a16:creationId xmlns:a16="http://schemas.microsoft.com/office/drawing/2014/main" id="{35A3A386-0280-48B7-B137-B8DA851BDA4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6" name="Picture 35">
              <a:extLst>
                <a:ext uri="{FF2B5EF4-FFF2-40B4-BE49-F238E27FC236}">
                  <a16:creationId xmlns:a16="http://schemas.microsoft.com/office/drawing/2014/main" id="{5807ED08-4A83-4519-AB40-BBB617B0C325}"/>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8" name="Straight Connector 37">
              <a:extLst>
                <a:ext uri="{FF2B5EF4-FFF2-40B4-BE49-F238E27FC236}">
                  <a16:creationId xmlns:a16="http://schemas.microsoft.com/office/drawing/2014/main" id="{75928CA1-E85A-4726-9C3C-153F6BA4D62E}"/>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C6E61EA8-05A8-4E0D-8679-34BE9873C771}"/>
              </a:ext>
            </a:extLst>
          </p:cNvPr>
          <p:cNvGrpSpPr/>
          <p:nvPr userDrawn="1"/>
        </p:nvGrpSpPr>
        <p:grpSpPr>
          <a:xfrm>
            <a:off x="6554477" y="8655498"/>
            <a:ext cx="762846" cy="762846"/>
            <a:chOff x="6785303" y="9111547"/>
            <a:chExt cx="640971" cy="640971"/>
          </a:xfrm>
        </p:grpSpPr>
        <p:sp>
          <p:nvSpPr>
            <p:cNvPr id="40" name="Oval 39">
              <a:extLst>
                <a:ext uri="{FF2B5EF4-FFF2-40B4-BE49-F238E27FC236}">
                  <a16:creationId xmlns:a16="http://schemas.microsoft.com/office/drawing/2014/main" id="{721E4B54-B89B-4B69-9DF9-98FE4BB02B6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75D57DEC-6D6E-4717-AF29-1BD4B76F6F63}"/>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Tree>
    <p:extLst>
      <p:ext uri="{BB962C8B-B14F-4D97-AF65-F5344CB8AC3E}">
        <p14:creationId xmlns:p14="http://schemas.microsoft.com/office/powerpoint/2010/main" val="11548056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A57E158-065B-4FE9-A661-4DB6BCE95D0E}"/>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D35459A3-47AB-4DF3-9712-E3AFC24414BE}"/>
              </a:ext>
            </a:extLst>
          </p:cNvPr>
          <p:cNvGrpSpPr/>
          <p:nvPr userDrawn="1"/>
        </p:nvGrpSpPr>
        <p:grpSpPr>
          <a:xfrm>
            <a:off x="6554477" y="8655498"/>
            <a:ext cx="762846" cy="762846"/>
            <a:chOff x="6785303" y="9111547"/>
            <a:chExt cx="640971" cy="640971"/>
          </a:xfrm>
        </p:grpSpPr>
        <p:sp>
          <p:nvSpPr>
            <p:cNvPr id="6" name="Oval 5">
              <a:extLst>
                <a:ext uri="{FF2B5EF4-FFF2-40B4-BE49-F238E27FC236}">
                  <a16:creationId xmlns:a16="http://schemas.microsoft.com/office/drawing/2014/main" id="{18F2C547-188B-4E7D-8B73-910BCB9E55AA}"/>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E9D38D1-0214-4CE1-80C1-041BF11ABF0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5" name="TextBox 24">
            <a:extLst>
              <a:ext uri="{FF2B5EF4-FFF2-40B4-BE49-F238E27FC236}">
                <a16:creationId xmlns:a16="http://schemas.microsoft.com/office/drawing/2014/main" id="{83C5E46C-8356-46CC-A04C-BD1464796D3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8" name="TextBox 27">
            <a:extLst>
              <a:ext uri="{FF2B5EF4-FFF2-40B4-BE49-F238E27FC236}">
                <a16:creationId xmlns:a16="http://schemas.microsoft.com/office/drawing/2014/main" id="{3C658213-EFC7-4C5B-B203-8F91FD82219A}"/>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pic>
        <p:nvPicPr>
          <p:cNvPr id="15" name="Picture 14" descr="Icon&#10;&#10;Description automatically generated">
            <a:extLst>
              <a:ext uri="{FF2B5EF4-FFF2-40B4-BE49-F238E27FC236}">
                <a16:creationId xmlns:a16="http://schemas.microsoft.com/office/drawing/2014/main" id="{49A99452-DF9F-474B-A2E7-636149B336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TextBox 15">
            <a:extLst>
              <a:ext uri="{FF2B5EF4-FFF2-40B4-BE49-F238E27FC236}">
                <a16:creationId xmlns:a16="http://schemas.microsoft.com/office/drawing/2014/main" id="{F2B2A575-396C-4E46-9E1A-EE405B5BE7FE}"/>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17" name="TextBox 16">
            <a:extLst>
              <a:ext uri="{FF2B5EF4-FFF2-40B4-BE49-F238E27FC236}">
                <a16:creationId xmlns:a16="http://schemas.microsoft.com/office/drawing/2014/main" id="{8CAC782C-9F98-4FAD-9246-623670E88029}"/>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18" name="TextBox 17">
            <a:extLst>
              <a:ext uri="{FF2B5EF4-FFF2-40B4-BE49-F238E27FC236}">
                <a16:creationId xmlns:a16="http://schemas.microsoft.com/office/drawing/2014/main" id="{31C04FBE-BB0F-409B-ACA9-4A9525904F34}"/>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19" name="Graphic 18" descr="Lightbulb with solid fill">
            <a:extLst>
              <a:ext uri="{FF2B5EF4-FFF2-40B4-BE49-F238E27FC236}">
                <a16:creationId xmlns:a16="http://schemas.microsoft.com/office/drawing/2014/main" id="{07FA0FD5-F277-478F-86E7-0226A261ACEE}"/>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1960080490"/>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5" name="Picture 14" descr="Icon&#10;&#10;Description automatically generated">
            <a:extLst>
              <a:ext uri="{FF2B5EF4-FFF2-40B4-BE49-F238E27FC236}">
                <a16:creationId xmlns:a16="http://schemas.microsoft.com/office/drawing/2014/main" id="{DC27D812-EF02-4E25-85E8-869C19414A0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6" name="Rectangle 15">
            <a:extLst>
              <a:ext uri="{FF2B5EF4-FFF2-40B4-BE49-F238E27FC236}">
                <a16:creationId xmlns:a16="http://schemas.microsoft.com/office/drawing/2014/main" id="{EE3F4A5A-F2CD-47B3-9CEF-C567D0F5C1EB}"/>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FB120279-3736-45C1-9565-5F8AC1C024C5}"/>
              </a:ext>
            </a:extLst>
          </p:cNvPr>
          <p:cNvGrpSpPr/>
          <p:nvPr userDrawn="1"/>
        </p:nvGrpSpPr>
        <p:grpSpPr>
          <a:xfrm>
            <a:off x="6554477" y="8655498"/>
            <a:ext cx="762846" cy="762846"/>
            <a:chOff x="6785303" y="9111547"/>
            <a:chExt cx="640971" cy="640971"/>
          </a:xfrm>
        </p:grpSpPr>
        <p:sp>
          <p:nvSpPr>
            <p:cNvPr id="18" name="Oval 17">
              <a:extLst>
                <a:ext uri="{FF2B5EF4-FFF2-40B4-BE49-F238E27FC236}">
                  <a16:creationId xmlns:a16="http://schemas.microsoft.com/office/drawing/2014/main" id="{D8A14BEA-B616-4B6A-BC5D-666EF6DCEE16}"/>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FAF7BD1-5E35-48CF-BA79-DE8D8E556C93}"/>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0" name="TextBox 19">
            <a:extLst>
              <a:ext uri="{FF2B5EF4-FFF2-40B4-BE49-F238E27FC236}">
                <a16:creationId xmlns:a16="http://schemas.microsoft.com/office/drawing/2014/main" id="{E4729706-E74A-401A-978A-2355AE2CC249}"/>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1" name="TextBox 20">
            <a:extLst>
              <a:ext uri="{FF2B5EF4-FFF2-40B4-BE49-F238E27FC236}">
                <a16:creationId xmlns:a16="http://schemas.microsoft.com/office/drawing/2014/main" id="{55936821-7FCB-4576-8BA6-4BC28A981098}"/>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3" name="TextBox 22">
            <a:extLst>
              <a:ext uri="{FF2B5EF4-FFF2-40B4-BE49-F238E27FC236}">
                <a16:creationId xmlns:a16="http://schemas.microsoft.com/office/drawing/2014/main" id="{C9C8838A-1D6B-4979-9560-B5362FADAA9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6" name="TextBox 25">
            <a:extLst>
              <a:ext uri="{FF2B5EF4-FFF2-40B4-BE49-F238E27FC236}">
                <a16:creationId xmlns:a16="http://schemas.microsoft.com/office/drawing/2014/main" id="{2EB6C298-7932-4854-94A7-2860933C555A}"/>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27" name="TextBox 26">
            <a:extLst>
              <a:ext uri="{FF2B5EF4-FFF2-40B4-BE49-F238E27FC236}">
                <a16:creationId xmlns:a16="http://schemas.microsoft.com/office/drawing/2014/main" id="{33405CFC-1CEC-4498-8A84-A3751A04CB4B}"/>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29" name="Graphic 28" descr="Lightbulb with solid fill">
            <a:extLst>
              <a:ext uri="{FF2B5EF4-FFF2-40B4-BE49-F238E27FC236}">
                <a16:creationId xmlns:a16="http://schemas.microsoft.com/office/drawing/2014/main" id="{6CD5BC98-06FA-4500-874A-5C8A4AF76BD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Tree>
    <p:extLst>
      <p:ext uri="{BB962C8B-B14F-4D97-AF65-F5344CB8AC3E}">
        <p14:creationId xmlns:p14="http://schemas.microsoft.com/office/powerpoint/2010/main" val="2824227919"/>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5A922EF1-C367-4AD1-97A7-DAB624AB4F5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CE0DFAF6-3C99-46E1-9133-4346A2FBE283}"/>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D4627B8-6512-4B76-BBE6-A52784574D92}"/>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3" name="TextBox 22">
            <a:extLst>
              <a:ext uri="{FF2B5EF4-FFF2-40B4-BE49-F238E27FC236}">
                <a16:creationId xmlns:a16="http://schemas.microsoft.com/office/drawing/2014/main" id="{E663CE25-A2E5-416C-A918-409C5B5092DF}"/>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6" name="TextBox 25">
            <a:extLst>
              <a:ext uri="{FF2B5EF4-FFF2-40B4-BE49-F238E27FC236}">
                <a16:creationId xmlns:a16="http://schemas.microsoft.com/office/drawing/2014/main" id="{0E31930E-22D0-4EAC-BDF9-12B8F6F90A7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7" name="TextBox 26">
            <a:extLst>
              <a:ext uri="{FF2B5EF4-FFF2-40B4-BE49-F238E27FC236}">
                <a16:creationId xmlns:a16="http://schemas.microsoft.com/office/drawing/2014/main" id="{5EB71A91-486D-47E5-A3B1-CCA1D7C3CDA3}"/>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9" name="Graphic 28" descr="Lightbulb with solid fill">
            <a:extLst>
              <a:ext uri="{FF2B5EF4-FFF2-40B4-BE49-F238E27FC236}">
                <a16:creationId xmlns:a16="http://schemas.microsoft.com/office/drawing/2014/main" id="{C335672D-5102-409F-8071-96230F83204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32" name="Group 31">
            <a:extLst>
              <a:ext uri="{FF2B5EF4-FFF2-40B4-BE49-F238E27FC236}">
                <a16:creationId xmlns:a16="http://schemas.microsoft.com/office/drawing/2014/main" id="{D1C88188-89DE-429F-B60B-D9CA23B7B67D}"/>
              </a:ext>
            </a:extLst>
          </p:cNvPr>
          <p:cNvGrpSpPr/>
          <p:nvPr userDrawn="1"/>
        </p:nvGrpSpPr>
        <p:grpSpPr>
          <a:xfrm>
            <a:off x="3989308" y="8562781"/>
            <a:ext cx="2758919" cy="1045711"/>
            <a:chOff x="3964731" y="9035658"/>
            <a:chExt cx="2758919" cy="1045711"/>
          </a:xfrm>
        </p:grpSpPr>
        <p:sp>
          <p:nvSpPr>
            <p:cNvPr id="34" name="Rectangle 33">
              <a:extLst>
                <a:ext uri="{FF2B5EF4-FFF2-40B4-BE49-F238E27FC236}">
                  <a16:creationId xmlns:a16="http://schemas.microsoft.com/office/drawing/2014/main" id="{F375C52C-B603-4B5A-A138-D8687B1FA131}"/>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FDD33C4F-F9A9-4216-B2E5-CB5CCBA5AE7D}"/>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8" name="Picture 37" descr="QR Code for the NASA Applied Science Website&#10;&#10;https://appliedsciences.nasa.gov/nasadevelop">
              <a:extLst>
                <a:ext uri="{FF2B5EF4-FFF2-40B4-BE49-F238E27FC236}">
                  <a16:creationId xmlns:a16="http://schemas.microsoft.com/office/drawing/2014/main" id="{57E53694-FDC7-49DE-91BC-413977EF19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9" name="TextBox 38">
              <a:extLst>
                <a:ext uri="{FF2B5EF4-FFF2-40B4-BE49-F238E27FC236}">
                  <a16:creationId xmlns:a16="http://schemas.microsoft.com/office/drawing/2014/main" id="{7FD98ADF-5BCC-4EAE-BD01-3A8CA36ACDD3}"/>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40" name="Picture 39">
              <a:extLst>
                <a:ext uri="{FF2B5EF4-FFF2-40B4-BE49-F238E27FC236}">
                  <a16:creationId xmlns:a16="http://schemas.microsoft.com/office/drawing/2014/main" id="{BFDCD77A-5D94-4581-96D7-99987508A690}"/>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41" name="Straight Connector 40">
              <a:extLst>
                <a:ext uri="{FF2B5EF4-FFF2-40B4-BE49-F238E27FC236}">
                  <a16:creationId xmlns:a16="http://schemas.microsoft.com/office/drawing/2014/main" id="{7C9497E0-B76A-4D0D-ABCD-D4E4BEA6B903}"/>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84B18322-748D-4B39-B5F8-86E272776AEB}"/>
              </a:ext>
            </a:extLst>
          </p:cNvPr>
          <p:cNvGrpSpPr/>
          <p:nvPr userDrawn="1"/>
        </p:nvGrpSpPr>
        <p:grpSpPr>
          <a:xfrm>
            <a:off x="6554477" y="8655498"/>
            <a:ext cx="762846" cy="762846"/>
            <a:chOff x="6785303" y="9111547"/>
            <a:chExt cx="640971" cy="640971"/>
          </a:xfrm>
        </p:grpSpPr>
        <p:sp>
          <p:nvSpPr>
            <p:cNvPr id="43" name="Oval 42">
              <a:extLst>
                <a:ext uri="{FF2B5EF4-FFF2-40B4-BE49-F238E27FC236}">
                  <a16:creationId xmlns:a16="http://schemas.microsoft.com/office/drawing/2014/main" id="{ED3A7094-5357-4F40-B75D-D111D68D1F65}"/>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E4A2A949-3284-46AE-8B08-1E13A5E3A848}"/>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5" name="Rectangle 44">
            <a:extLst>
              <a:ext uri="{FF2B5EF4-FFF2-40B4-BE49-F238E27FC236}">
                <a16:creationId xmlns:a16="http://schemas.microsoft.com/office/drawing/2014/main" id="{84121835-6DAD-4657-8D61-30E0C34EBF23}"/>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6" name="TextBox 45">
            <a:extLst>
              <a:ext uri="{FF2B5EF4-FFF2-40B4-BE49-F238E27FC236}">
                <a16:creationId xmlns:a16="http://schemas.microsoft.com/office/drawing/2014/main" id="{8BA86035-C53A-4496-8854-A63233F80C55}"/>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BA3A50"/>
                </a:solidFill>
                <a:latin typeface="Century Gothic" panose="020B0502020202020204" pitchFamily="34" charset="0"/>
              </a:rPr>
              <a:t>Project Short Title</a:t>
            </a:r>
          </a:p>
          <a:p>
            <a:pPr marL="548640">
              <a:spcAft>
                <a:spcPts val="1200"/>
              </a:spcAft>
            </a:pPr>
            <a:r>
              <a:rPr lang="en-US" sz="1600" dirty="0">
                <a:solidFill>
                  <a:srgbClr val="BA3A50"/>
                </a:solidFill>
                <a:latin typeface="Century Gothic" panose="020B0502020202020204" pitchFamily="34" charset="0"/>
              </a:rPr>
              <a:t>Project Full Title</a:t>
            </a:r>
            <a:endParaRPr lang="en-US" sz="1600" dirty="0">
              <a:solidFill>
                <a:srgbClr val="BA3A50"/>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7" name="Picture 46">
            <a:extLst>
              <a:ext uri="{FF2B5EF4-FFF2-40B4-BE49-F238E27FC236}">
                <a16:creationId xmlns:a16="http://schemas.microsoft.com/office/drawing/2014/main" id="{29C4265B-73AE-451B-9F8C-F4DF4D194A1F}"/>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8" name="TextBox 47">
            <a:extLst>
              <a:ext uri="{FF2B5EF4-FFF2-40B4-BE49-F238E27FC236}">
                <a16:creationId xmlns:a16="http://schemas.microsoft.com/office/drawing/2014/main" id="{FF3D24E9-F338-430D-9269-1D248C613A68}"/>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9" name="TextBox 48">
            <a:extLst>
              <a:ext uri="{FF2B5EF4-FFF2-40B4-BE49-F238E27FC236}">
                <a16:creationId xmlns:a16="http://schemas.microsoft.com/office/drawing/2014/main" id="{9038F032-0ED0-4510-B6CB-6093BA45B760}"/>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50" name="TextBox 49">
            <a:extLst>
              <a:ext uri="{FF2B5EF4-FFF2-40B4-BE49-F238E27FC236}">
                <a16:creationId xmlns:a16="http://schemas.microsoft.com/office/drawing/2014/main" id="{9548204C-542E-4ACC-8072-C420CED16E96}"/>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51" name="TextBox 50">
            <a:extLst>
              <a:ext uri="{FF2B5EF4-FFF2-40B4-BE49-F238E27FC236}">
                <a16:creationId xmlns:a16="http://schemas.microsoft.com/office/drawing/2014/main" id="{D1D253AE-3F3F-4DE5-9E2F-DE29570A1281}"/>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2" name="TextBox 51">
            <a:extLst>
              <a:ext uri="{FF2B5EF4-FFF2-40B4-BE49-F238E27FC236}">
                <a16:creationId xmlns:a16="http://schemas.microsoft.com/office/drawing/2014/main" id="{CAF2F670-5AC7-45EF-8EC7-8D336740EA36}"/>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3" name="TextBox 52">
            <a:extLst>
              <a:ext uri="{FF2B5EF4-FFF2-40B4-BE49-F238E27FC236}">
                <a16:creationId xmlns:a16="http://schemas.microsoft.com/office/drawing/2014/main" id="{AD057D7A-4274-4277-BF40-62656967BADF}"/>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4" name="TextBox 53">
            <a:extLst>
              <a:ext uri="{FF2B5EF4-FFF2-40B4-BE49-F238E27FC236}">
                <a16:creationId xmlns:a16="http://schemas.microsoft.com/office/drawing/2014/main" id="{381C1907-631B-4EF0-B625-4D468E20C75F}"/>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5" name="TextBox 54">
            <a:extLst>
              <a:ext uri="{FF2B5EF4-FFF2-40B4-BE49-F238E27FC236}">
                <a16:creationId xmlns:a16="http://schemas.microsoft.com/office/drawing/2014/main" id="{3A9FF61A-FFC8-4B64-85EE-868C5A4DE790}"/>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6" name="TextBox 55">
            <a:extLst>
              <a:ext uri="{FF2B5EF4-FFF2-40B4-BE49-F238E27FC236}">
                <a16:creationId xmlns:a16="http://schemas.microsoft.com/office/drawing/2014/main" id="{5A98A490-5740-45C3-8B83-0708BBB916B4}"/>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5911714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7" name="Picture 16" descr="Icon&#10;&#10;Description automatically generated">
            <a:extLst>
              <a:ext uri="{FF2B5EF4-FFF2-40B4-BE49-F238E27FC236}">
                <a16:creationId xmlns:a16="http://schemas.microsoft.com/office/drawing/2014/main" id="{B9DBF8E0-84BE-485B-96ED-95D10020708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8" name="Rectangle 17">
            <a:extLst>
              <a:ext uri="{FF2B5EF4-FFF2-40B4-BE49-F238E27FC236}">
                <a16:creationId xmlns:a16="http://schemas.microsoft.com/office/drawing/2014/main" id="{E9D56DCF-D79B-49F2-B1E2-C41642E3B244}"/>
              </a:ext>
            </a:extLst>
          </p:cNvPr>
          <p:cNvSpPr/>
          <p:nvPr userDrawn="1"/>
        </p:nvSpPr>
        <p:spPr>
          <a:xfrm>
            <a:off x="0" y="7207623"/>
            <a:ext cx="7772400" cy="2850775"/>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75DAEEE-A2DD-4D5C-8A44-5463E9DC8B71}"/>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21" name="TextBox 20">
            <a:extLst>
              <a:ext uri="{FF2B5EF4-FFF2-40B4-BE49-F238E27FC236}">
                <a16:creationId xmlns:a16="http://schemas.microsoft.com/office/drawing/2014/main" id="{922B1020-0716-4BFA-8501-4B0D6AAAD038}"/>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3" name="TextBox 22">
            <a:extLst>
              <a:ext uri="{FF2B5EF4-FFF2-40B4-BE49-F238E27FC236}">
                <a16:creationId xmlns:a16="http://schemas.microsoft.com/office/drawing/2014/main" id="{186E6889-067B-491C-B076-1BF6F998DD7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6" name="TextBox 25">
            <a:extLst>
              <a:ext uri="{FF2B5EF4-FFF2-40B4-BE49-F238E27FC236}">
                <a16:creationId xmlns:a16="http://schemas.microsoft.com/office/drawing/2014/main" id="{12E1B86C-E9BD-4127-8E90-E6EB36250540}"/>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pic>
        <p:nvPicPr>
          <p:cNvPr id="27" name="Graphic 26" descr="Lightbulb with solid fill">
            <a:extLst>
              <a:ext uri="{FF2B5EF4-FFF2-40B4-BE49-F238E27FC236}">
                <a16:creationId xmlns:a16="http://schemas.microsoft.com/office/drawing/2014/main" id="{02C46381-7775-422B-9078-BFBAB5A4FB7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51830" y="7403584"/>
            <a:ext cx="304391" cy="304391"/>
          </a:xfrm>
          <a:prstGeom prst="rect">
            <a:avLst/>
          </a:prstGeom>
        </p:spPr>
      </p:pic>
      <p:grpSp>
        <p:nvGrpSpPr>
          <p:cNvPr id="29" name="Group 28">
            <a:extLst>
              <a:ext uri="{FF2B5EF4-FFF2-40B4-BE49-F238E27FC236}">
                <a16:creationId xmlns:a16="http://schemas.microsoft.com/office/drawing/2014/main" id="{1EAD58C9-7035-4705-BA2A-319F7B14E078}"/>
              </a:ext>
            </a:extLst>
          </p:cNvPr>
          <p:cNvGrpSpPr/>
          <p:nvPr userDrawn="1"/>
        </p:nvGrpSpPr>
        <p:grpSpPr>
          <a:xfrm>
            <a:off x="3989308" y="8562781"/>
            <a:ext cx="2758919" cy="1045711"/>
            <a:chOff x="3964731" y="9035658"/>
            <a:chExt cx="2758919" cy="1045711"/>
          </a:xfrm>
        </p:grpSpPr>
        <p:sp>
          <p:nvSpPr>
            <p:cNvPr id="32" name="Rectangle 31">
              <a:extLst>
                <a:ext uri="{FF2B5EF4-FFF2-40B4-BE49-F238E27FC236}">
                  <a16:creationId xmlns:a16="http://schemas.microsoft.com/office/drawing/2014/main" id="{168E21E7-876B-4D29-95B4-89008D2CF76D}"/>
                </a:ext>
              </a:extLst>
            </p:cNvPr>
            <p:cNvSpPr/>
            <p:nvPr/>
          </p:nvSpPr>
          <p:spPr>
            <a:xfrm>
              <a:off x="4023999" y="9077992"/>
              <a:ext cx="823835" cy="823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1AC80F4-9AE3-4D20-8554-A2B801210E69}"/>
                </a:ext>
              </a:extLst>
            </p:cNvPr>
            <p:cNvSpPr txBox="1"/>
            <p:nvPr/>
          </p:nvSpPr>
          <p:spPr>
            <a:xfrm>
              <a:off x="4907102" y="9048927"/>
              <a:ext cx="1504736" cy="235319"/>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VISIT OUR WEBSITE!</a:t>
              </a:r>
            </a:p>
          </p:txBody>
        </p:sp>
        <p:pic>
          <p:nvPicPr>
            <p:cNvPr id="35" name="Picture 34" descr="QR Code for the NASA Applied Science Website&#10;&#10;https://appliedsciences.nasa.gov/nasadevelop">
              <a:extLst>
                <a:ext uri="{FF2B5EF4-FFF2-40B4-BE49-F238E27FC236}">
                  <a16:creationId xmlns:a16="http://schemas.microsoft.com/office/drawing/2014/main" id="{9E4612E1-CF1A-4B17-B97A-12DD336AE9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64731" y="9035658"/>
              <a:ext cx="929003" cy="912705"/>
            </a:xfrm>
            <a:prstGeom prst="rect">
              <a:avLst/>
            </a:prstGeom>
          </p:spPr>
        </p:pic>
        <p:sp>
          <p:nvSpPr>
            <p:cNvPr id="36" name="TextBox 35">
              <a:extLst>
                <a:ext uri="{FF2B5EF4-FFF2-40B4-BE49-F238E27FC236}">
                  <a16:creationId xmlns:a16="http://schemas.microsoft.com/office/drawing/2014/main" id="{A8171007-BAF8-4AD6-A3F2-D67F2151A990}"/>
                </a:ext>
              </a:extLst>
            </p:cNvPr>
            <p:cNvSpPr txBox="1"/>
            <p:nvPr/>
          </p:nvSpPr>
          <p:spPr>
            <a:xfrm>
              <a:off x="4907102" y="9583046"/>
              <a:ext cx="1816548" cy="498323"/>
            </a:xfrm>
            <a:prstGeom prst="rect">
              <a:avLst/>
            </a:prstGeom>
            <a:noFill/>
            <a:ln>
              <a:noFill/>
            </a:ln>
          </p:spPr>
          <p:txBody>
            <a:bodyPr wrap="square" rtlCol="0">
              <a:noAutofit/>
            </a:bodyPr>
            <a:lstStyle/>
            <a:p>
              <a:r>
                <a:rPr lang="en-US" sz="1000" b="1" dirty="0">
                  <a:solidFill>
                    <a:schemeClr val="bg1"/>
                  </a:solidFill>
                  <a:latin typeface="Century Gothic" panose="020B0502020202020204" pitchFamily="34" charset="0"/>
                </a:rPr>
                <a:t>APPLIED SCIENCES</a:t>
              </a:r>
            </a:p>
            <a:p>
              <a:r>
                <a:rPr lang="en-US" sz="1000" b="1" dirty="0">
                  <a:solidFill>
                    <a:schemeClr val="bg1"/>
                  </a:solidFill>
                  <a:latin typeface="Century Gothic" panose="020B0502020202020204" pitchFamily="34" charset="0"/>
                </a:rPr>
                <a:t>PROGRAM</a:t>
              </a:r>
            </a:p>
          </p:txBody>
        </p:sp>
        <p:pic>
          <p:nvPicPr>
            <p:cNvPr id="38" name="Picture 37">
              <a:extLst>
                <a:ext uri="{FF2B5EF4-FFF2-40B4-BE49-F238E27FC236}">
                  <a16:creationId xmlns:a16="http://schemas.microsoft.com/office/drawing/2014/main" id="{2D7EB0F9-65C4-4B71-BF7B-A528CD7F37E9}"/>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5007403" y="9392972"/>
              <a:ext cx="1097063" cy="171056"/>
            </a:xfrm>
            <a:prstGeom prst="rect">
              <a:avLst/>
            </a:prstGeom>
          </p:spPr>
        </p:pic>
        <p:cxnSp>
          <p:nvCxnSpPr>
            <p:cNvPr id="39" name="Straight Connector 38">
              <a:extLst>
                <a:ext uri="{FF2B5EF4-FFF2-40B4-BE49-F238E27FC236}">
                  <a16:creationId xmlns:a16="http://schemas.microsoft.com/office/drawing/2014/main" id="{585BAE8F-57C6-4742-BFCB-899DBAEF3A35}"/>
                </a:ext>
              </a:extLst>
            </p:cNvPr>
            <p:cNvCxnSpPr>
              <a:cxnSpLocks/>
            </p:cNvCxnSpPr>
            <p:nvPr/>
          </p:nvCxnSpPr>
          <p:spPr>
            <a:xfrm>
              <a:off x="5007403" y="9284246"/>
              <a:ext cx="109706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0B073C71-89A5-4077-B55B-6431A3F3703D}"/>
              </a:ext>
            </a:extLst>
          </p:cNvPr>
          <p:cNvGrpSpPr/>
          <p:nvPr userDrawn="1"/>
        </p:nvGrpSpPr>
        <p:grpSpPr>
          <a:xfrm>
            <a:off x="6554477" y="8655498"/>
            <a:ext cx="762846" cy="762846"/>
            <a:chOff x="6785303" y="9111547"/>
            <a:chExt cx="640971" cy="640971"/>
          </a:xfrm>
        </p:grpSpPr>
        <p:sp>
          <p:nvSpPr>
            <p:cNvPr id="41" name="Oval 40">
              <a:extLst>
                <a:ext uri="{FF2B5EF4-FFF2-40B4-BE49-F238E27FC236}">
                  <a16:creationId xmlns:a16="http://schemas.microsoft.com/office/drawing/2014/main" id="{EC34984A-6622-488E-911B-0F94BB462F91}"/>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76904A75-E4D7-470B-8226-7FD81217D4F4}"/>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43" name="Rectangle 42">
            <a:extLst>
              <a:ext uri="{FF2B5EF4-FFF2-40B4-BE49-F238E27FC236}">
                <a16:creationId xmlns:a16="http://schemas.microsoft.com/office/drawing/2014/main" id="{E7FF86B8-C53A-469F-8A99-F3D707EAC44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44" name="TextBox 43">
            <a:extLst>
              <a:ext uri="{FF2B5EF4-FFF2-40B4-BE49-F238E27FC236}">
                <a16:creationId xmlns:a16="http://schemas.microsoft.com/office/drawing/2014/main" id="{D9F506E0-89FB-408A-B21E-6EE0C9C88BD3}"/>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BA3A50"/>
                </a:solidFill>
                <a:latin typeface="Century Gothic" panose="020B0502020202020204" pitchFamily="34" charset="0"/>
              </a:rPr>
              <a:t>Project Short Title</a:t>
            </a:r>
          </a:p>
          <a:p>
            <a:pPr marL="548640">
              <a:spcAft>
                <a:spcPts val="1200"/>
              </a:spcAft>
            </a:pPr>
            <a:r>
              <a:rPr lang="en-US" sz="1600" dirty="0">
                <a:solidFill>
                  <a:srgbClr val="BA3A50"/>
                </a:solidFill>
                <a:latin typeface="Century Gothic" panose="020B0502020202020204" pitchFamily="34" charset="0"/>
              </a:rPr>
              <a:t>Project Full Title</a:t>
            </a:r>
            <a:endParaRPr lang="en-US" sz="1600" dirty="0">
              <a:solidFill>
                <a:srgbClr val="BA3A50"/>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6C9CA5D7-7F1E-463B-B9B3-3D7DCF163059}"/>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6" name="TextBox 45">
            <a:extLst>
              <a:ext uri="{FF2B5EF4-FFF2-40B4-BE49-F238E27FC236}">
                <a16:creationId xmlns:a16="http://schemas.microsoft.com/office/drawing/2014/main" id="{12616246-CFFB-4631-B7EC-3A28F1C9D6FA}"/>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7" name="TextBox 46">
            <a:extLst>
              <a:ext uri="{FF2B5EF4-FFF2-40B4-BE49-F238E27FC236}">
                <a16:creationId xmlns:a16="http://schemas.microsoft.com/office/drawing/2014/main" id="{CA465BDD-FA60-4CF6-9B7C-51E86F499FC0}"/>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8" name="TextBox 47">
            <a:extLst>
              <a:ext uri="{FF2B5EF4-FFF2-40B4-BE49-F238E27FC236}">
                <a16:creationId xmlns:a16="http://schemas.microsoft.com/office/drawing/2014/main" id="{4CFC72DB-20E2-48FC-AD99-E265A8D5955E}"/>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9" name="TextBox 48">
            <a:extLst>
              <a:ext uri="{FF2B5EF4-FFF2-40B4-BE49-F238E27FC236}">
                <a16:creationId xmlns:a16="http://schemas.microsoft.com/office/drawing/2014/main" id="{99B0B20D-12D4-4E2E-AE9D-43841CCE2AB6}"/>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0" name="TextBox 49">
            <a:extLst>
              <a:ext uri="{FF2B5EF4-FFF2-40B4-BE49-F238E27FC236}">
                <a16:creationId xmlns:a16="http://schemas.microsoft.com/office/drawing/2014/main" id="{94FDE280-93DE-4FDF-906B-38577E0C5177}"/>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1" name="TextBox 50">
            <a:extLst>
              <a:ext uri="{FF2B5EF4-FFF2-40B4-BE49-F238E27FC236}">
                <a16:creationId xmlns:a16="http://schemas.microsoft.com/office/drawing/2014/main" id="{8C21594C-DA44-4DB7-85E4-E077B7B87DC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D4D3D905-7A5A-4F5D-8422-1799B2D89C8F}"/>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910950083"/>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9" name="Picture 18" descr="Icon&#10;&#10;Description automatically generated">
            <a:extLst>
              <a:ext uri="{FF2B5EF4-FFF2-40B4-BE49-F238E27FC236}">
                <a16:creationId xmlns:a16="http://schemas.microsoft.com/office/drawing/2014/main" id="{FB9D47EB-D288-4705-8A0C-23D6D08D72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20" name="Rectangle 19">
            <a:extLst>
              <a:ext uri="{FF2B5EF4-FFF2-40B4-BE49-F238E27FC236}">
                <a16:creationId xmlns:a16="http://schemas.microsoft.com/office/drawing/2014/main" id="{656B8D94-C763-4B1F-BBBD-2EE7D1F7B7E2}"/>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31053AE0-0F48-4190-95AC-1323F5C259F2}"/>
              </a:ext>
            </a:extLst>
          </p:cNvPr>
          <p:cNvGrpSpPr/>
          <p:nvPr userDrawn="1"/>
        </p:nvGrpSpPr>
        <p:grpSpPr>
          <a:xfrm>
            <a:off x="6554477" y="8655498"/>
            <a:ext cx="762846" cy="762846"/>
            <a:chOff x="6785303" y="9111547"/>
            <a:chExt cx="640971" cy="640971"/>
          </a:xfrm>
        </p:grpSpPr>
        <p:sp>
          <p:nvSpPr>
            <p:cNvPr id="23" name="Oval 22">
              <a:extLst>
                <a:ext uri="{FF2B5EF4-FFF2-40B4-BE49-F238E27FC236}">
                  <a16:creationId xmlns:a16="http://schemas.microsoft.com/office/drawing/2014/main" id="{11A016A2-7DEB-4892-9EBE-E11FA1D69FA2}"/>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052E8444-9011-4E62-9C8E-9C9F010895D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7" name="TextBox 26">
            <a:extLst>
              <a:ext uri="{FF2B5EF4-FFF2-40B4-BE49-F238E27FC236}">
                <a16:creationId xmlns:a16="http://schemas.microsoft.com/office/drawing/2014/main" id="{F3656628-6926-4482-BDFA-FBAD23EFE3FC}"/>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9" name="TextBox 28">
            <a:extLst>
              <a:ext uri="{FF2B5EF4-FFF2-40B4-BE49-F238E27FC236}">
                <a16:creationId xmlns:a16="http://schemas.microsoft.com/office/drawing/2014/main" id="{175E770E-224A-405C-B1EB-3C2521A8CAC7}"/>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31" name="TextBox 30">
            <a:extLst>
              <a:ext uri="{FF2B5EF4-FFF2-40B4-BE49-F238E27FC236}">
                <a16:creationId xmlns:a16="http://schemas.microsoft.com/office/drawing/2014/main" id="{FCC2B9E1-614C-46CB-88F4-A28CF740419B}"/>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2" name="TextBox 31">
            <a:extLst>
              <a:ext uri="{FF2B5EF4-FFF2-40B4-BE49-F238E27FC236}">
                <a16:creationId xmlns:a16="http://schemas.microsoft.com/office/drawing/2014/main" id="{AF47951B-D18B-4292-898C-957FB336458F}"/>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3" name="TextBox 32">
            <a:extLst>
              <a:ext uri="{FF2B5EF4-FFF2-40B4-BE49-F238E27FC236}">
                <a16:creationId xmlns:a16="http://schemas.microsoft.com/office/drawing/2014/main" id="{900807E0-D06D-4012-BB45-78663DB17397}"/>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12B95E69-9227-4277-A0E1-1AFBD2BB5AB0}"/>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3E779B56-EDB3-4735-9A61-165F2EDB6959}"/>
              </a:ext>
            </a:extLst>
          </p:cNvPr>
          <p:cNvSpPr/>
          <p:nvPr userDrawn="1"/>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3E3F4AAF-66CD-475B-B1C9-BDFC85FF5902}"/>
              </a:ext>
            </a:extLst>
          </p:cNvPr>
          <p:cNvSpPr txBox="1"/>
          <p:nvPr userDrawn="1"/>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BA3A50"/>
                </a:solidFill>
                <a:latin typeface="Century Gothic" panose="020B0502020202020204" pitchFamily="34" charset="0"/>
              </a:rPr>
              <a:t>Project Short Title</a:t>
            </a:r>
          </a:p>
          <a:p>
            <a:pPr marL="548640">
              <a:spcAft>
                <a:spcPts val="1200"/>
              </a:spcAft>
            </a:pPr>
            <a:r>
              <a:rPr lang="en-US" sz="1600" dirty="0">
                <a:solidFill>
                  <a:srgbClr val="BA3A50"/>
                </a:solidFill>
                <a:latin typeface="Century Gothic" panose="020B0502020202020204" pitchFamily="34" charset="0"/>
              </a:rPr>
              <a:t>Project Full Title</a:t>
            </a:r>
            <a:endParaRPr lang="en-US" sz="1600" dirty="0">
              <a:solidFill>
                <a:srgbClr val="BA3A50"/>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5" name="Picture 44">
            <a:extLst>
              <a:ext uri="{FF2B5EF4-FFF2-40B4-BE49-F238E27FC236}">
                <a16:creationId xmlns:a16="http://schemas.microsoft.com/office/drawing/2014/main" id="{FCB2044D-80CC-40FB-8136-44E5B8646739}"/>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46" name="TextBox 45">
            <a:extLst>
              <a:ext uri="{FF2B5EF4-FFF2-40B4-BE49-F238E27FC236}">
                <a16:creationId xmlns:a16="http://schemas.microsoft.com/office/drawing/2014/main" id="{3A5416D2-AE6A-4CD9-83D0-A66B5E566541}"/>
              </a:ext>
            </a:extLst>
          </p:cNvPr>
          <p:cNvSpPr txBox="1"/>
          <p:nvPr userDrawn="1"/>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a:p>
            <a:r>
              <a:rPr lang="en-US" sz="1400" dirty="0">
                <a:solidFill>
                  <a:schemeClr val="tx1"/>
                </a:solidFill>
                <a:latin typeface="Garamond" panose="02020404030301010803" pitchFamily="18" charset="0"/>
              </a:rPr>
              <a:t>(Garamond, 14 pt.)</a:t>
            </a:r>
          </a:p>
        </p:txBody>
      </p:sp>
      <p:sp>
        <p:nvSpPr>
          <p:cNvPr id="47" name="TextBox 46">
            <a:extLst>
              <a:ext uri="{FF2B5EF4-FFF2-40B4-BE49-F238E27FC236}">
                <a16:creationId xmlns:a16="http://schemas.microsoft.com/office/drawing/2014/main" id="{BE71C002-F42C-409D-B241-7E93C8848996}"/>
              </a:ext>
            </a:extLst>
          </p:cNvPr>
          <p:cNvSpPr txBox="1"/>
          <p:nvPr userDrawn="1"/>
        </p:nvSpPr>
        <p:spPr>
          <a:xfrm>
            <a:off x="3951209" y="2403325"/>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8" name="TextBox 47">
            <a:extLst>
              <a:ext uri="{FF2B5EF4-FFF2-40B4-BE49-F238E27FC236}">
                <a16:creationId xmlns:a16="http://schemas.microsoft.com/office/drawing/2014/main" id="{0DDB1B13-500F-4379-B688-CADE7A0A7D10}"/>
              </a:ext>
            </a:extLst>
          </p:cNvPr>
          <p:cNvSpPr txBox="1"/>
          <p:nvPr userDrawn="1"/>
        </p:nvSpPr>
        <p:spPr>
          <a:xfrm>
            <a:off x="6060511" y="194145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3.87</a:t>
            </a:r>
          </a:p>
        </p:txBody>
      </p:sp>
      <p:sp>
        <p:nvSpPr>
          <p:cNvPr id="49" name="TextBox 48">
            <a:extLst>
              <a:ext uri="{FF2B5EF4-FFF2-40B4-BE49-F238E27FC236}">
                <a16:creationId xmlns:a16="http://schemas.microsoft.com/office/drawing/2014/main" id="{27CA42E5-AF08-42F2-8F1C-9291AFF0CB29}"/>
              </a:ext>
            </a:extLst>
          </p:cNvPr>
          <p:cNvSpPr txBox="1"/>
          <p:nvPr userDrawn="1"/>
        </p:nvSpPr>
        <p:spPr>
          <a:xfrm>
            <a:off x="6029147"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2.97 x 3.87</a:t>
            </a:r>
          </a:p>
        </p:txBody>
      </p:sp>
      <p:sp>
        <p:nvSpPr>
          <p:cNvPr id="50" name="TextBox 49">
            <a:extLst>
              <a:ext uri="{FF2B5EF4-FFF2-40B4-BE49-F238E27FC236}">
                <a16:creationId xmlns:a16="http://schemas.microsoft.com/office/drawing/2014/main" id="{326DBA20-7726-4886-8719-8419E157D22C}"/>
              </a:ext>
            </a:extLst>
          </p:cNvPr>
          <p:cNvSpPr txBox="1"/>
          <p:nvPr userDrawn="1"/>
        </p:nvSpPr>
        <p:spPr>
          <a:xfrm>
            <a:off x="2261462" y="65388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5.53 x 3.45</a:t>
            </a:r>
          </a:p>
        </p:txBody>
      </p:sp>
      <p:sp>
        <p:nvSpPr>
          <p:cNvPr id="51" name="TextBox 50">
            <a:extLst>
              <a:ext uri="{FF2B5EF4-FFF2-40B4-BE49-F238E27FC236}">
                <a16:creationId xmlns:a16="http://schemas.microsoft.com/office/drawing/2014/main" id="{7006B3C4-B4C5-4177-AF83-2D5B1172B110}"/>
              </a:ext>
            </a:extLst>
          </p:cNvPr>
          <p:cNvSpPr txBox="1"/>
          <p:nvPr userDrawn="1"/>
        </p:nvSpPr>
        <p:spPr>
          <a:xfrm>
            <a:off x="3961890" y="4960070"/>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52" name="TextBox 51">
            <a:extLst>
              <a:ext uri="{FF2B5EF4-FFF2-40B4-BE49-F238E27FC236}">
                <a16:creationId xmlns:a16="http://schemas.microsoft.com/office/drawing/2014/main" id="{CDDF2867-6CB9-48DD-A1B1-FE0C594073CB}"/>
              </a:ext>
            </a:extLst>
          </p:cNvPr>
          <p:cNvSpPr txBox="1"/>
          <p:nvPr userDrawn="1"/>
        </p:nvSpPr>
        <p:spPr>
          <a:xfrm>
            <a:off x="583840" y="341901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53" name="TextBox 52">
            <a:extLst>
              <a:ext uri="{FF2B5EF4-FFF2-40B4-BE49-F238E27FC236}">
                <a16:creationId xmlns:a16="http://schemas.microsoft.com/office/drawing/2014/main" id="{B6F48D1E-E310-457D-9609-881F3EFE0B94}"/>
              </a:ext>
            </a:extLst>
          </p:cNvPr>
          <p:cNvSpPr txBox="1"/>
          <p:nvPr userDrawn="1"/>
        </p:nvSpPr>
        <p:spPr>
          <a:xfrm>
            <a:off x="581404" y="437286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54" name="TextBox 53">
            <a:extLst>
              <a:ext uri="{FF2B5EF4-FFF2-40B4-BE49-F238E27FC236}">
                <a16:creationId xmlns:a16="http://schemas.microsoft.com/office/drawing/2014/main" id="{5CDC8890-338F-40D6-982C-9D5384D7D258}"/>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2366985735"/>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B">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6B3B7-67A1-4D52-8F49-074BE76D9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799" y="394133"/>
            <a:ext cx="949902" cy="809129"/>
          </a:xfrm>
          <a:prstGeom prst="rect">
            <a:avLst/>
          </a:prstGeom>
        </p:spPr>
      </p:pic>
      <p:sp>
        <p:nvSpPr>
          <p:cNvPr id="10" name="TextBox 9">
            <a:extLst>
              <a:ext uri="{FF2B5EF4-FFF2-40B4-BE49-F238E27FC236}">
                <a16:creationId xmlns:a16="http://schemas.microsoft.com/office/drawing/2014/main" id="{3ED7C7A8-46B2-4486-A5DB-394FA7ACB389}"/>
              </a:ext>
            </a:extLst>
          </p:cNvPr>
          <p:cNvSpPr txBox="1"/>
          <p:nvPr userDrawn="1"/>
        </p:nvSpPr>
        <p:spPr>
          <a:xfrm>
            <a:off x="425248" y="681565"/>
            <a:ext cx="3961555" cy="266105"/>
          </a:xfrm>
          <a:prstGeom prst="rect">
            <a:avLst/>
          </a:prstGeom>
          <a:noFill/>
        </p:spPr>
        <p:txBody>
          <a:bodyPr wrap="square" rtlCol="0">
            <a:noAutofit/>
          </a:bodyPr>
          <a:lstStyle/>
          <a:p>
            <a:pPr algn="l"/>
            <a:r>
              <a:rPr lang="en-US" sz="1200" b="1" dirty="0">
                <a:latin typeface="Arial" panose="020B0604020202020204" pitchFamily="34" charset="0"/>
                <a:cs typeface="Arial" panose="020B0604020202020204" pitchFamily="34" charset="0"/>
              </a:rPr>
              <a:t>National</a:t>
            </a:r>
            <a:r>
              <a:rPr lang="en-US" sz="1200" b="1" baseline="0" dirty="0">
                <a:latin typeface="Arial" panose="020B0604020202020204" pitchFamily="34" charset="0"/>
                <a:cs typeface="Arial" panose="020B0604020202020204" pitchFamily="34" charset="0"/>
              </a:rPr>
              <a:t> Aeronautics and Space Administration</a:t>
            </a:r>
            <a:endParaRPr lang="en-US" sz="1200" b="1" dirty="0">
              <a:latin typeface="Arial" panose="020B0604020202020204" pitchFamily="34" charset="0"/>
              <a:cs typeface="Arial" panose="020B0604020202020204" pitchFamily="34" charset="0"/>
            </a:endParaRPr>
          </a:p>
        </p:txBody>
      </p:sp>
      <p:pic>
        <p:nvPicPr>
          <p:cNvPr id="18" name="Picture 17" descr="Icon&#10;&#10;Description automatically generated">
            <a:extLst>
              <a:ext uri="{FF2B5EF4-FFF2-40B4-BE49-F238E27FC236}">
                <a16:creationId xmlns:a16="http://schemas.microsoft.com/office/drawing/2014/main" id="{7EDAE004-BE08-49BE-9526-6304A4AEB4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8269" y="1191048"/>
            <a:ext cx="3393986" cy="528171"/>
          </a:xfrm>
          <a:prstGeom prst="rect">
            <a:avLst/>
          </a:prstGeom>
        </p:spPr>
      </p:pic>
      <p:sp>
        <p:nvSpPr>
          <p:cNvPr id="19" name="Rectangle 18">
            <a:extLst>
              <a:ext uri="{FF2B5EF4-FFF2-40B4-BE49-F238E27FC236}">
                <a16:creationId xmlns:a16="http://schemas.microsoft.com/office/drawing/2014/main" id="{41B73DB1-BA2E-4994-A6FC-5F5BDE05503F}"/>
              </a:ext>
            </a:extLst>
          </p:cNvPr>
          <p:cNvSpPr/>
          <p:nvPr userDrawn="1"/>
        </p:nvSpPr>
        <p:spPr>
          <a:xfrm>
            <a:off x="0" y="7213600"/>
            <a:ext cx="7772400" cy="2844800"/>
          </a:xfrm>
          <a:prstGeom prst="rect">
            <a:avLst/>
          </a:prstGeom>
          <a:solidFill>
            <a:srgbClr val="355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AACBF1D-7FC4-4F62-AD89-60C247A1C299}"/>
              </a:ext>
            </a:extLst>
          </p:cNvPr>
          <p:cNvGrpSpPr/>
          <p:nvPr userDrawn="1"/>
        </p:nvGrpSpPr>
        <p:grpSpPr>
          <a:xfrm>
            <a:off x="6554477" y="8655498"/>
            <a:ext cx="762846" cy="762846"/>
            <a:chOff x="6785303" y="9111547"/>
            <a:chExt cx="640971" cy="640971"/>
          </a:xfrm>
        </p:grpSpPr>
        <p:sp>
          <p:nvSpPr>
            <p:cNvPr id="21" name="Oval 20">
              <a:extLst>
                <a:ext uri="{FF2B5EF4-FFF2-40B4-BE49-F238E27FC236}">
                  <a16:creationId xmlns:a16="http://schemas.microsoft.com/office/drawing/2014/main" id="{1E645021-A98D-4FAD-9BAE-601FEC569E2E}"/>
                </a:ext>
              </a:extLst>
            </p:cNvPr>
            <p:cNvSpPr/>
            <p:nvPr userDrawn="1"/>
          </p:nvSpPr>
          <p:spPr>
            <a:xfrm>
              <a:off x="6785303" y="9111547"/>
              <a:ext cx="640971" cy="640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8A593656-3B63-4B45-A241-F6829659763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14704" y="9137583"/>
              <a:ext cx="582168" cy="588899"/>
            </a:xfrm>
            <a:prstGeom prst="rect">
              <a:avLst/>
            </a:prstGeom>
          </p:spPr>
        </p:pic>
      </p:grpSp>
      <p:sp>
        <p:nvSpPr>
          <p:cNvPr id="26" name="TextBox 25">
            <a:extLst>
              <a:ext uri="{FF2B5EF4-FFF2-40B4-BE49-F238E27FC236}">
                <a16:creationId xmlns:a16="http://schemas.microsoft.com/office/drawing/2014/main" id="{6890B091-C4DA-46F4-B72A-922765B90ADD}"/>
              </a:ext>
            </a:extLst>
          </p:cNvPr>
          <p:cNvSpPr txBox="1"/>
          <p:nvPr userDrawn="1"/>
        </p:nvSpPr>
        <p:spPr>
          <a:xfrm>
            <a:off x="476566" y="9451083"/>
            <a:ext cx="1054034" cy="215444"/>
          </a:xfrm>
          <a:prstGeom prst="rect">
            <a:avLst/>
          </a:prstGeom>
          <a:noFill/>
        </p:spPr>
        <p:txBody>
          <a:bodyPr wrap="square">
            <a:spAutoFit/>
          </a:bodyPr>
          <a:lstStyle/>
          <a:p>
            <a:pPr marR="0" algn="l" rtl="0"/>
            <a:r>
              <a:rPr lang="en-US" sz="800" b="1" i="0" u="none" strike="noStrike" baseline="0" dirty="0">
                <a:solidFill>
                  <a:schemeClr val="bg1"/>
                </a:solidFill>
                <a:latin typeface="HelveticaNeueLT Std" panose="020B0804020202020204" pitchFamily="34" charset="0"/>
              </a:rPr>
              <a:t>www.nasa.gov</a:t>
            </a:r>
          </a:p>
        </p:txBody>
      </p:sp>
      <p:sp>
        <p:nvSpPr>
          <p:cNvPr id="27" name="TextBox 26">
            <a:extLst>
              <a:ext uri="{FF2B5EF4-FFF2-40B4-BE49-F238E27FC236}">
                <a16:creationId xmlns:a16="http://schemas.microsoft.com/office/drawing/2014/main" id="{9B5A9B0F-202F-4522-AEF1-E52B0BB16D5E}"/>
              </a:ext>
            </a:extLst>
          </p:cNvPr>
          <p:cNvSpPr txBox="1"/>
          <p:nvPr userDrawn="1"/>
        </p:nvSpPr>
        <p:spPr>
          <a:xfrm>
            <a:off x="476566" y="9608492"/>
            <a:ext cx="1065795" cy="184666"/>
          </a:xfrm>
          <a:prstGeom prst="rect">
            <a:avLst/>
          </a:prstGeom>
          <a:noFill/>
        </p:spPr>
        <p:txBody>
          <a:bodyPr wrap="square">
            <a:spAutoFit/>
          </a:bodyPr>
          <a:lstStyle/>
          <a:p>
            <a:pPr marR="0" algn="l" rtl="0"/>
            <a:r>
              <a:rPr lang="en-US" sz="600" b="0" i="0" u="none" strike="noStrike" baseline="0" dirty="0">
                <a:solidFill>
                  <a:schemeClr val="bg1"/>
                </a:solidFill>
                <a:latin typeface="Helvetica" pitchFamily="2" charset="0"/>
              </a:rPr>
              <a:t>NP-0000-00-000-LaRC</a:t>
            </a:r>
          </a:p>
        </p:txBody>
      </p:sp>
      <p:sp>
        <p:nvSpPr>
          <p:cNvPr id="29" name="TextBox 28">
            <a:extLst>
              <a:ext uri="{FF2B5EF4-FFF2-40B4-BE49-F238E27FC236}">
                <a16:creationId xmlns:a16="http://schemas.microsoft.com/office/drawing/2014/main" id="{E69E30CA-F760-4550-83A7-CB7195606D4A}"/>
              </a:ext>
            </a:extLst>
          </p:cNvPr>
          <p:cNvSpPr txBox="1"/>
          <p:nvPr userDrawn="1"/>
        </p:nvSpPr>
        <p:spPr>
          <a:xfrm>
            <a:off x="467778" y="7418826"/>
            <a:ext cx="3164422" cy="2051425"/>
          </a:xfrm>
          <a:prstGeom prst="rect">
            <a:avLst/>
          </a:prstGeom>
          <a:noFill/>
          <a:ln>
            <a:noFill/>
          </a:ln>
        </p:spPr>
        <p:txBody>
          <a:bodyPr wrap="square" rtlCol="0">
            <a:noAutofit/>
          </a:bodyPr>
          <a:lstStyle/>
          <a:p>
            <a:r>
              <a:rPr lang="en-US" sz="1400" dirty="0">
                <a:solidFill>
                  <a:schemeClr val="bg1"/>
                </a:solidFill>
                <a:latin typeface="Garamond" panose="02020404030301010803" pitchFamily="18" charset="0"/>
              </a:rPr>
              <a:t>Part of NASA’s Applied Sciences Program, DEVELOP conducts feasibility studies that bridge the gap between Earth science information and society. DEVELOP works with communities and organizations to address environmental and policy concerns through 10-week projects that help both participants and partners learn more about using geospatial information. </a:t>
            </a:r>
          </a:p>
        </p:txBody>
      </p:sp>
      <p:sp>
        <p:nvSpPr>
          <p:cNvPr id="31" name="TextBox 30">
            <a:extLst>
              <a:ext uri="{FF2B5EF4-FFF2-40B4-BE49-F238E27FC236}">
                <a16:creationId xmlns:a16="http://schemas.microsoft.com/office/drawing/2014/main" id="{E8C50592-AAE8-4496-99E4-134514E74FCB}"/>
              </a:ext>
            </a:extLst>
          </p:cNvPr>
          <p:cNvSpPr txBox="1"/>
          <p:nvPr userDrawn="1"/>
        </p:nvSpPr>
        <p:spPr>
          <a:xfrm>
            <a:off x="3989308" y="7418826"/>
            <a:ext cx="3516393" cy="1036048"/>
          </a:xfrm>
          <a:prstGeom prst="rect">
            <a:avLst/>
          </a:prstGeom>
          <a:noFill/>
          <a:ln>
            <a:noFill/>
          </a:ln>
        </p:spPr>
        <p:txBody>
          <a:bodyPr wrap="square" numCol="1" spcCol="182880" rtlCol="0">
            <a:noAutofit/>
          </a:bodyPr>
          <a:lstStyle/>
          <a:p>
            <a:pPr>
              <a:spcBef>
                <a:spcPts val="1200"/>
              </a:spcBef>
            </a:pPr>
            <a:r>
              <a:rPr lang="en-US" sz="1600" b="1" dirty="0">
                <a:solidFill>
                  <a:schemeClr val="bg1"/>
                </a:solidFill>
                <a:latin typeface="Century Gothic" panose="020B0502020202020204" pitchFamily="34" charset="0"/>
              </a:rPr>
              <a:t>Interested?</a:t>
            </a:r>
            <a:r>
              <a:rPr lang="en-US" sz="1600" b="1" dirty="0">
                <a:solidFill>
                  <a:schemeClr val="bg1"/>
                </a:solidFill>
                <a:latin typeface="Garamond" panose="02020404030301010803" pitchFamily="18" charset="0"/>
              </a:rPr>
              <a:t> </a:t>
            </a:r>
          </a:p>
          <a:p>
            <a:r>
              <a:rPr lang="en-US" sz="1100" dirty="0">
                <a:solidFill>
                  <a:schemeClr val="bg1"/>
                </a:solidFill>
                <a:latin typeface="Garamond" panose="02020404030301010803" pitchFamily="18" charset="0"/>
              </a:rPr>
              <a:t>Apply to participate at one of the DEVELOP locations. For more information on eligibility and a full list of locations, visit us online at </a:t>
            </a:r>
            <a:r>
              <a:rPr lang="en-US" sz="1100" b="1" dirty="0">
                <a:solidFill>
                  <a:schemeClr val="bg1"/>
                </a:solidFill>
                <a:latin typeface="Garamond" panose="02020404030301010803" pitchFamily="18" charset="0"/>
              </a:rPr>
              <a:t>https://appliedsciences.nasa.gov/nasadevelop/apply</a:t>
            </a:r>
            <a:r>
              <a:rPr lang="en-US" sz="1200" b="1" dirty="0">
                <a:solidFill>
                  <a:schemeClr val="bg1"/>
                </a:solidFill>
                <a:latin typeface="Garamond" panose="02020404030301010803" pitchFamily="18" charset="0"/>
              </a:rPr>
              <a:t>.</a:t>
            </a:r>
            <a:endParaRPr lang="en-US" sz="1400" dirty="0">
              <a:solidFill>
                <a:schemeClr val="bg1"/>
              </a:solidFill>
              <a:latin typeface="Garamond" panose="02020404030301010803" pitchFamily="18" charset="0"/>
            </a:endParaRPr>
          </a:p>
        </p:txBody>
      </p:sp>
      <p:sp>
        <p:nvSpPr>
          <p:cNvPr id="32" name="TextBox 31">
            <a:extLst>
              <a:ext uri="{FF2B5EF4-FFF2-40B4-BE49-F238E27FC236}">
                <a16:creationId xmlns:a16="http://schemas.microsoft.com/office/drawing/2014/main" id="{F4BD6BCC-3170-4D69-8038-78BB065A3925}"/>
              </a:ext>
            </a:extLst>
          </p:cNvPr>
          <p:cNvSpPr txBox="1"/>
          <p:nvPr userDrawn="1"/>
        </p:nvSpPr>
        <p:spPr>
          <a:xfrm>
            <a:off x="3989308" y="8604697"/>
            <a:ext cx="2449869" cy="8463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Have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Please contact us with any questions about the program at </a:t>
            </a:r>
            <a:r>
              <a:rPr kumimoji="0" lang="en-US" sz="1100" b="1" i="0" u="none" strike="noStrike" kern="1200" cap="none" spc="0" normalizeH="0" baseline="0" noProof="0" dirty="0">
                <a:ln>
                  <a:noFill/>
                </a:ln>
                <a:solidFill>
                  <a:prstClr val="white"/>
                </a:solidFill>
                <a:effectLst/>
                <a:uLnTx/>
                <a:uFillTx/>
                <a:latin typeface="Garamond" panose="02020404030301010803" pitchFamily="18" charset="0"/>
                <a:ea typeface="+mn-ea"/>
                <a:cs typeface="+mn-cs"/>
              </a:rPr>
              <a:t>NASA-DL-DEVELOP@mail.nasa.gov.</a:t>
            </a:r>
          </a:p>
        </p:txBody>
      </p:sp>
      <p:pic>
        <p:nvPicPr>
          <p:cNvPr id="34" name="Graphic 33" descr="Lightbulb with solid fill">
            <a:extLst>
              <a:ext uri="{FF2B5EF4-FFF2-40B4-BE49-F238E27FC236}">
                <a16:creationId xmlns:a16="http://schemas.microsoft.com/office/drawing/2014/main" id="{4C4E95C9-84F5-48FA-A729-E2627258DFBF}"/>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51830" y="7403584"/>
            <a:ext cx="304391" cy="304391"/>
          </a:xfrm>
          <a:prstGeom prst="rect">
            <a:avLst/>
          </a:prstGeom>
        </p:spPr>
      </p:pic>
      <p:sp>
        <p:nvSpPr>
          <p:cNvPr id="36" name="Rectangle 35">
            <a:extLst>
              <a:ext uri="{FF2B5EF4-FFF2-40B4-BE49-F238E27FC236}">
                <a16:creationId xmlns:a16="http://schemas.microsoft.com/office/drawing/2014/main" id="{FDB20A2A-B219-4E54-B2BC-01E0D99FE5E4}"/>
              </a:ext>
            </a:extLst>
          </p:cNvPr>
          <p:cNvSpPr/>
          <p:nvPr userDrawn="1"/>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accent2">
                    <a:lumMod val="50000"/>
                  </a:schemeClr>
                </a:solidFill>
              </a:rPr>
              <a:t>Project Image</a:t>
            </a:r>
          </a:p>
        </p:txBody>
      </p:sp>
      <p:sp>
        <p:nvSpPr>
          <p:cNvPr id="38" name="TextBox 37">
            <a:extLst>
              <a:ext uri="{FF2B5EF4-FFF2-40B4-BE49-F238E27FC236}">
                <a16:creationId xmlns:a16="http://schemas.microsoft.com/office/drawing/2014/main" id="{0306935F-5A60-4025-8EC2-7388EFE81956}"/>
              </a:ext>
            </a:extLst>
          </p:cNvPr>
          <p:cNvSpPr txBox="1"/>
          <p:nvPr userDrawn="1"/>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BA3A50"/>
                </a:solidFill>
                <a:latin typeface="Century Gothic" panose="020B0502020202020204" pitchFamily="34" charset="0"/>
              </a:rPr>
              <a:t>Project Short Title</a:t>
            </a:r>
          </a:p>
          <a:p>
            <a:pPr marL="548640">
              <a:spcAft>
                <a:spcPts val="1200"/>
              </a:spcAft>
            </a:pPr>
            <a:r>
              <a:rPr lang="en-US" sz="1600" dirty="0">
                <a:solidFill>
                  <a:srgbClr val="BA3A50"/>
                </a:solidFill>
                <a:latin typeface="Century Gothic" panose="020B0502020202020204" pitchFamily="34" charset="0"/>
              </a:rPr>
              <a:t>Project Full Title</a:t>
            </a:r>
            <a:endParaRPr lang="en-US" sz="1600" dirty="0">
              <a:solidFill>
                <a:srgbClr val="BA3A50"/>
              </a:solidFill>
            </a:endParaRPr>
          </a:p>
          <a:p>
            <a:r>
              <a:rPr lang="en-US" sz="1400" dirty="0">
                <a:latin typeface="Garamond" panose="02020404030301010803" pitchFamily="18" charset="0"/>
              </a:rPr>
              <a:t>Brief summary of the project.</a:t>
            </a:r>
          </a:p>
          <a:p>
            <a:r>
              <a:rPr lang="en-US" sz="1400" dirty="0">
                <a:latin typeface="Garamond" panose="02020404030301010803" pitchFamily="18" charset="0"/>
              </a:rPr>
              <a:t>(Garamond, 14 pt.)</a:t>
            </a:r>
          </a:p>
        </p:txBody>
      </p:sp>
      <p:pic>
        <p:nvPicPr>
          <p:cNvPr id="41" name="Picture 40">
            <a:extLst>
              <a:ext uri="{FF2B5EF4-FFF2-40B4-BE49-F238E27FC236}">
                <a16:creationId xmlns:a16="http://schemas.microsoft.com/office/drawing/2014/main" id="{919588B5-9361-47F2-A637-EB4F2636F5C8}"/>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
        <p:nvSpPr>
          <p:cNvPr id="42" name="TextBox 41">
            <a:extLst>
              <a:ext uri="{FF2B5EF4-FFF2-40B4-BE49-F238E27FC236}">
                <a16:creationId xmlns:a16="http://schemas.microsoft.com/office/drawing/2014/main" id="{1409FA06-04BB-4585-85B5-2CA1986E16E8}"/>
              </a:ext>
            </a:extLst>
          </p:cNvPr>
          <p:cNvSpPr txBox="1"/>
          <p:nvPr userDrawn="1"/>
        </p:nvSpPr>
        <p:spPr>
          <a:xfrm>
            <a:off x="625325" y="2318926"/>
            <a:ext cx="3433020" cy="1569660"/>
          </a:xfrm>
          <a:prstGeom prst="rect">
            <a:avLst/>
          </a:prstGeom>
          <a:solidFill>
            <a:schemeClr val="bg1"/>
          </a:solidFill>
          <a:ln w="25400">
            <a:solidFill>
              <a:srgbClr val="FF0000"/>
            </a:solidFill>
          </a:ln>
        </p:spPr>
        <p:txBody>
          <a:bodyPr wrap="square" rtlCol="0">
            <a:spAutoFit/>
          </a:bodyPr>
          <a:lstStyle/>
          <a:p>
            <a:pPr>
              <a:spcAft>
                <a:spcPts val="0"/>
              </a:spcAft>
            </a:pPr>
            <a:r>
              <a:rPr lang="en-US" sz="1200" b="1" dirty="0">
                <a:solidFill>
                  <a:srgbClr val="000000"/>
                </a:solidFill>
                <a:effectLst/>
                <a:latin typeface="Century Gothic" panose="020B0502020202020204" pitchFamily="34" charset="0"/>
                <a:ea typeface="Times New Roman" panose="02020603050405020304" pitchFamily="18" charset="0"/>
              </a:rPr>
              <a:t>Project Image </a:t>
            </a:r>
          </a:p>
          <a:p>
            <a:r>
              <a:rPr lang="en-US" sz="900" dirty="0">
                <a:solidFill>
                  <a:srgbClr val="000000"/>
                </a:solidFill>
                <a:latin typeface="Century Gothic" panose="020B0502020202020204" pitchFamily="34" charset="0"/>
                <a:ea typeface="Times New Roman" panose="02020603050405020304" pitchFamily="18" charset="0"/>
              </a:rPr>
              <a:t>C</a:t>
            </a:r>
            <a:r>
              <a:rPr lang="en-US" sz="900" dirty="0">
                <a:solidFill>
                  <a:srgbClr val="000000"/>
                </a:solidFill>
                <a:effectLst/>
                <a:latin typeface="Century Gothic" panose="020B0502020202020204" pitchFamily="34" charset="0"/>
                <a:ea typeface="Times New Roman" panose="02020603050405020304" pitchFamily="18" charset="0"/>
              </a:rPr>
              <a:t>an be either Project Website Image or a clear, easy to understand graphic/map that encapsulates your project work.</a:t>
            </a:r>
            <a:endParaRPr lang="en-US" sz="900" dirty="0">
              <a:solidFill>
                <a:srgbClr val="000000"/>
              </a:solidFill>
              <a:latin typeface="Century Gothic" panose="020B0502020202020204" pitchFamily="34" charset="0"/>
            </a:endParaRPr>
          </a:p>
          <a:p>
            <a:pPr>
              <a:spcAft>
                <a:spcPts val="0"/>
              </a:spcAft>
            </a:pPr>
            <a:r>
              <a:rPr lang="en-US" sz="1200" b="1" dirty="0">
                <a:solidFill>
                  <a:srgbClr val="000000"/>
                </a:solidFill>
                <a:latin typeface="Century Gothic" panose="020B0502020202020204" pitchFamily="34" charset="0"/>
              </a:rPr>
              <a:t>To Insert Image:</a:t>
            </a:r>
          </a:p>
          <a:p>
            <a:r>
              <a:rPr lang="en-US" sz="900" dirty="0">
                <a:solidFill>
                  <a:srgbClr val="000000"/>
                </a:solidFill>
                <a:latin typeface="Century Gothic" panose="020B0502020202020204" pitchFamily="34" charset="0"/>
              </a:rPr>
              <a:t>Select the placeholder image.</a:t>
            </a:r>
          </a:p>
          <a:p>
            <a:r>
              <a:rPr lang="en-US" sz="900" dirty="0">
                <a:solidFill>
                  <a:srgbClr val="000000"/>
                </a:solidFill>
                <a:latin typeface="Century Gothic" panose="020B0502020202020204" pitchFamily="34" charset="0"/>
              </a:rPr>
              <a:t>Right-Click and select </a:t>
            </a:r>
            <a:r>
              <a:rPr lang="en-US" sz="900" b="1" dirty="0">
                <a:solidFill>
                  <a:srgbClr val="000000"/>
                </a:solidFill>
                <a:latin typeface="Century Gothic" panose="020B0502020202020204" pitchFamily="34" charset="0"/>
              </a:rPr>
              <a:t>Format Picture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Go to </a:t>
            </a:r>
            <a:r>
              <a:rPr lang="en-US" sz="900" b="1" dirty="0">
                <a:solidFill>
                  <a:srgbClr val="000000"/>
                </a:solidFill>
                <a:latin typeface="Century Gothic" panose="020B0502020202020204" pitchFamily="34" charset="0"/>
              </a:rPr>
              <a:t>Fill &amp; Line </a:t>
            </a:r>
            <a:r>
              <a:rPr lang="en-US" sz="900" dirty="0">
                <a:solidFill>
                  <a:srgbClr val="000000"/>
                </a:solidFill>
                <a:latin typeface="Century Gothic" panose="020B0502020202020204" pitchFamily="34" charset="0"/>
              </a:rPr>
              <a:t>– </a:t>
            </a:r>
            <a:r>
              <a:rPr lang="en-US" sz="900" b="1" dirty="0">
                <a:solidFill>
                  <a:srgbClr val="000000"/>
                </a:solidFill>
                <a:latin typeface="Century Gothic" panose="020B0502020202020204" pitchFamily="34" charset="0"/>
              </a:rPr>
              <a:t>Fill</a:t>
            </a:r>
            <a:r>
              <a:rPr lang="en-US" sz="900" dirty="0">
                <a:solidFill>
                  <a:srgbClr val="000000"/>
                </a:solidFill>
                <a:latin typeface="Century Gothic" panose="020B0502020202020204" pitchFamily="34" charset="0"/>
              </a:rPr>
              <a:t> – </a:t>
            </a:r>
            <a:r>
              <a:rPr lang="en-US" sz="900" b="1" dirty="0">
                <a:solidFill>
                  <a:srgbClr val="000000"/>
                </a:solidFill>
                <a:latin typeface="Century Gothic" panose="020B0502020202020204" pitchFamily="34" charset="0"/>
              </a:rPr>
              <a:t>Picture or Texture Fill</a:t>
            </a:r>
            <a:r>
              <a:rPr lang="en-US" sz="900" dirty="0">
                <a:solidFill>
                  <a:srgbClr val="000000"/>
                </a:solidFill>
                <a:latin typeface="Century Gothic" panose="020B0502020202020204" pitchFamily="34" charset="0"/>
              </a:rPr>
              <a:t>.</a:t>
            </a:r>
            <a:endParaRPr lang="en-US" sz="900" b="1" dirty="0">
              <a:solidFill>
                <a:srgbClr val="000000"/>
              </a:solidFill>
              <a:latin typeface="Century Gothic" panose="020B0502020202020204" pitchFamily="34" charset="0"/>
            </a:endParaRP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Insert</a:t>
            </a:r>
            <a:r>
              <a:rPr lang="en-US" sz="900" dirty="0">
                <a:solidFill>
                  <a:srgbClr val="000000"/>
                </a:solidFill>
                <a:latin typeface="Century Gothic" panose="020B0502020202020204" pitchFamily="34" charset="0"/>
              </a:rPr>
              <a:t> below </a:t>
            </a:r>
            <a:r>
              <a:rPr lang="en-US" sz="900" b="1" dirty="0">
                <a:solidFill>
                  <a:srgbClr val="000000"/>
                </a:solidFill>
                <a:latin typeface="Century Gothic" panose="020B0502020202020204" pitchFamily="34" charset="0"/>
              </a:rPr>
              <a:t>Picture Source</a:t>
            </a:r>
            <a:r>
              <a:rPr lang="en-US" sz="900" dirty="0">
                <a:solidFill>
                  <a:srgbClr val="000000"/>
                </a:solidFill>
                <a:latin typeface="Century Gothic" panose="020B0502020202020204" pitchFamily="34" charset="0"/>
              </a:rPr>
              <a:t>.</a:t>
            </a:r>
          </a:p>
          <a:p>
            <a:r>
              <a:rPr lang="en-US" sz="900" dirty="0">
                <a:solidFill>
                  <a:srgbClr val="000000"/>
                </a:solidFill>
                <a:latin typeface="Century Gothic" panose="020B0502020202020204" pitchFamily="34" charset="0"/>
              </a:rPr>
              <a:t>Select </a:t>
            </a:r>
            <a:r>
              <a:rPr lang="en-US" sz="900" b="1" dirty="0">
                <a:solidFill>
                  <a:srgbClr val="000000"/>
                </a:solidFill>
                <a:latin typeface="Century Gothic" panose="020B0502020202020204" pitchFamily="34" charset="0"/>
              </a:rPr>
              <a:t>From File</a:t>
            </a:r>
            <a:r>
              <a:rPr lang="en-US" sz="900" dirty="0">
                <a:solidFill>
                  <a:srgbClr val="000000"/>
                </a:solidFill>
                <a:latin typeface="Century Gothic" panose="020B0502020202020204" pitchFamily="34" charset="0"/>
              </a:rPr>
              <a:t> and choose the image you’d like to use.</a:t>
            </a:r>
            <a:endParaRPr lang="en-US" sz="900" b="1" dirty="0">
              <a:latin typeface="Century Gothic" panose="020B0502020202020204" pitchFamily="34" charset="0"/>
            </a:endParaRPr>
          </a:p>
        </p:txBody>
      </p:sp>
      <p:sp>
        <p:nvSpPr>
          <p:cNvPr id="43" name="TextBox 42">
            <a:extLst>
              <a:ext uri="{FF2B5EF4-FFF2-40B4-BE49-F238E27FC236}">
                <a16:creationId xmlns:a16="http://schemas.microsoft.com/office/drawing/2014/main" id="{6661C9ED-E29F-48DA-9D41-C3A2BAB6CF94}"/>
              </a:ext>
            </a:extLst>
          </p:cNvPr>
          <p:cNvSpPr txBox="1"/>
          <p:nvPr userDrawn="1"/>
        </p:nvSpPr>
        <p:spPr>
          <a:xfrm>
            <a:off x="5941891" y="3577492"/>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Image size</a:t>
            </a:r>
          </a:p>
          <a:p>
            <a:pPr algn="r"/>
            <a:r>
              <a:rPr lang="en-US" sz="1100" b="1" dirty="0">
                <a:latin typeface="Century Gothic" panose="020B0502020202020204" pitchFamily="34" charset="0"/>
              </a:rPr>
              <a:t>2.29 x 7.54</a:t>
            </a:r>
          </a:p>
        </p:txBody>
      </p:sp>
      <p:sp>
        <p:nvSpPr>
          <p:cNvPr id="44" name="TextBox 43">
            <a:extLst>
              <a:ext uri="{FF2B5EF4-FFF2-40B4-BE49-F238E27FC236}">
                <a16:creationId xmlns:a16="http://schemas.microsoft.com/office/drawing/2014/main" id="{A156A19B-5EBB-4DBD-95FA-04EE1AC43254}"/>
              </a:ext>
            </a:extLst>
          </p:cNvPr>
          <p:cNvSpPr txBox="1"/>
          <p:nvPr userDrawn="1"/>
        </p:nvSpPr>
        <p:spPr>
          <a:xfrm>
            <a:off x="5991047" y="6500743"/>
            <a:ext cx="1375432" cy="430887"/>
          </a:xfrm>
          <a:prstGeom prst="rect">
            <a:avLst/>
          </a:prstGeom>
          <a:noFill/>
        </p:spPr>
        <p:txBody>
          <a:bodyPr wrap="square" rtlCol="0">
            <a:spAutoFit/>
          </a:bodyPr>
          <a:lstStyle/>
          <a:p>
            <a:pPr algn="r"/>
            <a:r>
              <a:rPr lang="en-US" sz="1100" b="1" dirty="0">
                <a:latin typeface="Century Gothic" panose="020B0502020202020204" pitchFamily="34" charset="0"/>
              </a:rPr>
              <a:t>Text Box size</a:t>
            </a:r>
          </a:p>
          <a:p>
            <a:pPr algn="r"/>
            <a:r>
              <a:rPr lang="en-US" sz="1100" b="1" dirty="0">
                <a:latin typeface="Century Gothic" panose="020B0502020202020204" pitchFamily="34" charset="0"/>
              </a:rPr>
              <a:t>3.02 x 7.55</a:t>
            </a:r>
          </a:p>
        </p:txBody>
      </p:sp>
      <p:sp>
        <p:nvSpPr>
          <p:cNvPr id="45" name="TextBox 44">
            <a:extLst>
              <a:ext uri="{FF2B5EF4-FFF2-40B4-BE49-F238E27FC236}">
                <a16:creationId xmlns:a16="http://schemas.microsoft.com/office/drawing/2014/main" id="{03458A87-5FC9-4785-B68E-708A0B2219E1}"/>
              </a:ext>
            </a:extLst>
          </p:cNvPr>
          <p:cNvSpPr txBox="1"/>
          <p:nvPr userDrawn="1"/>
        </p:nvSpPr>
        <p:spPr>
          <a:xfrm>
            <a:off x="568631" y="5458644"/>
            <a:ext cx="2803158" cy="815608"/>
          </a:xfrm>
          <a:prstGeom prst="rect">
            <a:avLst/>
          </a:prstGeom>
          <a:solidFill>
            <a:schemeClr val="bg1"/>
          </a:solidFill>
          <a:ln w="25400">
            <a:solidFill>
              <a:srgbClr val="FF0000"/>
            </a:solidFill>
          </a:ln>
        </p:spPr>
        <p:txBody>
          <a:bodyPr wrap="square" rtlCol="0">
            <a:spAutoFit/>
          </a:bodyPr>
          <a:lstStyle/>
          <a:p>
            <a:r>
              <a:rPr lang="en-US" sz="1400" b="1" dirty="0"/>
              <a:t>Text Size for Short &amp; Full Title</a:t>
            </a:r>
          </a:p>
          <a:p>
            <a:r>
              <a:rPr lang="en-US" sz="1100" dirty="0"/>
              <a:t>Short Title: Century Gothic, 16 pt., BOLD </a:t>
            </a:r>
          </a:p>
          <a:p>
            <a:r>
              <a:rPr lang="en-US" sz="1100" dirty="0"/>
              <a:t>Full Title: Century Gothic, 16 pt.</a:t>
            </a:r>
          </a:p>
          <a:p>
            <a:r>
              <a:rPr lang="en-US" sz="1100" dirty="0"/>
              <a:t>Case: Capitalize Each Word</a:t>
            </a:r>
          </a:p>
        </p:txBody>
      </p:sp>
      <p:sp>
        <p:nvSpPr>
          <p:cNvPr id="46" name="TextBox 45">
            <a:extLst>
              <a:ext uri="{FF2B5EF4-FFF2-40B4-BE49-F238E27FC236}">
                <a16:creationId xmlns:a16="http://schemas.microsoft.com/office/drawing/2014/main" id="{D8C66D0B-3E0A-4197-8F9E-3229F77401DD}"/>
              </a:ext>
            </a:extLst>
          </p:cNvPr>
          <p:cNvSpPr txBox="1"/>
          <p:nvPr userDrawn="1"/>
        </p:nvSpPr>
        <p:spPr>
          <a:xfrm>
            <a:off x="566195" y="6412493"/>
            <a:ext cx="1535243" cy="430887"/>
          </a:xfrm>
          <a:prstGeom prst="rect">
            <a:avLst/>
          </a:prstGeom>
          <a:noFill/>
          <a:ln w="25400">
            <a:solidFill>
              <a:srgbClr val="FF0000"/>
            </a:solidFill>
          </a:ln>
        </p:spPr>
        <p:txBody>
          <a:bodyPr wrap="square" rtlCol="0">
            <a:spAutoFit/>
          </a:bodyPr>
          <a:lstStyle/>
          <a:p>
            <a:pPr algn="l"/>
            <a:r>
              <a:rPr lang="en-US" sz="1100" b="1" dirty="0">
                <a:latin typeface="Century Gothic" panose="020B0502020202020204" pitchFamily="34" charset="0"/>
              </a:rPr>
              <a:t>App Area Icon Size</a:t>
            </a:r>
          </a:p>
          <a:p>
            <a:pPr algn="l"/>
            <a:r>
              <a:rPr lang="en-US" sz="1100" b="1" dirty="0">
                <a:latin typeface="Century Gothic" panose="020B0502020202020204" pitchFamily="34" charset="0"/>
              </a:rPr>
              <a:t>.52 x .52</a:t>
            </a:r>
          </a:p>
        </p:txBody>
      </p:sp>
      <p:sp>
        <p:nvSpPr>
          <p:cNvPr id="47" name="TextBox 46">
            <a:extLst>
              <a:ext uri="{FF2B5EF4-FFF2-40B4-BE49-F238E27FC236}">
                <a16:creationId xmlns:a16="http://schemas.microsoft.com/office/drawing/2014/main" id="{266BCE5F-1CDC-4080-89B2-1D669A01AE87}"/>
              </a:ext>
            </a:extLst>
          </p:cNvPr>
          <p:cNvSpPr txBox="1"/>
          <p:nvPr userDrawn="1"/>
        </p:nvSpPr>
        <p:spPr>
          <a:xfrm>
            <a:off x="3989308" y="4286661"/>
            <a:ext cx="3320440" cy="1277273"/>
          </a:xfrm>
          <a:prstGeom prst="rect">
            <a:avLst/>
          </a:prstGeom>
          <a:solidFill>
            <a:schemeClr val="bg1"/>
          </a:solidFill>
          <a:ln w="25400">
            <a:solidFill>
              <a:srgbClr val="FF0000"/>
            </a:solidFill>
          </a:ln>
        </p:spPr>
        <p:txBody>
          <a:bodyPr wrap="square" rtlCol="0">
            <a:spAutoFit/>
          </a:bodyPr>
          <a:lstStyle/>
          <a:p>
            <a:pPr algn="l"/>
            <a:r>
              <a:rPr lang="en-US" sz="1100" b="1" dirty="0">
                <a:latin typeface="Century Gothic" panose="020B0502020202020204" pitchFamily="34" charset="0"/>
              </a:rPr>
              <a:t>NOTE: </a:t>
            </a:r>
            <a:r>
              <a:rPr lang="en-US" sz="1100" b="0" dirty="0">
                <a:latin typeface="Century Gothic" panose="020B0502020202020204" pitchFamily="34" charset="0"/>
              </a:rPr>
              <a:t>Remove </a:t>
            </a:r>
            <a:r>
              <a:rPr lang="en-US" sz="1100" b="1" dirty="0">
                <a:latin typeface="Century Gothic" panose="020B0502020202020204" pitchFamily="34" charset="0"/>
              </a:rPr>
              <a:t>Text Box Outlines </a:t>
            </a:r>
            <a:r>
              <a:rPr lang="en-US" sz="1100" b="0" dirty="0">
                <a:latin typeface="Century Gothic" panose="020B0502020202020204" pitchFamily="34" charset="0"/>
              </a:rPr>
              <a:t>after you have added your content.</a:t>
            </a:r>
          </a:p>
          <a:p>
            <a:pPr algn="l"/>
            <a:endParaRPr lang="en-US" sz="1100" b="0" dirty="0">
              <a:latin typeface="Century Gothic" panose="020B0502020202020204" pitchFamily="34" charset="0"/>
            </a:endParaRPr>
          </a:p>
          <a:p>
            <a:pPr algn="l"/>
            <a:r>
              <a:rPr lang="en-US" sz="1100" b="0" dirty="0">
                <a:latin typeface="Century Gothic" panose="020B0502020202020204" pitchFamily="34" charset="0"/>
              </a:rPr>
              <a:t>To Remove the Text Box Outline:</a:t>
            </a:r>
          </a:p>
          <a:p>
            <a:pPr algn="l"/>
            <a:r>
              <a:rPr lang="en-US" sz="1100" b="0" dirty="0">
                <a:latin typeface="Century Gothic" panose="020B0502020202020204" pitchFamily="34" charset="0"/>
              </a:rPr>
              <a:t>Select the Text Box.</a:t>
            </a:r>
          </a:p>
          <a:p>
            <a:pPr algn="l"/>
            <a:r>
              <a:rPr lang="en-US" sz="1100" b="0" dirty="0">
                <a:latin typeface="Century Gothic" panose="020B0502020202020204" pitchFamily="34" charset="0"/>
              </a:rPr>
              <a:t>At the top in the Ribbon, Select </a:t>
            </a:r>
            <a:r>
              <a:rPr lang="en-US" sz="1100" b="1" dirty="0">
                <a:latin typeface="Century Gothic" panose="020B0502020202020204" pitchFamily="34" charset="0"/>
              </a:rPr>
              <a:t>Shape Format </a:t>
            </a:r>
            <a:r>
              <a:rPr lang="en-US" sz="1100" b="0" dirty="0">
                <a:latin typeface="Century Gothic" panose="020B0502020202020204" pitchFamily="34" charset="0"/>
              </a:rPr>
              <a:t>– </a:t>
            </a:r>
            <a:r>
              <a:rPr lang="en-US" sz="1100" b="1" dirty="0">
                <a:latin typeface="Century Gothic" panose="020B0502020202020204" pitchFamily="34" charset="0"/>
              </a:rPr>
              <a:t>Shape Outline </a:t>
            </a:r>
            <a:r>
              <a:rPr lang="en-US" sz="1100" b="0" dirty="0">
                <a:latin typeface="Century Gothic" panose="020B0502020202020204" pitchFamily="34" charset="0"/>
              </a:rPr>
              <a:t>– </a:t>
            </a:r>
            <a:r>
              <a:rPr lang="en-US" sz="1100" b="1" dirty="0">
                <a:latin typeface="Century Gothic" panose="020B0502020202020204" pitchFamily="34" charset="0"/>
              </a:rPr>
              <a:t>No Outline</a:t>
            </a:r>
          </a:p>
        </p:txBody>
      </p:sp>
      <p:sp>
        <p:nvSpPr>
          <p:cNvPr id="3" name="TextBox 2">
            <a:extLst>
              <a:ext uri="{FF2B5EF4-FFF2-40B4-BE49-F238E27FC236}">
                <a16:creationId xmlns:a16="http://schemas.microsoft.com/office/drawing/2014/main" id="{06349C8C-404D-43CA-A40C-A9926D4157A3}"/>
              </a:ext>
            </a:extLst>
          </p:cNvPr>
          <p:cNvSpPr txBox="1"/>
          <p:nvPr userDrawn="1"/>
        </p:nvSpPr>
        <p:spPr>
          <a:xfrm>
            <a:off x="4386803" y="1298922"/>
            <a:ext cx="2355373" cy="461665"/>
          </a:xfrm>
          <a:prstGeom prst="rect">
            <a:avLst/>
          </a:prstGeom>
          <a:noFill/>
        </p:spPr>
        <p:txBody>
          <a:bodyPr wrap="square" rtlCol="0">
            <a:spAutoFit/>
          </a:bodyPr>
          <a:lstStyle/>
          <a:p>
            <a:r>
              <a:rPr lang="en-US" sz="2400" b="1" dirty="0">
                <a:solidFill>
                  <a:srgbClr val="FF0000"/>
                </a:solidFill>
              </a:rPr>
              <a:t>**EXAMPLE**</a:t>
            </a:r>
          </a:p>
        </p:txBody>
      </p:sp>
    </p:spTree>
    <p:extLst>
      <p:ext uri="{BB962C8B-B14F-4D97-AF65-F5344CB8AC3E}">
        <p14:creationId xmlns:p14="http://schemas.microsoft.com/office/powerpoint/2010/main" val="3294021712"/>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gi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9A4F3B-7559-421F-B6E1-C84AC9A26508}"/>
              </a:ext>
            </a:extLst>
          </p:cNvPr>
          <p:cNvSpPr/>
          <p:nvPr userDrawn="1"/>
        </p:nvSpPr>
        <p:spPr>
          <a:xfrm rot="5400000">
            <a:off x="-914400" y="1371601"/>
            <a:ext cx="9601200" cy="7315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4F1ED58-C2A2-4D1E-980A-54E4A2D10055}"/>
              </a:ext>
            </a:extLst>
          </p:cNvPr>
          <p:cNvSpPr txBox="1"/>
          <p:nvPr userDrawn="1"/>
        </p:nvSpPr>
        <p:spPr>
          <a:xfrm>
            <a:off x="169679" y="-23689"/>
            <a:ext cx="1183636" cy="276999"/>
          </a:xfrm>
          <a:prstGeom prst="rect">
            <a:avLst/>
          </a:prstGeom>
          <a:noFill/>
        </p:spPr>
        <p:txBody>
          <a:bodyPr wrap="square" rtlCol="0">
            <a:spAutoFit/>
          </a:bodyPr>
          <a:lstStyle/>
          <a:p>
            <a:r>
              <a:rPr lang="en-US" sz="1200" dirty="0">
                <a:solidFill>
                  <a:srgbClr val="C00000"/>
                </a:solidFill>
              </a:rPr>
              <a:t>.25 margins</a:t>
            </a:r>
          </a:p>
        </p:txBody>
      </p:sp>
    </p:spTree>
    <p:extLst>
      <p:ext uri="{BB962C8B-B14F-4D97-AF65-F5344CB8AC3E}">
        <p14:creationId xmlns:p14="http://schemas.microsoft.com/office/powerpoint/2010/main" val="2027067891"/>
      </p:ext>
    </p:extLst>
  </p:cSld>
  <p:clrMapOvr>
    <a:masterClrMapping/>
  </p:clrMapOvr>
  <p:extLst>
    <p:ext uri="{DCECCB84-F9BA-43D5-87BE-67443E8EF086}">
      <p15:sldGuideLst xmlns:p15="http://schemas.microsoft.com/office/powerpoint/2012/main">
        <p15:guide id="1" orient="horz" pos="55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42905718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7" r:id="rId3"/>
    <p:sldLayoutId id="2147483666" r:id="rId4"/>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1C6633C-38CA-44EE-8E20-59871427EDB3}" type="datetimeFigureOut">
              <a:rPr lang="en-US" smtClean="0"/>
              <a:t>6/2/2022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BC3D9D1-37CE-4E85-AEDB-900F98FF5ECB}" type="slidenum">
              <a:rPr lang="en-US" smtClean="0"/>
              <a:t>‹#›</a:t>
            </a:fld>
            <a:endParaRPr lang="en-US"/>
          </a:p>
        </p:txBody>
      </p:sp>
    </p:spTree>
    <p:extLst>
      <p:ext uri="{BB962C8B-B14F-4D97-AF65-F5344CB8AC3E}">
        <p14:creationId xmlns:p14="http://schemas.microsoft.com/office/powerpoint/2010/main" val="25870443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6740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86D5E8-6237-413E-8391-B2FC324CBDD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14" name="TextBox 13">
            <a:extLst>
              <a:ext uri="{FF2B5EF4-FFF2-40B4-BE49-F238E27FC236}">
                <a16:creationId xmlns:a16="http://schemas.microsoft.com/office/drawing/2014/main" id="{D1190E1C-FBB8-4AE6-AD73-72FB539F8B0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BA3A50"/>
                </a:solidFill>
                <a:latin typeface="Century Gothic" panose="020B0502020202020204" pitchFamily="34" charset="0"/>
              </a:rPr>
              <a:t>Project Short Title</a:t>
            </a:r>
          </a:p>
          <a:p>
            <a:pPr marL="548640">
              <a:spcAft>
                <a:spcPts val="1200"/>
              </a:spcAft>
            </a:pPr>
            <a:r>
              <a:rPr lang="en-US" sz="1600" dirty="0">
                <a:solidFill>
                  <a:srgbClr val="BA3A50"/>
                </a:solidFill>
                <a:latin typeface="Century Gothic" panose="020B0502020202020204" pitchFamily="34" charset="0"/>
              </a:rPr>
              <a:t>Project Full Title</a:t>
            </a:r>
            <a:endParaRPr lang="en-US" sz="1600" dirty="0">
              <a:solidFill>
                <a:srgbClr val="BA3A50"/>
              </a:solidFill>
            </a:endParaRPr>
          </a:p>
          <a:p>
            <a:r>
              <a:rPr lang="en-US" sz="1400" dirty="0">
                <a:latin typeface="Garamond" panose="02020404030301010803" pitchFamily="18" charset="0"/>
              </a:rPr>
              <a:t>Brief summary of the project.</a:t>
            </a:r>
          </a:p>
        </p:txBody>
      </p:sp>
      <p:pic>
        <p:nvPicPr>
          <p:cNvPr id="15" name="Picture 14">
            <a:extLst>
              <a:ext uri="{FF2B5EF4-FFF2-40B4-BE49-F238E27FC236}">
                <a16:creationId xmlns:a16="http://schemas.microsoft.com/office/drawing/2014/main" id="{325B3308-9E23-447B-A9B6-24BA6D6F13E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16" name="TextBox 15">
            <a:extLst>
              <a:ext uri="{FF2B5EF4-FFF2-40B4-BE49-F238E27FC236}">
                <a16:creationId xmlns:a16="http://schemas.microsoft.com/office/drawing/2014/main" id="{D34F940F-7197-448E-A0A8-FE74E4431448}"/>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59425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67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C5B78-805C-4232-8625-0EF6025C2E3A}"/>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73F00BD2-7A40-48BF-A3D6-A7B3F857DC81}"/>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BA3A50"/>
                </a:solidFill>
                <a:latin typeface="Century Gothic" panose="020B0502020202020204" pitchFamily="34" charset="0"/>
              </a:rPr>
              <a:t>Project Short Title</a:t>
            </a:r>
          </a:p>
          <a:p>
            <a:pPr marL="548640">
              <a:spcAft>
                <a:spcPts val="1200"/>
              </a:spcAft>
            </a:pPr>
            <a:r>
              <a:rPr lang="en-US" sz="1600" dirty="0">
                <a:solidFill>
                  <a:srgbClr val="BA3A50"/>
                </a:solidFill>
                <a:latin typeface="Century Gothic" panose="020B0502020202020204" pitchFamily="34" charset="0"/>
              </a:rPr>
              <a:t>Project Full Title</a:t>
            </a:r>
            <a:endParaRPr lang="en-US" sz="1600" dirty="0">
              <a:solidFill>
                <a:srgbClr val="BA3A50"/>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69BA75B-6803-4E63-9E2F-6080D0946D2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1668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83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F701FE-87C9-4D3D-A5F4-4370A199A2F6}"/>
              </a:ext>
            </a:extLst>
          </p:cNvPr>
          <p:cNvSpPr/>
          <p:nvPr/>
        </p:nvSpPr>
        <p:spPr>
          <a:xfrm>
            <a:off x="3886200" y="1930401"/>
            <a:ext cx="3540074"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3" name="TextBox 2">
            <a:extLst>
              <a:ext uri="{FF2B5EF4-FFF2-40B4-BE49-F238E27FC236}">
                <a16:creationId xmlns:a16="http://schemas.microsoft.com/office/drawing/2014/main" id="{F3B9C223-6676-415F-95A2-AA768F9E28B5}"/>
              </a:ext>
            </a:extLst>
          </p:cNvPr>
          <p:cNvSpPr txBox="1"/>
          <p:nvPr/>
        </p:nvSpPr>
        <p:spPr>
          <a:xfrm>
            <a:off x="476566" y="1930400"/>
            <a:ext cx="3157723" cy="5054599"/>
          </a:xfrm>
          <a:prstGeom prst="rect">
            <a:avLst/>
          </a:prstGeom>
          <a:noFill/>
          <a:ln>
            <a:solidFill>
              <a:schemeClr val="accent2">
                <a:lumMod val="75000"/>
              </a:schemeClr>
            </a:solidFill>
          </a:ln>
        </p:spPr>
        <p:txBody>
          <a:bodyPr wrap="square" rtlCol="0">
            <a:noAutofit/>
          </a:bodyPr>
          <a:lstStyle/>
          <a:p>
            <a:pPr marL="548640"/>
            <a:r>
              <a:rPr lang="en-US" sz="1600" b="1" dirty="0">
                <a:solidFill>
                  <a:srgbClr val="BA3A50"/>
                </a:solidFill>
                <a:latin typeface="Century Gothic" panose="020B0502020202020204" pitchFamily="34" charset="0"/>
              </a:rPr>
              <a:t>Project Short Title</a:t>
            </a:r>
          </a:p>
          <a:p>
            <a:pPr marL="548640">
              <a:spcAft>
                <a:spcPts val="1200"/>
              </a:spcAft>
            </a:pPr>
            <a:r>
              <a:rPr lang="en-US" sz="1600" dirty="0">
                <a:solidFill>
                  <a:srgbClr val="BA3A50"/>
                </a:solidFill>
                <a:latin typeface="Century Gothic" panose="020B0502020202020204" pitchFamily="34" charset="0"/>
              </a:rPr>
              <a:t>Project Full Title</a:t>
            </a:r>
            <a:endParaRPr lang="en-US" sz="1600" dirty="0">
              <a:solidFill>
                <a:srgbClr val="BA3A50"/>
              </a:solidFill>
            </a:endParaRPr>
          </a:p>
          <a:p>
            <a:r>
              <a:rPr lang="en-US" sz="1400" dirty="0">
                <a:latin typeface="Garamond" panose="02020404030301010803" pitchFamily="18" charset="0"/>
              </a:rPr>
              <a:t>Brief summary of the project.</a:t>
            </a:r>
          </a:p>
        </p:txBody>
      </p:sp>
      <p:pic>
        <p:nvPicPr>
          <p:cNvPr id="4" name="Picture 3">
            <a:extLst>
              <a:ext uri="{FF2B5EF4-FFF2-40B4-BE49-F238E27FC236}">
                <a16:creationId xmlns:a16="http://schemas.microsoft.com/office/drawing/2014/main" id="{08097602-8B28-4A5C-AB04-4519FD82A0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3840" y="1993344"/>
            <a:ext cx="475488" cy="475488"/>
          </a:xfrm>
          <a:prstGeom prst="rect">
            <a:avLst/>
          </a:prstGeom>
        </p:spPr>
      </p:pic>
      <p:sp>
        <p:nvSpPr>
          <p:cNvPr id="5" name="TextBox 4">
            <a:extLst>
              <a:ext uri="{FF2B5EF4-FFF2-40B4-BE49-F238E27FC236}">
                <a16:creationId xmlns:a16="http://schemas.microsoft.com/office/drawing/2014/main" id="{90500898-B84C-463D-945E-1E5EE17E0BB0}"/>
              </a:ext>
            </a:extLst>
          </p:cNvPr>
          <p:cNvSpPr txBox="1"/>
          <p:nvPr/>
        </p:nvSpPr>
        <p:spPr>
          <a:xfrm>
            <a:off x="3882255" y="4267200"/>
            <a:ext cx="3540074" cy="2717799"/>
          </a:xfrm>
          <a:prstGeom prst="rect">
            <a:avLst/>
          </a:prstGeom>
          <a:noFill/>
          <a:ln>
            <a:solidFill>
              <a:schemeClr val="accent2">
                <a:lumMod val="75000"/>
              </a:schemeClr>
            </a:solidFill>
          </a:ln>
        </p:spPr>
        <p:txBody>
          <a:bodyPr wrap="square" rtlCol="0">
            <a:noAutofit/>
          </a:bodyPr>
          <a:lstStyle/>
          <a:p>
            <a:r>
              <a:rPr lang="en-US" sz="1400" dirty="0">
                <a:solidFill>
                  <a:schemeClr val="tx1"/>
                </a:solidFill>
                <a:latin typeface="Garamond" panose="02020404030301010803" pitchFamily="18" charset="0"/>
              </a:rPr>
              <a:t>Additional text here.</a:t>
            </a:r>
          </a:p>
        </p:txBody>
      </p:sp>
    </p:spTree>
    <p:extLst>
      <p:ext uri="{BB962C8B-B14F-4D97-AF65-F5344CB8AC3E}">
        <p14:creationId xmlns:p14="http://schemas.microsoft.com/office/powerpoint/2010/main" val="178601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97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2DE261-680D-4FD9-9636-E0EB691A0CD5}"/>
              </a:ext>
            </a:extLst>
          </p:cNvPr>
          <p:cNvSpPr/>
          <p:nvPr/>
        </p:nvSpPr>
        <p:spPr>
          <a:xfrm>
            <a:off x="488269" y="1920851"/>
            <a:ext cx="6892246" cy="2094425"/>
          </a:xfrm>
          <a:prstGeom prst="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50000"/>
                  </a:schemeClr>
                </a:solidFill>
              </a:rPr>
              <a:t>Project Image</a:t>
            </a:r>
          </a:p>
        </p:txBody>
      </p:sp>
      <p:sp>
        <p:nvSpPr>
          <p:cNvPr id="6" name="TextBox 5">
            <a:extLst>
              <a:ext uri="{FF2B5EF4-FFF2-40B4-BE49-F238E27FC236}">
                <a16:creationId xmlns:a16="http://schemas.microsoft.com/office/drawing/2014/main" id="{24614C77-92F0-44D1-9917-7D4E3EE89188}"/>
              </a:ext>
            </a:extLst>
          </p:cNvPr>
          <p:cNvSpPr txBox="1"/>
          <p:nvPr/>
        </p:nvSpPr>
        <p:spPr>
          <a:xfrm>
            <a:off x="476566" y="4191001"/>
            <a:ext cx="6903948" cy="2758296"/>
          </a:xfrm>
          <a:prstGeom prst="rect">
            <a:avLst/>
          </a:prstGeom>
          <a:noFill/>
          <a:ln>
            <a:solidFill>
              <a:schemeClr val="accent2">
                <a:lumMod val="75000"/>
              </a:schemeClr>
            </a:solidFill>
          </a:ln>
        </p:spPr>
        <p:txBody>
          <a:bodyPr wrap="square" rtlCol="0">
            <a:noAutofit/>
          </a:bodyPr>
          <a:lstStyle/>
          <a:p>
            <a:pPr marL="548640"/>
            <a:r>
              <a:rPr lang="en-US" sz="1600" b="1" dirty="0">
                <a:solidFill>
                  <a:srgbClr val="BA3A50"/>
                </a:solidFill>
                <a:latin typeface="Century Gothic" panose="020B0502020202020204" pitchFamily="34" charset="0"/>
              </a:rPr>
              <a:t>Project Short Title</a:t>
            </a:r>
          </a:p>
          <a:p>
            <a:pPr marL="548640">
              <a:spcAft>
                <a:spcPts val="1200"/>
              </a:spcAft>
            </a:pPr>
            <a:r>
              <a:rPr lang="en-US" sz="1600" dirty="0">
                <a:solidFill>
                  <a:srgbClr val="BA3A50"/>
                </a:solidFill>
                <a:latin typeface="Century Gothic" panose="020B0502020202020204" pitchFamily="34" charset="0"/>
              </a:rPr>
              <a:t>Project Full Title</a:t>
            </a:r>
            <a:endParaRPr lang="en-US" sz="1600" dirty="0">
              <a:solidFill>
                <a:srgbClr val="BA3A50"/>
              </a:solidFill>
            </a:endParaRPr>
          </a:p>
          <a:p>
            <a:r>
              <a:rPr lang="en-US" sz="1400" dirty="0">
                <a:latin typeface="Garamond" panose="02020404030301010803" pitchFamily="18" charset="0"/>
              </a:rPr>
              <a:t>Brief summary of the project.</a:t>
            </a:r>
          </a:p>
        </p:txBody>
      </p:sp>
      <p:pic>
        <p:nvPicPr>
          <p:cNvPr id="7" name="Picture 6">
            <a:extLst>
              <a:ext uri="{FF2B5EF4-FFF2-40B4-BE49-F238E27FC236}">
                <a16:creationId xmlns:a16="http://schemas.microsoft.com/office/drawing/2014/main" id="{99B0709E-53B4-4C80-924F-485444CFFEB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66195" y="4239272"/>
            <a:ext cx="475488" cy="475488"/>
          </a:xfrm>
          <a:prstGeom prst="rect">
            <a:avLst/>
          </a:prstGeom>
        </p:spPr>
      </p:pic>
    </p:spTree>
    <p:extLst>
      <p:ext uri="{BB962C8B-B14F-4D97-AF65-F5344CB8AC3E}">
        <p14:creationId xmlns:p14="http://schemas.microsoft.com/office/powerpoint/2010/main" val="4041321164"/>
      </p:ext>
    </p:extLst>
  </p:cSld>
  <p:clrMapOvr>
    <a:masterClrMapping/>
  </p:clrMapOvr>
</p:sld>
</file>

<file path=ppt/theme/theme1.xml><?xml version="1.0" encoding="utf-8"?>
<a:theme xmlns:a="http://schemas.openxmlformats.org/drawingml/2006/main" name="Templates (Editab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AMPLE Templates (Locked/No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1889</TotalTime>
  <Words>64</Words>
  <Application>Microsoft Office PowerPoint</Application>
  <PresentationFormat>Custom</PresentationFormat>
  <Paragraphs>18</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Century Gothic</vt:lpstr>
      <vt:lpstr>Garamond</vt:lpstr>
      <vt:lpstr>Helvetica</vt:lpstr>
      <vt:lpstr>HelveticaNeueLT Std</vt:lpstr>
      <vt:lpstr>Templates (Editable)</vt:lpstr>
      <vt:lpstr>EXAMPLE Templates (Locked/Notes)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39</cp:revision>
  <dcterms:created xsi:type="dcterms:W3CDTF">2022-01-28T14:48:32Z</dcterms:created>
  <dcterms:modified xsi:type="dcterms:W3CDTF">2022-06-02T17:33:24Z</dcterms:modified>
</cp:coreProperties>
</file>