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256" r:id="rId5"/>
    <p:sldId id="268" r:id="rId6"/>
    <p:sldId id="271" r:id="rId7"/>
    <p:sldId id="272" r:id="rId8"/>
    <p:sldId id="291" r:id="rId9"/>
    <p:sldId id="270" r:id="rId10"/>
    <p:sldId id="273" r:id="rId11"/>
    <p:sldId id="282" r:id="rId12"/>
    <p:sldId id="308" r:id="rId13"/>
    <p:sldId id="303" r:id="rId14"/>
    <p:sldId id="281" r:id="rId15"/>
    <p:sldId id="275" r:id="rId16"/>
    <p:sldId id="299" r:id="rId17"/>
    <p:sldId id="292" r:id="rId18"/>
    <p:sldId id="295" r:id="rId19"/>
    <p:sldId id="306" r:id="rId20"/>
    <p:sldId id="290" r:id="rId21"/>
    <p:sldId id="294" r:id="rId22"/>
    <p:sldId id="305" r:id="rId23"/>
    <p:sldId id="300" r:id="rId24"/>
    <p:sldId id="301" r:id="rId25"/>
    <p:sldId id="307" r:id="rId26"/>
    <p:sldId id="278" r:id="rId27"/>
    <p:sldId id="279"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C56F5A-455D-B648-42C4-BFC5AEF35257}" name="Lauren Webster" initials="LW" userId="S::lauren.webster@ama-inc.com::10d628ba-dd10-40cf-b0a6-bdeafcae1e09" providerId="AD"/>
  <p188:author id="{2F919889-09F6-A4C1-4B45-D5A18917E6DC}" name="Gabi B. Davidson-Gomez" initials="GD" userId="S::gabriela.b.davidson-gomez@ama-inc.com::ef68afa0-bb8d-4f26-b1ac-ac3b361d606a" providerId="AD"/>
  <p188:author id="{8F18A2B2-FFBB-F1E7-20AF-DFC9015A62CE}" name="Hall, Maya L. (ARC-SGE)[RSES]" initials="MH" userId="S::mlhall6@ndc.nasa.gov::6eb6dae4-cbed-4cab-a988-77ed971457c5" providerId="AD"/>
  <p188:author id="{7AE308B6-A607-44DE-06C1-7A59D887C010}" name="Isabelle Solórzano" initials="IS" userId="S::isabelle.solorzano@ama-inc.com::c6d00e64-d5dc-44a0-bb3f-ba157b08065a" providerId="AD"/>
  <p188:author id="{663054D0-8EB2-9DE0-4DDC-B54815A76099}" name="Deyanira Rodriguez" initials="DR" userId="S::deyanira.rodriguez@ama-inc.com::16e52673-30a6-48b1-b741-714ae4f0fa1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enna R. Bruffey" initials="BRB" lastIdx="31" clrIdx="0">
    <p:extLst>
      <p:ext uri="{19B8F6BF-5375-455C-9EA6-DF929625EA0E}">
        <p15:presenceInfo xmlns:p15="http://schemas.microsoft.com/office/powerpoint/2012/main" userId="S::brenna.r.bruffey@ama-inc.com::3c6e92b4-bc09-470b-abbc-9e397d662ced" providerId="AD"/>
      </p:ext>
    </p:extLst>
  </p:cmAuthor>
  <p:cmAuthor id="2" name="Lauren Webster" initials="LW" lastIdx="26" clrIdx="1">
    <p:extLst>
      <p:ext uri="{19B8F6BF-5375-455C-9EA6-DF929625EA0E}">
        <p15:presenceInfo xmlns:p15="http://schemas.microsoft.com/office/powerpoint/2012/main" userId="S::lauren.webster@ama-inc.com::10d628ba-dd10-40cf-b0a6-bdeafcae1e09" providerId="AD"/>
      </p:ext>
    </p:extLst>
  </p:cmAuthor>
  <p:cmAuthor id="3" name="Gabi B. Davidson-Gomez" initials="GD" lastIdx="25" clrIdx="2">
    <p:extLst>
      <p:ext uri="{19B8F6BF-5375-455C-9EA6-DF929625EA0E}">
        <p15:presenceInfo xmlns:p15="http://schemas.microsoft.com/office/powerpoint/2012/main" userId="S::gabriela.b.davidson-gomez@ama-inc.com::ef68afa0-bb8d-4f26-b1ac-ac3b361d606a" providerId="AD"/>
      </p:ext>
    </p:extLst>
  </p:cmAuthor>
  <p:cmAuthor id="4" name="Maya L. Hall" initials="MLH" lastIdx="30" clrIdx="3">
    <p:extLst>
      <p:ext uri="{19B8F6BF-5375-455C-9EA6-DF929625EA0E}">
        <p15:presenceInfo xmlns:p15="http://schemas.microsoft.com/office/powerpoint/2012/main" userId="S::maya.l.hall@ama-inc.com::2c85cfb8-5a55-4584-ae40-979e7ca382ed" providerId="AD"/>
      </p:ext>
    </p:extLst>
  </p:cmAuthor>
  <p:cmAuthor id="5" name="Deyanira Rodriguez" initials="DR" lastIdx="4" clrIdx="4">
    <p:extLst>
      <p:ext uri="{19B8F6BF-5375-455C-9EA6-DF929625EA0E}">
        <p15:presenceInfo xmlns:p15="http://schemas.microsoft.com/office/powerpoint/2012/main" userId="S::deyanira.rodriguez@ama-inc.com::16e52673-30a6-48b1-b741-714ae4f0fa18" providerId="AD"/>
      </p:ext>
    </p:extLst>
  </p:cmAuthor>
  <p:cmAuthor id="6" name="Isabelle Solórzano" initials="IS" lastIdx="11" clrIdx="5">
    <p:extLst>
      <p:ext uri="{19B8F6BF-5375-455C-9EA6-DF929625EA0E}">
        <p15:presenceInfo xmlns:p15="http://schemas.microsoft.com/office/powerpoint/2012/main" userId="S::isabelle.solorzano@ama-inc.com::c6d00e64-d5dc-44a0-bb3f-ba157b0806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F99"/>
    <a:srgbClr val="A50F18"/>
    <a:srgbClr val="DE2D27"/>
    <a:srgbClr val="FBAE90"/>
    <a:srgbClr val="FDE5D9"/>
    <a:srgbClr val="404040"/>
    <a:srgbClr val="7C7C7C"/>
    <a:srgbClr val="8F8F8F"/>
    <a:srgbClr val="CBC1D6"/>
    <a:srgbClr val="D5C0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F5628E-D5A6-4D0C-ACDE-0E8E993D10E2}" v="1" dt="2024-07-25T02:44:50.096"/>
    <p1510:client id="{692AE161-BE30-909B-D566-19E7AED16C22}" v="167" dt="2024-07-25T00:02:49.715"/>
    <p1510:client id="{BCC987B2-A5F2-4D06-82E5-10CBCFB3767A}" v="23" dt="2024-07-25T18:29:28.601"/>
    <p1510:client id="{F1792465-703D-9813-CB48-DB606788DCE0}" v="28" dt="2024-07-24T23:27:14.5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Webster" userId="S::lauren.webster@ama-inc.com::10d628ba-dd10-40cf-b0a6-bdeafcae1e09" providerId="AD" clId="Web-{6A647A7C-4F0B-FF75-AAF1-988A4AF0DAED}"/>
    <pc:docChg chg="">
      <pc:chgData name="Lauren Webster" userId="S::lauren.webster@ama-inc.com::10d628ba-dd10-40cf-b0a6-bdeafcae1e09" providerId="AD" clId="Web-{6A647A7C-4F0B-FF75-AAF1-988A4AF0DAED}" dt="2024-06-25T00:39:00.936" v="1"/>
      <pc:docMkLst>
        <pc:docMk/>
      </pc:docMkLst>
      <pc:sldChg chg="modCm">
        <pc:chgData name="Lauren Webster" userId="S::lauren.webster@ama-inc.com::10d628ba-dd10-40cf-b0a6-bdeafcae1e09" providerId="AD" clId="Web-{6A647A7C-4F0B-FF75-AAF1-988A4AF0DAED}" dt="2024-06-25T00:36:32.732" v="0"/>
        <pc:sldMkLst>
          <pc:docMk/>
          <pc:sldMk cId="2640687095" sldId="256"/>
        </pc:sldMkLst>
      </pc:sldChg>
      <pc:sldChg chg="addCm">
        <pc:chgData name="Lauren Webster" userId="S::lauren.webster@ama-inc.com::10d628ba-dd10-40cf-b0a6-bdeafcae1e09" providerId="AD" clId="Web-{6A647A7C-4F0B-FF75-AAF1-988A4AF0DAED}" dt="2024-06-25T00:39:00.936" v="1"/>
        <pc:sldMkLst>
          <pc:docMk/>
          <pc:sldMk cId="2719602506" sldId="268"/>
        </pc:sldMkLst>
      </pc:sldChg>
    </pc:docChg>
  </pc:docChgLst>
  <pc:docChgLst>
    <pc:chgData name="Isabelle Solórzano" userId="S::isabelle.solorzano@ama-inc.com::c6d00e64-d5dc-44a0-bb3f-ba157b08065a" providerId="AD" clId="Web-{95484F99-1560-3FCA-34CB-72ABF0569CA1}"/>
    <pc:docChg chg="modSld">
      <pc:chgData name="Isabelle Solórzano" userId="S::isabelle.solorzano@ama-inc.com::c6d00e64-d5dc-44a0-bb3f-ba157b08065a" providerId="AD" clId="Web-{95484F99-1560-3FCA-34CB-72ABF0569CA1}" dt="2024-07-18T15:05:59.188" v="1261" actId="1076"/>
      <pc:docMkLst>
        <pc:docMk/>
      </pc:docMkLst>
      <pc:sldChg chg="addSp modSp modNotes">
        <pc:chgData name="Isabelle Solórzano" userId="S::isabelle.solorzano@ama-inc.com::c6d00e64-d5dc-44a0-bb3f-ba157b08065a" providerId="AD" clId="Web-{95484F99-1560-3FCA-34CB-72ABF0569CA1}" dt="2024-07-18T15:05:59.188" v="1261" actId="1076"/>
        <pc:sldMkLst>
          <pc:docMk/>
          <pc:sldMk cId="17038615" sldId="273"/>
        </pc:sldMkLst>
        <pc:spChg chg="mod">
          <ac:chgData name="Isabelle Solórzano" userId="S::isabelle.solorzano@ama-inc.com::c6d00e64-d5dc-44a0-bb3f-ba157b08065a" providerId="AD" clId="Web-{95484F99-1560-3FCA-34CB-72ABF0569CA1}" dt="2024-07-17T23:10:47.901" v="70" actId="1076"/>
          <ac:spMkLst>
            <pc:docMk/>
            <pc:sldMk cId="17038615" sldId="273"/>
            <ac:spMk id="18" creationId="{2AB8BE32-37F3-6CC0-F268-543C3C198E12}"/>
          </ac:spMkLst>
        </pc:spChg>
        <pc:grpChg chg="mod">
          <ac:chgData name="Isabelle Solórzano" userId="S::isabelle.solorzano@ama-inc.com::c6d00e64-d5dc-44a0-bb3f-ba157b08065a" providerId="AD" clId="Web-{95484F99-1560-3FCA-34CB-72ABF0569CA1}" dt="2024-07-18T15:05:44.687" v="1259" actId="1076"/>
          <ac:grpSpMkLst>
            <pc:docMk/>
            <pc:sldMk cId="17038615" sldId="273"/>
            <ac:grpSpMk id="4" creationId="{72D502D6-B5A9-72C5-11AD-E94E74A9C00E}"/>
          </ac:grpSpMkLst>
        </pc:grpChg>
        <pc:grpChg chg="add mod">
          <ac:chgData name="Isabelle Solórzano" userId="S::isabelle.solorzano@ama-inc.com::c6d00e64-d5dc-44a0-bb3f-ba157b08065a" providerId="AD" clId="Web-{95484F99-1560-3FCA-34CB-72ABF0569CA1}" dt="2024-07-18T15:04:44.827" v="1248" actId="1076"/>
          <ac:grpSpMkLst>
            <pc:docMk/>
            <pc:sldMk cId="17038615" sldId="273"/>
            <ac:grpSpMk id="9" creationId="{D733032C-8685-E726-9079-5B4B49AC26E2}"/>
          </ac:grpSpMkLst>
        </pc:grpChg>
        <pc:grpChg chg="mod">
          <ac:chgData name="Isabelle Solórzano" userId="S::isabelle.solorzano@ama-inc.com::c6d00e64-d5dc-44a0-bb3f-ba157b08065a" providerId="AD" clId="Web-{95484F99-1560-3FCA-34CB-72ABF0569CA1}" dt="2024-07-18T15:05:59.188" v="1261" actId="1076"/>
          <ac:grpSpMkLst>
            <pc:docMk/>
            <pc:sldMk cId="17038615" sldId="273"/>
            <ac:grpSpMk id="13" creationId="{41AE382F-0CD3-AE21-5D56-E8A77C0C5DE4}"/>
          </ac:grpSpMkLst>
        </pc:grpChg>
        <pc:grpChg chg="mod">
          <ac:chgData name="Isabelle Solórzano" userId="S::isabelle.solorzano@ama-inc.com::c6d00e64-d5dc-44a0-bb3f-ba157b08065a" providerId="AD" clId="Web-{95484F99-1560-3FCA-34CB-72ABF0569CA1}" dt="2024-07-18T15:04:44.780" v="1246" actId="1076"/>
          <ac:grpSpMkLst>
            <pc:docMk/>
            <pc:sldMk cId="17038615" sldId="273"/>
            <ac:grpSpMk id="15" creationId="{408F21DF-0BAE-EAFA-E7C2-4AD6B0F09327}"/>
          </ac:grpSpMkLst>
        </pc:grpChg>
        <pc:picChg chg="mod">
          <ac:chgData name="Isabelle Solórzano" userId="S::isabelle.solorzano@ama-inc.com::c6d00e64-d5dc-44a0-bb3f-ba157b08065a" providerId="AD" clId="Web-{95484F99-1560-3FCA-34CB-72ABF0569CA1}" dt="2024-07-18T15:05:44.750" v="1260" actId="1076"/>
          <ac:picMkLst>
            <pc:docMk/>
            <pc:sldMk cId="17038615" sldId="273"/>
            <ac:picMk id="2" creationId="{1AD03F7E-5E79-1782-CD45-F162BA3D223B}"/>
          </ac:picMkLst>
        </pc:picChg>
        <pc:picChg chg="mod">
          <ac:chgData name="Isabelle Solórzano" userId="S::isabelle.solorzano@ama-inc.com::c6d00e64-d5dc-44a0-bb3f-ba157b08065a" providerId="AD" clId="Web-{95484F99-1560-3FCA-34CB-72ABF0569CA1}" dt="2024-07-18T15:05:11.046" v="1256" actId="1076"/>
          <ac:picMkLst>
            <pc:docMk/>
            <pc:sldMk cId="17038615" sldId="273"/>
            <ac:picMk id="8" creationId="{30B0464D-FF81-19EA-62AF-1C23D6BD8874}"/>
          </ac:picMkLst>
        </pc:picChg>
        <pc:picChg chg="mod">
          <ac:chgData name="Isabelle Solórzano" userId="S::isabelle.solorzano@ama-inc.com::c6d00e64-d5dc-44a0-bb3f-ba157b08065a" providerId="AD" clId="Web-{95484F99-1560-3FCA-34CB-72ABF0569CA1}" dt="2024-07-18T15:04:56.108" v="1252" actId="1076"/>
          <ac:picMkLst>
            <pc:docMk/>
            <pc:sldMk cId="17038615" sldId="273"/>
            <ac:picMk id="16" creationId="{C83E1BA6-0CBB-374E-814D-146F1926C74E}"/>
          </ac:picMkLst>
        </pc:picChg>
        <pc:picChg chg="mod">
          <ac:chgData name="Isabelle Solórzano" userId="S::isabelle.solorzano@ama-inc.com::c6d00e64-d5dc-44a0-bb3f-ba157b08065a" providerId="AD" clId="Web-{95484F99-1560-3FCA-34CB-72ABF0569CA1}" dt="2024-07-18T15:05:14.577" v="1258" actId="1076"/>
          <ac:picMkLst>
            <pc:docMk/>
            <pc:sldMk cId="17038615" sldId="273"/>
            <ac:picMk id="19" creationId="{82F6CB6A-9B42-17C9-B079-846FC1BD52B1}"/>
          </ac:picMkLst>
        </pc:picChg>
      </pc:sldChg>
      <pc:sldChg chg="addSp modSp modNotes">
        <pc:chgData name="Isabelle Solórzano" userId="S::isabelle.solorzano@ama-inc.com::c6d00e64-d5dc-44a0-bb3f-ba157b08065a" providerId="AD" clId="Web-{95484F99-1560-3FCA-34CB-72ABF0569CA1}" dt="2024-07-17T23:25:18.932" v="672"/>
        <pc:sldMkLst>
          <pc:docMk/>
          <pc:sldMk cId="50487739" sldId="282"/>
        </pc:sldMkLst>
        <pc:spChg chg="add mod">
          <ac:chgData name="Isabelle Solórzano" userId="S::isabelle.solorzano@ama-inc.com::c6d00e64-d5dc-44a0-bb3f-ba157b08065a" providerId="AD" clId="Web-{95484F99-1560-3FCA-34CB-72ABF0569CA1}" dt="2024-07-17T23:13:34.467" v="156" actId="20577"/>
          <ac:spMkLst>
            <pc:docMk/>
            <pc:sldMk cId="50487739" sldId="282"/>
            <ac:spMk id="20" creationId="{1A0246D6-57FE-15C0-C080-6C09605F81CA}"/>
          </ac:spMkLst>
        </pc:spChg>
      </pc:sldChg>
      <pc:sldChg chg="addCm">
        <pc:chgData name="Isabelle Solórzano" userId="S::isabelle.solorzano@ama-inc.com::c6d00e64-d5dc-44a0-bb3f-ba157b08065a" providerId="AD" clId="Web-{95484F99-1560-3FCA-34CB-72ABF0569CA1}" dt="2024-07-17T23:26:42.183" v="673"/>
        <pc:sldMkLst>
          <pc:docMk/>
          <pc:sldMk cId="2218401564" sldId="300"/>
        </pc:sldMkLst>
      </pc:sldChg>
      <pc:sldChg chg="modNotes">
        <pc:chgData name="Isabelle Solórzano" userId="S::isabelle.solorzano@ama-inc.com::c6d00e64-d5dc-44a0-bb3f-ba157b08065a" providerId="AD" clId="Web-{95484F99-1560-3FCA-34CB-72ABF0569CA1}" dt="2024-07-17T23:39:29.056" v="1238"/>
        <pc:sldMkLst>
          <pc:docMk/>
          <pc:sldMk cId="1035878181" sldId="301"/>
        </pc:sldMkLst>
      </pc:sldChg>
    </pc:docChg>
  </pc:docChgLst>
  <pc:docChgLst>
    <pc:chgData name="Gabi B. Davidson-Gomez" userId="S::gabriela.b.davidson-gomez@ama-inc.com::ef68afa0-bb8d-4f26-b1ac-ac3b361d606a" providerId="AD" clId="Web-{5CB4B261-7585-1147-49AB-80F9253EC6D9}"/>
    <pc:docChg chg="modSld">
      <pc:chgData name="Gabi B. Davidson-Gomez" userId="S::gabriela.b.davidson-gomez@ama-inc.com::ef68afa0-bb8d-4f26-b1ac-ac3b361d606a" providerId="AD" clId="Web-{5CB4B261-7585-1147-49AB-80F9253EC6D9}" dt="2024-07-24T00:05:53.918" v="635" actId="20577"/>
      <pc:docMkLst>
        <pc:docMk/>
      </pc:docMkLst>
      <pc:sldChg chg="modSp modNotes">
        <pc:chgData name="Gabi B. Davidson-Gomez" userId="S::gabriela.b.davidson-gomez@ama-inc.com::ef68afa0-bb8d-4f26-b1ac-ac3b361d606a" providerId="AD" clId="Web-{5CB4B261-7585-1147-49AB-80F9253EC6D9}" dt="2024-07-23T15:35:51.027" v="273" actId="20577"/>
        <pc:sldMkLst>
          <pc:docMk/>
          <pc:sldMk cId="3321305659" sldId="278"/>
        </pc:sldMkLst>
        <pc:spChg chg="mod">
          <ac:chgData name="Gabi B. Davidson-Gomez" userId="S::gabriela.b.davidson-gomez@ama-inc.com::ef68afa0-bb8d-4f26-b1ac-ac3b361d606a" providerId="AD" clId="Web-{5CB4B261-7585-1147-49AB-80F9253EC6D9}" dt="2024-07-23T15:35:51.027" v="273" actId="20577"/>
          <ac:spMkLst>
            <pc:docMk/>
            <pc:sldMk cId="3321305659" sldId="278"/>
            <ac:spMk id="6" creationId="{3BF594B6-E95D-8EFE-EF8C-1BF1359B1AD0}"/>
          </ac:spMkLst>
        </pc:spChg>
      </pc:sldChg>
      <pc:sldChg chg="modSp delCm modCm modNotes">
        <pc:chgData name="Gabi B. Davidson-Gomez" userId="S::gabriela.b.davidson-gomez@ama-inc.com::ef68afa0-bb8d-4f26-b1ac-ac3b361d606a" providerId="AD" clId="Web-{5CB4B261-7585-1147-49AB-80F9253EC6D9}" dt="2024-07-23T21:01:05.732" v="616"/>
        <pc:sldMkLst>
          <pc:docMk/>
          <pc:sldMk cId="2038017285" sldId="294"/>
        </pc:sldMkLst>
        <pc:spChg chg="mod">
          <ac:chgData name="Gabi B. Davidson-Gomez" userId="S::gabriela.b.davidson-gomez@ama-inc.com::ef68afa0-bb8d-4f26-b1ac-ac3b361d606a" providerId="AD" clId="Web-{5CB4B261-7585-1147-49AB-80F9253EC6D9}" dt="2024-07-23T20:54:45.361" v="367" actId="1076"/>
          <ac:spMkLst>
            <pc:docMk/>
            <pc:sldMk cId="2038017285" sldId="294"/>
            <ac:spMk id="2" creationId="{E96987CB-D479-8F26-1A89-AADA7671C4BD}"/>
          </ac:spMkLst>
        </pc:spChg>
        <pc:spChg chg="mod">
          <ac:chgData name="Gabi B. Davidson-Gomez" userId="S::gabriela.b.davidson-gomez@ama-inc.com::ef68afa0-bb8d-4f26-b1ac-ac3b361d606a" providerId="AD" clId="Web-{5CB4B261-7585-1147-49AB-80F9253EC6D9}" dt="2024-07-23T20:54:45.392" v="368" actId="1076"/>
          <ac:spMkLst>
            <pc:docMk/>
            <pc:sldMk cId="2038017285" sldId="294"/>
            <ac:spMk id="6" creationId="{A537E29D-D20D-EE82-C05F-3C6953029599}"/>
          </ac:spMkLst>
        </pc:spChg>
        <pc:spChg chg="mod">
          <ac:chgData name="Gabi B. Davidson-Gomez" userId="S::gabriela.b.davidson-gomez@ama-inc.com::ef68afa0-bb8d-4f26-b1ac-ac3b361d606a" providerId="AD" clId="Web-{5CB4B261-7585-1147-49AB-80F9253EC6D9}" dt="2024-07-23T20:54:45.424" v="369" actId="1076"/>
          <ac:spMkLst>
            <pc:docMk/>
            <pc:sldMk cId="2038017285" sldId="294"/>
            <ac:spMk id="7" creationId="{564740E8-EB23-930C-6816-7394F2C834FB}"/>
          </ac:spMkLst>
        </pc:spChg>
        <pc:spChg chg="mod">
          <ac:chgData name="Gabi B. Davidson-Gomez" userId="S::gabriela.b.davidson-gomez@ama-inc.com::ef68afa0-bb8d-4f26-b1ac-ac3b361d606a" providerId="AD" clId="Web-{5CB4B261-7585-1147-49AB-80F9253EC6D9}" dt="2024-07-23T20:54:44.892" v="350" actId="1076"/>
          <ac:spMkLst>
            <pc:docMk/>
            <pc:sldMk cId="2038017285" sldId="294"/>
            <ac:spMk id="8" creationId="{8FA8F9DE-2C13-08DD-D326-B12068DAEA89}"/>
          </ac:spMkLst>
        </pc:spChg>
        <pc:spChg chg="mod">
          <ac:chgData name="Gabi B. Davidson-Gomez" userId="S::gabriela.b.davidson-gomez@ama-inc.com::ef68afa0-bb8d-4f26-b1ac-ac3b361d606a" providerId="AD" clId="Web-{5CB4B261-7585-1147-49AB-80F9253EC6D9}" dt="2024-07-23T20:54:44.924" v="351" actId="1076"/>
          <ac:spMkLst>
            <pc:docMk/>
            <pc:sldMk cId="2038017285" sldId="294"/>
            <ac:spMk id="9" creationId="{F77F8E7C-E9D7-1BF4-CB30-3B801B1352E1}"/>
          </ac:spMkLst>
        </pc:spChg>
        <pc:spChg chg="mod">
          <ac:chgData name="Gabi B. Davidson-Gomez" userId="S::gabriela.b.davidson-gomez@ama-inc.com::ef68afa0-bb8d-4f26-b1ac-ac3b361d606a" providerId="AD" clId="Web-{5CB4B261-7585-1147-49AB-80F9253EC6D9}" dt="2024-07-23T20:54:44.939" v="352" actId="1076"/>
          <ac:spMkLst>
            <pc:docMk/>
            <pc:sldMk cId="2038017285" sldId="294"/>
            <ac:spMk id="10" creationId="{90727393-785F-15EC-E9F1-699DF33DA5F3}"/>
          </ac:spMkLst>
        </pc:spChg>
        <pc:spChg chg="mod">
          <ac:chgData name="Gabi B. Davidson-Gomez" userId="S::gabriela.b.davidson-gomez@ama-inc.com::ef68afa0-bb8d-4f26-b1ac-ac3b361d606a" providerId="AD" clId="Web-{5CB4B261-7585-1147-49AB-80F9253EC6D9}" dt="2024-07-23T20:54:44.970" v="353" actId="1076"/>
          <ac:spMkLst>
            <pc:docMk/>
            <pc:sldMk cId="2038017285" sldId="294"/>
            <ac:spMk id="11" creationId="{ACC2D43A-A75C-FED5-2B05-C4744246604E}"/>
          </ac:spMkLst>
        </pc:spChg>
        <pc:spChg chg="mod">
          <ac:chgData name="Gabi B. Davidson-Gomez" userId="S::gabriela.b.davidson-gomez@ama-inc.com::ef68afa0-bb8d-4f26-b1ac-ac3b361d606a" providerId="AD" clId="Web-{5CB4B261-7585-1147-49AB-80F9253EC6D9}" dt="2024-07-23T20:54:45.002" v="354" actId="1076"/>
          <ac:spMkLst>
            <pc:docMk/>
            <pc:sldMk cId="2038017285" sldId="294"/>
            <ac:spMk id="12" creationId="{B7871F85-72A5-DC3F-9848-DBF72DCDCCC3}"/>
          </ac:spMkLst>
        </pc:spChg>
        <pc:spChg chg="mod">
          <ac:chgData name="Gabi B. Davidson-Gomez" userId="S::gabriela.b.davidson-gomez@ama-inc.com::ef68afa0-bb8d-4f26-b1ac-ac3b361d606a" providerId="AD" clId="Web-{5CB4B261-7585-1147-49AB-80F9253EC6D9}" dt="2024-07-23T20:54:45.033" v="355" actId="1076"/>
          <ac:spMkLst>
            <pc:docMk/>
            <pc:sldMk cId="2038017285" sldId="294"/>
            <ac:spMk id="13" creationId="{E26D1D03-CC56-8B67-4C6D-BC4D13417045}"/>
          </ac:spMkLst>
        </pc:spChg>
        <pc:spChg chg="mod">
          <ac:chgData name="Gabi B. Davidson-Gomez" userId="S::gabriela.b.davidson-gomez@ama-inc.com::ef68afa0-bb8d-4f26-b1ac-ac3b361d606a" providerId="AD" clId="Web-{5CB4B261-7585-1147-49AB-80F9253EC6D9}" dt="2024-07-23T20:54:45.064" v="356" actId="1076"/>
          <ac:spMkLst>
            <pc:docMk/>
            <pc:sldMk cId="2038017285" sldId="294"/>
            <ac:spMk id="14" creationId="{533FEEBC-2471-3217-6B72-BFE30DC690F2}"/>
          </ac:spMkLst>
        </pc:spChg>
        <pc:spChg chg="mod">
          <ac:chgData name="Gabi B. Davidson-Gomez" userId="S::gabriela.b.davidson-gomez@ama-inc.com::ef68afa0-bb8d-4f26-b1ac-ac3b361d606a" providerId="AD" clId="Web-{5CB4B261-7585-1147-49AB-80F9253EC6D9}" dt="2024-07-23T20:54:45.096" v="357" actId="1076"/>
          <ac:spMkLst>
            <pc:docMk/>
            <pc:sldMk cId="2038017285" sldId="294"/>
            <ac:spMk id="15" creationId="{8C0059B0-F6E2-44F0-257E-7B73276F9B88}"/>
          </ac:spMkLst>
        </pc:spChg>
        <pc:spChg chg="mod">
          <ac:chgData name="Gabi B. Davidson-Gomez" userId="S::gabriela.b.davidson-gomez@ama-inc.com::ef68afa0-bb8d-4f26-b1ac-ac3b361d606a" providerId="AD" clId="Web-{5CB4B261-7585-1147-49AB-80F9253EC6D9}" dt="2024-07-23T20:54:45.111" v="358" actId="1076"/>
          <ac:spMkLst>
            <pc:docMk/>
            <pc:sldMk cId="2038017285" sldId="294"/>
            <ac:spMk id="16" creationId="{301DDDCE-04F1-2752-B6BF-8656802448A2}"/>
          </ac:spMkLst>
        </pc:spChg>
        <pc:spChg chg="mod">
          <ac:chgData name="Gabi B. Davidson-Gomez" userId="S::gabriela.b.davidson-gomez@ama-inc.com::ef68afa0-bb8d-4f26-b1ac-ac3b361d606a" providerId="AD" clId="Web-{5CB4B261-7585-1147-49AB-80F9253EC6D9}" dt="2024-07-23T20:54:45.142" v="359" actId="1076"/>
          <ac:spMkLst>
            <pc:docMk/>
            <pc:sldMk cId="2038017285" sldId="294"/>
            <ac:spMk id="17" creationId="{2E53D704-8579-6CAC-EAAA-7376518F3DBF}"/>
          </ac:spMkLst>
        </pc:spChg>
        <pc:spChg chg="mod">
          <ac:chgData name="Gabi B. Davidson-Gomez" userId="S::gabriela.b.davidson-gomez@ama-inc.com::ef68afa0-bb8d-4f26-b1ac-ac3b361d606a" providerId="AD" clId="Web-{5CB4B261-7585-1147-49AB-80F9253EC6D9}" dt="2024-07-23T20:54:45.174" v="360" actId="1076"/>
          <ac:spMkLst>
            <pc:docMk/>
            <pc:sldMk cId="2038017285" sldId="294"/>
            <ac:spMk id="18" creationId="{B4703801-BB27-7612-5DC3-C830757C5E1A}"/>
          </ac:spMkLst>
        </pc:spChg>
        <pc:spChg chg="mod">
          <ac:chgData name="Gabi B. Davidson-Gomez" userId="S::gabriela.b.davidson-gomez@ama-inc.com::ef68afa0-bb8d-4f26-b1ac-ac3b361d606a" providerId="AD" clId="Web-{5CB4B261-7585-1147-49AB-80F9253EC6D9}" dt="2024-07-23T20:54:45.189" v="361" actId="1076"/>
          <ac:spMkLst>
            <pc:docMk/>
            <pc:sldMk cId="2038017285" sldId="294"/>
            <ac:spMk id="19" creationId="{65A41161-A32A-8633-38F0-49ABE2E4838C}"/>
          </ac:spMkLst>
        </pc:spChg>
        <pc:spChg chg="mod">
          <ac:chgData name="Gabi B. Davidson-Gomez" userId="S::gabriela.b.davidson-gomez@ama-inc.com::ef68afa0-bb8d-4f26-b1ac-ac3b361d606a" providerId="AD" clId="Web-{5CB4B261-7585-1147-49AB-80F9253EC6D9}" dt="2024-07-23T20:54:45.221" v="362" actId="1076"/>
          <ac:spMkLst>
            <pc:docMk/>
            <pc:sldMk cId="2038017285" sldId="294"/>
            <ac:spMk id="20" creationId="{D4508B46-7011-69BB-E855-D7604F5E1865}"/>
          </ac:spMkLst>
        </pc:spChg>
        <pc:spChg chg="mod">
          <ac:chgData name="Gabi B. Davidson-Gomez" userId="S::gabriela.b.davidson-gomez@ama-inc.com::ef68afa0-bb8d-4f26-b1ac-ac3b361d606a" providerId="AD" clId="Web-{5CB4B261-7585-1147-49AB-80F9253EC6D9}" dt="2024-07-23T20:54:45.252" v="363" actId="1076"/>
          <ac:spMkLst>
            <pc:docMk/>
            <pc:sldMk cId="2038017285" sldId="294"/>
            <ac:spMk id="21" creationId="{788CAA3E-BB48-4BAF-0539-47A9F4E5F08B}"/>
          </ac:spMkLst>
        </pc:spChg>
        <pc:spChg chg="mod">
          <ac:chgData name="Gabi B. Davidson-Gomez" userId="S::gabriela.b.davidson-gomez@ama-inc.com::ef68afa0-bb8d-4f26-b1ac-ac3b361d606a" providerId="AD" clId="Web-{5CB4B261-7585-1147-49AB-80F9253EC6D9}" dt="2024-07-23T20:54:45.283" v="364" actId="1076"/>
          <ac:spMkLst>
            <pc:docMk/>
            <pc:sldMk cId="2038017285" sldId="294"/>
            <ac:spMk id="22" creationId="{B5D928F3-AB32-8292-B199-CB69A699D6BF}"/>
          </ac:spMkLst>
        </pc:spChg>
        <pc:spChg chg="mod">
          <ac:chgData name="Gabi B. Davidson-Gomez" userId="S::gabriela.b.davidson-gomez@ama-inc.com::ef68afa0-bb8d-4f26-b1ac-ac3b361d606a" providerId="AD" clId="Web-{5CB4B261-7585-1147-49AB-80F9253EC6D9}" dt="2024-07-23T20:54:45.314" v="365" actId="1076"/>
          <ac:spMkLst>
            <pc:docMk/>
            <pc:sldMk cId="2038017285" sldId="294"/>
            <ac:spMk id="23" creationId="{5A231632-2556-7B93-C89B-444B522D6687}"/>
          </ac:spMkLst>
        </pc:spChg>
        <pc:spChg chg="mod">
          <ac:chgData name="Gabi B. Davidson-Gomez" userId="S::gabriela.b.davidson-gomez@ama-inc.com::ef68afa0-bb8d-4f26-b1ac-ac3b361d606a" providerId="AD" clId="Web-{5CB4B261-7585-1147-49AB-80F9253EC6D9}" dt="2024-07-23T20:54:45.346" v="366" actId="1076"/>
          <ac:spMkLst>
            <pc:docMk/>
            <pc:sldMk cId="2038017285" sldId="294"/>
            <ac:spMk id="24" creationId="{60D5C7EF-422A-5B20-C078-2C057240A588}"/>
          </ac:spMkLst>
        </pc:spChg>
        <pc:spChg chg="mod">
          <ac:chgData name="Gabi B. Davidson-Gomez" userId="S::gabriela.b.davidson-gomez@ama-inc.com::ef68afa0-bb8d-4f26-b1ac-ac3b361d606a" providerId="AD" clId="Web-{5CB4B261-7585-1147-49AB-80F9253EC6D9}" dt="2024-07-23T20:54:45.455" v="370" actId="1076"/>
          <ac:spMkLst>
            <pc:docMk/>
            <pc:sldMk cId="2038017285" sldId="294"/>
            <ac:spMk id="25" creationId="{DCF2E9E8-215A-9CAD-2B29-8D6470BC7DA4}"/>
          </ac:spMkLst>
        </pc:spChg>
        <pc:spChg chg="mod">
          <ac:chgData name="Gabi B. Davidson-Gomez" userId="S::gabriela.b.davidson-gomez@ama-inc.com::ef68afa0-bb8d-4f26-b1ac-ac3b361d606a" providerId="AD" clId="Web-{5CB4B261-7585-1147-49AB-80F9253EC6D9}" dt="2024-07-23T20:54:45.471" v="371" actId="1076"/>
          <ac:spMkLst>
            <pc:docMk/>
            <pc:sldMk cId="2038017285" sldId="294"/>
            <ac:spMk id="26" creationId="{32BE8D28-C038-591E-F7F3-7B0A0A223E40}"/>
          </ac:spMkLst>
        </pc:spChg>
        <pc:spChg chg="mod">
          <ac:chgData name="Gabi B. Davidson-Gomez" userId="S::gabriela.b.davidson-gomez@ama-inc.com::ef68afa0-bb8d-4f26-b1ac-ac3b361d606a" providerId="AD" clId="Web-{5CB4B261-7585-1147-49AB-80F9253EC6D9}" dt="2024-07-23T20:54:45.502" v="372" actId="1076"/>
          <ac:spMkLst>
            <pc:docMk/>
            <pc:sldMk cId="2038017285" sldId="294"/>
            <ac:spMk id="27" creationId="{F877957F-DB45-7269-976A-19314168390E}"/>
          </ac:spMkLst>
        </pc:spChg>
        <pc:spChg chg="mod">
          <ac:chgData name="Gabi B. Davidson-Gomez" userId="S::gabriela.b.davidson-gomez@ama-inc.com::ef68afa0-bb8d-4f26-b1ac-ac3b361d606a" providerId="AD" clId="Web-{5CB4B261-7585-1147-49AB-80F9253EC6D9}" dt="2024-07-23T20:54:45.533" v="373" actId="1076"/>
          <ac:spMkLst>
            <pc:docMk/>
            <pc:sldMk cId="2038017285" sldId="294"/>
            <ac:spMk id="28" creationId="{A9072657-87DE-CD4E-43B1-C1586AAF8A27}"/>
          </ac:spMkLst>
        </pc:spChg>
        <pc:spChg chg="mod">
          <ac:chgData name="Gabi B. Davidson-Gomez" userId="S::gabriela.b.davidson-gomez@ama-inc.com::ef68afa0-bb8d-4f26-b1ac-ac3b361d606a" providerId="AD" clId="Web-{5CB4B261-7585-1147-49AB-80F9253EC6D9}" dt="2024-07-23T20:54:45.564" v="374" actId="1076"/>
          <ac:spMkLst>
            <pc:docMk/>
            <pc:sldMk cId="2038017285" sldId="294"/>
            <ac:spMk id="29" creationId="{F499E819-786D-6759-E6F4-E6CAD8602368}"/>
          </ac:spMkLst>
        </pc:spChg>
        <pc:spChg chg="mod">
          <ac:chgData name="Gabi B. Davidson-Gomez" userId="S::gabriela.b.davidson-gomez@ama-inc.com::ef68afa0-bb8d-4f26-b1ac-ac3b361d606a" providerId="AD" clId="Web-{5CB4B261-7585-1147-49AB-80F9253EC6D9}" dt="2024-07-23T20:54:45.580" v="375" actId="1076"/>
          <ac:spMkLst>
            <pc:docMk/>
            <pc:sldMk cId="2038017285" sldId="294"/>
            <ac:spMk id="30" creationId="{13F665E8-8958-BC21-C427-FF91301C35E8}"/>
          </ac:spMkLst>
        </pc:spChg>
        <pc:spChg chg="mod">
          <ac:chgData name="Gabi B. Davidson-Gomez" userId="S::gabriela.b.davidson-gomez@ama-inc.com::ef68afa0-bb8d-4f26-b1ac-ac3b361d606a" providerId="AD" clId="Web-{5CB4B261-7585-1147-49AB-80F9253EC6D9}" dt="2024-07-23T20:54:45.611" v="376" actId="1076"/>
          <ac:spMkLst>
            <pc:docMk/>
            <pc:sldMk cId="2038017285" sldId="294"/>
            <ac:spMk id="31" creationId="{C447D97C-2BB3-FAD4-18BC-E8A3175FCD90}"/>
          </ac:spMkLst>
        </pc:spChg>
        <pc:spChg chg="mod">
          <ac:chgData name="Gabi B. Davidson-Gomez" userId="S::gabriela.b.davidson-gomez@ama-inc.com::ef68afa0-bb8d-4f26-b1ac-ac3b361d606a" providerId="AD" clId="Web-{5CB4B261-7585-1147-49AB-80F9253EC6D9}" dt="2024-07-23T20:54:45.642" v="377" actId="1076"/>
          <ac:spMkLst>
            <pc:docMk/>
            <pc:sldMk cId="2038017285" sldId="294"/>
            <ac:spMk id="32" creationId="{69951C69-DB0E-FBAE-9BA8-262A86027671}"/>
          </ac:spMkLst>
        </pc:spChg>
        <pc:spChg chg="mod">
          <ac:chgData name="Gabi B. Davidson-Gomez" userId="S::gabriela.b.davidson-gomez@ama-inc.com::ef68afa0-bb8d-4f26-b1ac-ac3b361d606a" providerId="AD" clId="Web-{5CB4B261-7585-1147-49AB-80F9253EC6D9}" dt="2024-07-23T20:54:45.674" v="378" actId="1076"/>
          <ac:spMkLst>
            <pc:docMk/>
            <pc:sldMk cId="2038017285" sldId="294"/>
            <ac:spMk id="33" creationId="{DBBD420C-FF1B-A397-5229-19F12BD7928C}"/>
          </ac:spMkLst>
        </pc:spChg>
        <pc:spChg chg="mod">
          <ac:chgData name="Gabi B. Davidson-Gomez" userId="S::gabriela.b.davidson-gomez@ama-inc.com::ef68afa0-bb8d-4f26-b1ac-ac3b361d606a" providerId="AD" clId="Web-{5CB4B261-7585-1147-49AB-80F9253EC6D9}" dt="2024-07-23T20:54:45.689" v="379" actId="1076"/>
          <ac:spMkLst>
            <pc:docMk/>
            <pc:sldMk cId="2038017285" sldId="294"/>
            <ac:spMk id="34" creationId="{41B4F3E2-CF54-E0CC-AFAB-B7CC28574086}"/>
          </ac:spMkLst>
        </pc:spChg>
        <pc:spChg chg="mod">
          <ac:chgData name="Gabi B. Davidson-Gomez" userId="S::gabriela.b.davidson-gomez@ama-inc.com::ef68afa0-bb8d-4f26-b1ac-ac3b361d606a" providerId="AD" clId="Web-{5CB4B261-7585-1147-49AB-80F9253EC6D9}" dt="2024-07-23T20:54:45.721" v="380" actId="1076"/>
          <ac:spMkLst>
            <pc:docMk/>
            <pc:sldMk cId="2038017285" sldId="294"/>
            <ac:spMk id="35" creationId="{FB989A44-4F03-71D0-5161-C994490138DA}"/>
          </ac:spMkLst>
        </pc:spChg>
        <pc:spChg chg="mod">
          <ac:chgData name="Gabi B. Davidson-Gomez" userId="S::gabriela.b.davidson-gomez@ama-inc.com::ef68afa0-bb8d-4f26-b1ac-ac3b361d606a" providerId="AD" clId="Web-{5CB4B261-7585-1147-49AB-80F9253EC6D9}" dt="2024-07-23T20:54:45.752" v="381" actId="1076"/>
          <ac:spMkLst>
            <pc:docMk/>
            <pc:sldMk cId="2038017285" sldId="294"/>
            <ac:spMk id="37" creationId="{C5F443EA-9C05-ECE2-ACEF-003C22419920}"/>
          </ac:spMkLst>
        </pc:spChg>
        <pc:spChg chg="mod">
          <ac:chgData name="Gabi B. Davidson-Gomez" userId="S::gabriela.b.davidson-gomez@ama-inc.com::ef68afa0-bb8d-4f26-b1ac-ac3b361d606a" providerId="AD" clId="Web-{5CB4B261-7585-1147-49AB-80F9253EC6D9}" dt="2024-07-23T20:54:45.783" v="382" actId="1076"/>
          <ac:spMkLst>
            <pc:docMk/>
            <pc:sldMk cId="2038017285" sldId="294"/>
            <ac:spMk id="38" creationId="{BC54583E-14A6-07AA-1E4E-55BA6A724D05}"/>
          </ac:spMkLst>
        </pc:spChg>
        <pc:spChg chg="mod">
          <ac:chgData name="Gabi B. Davidson-Gomez" userId="S::gabriela.b.davidson-gomez@ama-inc.com::ef68afa0-bb8d-4f26-b1ac-ac3b361d606a" providerId="AD" clId="Web-{5CB4B261-7585-1147-49AB-80F9253EC6D9}" dt="2024-07-23T20:54:45.814" v="383" actId="1076"/>
          <ac:spMkLst>
            <pc:docMk/>
            <pc:sldMk cId="2038017285" sldId="294"/>
            <ac:spMk id="39" creationId="{0EFC4D5D-4103-C732-AB51-E6F9B4A8F8CF}"/>
          </ac:spMkLst>
        </pc:spChg>
        <pc:spChg chg="mod">
          <ac:chgData name="Gabi B. Davidson-Gomez" userId="S::gabriela.b.davidson-gomez@ama-inc.com::ef68afa0-bb8d-4f26-b1ac-ac3b361d606a" providerId="AD" clId="Web-{5CB4B261-7585-1147-49AB-80F9253EC6D9}" dt="2024-07-23T20:54:45.830" v="384" actId="1076"/>
          <ac:spMkLst>
            <pc:docMk/>
            <pc:sldMk cId="2038017285" sldId="294"/>
            <ac:spMk id="40" creationId="{40541F89-3A2B-31AF-A35A-1A6350DB9F6C}"/>
          </ac:spMkLst>
        </pc:spChg>
        <pc:spChg chg="mod">
          <ac:chgData name="Gabi B. Davidson-Gomez" userId="S::gabriela.b.davidson-gomez@ama-inc.com::ef68afa0-bb8d-4f26-b1ac-ac3b361d606a" providerId="AD" clId="Web-{5CB4B261-7585-1147-49AB-80F9253EC6D9}" dt="2024-07-23T20:54:45.861" v="385" actId="1076"/>
          <ac:spMkLst>
            <pc:docMk/>
            <pc:sldMk cId="2038017285" sldId="294"/>
            <ac:spMk id="41" creationId="{F9596A23-42B4-6358-4FBF-5EDA18CDCE17}"/>
          </ac:spMkLst>
        </pc:spChg>
        <pc:spChg chg="mod">
          <ac:chgData name="Gabi B. Davidson-Gomez" userId="S::gabriela.b.davidson-gomez@ama-inc.com::ef68afa0-bb8d-4f26-b1ac-ac3b361d606a" providerId="AD" clId="Web-{5CB4B261-7585-1147-49AB-80F9253EC6D9}" dt="2024-07-23T20:54:45.892" v="386" actId="1076"/>
          <ac:spMkLst>
            <pc:docMk/>
            <pc:sldMk cId="2038017285" sldId="294"/>
            <ac:spMk id="42" creationId="{3650C157-023E-2F31-37B1-D6A769CB9FE7}"/>
          </ac:spMkLst>
        </pc:spChg>
        <pc:spChg chg="mod">
          <ac:chgData name="Gabi B. Davidson-Gomez" userId="S::gabriela.b.davidson-gomez@ama-inc.com::ef68afa0-bb8d-4f26-b1ac-ac3b361d606a" providerId="AD" clId="Web-{5CB4B261-7585-1147-49AB-80F9253EC6D9}" dt="2024-07-23T20:54:45.924" v="387" actId="1076"/>
          <ac:spMkLst>
            <pc:docMk/>
            <pc:sldMk cId="2038017285" sldId="294"/>
            <ac:spMk id="43" creationId="{F7062C57-5435-B8FC-EDE7-D03F95919F97}"/>
          </ac:spMkLst>
        </pc:spChg>
        <pc:spChg chg="mod">
          <ac:chgData name="Gabi B. Davidson-Gomez" userId="S::gabriela.b.davidson-gomez@ama-inc.com::ef68afa0-bb8d-4f26-b1ac-ac3b361d606a" providerId="AD" clId="Web-{5CB4B261-7585-1147-49AB-80F9253EC6D9}" dt="2024-07-23T20:54:45.955" v="388" actId="1076"/>
          <ac:spMkLst>
            <pc:docMk/>
            <pc:sldMk cId="2038017285" sldId="294"/>
            <ac:spMk id="44" creationId="{2308B36C-D11A-ADB9-0557-128304297068}"/>
          </ac:spMkLst>
        </pc:spChg>
        <pc:spChg chg="mod">
          <ac:chgData name="Gabi B. Davidson-Gomez" userId="S::gabriela.b.davidson-gomez@ama-inc.com::ef68afa0-bb8d-4f26-b1ac-ac3b361d606a" providerId="AD" clId="Web-{5CB4B261-7585-1147-49AB-80F9253EC6D9}" dt="2024-07-23T20:54:45.986" v="389" actId="1076"/>
          <ac:spMkLst>
            <pc:docMk/>
            <pc:sldMk cId="2038017285" sldId="294"/>
            <ac:spMk id="45" creationId="{1B7D5EA5-866F-EFE6-91AF-2A0A67C3148A}"/>
          </ac:spMkLst>
        </pc:spChg>
        <pc:spChg chg="mod">
          <ac:chgData name="Gabi B. Davidson-Gomez" userId="S::gabriela.b.davidson-gomez@ama-inc.com::ef68afa0-bb8d-4f26-b1ac-ac3b361d606a" providerId="AD" clId="Web-{5CB4B261-7585-1147-49AB-80F9253EC6D9}" dt="2024-07-23T20:54:46.017" v="390" actId="1076"/>
          <ac:spMkLst>
            <pc:docMk/>
            <pc:sldMk cId="2038017285" sldId="294"/>
            <ac:spMk id="46" creationId="{DE7E2FDE-E1D8-B8C2-4B42-F9F85D214F0A}"/>
          </ac:spMkLst>
        </pc:spChg>
        <pc:spChg chg="mod">
          <ac:chgData name="Gabi B. Davidson-Gomez" userId="S::gabriela.b.davidson-gomez@ama-inc.com::ef68afa0-bb8d-4f26-b1ac-ac3b361d606a" providerId="AD" clId="Web-{5CB4B261-7585-1147-49AB-80F9253EC6D9}" dt="2024-07-23T20:54:46.064" v="391" actId="1076"/>
          <ac:spMkLst>
            <pc:docMk/>
            <pc:sldMk cId="2038017285" sldId="294"/>
            <ac:spMk id="47" creationId="{AC20215C-F33A-8192-B336-B0178C335CBE}"/>
          </ac:spMkLst>
        </pc:spChg>
        <pc:spChg chg="mod">
          <ac:chgData name="Gabi B. Davidson-Gomez" userId="S::gabriela.b.davidson-gomez@ama-inc.com::ef68afa0-bb8d-4f26-b1ac-ac3b361d606a" providerId="AD" clId="Web-{5CB4B261-7585-1147-49AB-80F9253EC6D9}" dt="2024-07-23T20:54:46.111" v="392" actId="1076"/>
          <ac:spMkLst>
            <pc:docMk/>
            <pc:sldMk cId="2038017285" sldId="294"/>
            <ac:spMk id="48" creationId="{45BDB183-3357-59DB-FFC5-7C151EDA8C26}"/>
          </ac:spMkLst>
        </pc:spChg>
        <pc:spChg chg="mod">
          <ac:chgData name="Gabi B. Davidson-Gomez" userId="S::gabriela.b.davidson-gomez@ama-inc.com::ef68afa0-bb8d-4f26-b1ac-ac3b361d606a" providerId="AD" clId="Web-{5CB4B261-7585-1147-49AB-80F9253EC6D9}" dt="2024-07-23T20:54:46.142" v="393" actId="1076"/>
          <ac:spMkLst>
            <pc:docMk/>
            <pc:sldMk cId="2038017285" sldId="294"/>
            <ac:spMk id="49" creationId="{99F230B9-F2A1-744A-AA0B-DCC7877A27E1}"/>
          </ac:spMkLst>
        </pc:spChg>
        <pc:spChg chg="mod">
          <ac:chgData name="Gabi B. Davidson-Gomez" userId="S::gabriela.b.davidson-gomez@ama-inc.com::ef68afa0-bb8d-4f26-b1ac-ac3b361d606a" providerId="AD" clId="Web-{5CB4B261-7585-1147-49AB-80F9253EC6D9}" dt="2024-07-23T20:54:46.174" v="394" actId="1076"/>
          <ac:spMkLst>
            <pc:docMk/>
            <pc:sldMk cId="2038017285" sldId="294"/>
            <ac:spMk id="50" creationId="{3E1248FC-5639-164D-0371-F6A571A01740}"/>
          </ac:spMkLst>
        </pc:spChg>
        <pc:spChg chg="mod">
          <ac:chgData name="Gabi B. Davidson-Gomez" userId="S::gabriela.b.davidson-gomez@ama-inc.com::ef68afa0-bb8d-4f26-b1ac-ac3b361d606a" providerId="AD" clId="Web-{5CB4B261-7585-1147-49AB-80F9253EC6D9}" dt="2024-07-23T20:54:46.205" v="395" actId="1076"/>
          <ac:spMkLst>
            <pc:docMk/>
            <pc:sldMk cId="2038017285" sldId="294"/>
            <ac:spMk id="51" creationId="{85DF321A-2C63-702D-4902-CCCDAD5F7C79}"/>
          </ac:spMkLst>
        </pc:spChg>
        <pc:spChg chg="mod">
          <ac:chgData name="Gabi B. Davidson-Gomez" userId="S::gabriela.b.davidson-gomez@ama-inc.com::ef68afa0-bb8d-4f26-b1ac-ac3b361d606a" providerId="AD" clId="Web-{5CB4B261-7585-1147-49AB-80F9253EC6D9}" dt="2024-07-23T20:54:46.236" v="396" actId="1076"/>
          <ac:spMkLst>
            <pc:docMk/>
            <pc:sldMk cId="2038017285" sldId="294"/>
            <ac:spMk id="52" creationId="{2EC4138A-6C14-7523-015E-F8E878E4F93B}"/>
          </ac:spMkLst>
        </pc:spChg>
        <pc:spChg chg="mod">
          <ac:chgData name="Gabi B. Davidson-Gomez" userId="S::gabriela.b.davidson-gomez@ama-inc.com::ef68afa0-bb8d-4f26-b1ac-ac3b361d606a" providerId="AD" clId="Web-{5CB4B261-7585-1147-49AB-80F9253EC6D9}" dt="2024-07-23T20:54:46.267" v="397" actId="1076"/>
          <ac:spMkLst>
            <pc:docMk/>
            <pc:sldMk cId="2038017285" sldId="294"/>
            <ac:spMk id="53" creationId="{CBD28DEF-5136-983A-542D-C75984609687}"/>
          </ac:spMkLst>
        </pc:spChg>
        <pc:spChg chg="mod">
          <ac:chgData name="Gabi B. Davidson-Gomez" userId="S::gabriela.b.davidson-gomez@ama-inc.com::ef68afa0-bb8d-4f26-b1ac-ac3b361d606a" providerId="AD" clId="Web-{5CB4B261-7585-1147-49AB-80F9253EC6D9}" dt="2024-07-23T20:54:46.299" v="398" actId="1076"/>
          <ac:spMkLst>
            <pc:docMk/>
            <pc:sldMk cId="2038017285" sldId="294"/>
            <ac:spMk id="54" creationId="{5A293022-4292-6DA8-B58D-FE2B40B9F3E6}"/>
          </ac:spMkLst>
        </pc:spChg>
        <pc:spChg chg="mod">
          <ac:chgData name="Gabi B. Davidson-Gomez" userId="S::gabriela.b.davidson-gomez@ama-inc.com::ef68afa0-bb8d-4f26-b1ac-ac3b361d606a" providerId="AD" clId="Web-{5CB4B261-7585-1147-49AB-80F9253EC6D9}" dt="2024-07-23T20:54:46.330" v="399" actId="1076"/>
          <ac:spMkLst>
            <pc:docMk/>
            <pc:sldMk cId="2038017285" sldId="294"/>
            <ac:spMk id="55" creationId="{7E7B949C-53E5-4C5D-74B3-51BA6B8916F9}"/>
          </ac:spMkLst>
        </pc:spChg>
        <pc:spChg chg="mod">
          <ac:chgData name="Gabi B. Davidson-Gomez" userId="S::gabriela.b.davidson-gomez@ama-inc.com::ef68afa0-bb8d-4f26-b1ac-ac3b361d606a" providerId="AD" clId="Web-{5CB4B261-7585-1147-49AB-80F9253EC6D9}" dt="2024-07-23T20:54:46.361" v="400" actId="1076"/>
          <ac:spMkLst>
            <pc:docMk/>
            <pc:sldMk cId="2038017285" sldId="294"/>
            <ac:spMk id="56" creationId="{3F5534C3-3B86-0DEF-8E0D-A711C9B62249}"/>
          </ac:spMkLst>
        </pc:spChg>
        <pc:spChg chg="mod">
          <ac:chgData name="Gabi B. Davidson-Gomez" userId="S::gabriela.b.davidson-gomez@ama-inc.com::ef68afa0-bb8d-4f26-b1ac-ac3b361d606a" providerId="AD" clId="Web-{5CB4B261-7585-1147-49AB-80F9253EC6D9}" dt="2024-07-23T20:54:46.392" v="401" actId="1076"/>
          <ac:spMkLst>
            <pc:docMk/>
            <pc:sldMk cId="2038017285" sldId="294"/>
            <ac:spMk id="57" creationId="{5A2C56C2-1E7E-CD8D-3F79-3764C6955799}"/>
          </ac:spMkLst>
        </pc:spChg>
        <pc:spChg chg="mod">
          <ac:chgData name="Gabi B. Davidson-Gomez" userId="S::gabriela.b.davidson-gomez@ama-inc.com::ef68afa0-bb8d-4f26-b1ac-ac3b361d606a" providerId="AD" clId="Web-{5CB4B261-7585-1147-49AB-80F9253EC6D9}" dt="2024-07-23T20:54:46.408" v="402" actId="1076"/>
          <ac:spMkLst>
            <pc:docMk/>
            <pc:sldMk cId="2038017285" sldId="294"/>
            <ac:spMk id="58" creationId="{F741B260-44EE-6C44-CCE9-53BD38F3E074}"/>
          </ac:spMkLst>
        </pc:spChg>
        <pc:spChg chg="mod">
          <ac:chgData name="Gabi B. Davidson-Gomez" userId="S::gabriela.b.davidson-gomez@ama-inc.com::ef68afa0-bb8d-4f26-b1ac-ac3b361d606a" providerId="AD" clId="Web-{5CB4B261-7585-1147-49AB-80F9253EC6D9}" dt="2024-07-23T20:54:46.439" v="403" actId="1076"/>
          <ac:spMkLst>
            <pc:docMk/>
            <pc:sldMk cId="2038017285" sldId="294"/>
            <ac:spMk id="59" creationId="{A5704907-75E3-3D17-9A41-2D04878A52C0}"/>
          </ac:spMkLst>
        </pc:spChg>
        <pc:spChg chg="mod">
          <ac:chgData name="Gabi B. Davidson-Gomez" userId="S::gabriela.b.davidson-gomez@ama-inc.com::ef68afa0-bb8d-4f26-b1ac-ac3b361d606a" providerId="AD" clId="Web-{5CB4B261-7585-1147-49AB-80F9253EC6D9}" dt="2024-07-23T20:54:46.471" v="404" actId="1076"/>
          <ac:spMkLst>
            <pc:docMk/>
            <pc:sldMk cId="2038017285" sldId="294"/>
            <ac:spMk id="60" creationId="{907CC99F-A011-CBAF-D783-4297D5124A72}"/>
          </ac:spMkLst>
        </pc:spChg>
        <pc:spChg chg="mod">
          <ac:chgData name="Gabi B. Davidson-Gomez" userId="S::gabriela.b.davidson-gomez@ama-inc.com::ef68afa0-bb8d-4f26-b1ac-ac3b361d606a" providerId="AD" clId="Web-{5CB4B261-7585-1147-49AB-80F9253EC6D9}" dt="2024-07-23T20:54:46.502" v="405" actId="1076"/>
          <ac:spMkLst>
            <pc:docMk/>
            <pc:sldMk cId="2038017285" sldId="294"/>
            <ac:spMk id="61" creationId="{1F081411-B6CB-C6B8-A3C5-F3860CCF3A8C}"/>
          </ac:spMkLst>
        </pc:spChg>
        <pc:spChg chg="mod">
          <ac:chgData name="Gabi B. Davidson-Gomez" userId="S::gabriela.b.davidson-gomez@ama-inc.com::ef68afa0-bb8d-4f26-b1ac-ac3b361d606a" providerId="AD" clId="Web-{5CB4B261-7585-1147-49AB-80F9253EC6D9}" dt="2024-07-23T20:54:46.549" v="406" actId="1076"/>
          <ac:spMkLst>
            <pc:docMk/>
            <pc:sldMk cId="2038017285" sldId="294"/>
            <ac:spMk id="62" creationId="{760CA89A-ADBB-99FD-CEFB-773F3713CBB3}"/>
          </ac:spMkLst>
        </pc:spChg>
        <pc:spChg chg="mod">
          <ac:chgData name="Gabi B. Davidson-Gomez" userId="S::gabriela.b.davidson-gomez@ama-inc.com::ef68afa0-bb8d-4f26-b1ac-ac3b361d606a" providerId="AD" clId="Web-{5CB4B261-7585-1147-49AB-80F9253EC6D9}" dt="2024-07-23T20:54:46.580" v="407" actId="1076"/>
          <ac:spMkLst>
            <pc:docMk/>
            <pc:sldMk cId="2038017285" sldId="294"/>
            <ac:spMk id="63" creationId="{82D9330C-2192-13C7-91E5-FE0234565D69}"/>
          </ac:spMkLst>
        </pc:spChg>
        <pc:spChg chg="mod">
          <ac:chgData name="Gabi B. Davidson-Gomez" userId="S::gabriela.b.davidson-gomez@ama-inc.com::ef68afa0-bb8d-4f26-b1ac-ac3b361d606a" providerId="AD" clId="Web-{5CB4B261-7585-1147-49AB-80F9253EC6D9}" dt="2024-07-23T20:54:46.596" v="408" actId="1076"/>
          <ac:spMkLst>
            <pc:docMk/>
            <pc:sldMk cId="2038017285" sldId="294"/>
            <ac:spMk id="64" creationId="{DBFE6455-4C3F-E8B6-AC4E-0D788686A759}"/>
          </ac:spMkLst>
        </pc:spChg>
        <pc:spChg chg="mod">
          <ac:chgData name="Gabi B. Davidson-Gomez" userId="S::gabriela.b.davidson-gomez@ama-inc.com::ef68afa0-bb8d-4f26-b1ac-ac3b361d606a" providerId="AD" clId="Web-{5CB4B261-7585-1147-49AB-80F9253EC6D9}" dt="2024-07-23T20:54:46.627" v="409" actId="1076"/>
          <ac:spMkLst>
            <pc:docMk/>
            <pc:sldMk cId="2038017285" sldId="294"/>
            <ac:spMk id="65" creationId="{27A09229-059E-7873-4357-5E15110EF281}"/>
          </ac:spMkLst>
        </pc:spChg>
        <pc:spChg chg="mod">
          <ac:chgData name="Gabi B. Davidson-Gomez" userId="S::gabriela.b.davidson-gomez@ama-inc.com::ef68afa0-bb8d-4f26-b1ac-ac3b361d606a" providerId="AD" clId="Web-{5CB4B261-7585-1147-49AB-80F9253EC6D9}" dt="2024-07-23T20:54:46.658" v="410" actId="1076"/>
          <ac:spMkLst>
            <pc:docMk/>
            <pc:sldMk cId="2038017285" sldId="294"/>
            <ac:spMk id="66" creationId="{42540C4C-0D1A-539C-A3C2-5791B99A9ADC}"/>
          </ac:spMkLst>
        </pc:spChg>
        <pc:picChg chg="mod">
          <ac:chgData name="Gabi B. Davidson-Gomez" userId="S::gabriela.b.davidson-gomez@ama-inc.com::ef68afa0-bb8d-4f26-b1ac-ac3b361d606a" providerId="AD" clId="Web-{5CB4B261-7585-1147-49AB-80F9253EC6D9}" dt="2024-07-23T20:54:44.861" v="349" actId="1076"/>
          <ac:picMkLst>
            <pc:docMk/>
            <pc:sldMk cId="2038017285" sldId="294"/>
            <ac:picMk id="3" creationId="{99FB35FC-1FFF-0474-D116-9350CF8F2541}"/>
          </ac:picMkLst>
        </pc:picChg>
        <pc:extLst>
          <p:ext xmlns:p="http://schemas.openxmlformats.org/presentationml/2006/main" uri="{D6D511B9-2390-475A-947B-AFAB55BFBCF1}">
            <pc226:cmChg xmlns:pc226="http://schemas.microsoft.com/office/powerpoint/2022/06/main/command" chg="del">
              <pc226:chgData name="Gabi B. Davidson-Gomez" userId="S::gabriela.b.davidson-gomez@ama-inc.com::ef68afa0-bb8d-4f26-b1ac-ac3b361d606a" providerId="AD" clId="Web-{5CB4B261-7585-1147-49AB-80F9253EC6D9}" dt="2024-07-23T21:01:05.732" v="616"/>
              <pc2:cmMkLst xmlns:pc2="http://schemas.microsoft.com/office/powerpoint/2019/9/main/command">
                <pc:docMk/>
                <pc:sldMk cId="2038017285" sldId="294"/>
                <pc2:cmMk id="{C54DEA62-4081-4AFE-9E2D-EF067A3DC6F0}"/>
              </pc2:cmMkLst>
              <pc226:cmRplyChg chg="mod modRxn">
                <pc226:chgData name="Gabi B. Davidson-Gomez" userId="S::gabriela.b.davidson-gomez@ama-inc.com::ef68afa0-bb8d-4f26-b1ac-ac3b361d606a" providerId="AD" clId="Web-{5CB4B261-7585-1147-49AB-80F9253EC6D9}" dt="2024-07-23T21:01:02.544" v="615"/>
                <pc2:cmRplyMkLst xmlns:pc2="http://schemas.microsoft.com/office/powerpoint/2019/9/main/command">
                  <pc:docMk/>
                  <pc:sldMk cId="2038017285" sldId="294"/>
                  <pc2:cmMk id="{C54DEA62-4081-4AFE-9E2D-EF067A3DC6F0}"/>
                  <pc2:cmRplyMk id="{CA9A039E-414E-473E-9998-A24ADBA0BB4E}"/>
                </pc2:cmRplyMkLst>
              </pc226:cmRplyChg>
              <pc226:cmRplyChg chg="add">
                <pc226:chgData name="Gabi B. Davidson-Gomez" userId="S::gabriela.b.davidson-gomez@ama-inc.com::ef68afa0-bb8d-4f26-b1ac-ac3b361d606a" providerId="AD" clId="Web-{5CB4B261-7585-1147-49AB-80F9253EC6D9}" dt="2024-07-23T20:55:00.940" v="411"/>
                <pc2:cmRplyMkLst xmlns:pc2="http://schemas.microsoft.com/office/powerpoint/2019/9/main/command">
                  <pc:docMk/>
                  <pc:sldMk cId="2038017285" sldId="294"/>
                  <pc2:cmMk id="{C54DEA62-4081-4AFE-9E2D-EF067A3DC6F0}"/>
                  <pc2:cmRplyMk id="{FCE5E4B1-C966-42C9-AFAE-70788647BE99}"/>
                </pc2:cmRplyMkLst>
              </pc226:cmRplyChg>
              <pc226:cmRplyChg chg="add">
                <pc226:chgData name="Gabi B. Davidson-Gomez" userId="S::gabriela.b.davidson-gomez@ama-inc.com::ef68afa0-bb8d-4f26-b1ac-ac3b361d606a" providerId="AD" clId="Web-{5CB4B261-7585-1147-49AB-80F9253EC6D9}" dt="2024-07-23T20:53:36.434" v="348"/>
                <pc2:cmRplyMkLst xmlns:pc2="http://schemas.microsoft.com/office/powerpoint/2019/9/main/command">
                  <pc:docMk/>
                  <pc:sldMk cId="2038017285" sldId="294"/>
                  <pc2:cmMk id="{C54DEA62-4081-4AFE-9E2D-EF067A3DC6F0}"/>
                  <pc2:cmRplyMk id="{C8D3C2D9-2E5A-4F7A-ADAE-C9030680B675}"/>
                </pc2:cmRplyMkLst>
              </pc226:cmRplyChg>
            </pc226:cmChg>
          </p:ext>
        </pc:extLst>
      </pc:sldChg>
      <pc:sldChg chg="addSp modSp modNotes">
        <pc:chgData name="Gabi B. Davidson-Gomez" userId="S::gabriela.b.davidson-gomez@ama-inc.com::ef68afa0-bb8d-4f26-b1ac-ac3b361d606a" providerId="AD" clId="Web-{5CB4B261-7585-1147-49AB-80F9253EC6D9}" dt="2024-07-24T00:05:53.293" v="633" actId="20577"/>
        <pc:sldMkLst>
          <pc:docMk/>
          <pc:sldMk cId="2218401564" sldId="300"/>
        </pc:sldMkLst>
        <pc:spChg chg="mod">
          <ac:chgData name="Gabi B. Davidson-Gomez" userId="S::gabriela.b.davidson-gomez@ama-inc.com::ef68afa0-bb8d-4f26-b1ac-ac3b361d606a" providerId="AD" clId="Web-{5CB4B261-7585-1147-49AB-80F9253EC6D9}" dt="2024-07-24T00:05:52.793" v="630" actId="20577"/>
          <ac:spMkLst>
            <pc:docMk/>
            <pc:sldMk cId="2218401564" sldId="300"/>
            <ac:spMk id="9" creationId="{8F2F4EBB-B22D-1931-B98F-C84FE6CDD0CB}"/>
          </ac:spMkLst>
        </pc:spChg>
        <pc:spChg chg="mod">
          <ac:chgData name="Gabi B. Davidson-Gomez" userId="S::gabriela.b.davidson-gomez@ama-inc.com::ef68afa0-bb8d-4f26-b1ac-ac3b361d606a" providerId="AD" clId="Web-{5CB4B261-7585-1147-49AB-80F9253EC6D9}" dt="2024-07-24T00:00:29.893" v="625" actId="20577"/>
          <ac:spMkLst>
            <pc:docMk/>
            <pc:sldMk cId="2218401564" sldId="300"/>
            <ac:spMk id="14" creationId="{928F018B-5D25-A275-5162-9D2B45FB4125}"/>
          </ac:spMkLst>
        </pc:spChg>
        <pc:spChg chg="mod">
          <ac:chgData name="Gabi B. Davidson-Gomez" userId="S::gabriela.b.davidson-gomez@ama-inc.com::ef68afa0-bb8d-4f26-b1ac-ac3b361d606a" providerId="AD" clId="Web-{5CB4B261-7585-1147-49AB-80F9253EC6D9}" dt="2024-07-24T00:05:53.293" v="633" actId="20577"/>
          <ac:spMkLst>
            <pc:docMk/>
            <pc:sldMk cId="2218401564" sldId="300"/>
            <ac:spMk id="20" creationId="{A2A403B3-56A8-87DE-8013-00A28BEFDA1D}"/>
          </ac:spMkLst>
        </pc:spChg>
        <pc:picChg chg="add mod ord">
          <ac:chgData name="Gabi B. Davidson-Gomez" userId="S::gabriela.b.davidson-gomez@ama-inc.com::ef68afa0-bb8d-4f26-b1ac-ac3b361d606a" providerId="AD" clId="Web-{5CB4B261-7585-1147-49AB-80F9253EC6D9}" dt="2024-07-24T00:00:29.846" v="624" actId="1076"/>
          <ac:picMkLst>
            <pc:docMk/>
            <pc:sldMk cId="2218401564" sldId="300"/>
            <ac:picMk id="4" creationId="{EB11F29C-2344-4214-6E11-1963AACBCE68}"/>
          </ac:picMkLst>
        </pc:picChg>
      </pc:sldChg>
      <pc:sldChg chg="modNotes">
        <pc:chgData name="Gabi B. Davidson-Gomez" userId="S::gabriela.b.davidson-gomez@ama-inc.com::ef68afa0-bb8d-4f26-b1ac-ac3b361d606a" providerId="AD" clId="Web-{5CB4B261-7585-1147-49AB-80F9253EC6D9}" dt="2024-07-23T21:00:35.902" v="614"/>
        <pc:sldMkLst>
          <pc:docMk/>
          <pc:sldMk cId="2792069442" sldId="305"/>
        </pc:sldMkLst>
      </pc:sldChg>
      <pc:sldChg chg="modSp">
        <pc:chgData name="Gabi B. Davidson-Gomez" userId="S::gabriela.b.davidson-gomez@ama-inc.com::ef68afa0-bb8d-4f26-b1ac-ac3b361d606a" providerId="AD" clId="Web-{5CB4B261-7585-1147-49AB-80F9253EC6D9}" dt="2024-07-24T00:05:53.918" v="635" actId="20577"/>
        <pc:sldMkLst>
          <pc:docMk/>
          <pc:sldMk cId="404519697" sldId="307"/>
        </pc:sldMkLst>
        <pc:spChg chg="mod">
          <ac:chgData name="Gabi B. Davidson-Gomez" userId="S::gabriela.b.davidson-gomez@ama-inc.com::ef68afa0-bb8d-4f26-b1ac-ac3b361d606a" providerId="AD" clId="Web-{5CB4B261-7585-1147-49AB-80F9253EC6D9}" dt="2024-07-24T00:05:53.918" v="635" actId="20577"/>
          <ac:spMkLst>
            <pc:docMk/>
            <pc:sldMk cId="404519697" sldId="307"/>
            <ac:spMk id="9" creationId="{53703D3D-A59F-2643-118B-4CE1FFF57BD1}"/>
          </ac:spMkLst>
        </pc:spChg>
      </pc:sldChg>
    </pc:docChg>
  </pc:docChgLst>
  <pc:docChgLst>
    <pc:chgData name="Brenna R. Bruffey" userId="3c6e92b4-bc09-470b-abbc-9e397d662ced" providerId="ADAL" clId="{FD6735AE-5D68-4F1E-B17A-3160AF9F209A}"/>
    <pc:docChg chg="undo custSel delSld modSld sldOrd">
      <pc:chgData name="Brenna R. Bruffey" userId="3c6e92b4-bc09-470b-abbc-9e397d662ced" providerId="ADAL" clId="{FD6735AE-5D68-4F1E-B17A-3160AF9F209A}" dt="2024-07-23T15:48:37.987" v="4094" actId="20577"/>
      <pc:docMkLst>
        <pc:docMk/>
      </pc:docMkLst>
      <pc:sldChg chg="del">
        <pc:chgData name="Brenna R. Bruffey" userId="3c6e92b4-bc09-470b-abbc-9e397d662ced" providerId="ADAL" clId="{FD6735AE-5D68-4F1E-B17A-3160AF9F209A}" dt="2024-07-17T18:17:39.893" v="1002" actId="47"/>
        <pc:sldMkLst>
          <pc:docMk/>
          <pc:sldMk cId="301840353" sldId="257"/>
        </pc:sldMkLst>
      </pc:sldChg>
      <pc:sldChg chg="del addCm">
        <pc:chgData name="Brenna R. Bruffey" userId="3c6e92b4-bc09-470b-abbc-9e397d662ced" providerId="ADAL" clId="{FD6735AE-5D68-4F1E-B17A-3160AF9F209A}" dt="2024-07-18T17:46:39.044" v="2245" actId="2696"/>
        <pc:sldMkLst>
          <pc:docMk/>
          <pc:sldMk cId="3159649281" sldId="258"/>
        </pc:sldMkLst>
      </pc:sldChg>
      <pc:sldChg chg="del">
        <pc:chgData name="Brenna R. Bruffey" userId="3c6e92b4-bc09-470b-abbc-9e397d662ced" providerId="ADAL" clId="{FD6735AE-5D68-4F1E-B17A-3160AF9F209A}" dt="2024-07-17T18:16:40.197" v="996" actId="47"/>
        <pc:sldMkLst>
          <pc:docMk/>
          <pc:sldMk cId="2435648006" sldId="259"/>
        </pc:sldMkLst>
      </pc:sldChg>
      <pc:sldChg chg="del">
        <pc:chgData name="Brenna R. Bruffey" userId="3c6e92b4-bc09-470b-abbc-9e397d662ced" providerId="ADAL" clId="{FD6735AE-5D68-4F1E-B17A-3160AF9F209A}" dt="2024-07-17T18:16:48.406" v="997" actId="47"/>
        <pc:sldMkLst>
          <pc:docMk/>
          <pc:sldMk cId="2083082551" sldId="260"/>
        </pc:sldMkLst>
      </pc:sldChg>
      <pc:sldChg chg="del">
        <pc:chgData name="Brenna R. Bruffey" userId="3c6e92b4-bc09-470b-abbc-9e397d662ced" providerId="ADAL" clId="{FD6735AE-5D68-4F1E-B17A-3160AF9F209A}" dt="2024-07-17T18:16:55.250" v="998" actId="47"/>
        <pc:sldMkLst>
          <pc:docMk/>
          <pc:sldMk cId="2878901394" sldId="261"/>
        </pc:sldMkLst>
      </pc:sldChg>
      <pc:sldChg chg="del">
        <pc:chgData name="Brenna R. Bruffey" userId="3c6e92b4-bc09-470b-abbc-9e397d662ced" providerId="ADAL" clId="{FD6735AE-5D68-4F1E-B17A-3160AF9F209A}" dt="2024-07-17T18:17:06.733" v="999" actId="47"/>
        <pc:sldMkLst>
          <pc:docMk/>
          <pc:sldMk cId="1864519671" sldId="262"/>
        </pc:sldMkLst>
      </pc:sldChg>
      <pc:sldChg chg="del">
        <pc:chgData name="Brenna R. Bruffey" userId="3c6e92b4-bc09-470b-abbc-9e397d662ced" providerId="ADAL" clId="{FD6735AE-5D68-4F1E-B17A-3160AF9F209A}" dt="2024-07-22T16:13:23.996" v="2410" actId="47"/>
        <pc:sldMkLst>
          <pc:docMk/>
          <pc:sldMk cId="1688585869" sldId="263"/>
        </pc:sldMkLst>
      </pc:sldChg>
      <pc:sldChg chg="del">
        <pc:chgData name="Brenna R. Bruffey" userId="3c6e92b4-bc09-470b-abbc-9e397d662ced" providerId="ADAL" clId="{FD6735AE-5D68-4F1E-B17A-3160AF9F209A}" dt="2024-07-17T18:17:34.411" v="1000" actId="47"/>
        <pc:sldMkLst>
          <pc:docMk/>
          <pc:sldMk cId="2294958056" sldId="264"/>
        </pc:sldMkLst>
      </pc:sldChg>
      <pc:sldChg chg="del">
        <pc:chgData name="Brenna R. Bruffey" userId="3c6e92b4-bc09-470b-abbc-9e397d662ced" providerId="ADAL" clId="{FD6735AE-5D68-4F1E-B17A-3160AF9F209A}" dt="2024-07-17T18:17:37.724" v="1001" actId="47"/>
        <pc:sldMkLst>
          <pc:docMk/>
          <pc:sldMk cId="3734540468" sldId="265"/>
        </pc:sldMkLst>
      </pc:sldChg>
      <pc:sldChg chg="del">
        <pc:chgData name="Brenna R. Bruffey" userId="3c6e92b4-bc09-470b-abbc-9e397d662ced" providerId="ADAL" clId="{FD6735AE-5D68-4F1E-B17A-3160AF9F209A}" dt="2024-07-17T18:16:31.074" v="995" actId="47"/>
        <pc:sldMkLst>
          <pc:docMk/>
          <pc:sldMk cId="3276757496" sldId="266"/>
        </pc:sldMkLst>
      </pc:sldChg>
      <pc:sldChg chg="del">
        <pc:chgData name="Brenna R. Bruffey" userId="3c6e92b4-bc09-470b-abbc-9e397d662ced" providerId="ADAL" clId="{FD6735AE-5D68-4F1E-B17A-3160AF9F209A}" dt="2024-07-17T18:16:29.446" v="994" actId="47"/>
        <pc:sldMkLst>
          <pc:docMk/>
          <pc:sldMk cId="3417365539" sldId="267"/>
        </pc:sldMkLst>
      </pc:sldChg>
      <pc:sldChg chg="modSp mod delCm modNotesTx">
        <pc:chgData name="Brenna R. Bruffey" userId="3c6e92b4-bc09-470b-abbc-9e397d662ced" providerId="ADAL" clId="{FD6735AE-5D68-4F1E-B17A-3160AF9F209A}" dt="2024-07-18T14:40:42.211" v="1482"/>
        <pc:sldMkLst>
          <pc:docMk/>
          <pc:sldMk cId="2719602506" sldId="268"/>
        </pc:sldMkLst>
        <pc:spChg chg="mod">
          <ac:chgData name="Brenna R. Bruffey" userId="3c6e92b4-bc09-470b-abbc-9e397d662ced" providerId="ADAL" clId="{FD6735AE-5D68-4F1E-B17A-3160AF9F209A}" dt="2024-07-16T20:06:34.402" v="333" actId="207"/>
          <ac:spMkLst>
            <pc:docMk/>
            <pc:sldMk cId="2719602506" sldId="268"/>
            <ac:spMk id="11" creationId="{973DF19E-D5BB-4A49-77E2-5CA1FB605F3D}"/>
          </ac:spMkLst>
        </pc:spChg>
        <pc:spChg chg="mod">
          <ac:chgData name="Brenna R. Bruffey" userId="3c6e92b4-bc09-470b-abbc-9e397d662ced" providerId="ADAL" clId="{FD6735AE-5D68-4F1E-B17A-3160AF9F209A}" dt="2024-07-16T20:06:38.280" v="334" actId="207"/>
          <ac:spMkLst>
            <pc:docMk/>
            <pc:sldMk cId="2719602506" sldId="268"/>
            <ac:spMk id="17" creationId="{D5DA2203-9C38-431A-4DD6-F6ED60C66DA6}"/>
          </ac:spMkLst>
        </pc:spChg>
        <pc:spChg chg="mod">
          <ac:chgData name="Brenna R. Bruffey" userId="3c6e92b4-bc09-470b-abbc-9e397d662ced" providerId="ADAL" clId="{FD6735AE-5D68-4F1E-B17A-3160AF9F209A}" dt="2024-07-16T20:06:25.799" v="332" actId="207"/>
          <ac:spMkLst>
            <pc:docMk/>
            <pc:sldMk cId="2719602506" sldId="268"/>
            <ac:spMk id="18" creationId="{3A9FF249-02A4-6E9E-2D8E-E4D9E10F5FF4}"/>
          </ac:spMkLst>
        </pc:spChg>
        <pc:spChg chg="mod">
          <ac:chgData name="Brenna R. Bruffey" userId="3c6e92b4-bc09-470b-abbc-9e397d662ced" providerId="ADAL" clId="{FD6735AE-5D68-4F1E-B17A-3160AF9F209A}" dt="2024-07-16T20:06:14.240" v="331" actId="207"/>
          <ac:spMkLst>
            <pc:docMk/>
            <pc:sldMk cId="2719602506" sldId="268"/>
            <ac:spMk id="43" creationId="{7CB92BBC-7F0B-6F26-5930-030546D6B24C}"/>
          </ac:spMkLst>
        </pc:spChg>
        <pc:spChg chg="mod">
          <ac:chgData name="Brenna R. Bruffey" userId="3c6e92b4-bc09-470b-abbc-9e397d662ced" providerId="ADAL" clId="{FD6735AE-5D68-4F1E-B17A-3160AF9F209A}" dt="2024-07-16T20:05:51.661" v="328" actId="207"/>
          <ac:spMkLst>
            <pc:docMk/>
            <pc:sldMk cId="2719602506" sldId="268"/>
            <ac:spMk id="47" creationId="{9104A9E5-C774-FE62-123B-4FF9F4D764E3}"/>
          </ac:spMkLst>
        </pc:spChg>
        <pc:spChg chg="mod">
          <ac:chgData name="Brenna R. Bruffey" userId="3c6e92b4-bc09-470b-abbc-9e397d662ced" providerId="ADAL" clId="{FD6735AE-5D68-4F1E-B17A-3160AF9F209A}" dt="2024-07-16T20:06:01.589" v="329" actId="207"/>
          <ac:spMkLst>
            <pc:docMk/>
            <pc:sldMk cId="2719602506" sldId="268"/>
            <ac:spMk id="48" creationId="{F695C0A0-7E3A-AFD3-3099-6E9A4377491C}"/>
          </ac:spMkLst>
        </pc:spChg>
        <pc:spChg chg="mod">
          <ac:chgData name="Brenna R. Bruffey" userId="3c6e92b4-bc09-470b-abbc-9e397d662ced" providerId="ADAL" clId="{FD6735AE-5D68-4F1E-B17A-3160AF9F209A}" dt="2024-07-16T20:06:06.033" v="330" actId="207"/>
          <ac:spMkLst>
            <pc:docMk/>
            <pc:sldMk cId="2719602506" sldId="268"/>
            <ac:spMk id="49" creationId="{89B80669-0C89-9857-A8E9-3ACF1D612641}"/>
          </ac:spMkLst>
        </pc:spChg>
        <pc:spChg chg="mod">
          <ac:chgData name="Brenna R. Bruffey" userId="3c6e92b4-bc09-470b-abbc-9e397d662ced" providerId="ADAL" clId="{FD6735AE-5D68-4F1E-B17A-3160AF9F209A}" dt="2024-07-16T20:05:45.826" v="327" actId="207"/>
          <ac:spMkLst>
            <pc:docMk/>
            <pc:sldMk cId="2719602506" sldId="268"/>
            <ac:spMk id="50" creationId="{4871614C-9FD5-74B3-C1B4-E21A829A79EE}"/>
          </ac:spMkLst>
        </pc:spChg>
      </pc:sldChg>
      <pc:sldChg chg="modSp mod delCm modNotesTx">
        <pc:chgData name="Brenna R. Bruffey" userId="3c6e92b4-bc09-470b-abbc-9e397d662ced" providerId="ADAL" clId="{FD6735AE-5D68-4F1E-B17A-3160AF9F209A}" dt="2024-07-22T20:37:46.637" v="2437" actId="14429"/>
        <pc:sldMkLst>
          <pc:docMk/>
          <pc:sldMk cId="2859068416" sldId="270"/>
        </pc:sldMkLst>
        <pc:spChg chg="mod modVis">
          <ac:chgData name="Brenna R. Bruffey" userId="3c6e92b4-bc09-470b-abbc-9e397d662ced" providerId="ADAL" clId="{FD6735AE-5D68-4F1E-B17A-3160AF9F209A}" dt="2024-07-22T20:37:46.637" v="2437" actId="14429"/>
          <ac:spMkLst>
            <pc:docMk/>
            <pc:sldMk cId="2859068416" sldId="270"/>
            <ac:spMk id="3" creationId="{5774B2DD-7EDE-6074-64FF-4C404479581B}"/>
          </ac:spMkLst>
        </pc:spChg>
        <pc:spChg chg="mod">
          <ac:chgData name="Brenna R. Bruffey" userId="3c6e92b4-bc09-470b-abbc-9e397d662ced" providerId="ADAL" clId="{FD6735AE-5D68-4F1E-B17A-3160AF9F209A}" dt="2024-07-22T20:36:45.657" v="2427" actId="1076"/>
          <ac:spMkLst>
            <pc:docMk/>
            <pc:sldMk cId="2859068416" sldId="270"/>
            <ac:spMk id="4" creationId="{D85BA609-8506-9626-E1BB-4D4EC9FA8B2A}"/>
          </ac:spMkLst>
        </pc:spChg>
        <pc:spChg chg="mod">
          <ac:chgData name="Brenna R. Bruffey" userId="3c6e92b4-bc09-470b-abbc-9e397d662ced" providerId="ADAL" clId="{FD6735AE-5D68-4F1E-B17A-3160AF9F209A}" dt="2024-07-17T20:46:40.305" v="1430" actId="207"/>
          <ac:spMkLst>
            <pc:docMk/>
            <pc:sldMk cId="2859068416" sldId="270"/>
            <ac:spMk id="7" creationId="{BEEF07ED-89B5-1AD4-01A6-F2CC604D6179}"/>
          </ac:spMkLst>
        </pc:spChg>
        <pc:grpChg chg="mod">
          <ac:chgData name="Brenna R. Bruffey" userId="3c6e92b4-bc09-470b-abbc-9e397d662ced" providerId="ADAL" clId="{FD6735AE-5D68-4F1E-B17A-3160AF9F209A}" dt="2024-07-22T20:37:31.947" v="2432" actId="1076"/>
          <ac:grpSpMkLst>
            <pc:docMk/>
            <pc:sldMk cId="2859068416" sldId="270"/>
            <ac:grpSpMk id="6" creationId="{6DF9DCD2-433F-1D6E-CF34-C7D965FCA201}"/>
          </ac:grpSpMkLst>
        </pc:grpChg>
        <pc:picChg chg="mod modVis">
          <ac:chgData name="Brenna R. Bruffey" userId="3c6e92b4-bc09-470b-abbc-9e397d662ced" providerId="ADAL" clId="{FD6735AE-5D68-4F1E-B17A-3160AF9F209A}" dt="2024-07-22T20:37:45.912" v="2436" actId="14429"/>
          <ac:picMkLst>
            <pc:docMk/>
            <pc:sldMk cId="2859068416" sldId="270"/>
            <ac:picMk id="10" creationId="{A8628D15-4447-E966-3A58-136385DE7ABE}"/>
          </ac:picMkLst>
        </pc:picChg>
        <pc:picChg chg="mod">
          <ac:chgData name="Brenna R. Bruffey" userId="3c6e92b4-bc09-470b-abbc-9e397d662ced" providerId="ADAL" clId="{FD6735AE-5D68-4F1E-B17A-3160AF9F209A}" dt="2024-07-22T20:37:43.757" v="2435" actId="1076"/>
          <ac:picMkLst>
            <pc:docMk/>
            <pc:sldMk cId="2859068416" sldId="270"/>
            <ac:picMk id="11" creationId="{8AAE33D9-CD99-3538-8537-F4CCBCBC6561}"/>
          </ac:picMkLst>
        </pc:picChg>
      </pc:sldChg>
      <pc:sldChg chg="modSp mod delCm modNotesTx">
        <pc:chgData name="Brenna R. Bruffey" userId="3c6e92b4-bc09-470b-abbc-9e397d662ced" providerId="ADAL" clId="{FD6735AE-5D68-4F1E-B17A-3160AF9F209A}" dt="2024-07-18T14:40:48.033" v="1483"/>
        <pc:sldMkLst>
          <pc:docMk/>
          <pc:sldMk cId="1206072798" sldId="271"/>
        </pc:sldMkLst>
        <pc:spChg chg="mod">
          <ac:chgData name="Brenna R. Bruffey" userId="3c6e92b4-bc09-470b-abbc-9e397d662ced" providerId="ADAL" clId="{FD6735AE-5D68-4F1E-B17A-3160AF9F209A}" dt="2024-07-17T20:46:20.785" v="1428" actId="207"/>
          <ac:spMkLst>
            <pc:docMk/>
            <pc:sldMk cId="1206072798" sldId="271"/>
            <ac:spMk id="3" creationId="{876A1B1D-CC3C-3C80-72F4-59F195CB6FE5}"/>
          </ac:spMkLst>
        </pc:spChg>
        <pc:spChg chg="mod">
          <ac:chgData name="Brenna R. Bruffey" userId="3c6e92b4-bc09-470b-abbc-9e397d662ced" providerId="ADAL" clId="{FD6735AE-5D68-4F1E-B17A-3160AF9F209A}" dt="2024-07-17T20:46:23.896" v="1429" actId="207"/>
          <ac:spMkLst>
            <pc:docMk/>
            <pc:sldMk cId="1206072798" sldId="271"/>
            <ac:spMk id="7" creationId="{26811ECF-04CA-E58E-A4DA-A4698C74275A}"/>
          </ac:spMkLst>
        </pc:spChg>
      </pc:sldChg>
      <pc:sldChg chg="addSp modSp mod modNotesTx">
        <pc:chgData name="Brenna R. Bruffey" userId="3c6e92b4-bc09-470b-abbc-9e397d662ced" providerId="ADAL" clId="{FD6735AE-5D68-4F1E-B17A-3160AF9F209A}" dt="2024-07-18T14:40:37.539" v="1481"/>
        <pc:sldMkLst>
          <pc:docMk/>
          <pc:sldMk cId="17038615" sldId="273"/>
        </pc:sldMkLst>
        <pc:spChg chg="mod">
          <ac:chgData name="Brenna R. Bruffey" userId="3c6e92b4-bc09-470b-abbc-9e397d662ced" providerId="ADAL" clId="{FD6735AE-5D68-4F1E-B17A-3160AF9F209A}" dt="2024-07-17T20:50:55.175" v="1442" actId="207"/>
          <ac:spMkLst>
            <pc:docMk/>
            <pc:sldMk cId="17038615" sldId="273"/>
            <ac:spMk id="3" creationId="{E0FE835E-0F99-0226-AA51-42923593B951}"/>
          </ac:spMkLst>
        </pc:spChg>
        <pc:spChg chg="mod">
          <ac:chgData name="Brenna R. Bruffey" userId="3c6e92b4-bc09-470b-abbc-9e397d662ced" providerId="ADAL" clId="{FD6735AE-5D68-4F1E-B17A-3160AF9F209A}" dt="2024-07-17T20:50:59.954" v="1443" actId="207"/>
          <ac:spMkLst>
            <pc:docMk/>
            <pc:sldMk cId="17038615" sldId="273"/>
            <ac:spMk id="7" creationId="{45D022FE-1340-4ECF-CD20-E1F919576884}"/>
          </ac:spMkLst>
        </pc:spChg>
        <pc:spChg chg="mod">
          <ac:chgData name="Brenna R. Bruffey" userId="3c6e92b4-bc09-470b-abbc-9e397d662ced" providerId="ADAL" clId="{FD6735AE-5D68-4F1E-B17A-3160AF9F209A}" dt="2024-07-17T20:50:46.914" v="1441" actId="207"/>
          <ac:spMkLst>
            <pc:docMk/>
            <pc:sldMk cId="17038615" sldId="273"/>
            <ac:spMk id="14" creationId="{52872A1C-11E9-1D12-D3B3-E06FA5BF196A}"/>
          </ac:spMkLst>
        </pc:spChg>
        <pc:spChg chg="mod">
          <ac:chgData name="Brenna R. Bruffey" userId="3c6e92b4-bc09-470b-abbc-9e397d662ced" providerId="ADAL" clId="{FD6735AE-5D68-4F1E-B17A-3160AF9F209A}" dt="2024-07-18T14:35:14.727" v="1466" actId="20577"/>
          <ac:spMkLst>
            <pc:docMk/>
            <pc:sldMk cId="17038615" sldId="273"/>
            <ac:spMk id="18" creationId="{2AB8BE32-37F3-6CC0-F268-543C3C198E12}"/>
          </ac:spMkLst>
        </pc:spChg>
        <pc:picChg chg="add mod">
          <ac:chgData name="Brenna R. Bruffey" userId="3c6e92b4-bc09-470b-abbc-9e397d662ced" providerId="ADAL" clId="{FD6735AE-5D68-4F1E-B17A-3160AF9F209A}" dt="2024-07-18T14:34:26.741" v="1450" actId="1076"/>
          <ac:picMkLst>
            <pc:docMk/>
            <pc:sldMk cId="17038615" sldId="273"/>
            <ac:picMk id="19" creationId="{82F6CB6A-9B42-17C9-B079-846FC1BD52B1}"/>
          </ac:picMkLst>
        </pc:picChg>
      </pc:sldChg>
      <pc:sldChg chg="modSp mod addCm delCm modCm modNotesTx">
        <pc:chgData name="Brenna R. Bruffey" userId="3c6e92b4-bc09-470b-abbc-9e397d662ced" providerId="ADAL" clId="{FD6735AE-5D68-4F1E-B17A-3160AF9F209A}" dt="2024-07-23T14:04:53.206" v="3573" actId="20577"/>
        <pc:sldMkLst>
          <pc:docMk/>
          <pc:sldMk cId="3910399829" sldId="275"/>
        </pc:sldMkLst>
        <pc:spChg chg="mod">
          <ac:chgData name="Brenna R. Bruffey" userId="3c6e92b4-bc09-470b-abbc-9e397d662ced" providerId="ADAL" clId="{FD6735AE-5D68-4F1E-B17A-3160AF9F209A}" dt="2024-07-16T19:40:24.508" v="143" actId="207"/>
          <ac:spMkLst>
            <pc:docMk/>
            <pc:sldMk cId="3910399829" sldId="275"/>
            <ac:spMk id="4" creationId="{E63527EF-5123-7EA1-83DD-7AC758327148}"/>
          </ac:spMkLst>
        </pc:spChg>
        <pc:spChg chg="mod">
          <ac:chgData name="Brenna R. Bruffey" userId="3c6e92b4-bc09-470b-abbc-9e397d662ced" providerId="ADAL" clId="{FD6735AE-5D68-4F1E-B17A-3160AF9F209A}" dt="2024-07-16T19:40:29.888" v="144" actId="207"/>
          <ac:spMkLst>
            <pc:docMk/>
            <pc:sldMk cId="3910399829" sldId="275"/>
            <ac:spMk id="6" creationId="{D7BBB162-93E0-510A-D944-48DA96ECE2E3}"/>
          </ac:spMkLst>
        </pc:spChg>
        <pc:spChg chg="mod">
          <ac:chgData name="Brenna R. Bruffey" userId="3c6e92b4-bc09-470b-abbc-9e397d662ced" providerId="ADAL" clId="{FD6735AE-5D68-4F1E-B17A-3160AF9F209A}" dt="2024-07-16T19:40:38.033" v="146" actId="207"/>
          <ac:spMkLst>
            <pc:docMk/>
            <pc:sldMk cId="3910399829" sldId="275"/>
            <ac:spMk id="9" creationId="{6E8C6DA9-D4F7-03AC-9EEB-09CC053883AF}"/>
          </ac:spMkLst>
        </pc:spChg>
        <pc:spChg chg="mod">
          <ac:chgData name="Brenna R. Bruffey" userId="3c6e92b4-bc09-470b-abbc-9e397d662ced" providerId="ADAL" clId="{FD6735AE-5D68-4F1E-B17A-3160AF9F209A}" dt="2024-07-16T19:40:52.213" v="148" actId="207"/>
          <ac:spMkLst>
            <pc:docMk/>
            <pc:sldMk cId="3910399829" sldId="275"/>
            <ac:spMk id="11" creationId="{02FB332E-8B51-82A0-BF6C-C9230291A8C1}"/>
          </ac:spMkLst>
        </pc:spChg>
        <pc:spChg chg="mod">
          <ac:chgData name="Brenna R. Bruffey" userId="3c6e92b4-bc09-470b-abbc-9e397d662ced" providerId="ADAL" clId="{FD6735AE-5D68-4F1E-B17A-3160AF9F209A}" dt="2024-07-16T19:40:48.024" v="147" actId="207"/>
          <ac:spMkLst>
            <pc:docMk/>
            <pc:sldMk cId="3910399829" sldId="275"/>
            <ac:spMk id="12" creationId="{442428E7-16BA-483E-32C8-5E3383962F14}"/>
          </ac:spMkLst>
        </pc:spChg>
        <pc:spChg chg="mod">
          <ac:chgData name="Brenna R. Bruffey" userId="3c6e92b4-bc09-470b-abbc-9e397d662ced" providerId="ADAL" clId="{FD6735AE-5D68-4F1E-B17A-3160AF9F209A}" dt="2024-07-16T19:40:34.358" v="145" actId="207"/>
          <ac:spMkLst>
            <pc:docMk/>
            <pc:sldMk cId="3910399829" sldId="275"/>
            <ac:spMk id="14" creationId="{EEE3CBC5-090B-4520-CB39-369ABCCADDBA}"/>
          </ac:spMkLst>
        </pc:spChg>
        <pc:spChg chg="mod">
          <ac:chgData name="Brenna R. Bruffey" userId="3c6e92b4-bc09-470b-abbc-9e397d662ced" providerId="ADAL" clId="{FD6735AE-5D68-4F1E-B17A-3160AF9F209A}" dt="2024-07-16T19:41:06.369" v="149" actId="207"/>
          <ac:spMkLst>
            <pc:docMk/>
            <pc:sldMk cId="3910399829" sldId="275"/>
            <ac:spMk id="110" creationId="{CEA21F3B-0791-2309-C208-895304B1DAD2}"/>
          </ac:spMkLst>
        </pc:spChg>
        <pc:spChg chg="mod">
          <ac:chgData name="Brenna R. Bruffey" userId="3c6e92b4-bc09-470b-abbc-9e397d662ced" providerId="ADAL" clId="{FD6735AE-5D68-4F1E-B17A-3160AF9F209A}" dt="2024-07-16T19:41:15.174" v="150" actId="207"/>
          <ac:spMkLst>
            <pc:docMk/>
            <pc:sldMk cId="3910399829" sldId="275"/>
            <ac:spMk id="112" creationId="{79687D45-2A47-3E77-2C9B-CA1BB2658597}"/>
          </ac:spMkLst>
        </pc:spChg>
        <pc:spChg chg="mod">
          <ac:chgData name="Brenna R. Bruffey" userId="3c6e92b4-bc09-470b-abbc-9e397d662ced" providerId="ADAL" clId="{FD6735AE-5D68-4F1E-B17A-3160AF9F209A}" dt="2024-07-16T19:41:22.780" v="151" actId="207"/>
          <ac:spMkLst>
            <pc:docMk/>
            <pc:sldMk cId="3910399829" sldId="275"/>
            <ac:spMk id="114" creationId="{91D00385-382B-7EAC-E219-6F1E9A4A1C8F}"/>
          </ac:spMkLst>
        </pc:spChg>
        <pc:spChg chg="mod">
          <ac:chgData name="Brenna R. Bruffey" userId="3c6e92b4-bc09-470b-abbc-9e397d662ced" providerId="ADAL" clId="{FD6735AE-5D68-4F1E-B17A-3160AF9F209A}" dt="2024-07-16T19:41:27.488" v="152" actId="207"/>
          <ac:spMkLst>
            <pc:docMk/>
            <pc:sldMk cId="3910399829" sldId="275"/>
            <ac:spMk id="116" creationId="{8043B80E-6E70-C319-D1AF-7EF4BB81F0D6}"/>
          </ac:spMkLst>
        </pc:spChg>
        <pc:spChg chg="mod">
          <ac:chgData name="Brenna R. Bruffey" userId="3c6e92b4-bc09-470b-abbc-9e397d662ced" providerId="ADAL" clId="{FD6735AE-5D68-4F1E-B17A-3160AF9F209A}" dt="2024-07-16T19:41:33" v="153" actId="207"/>
          <ac:spMkLst>
            <pc:docMk/>
            <pc:sldMk cId="3910399829" sldId="275"/>
            <ac:spMk id="118" creationId="{0884403F-05C7-6954-4848-6104B91EB05C}"/>
          </ac:spMkLst>
        </pc:spChg>
        <pc:spChg chg="mod">
          <ac:chgData name="Brenna R. Bruffey" userId="3c6e92b4-bc09-470b-abbc-9e397d662ced" providerId="ADAL" clId="{FD6735AE-5D68-4F1E-B17A-3160AF9F209A}" dt="2024-07-16T19:41:41.745" v="156" actId="207"/>
          <ac:spMkLst>
            <pc:docMk/>
            <pc:sldMk cId="3910399829" sldId="275"/>
            <ac:spMk id="119" creationId="{40E784C0-C041-8F5A-E989-256D4D26DFA4}"/>
          </ac:spMkLst>
        </pc:spChg>
        <pc:spChg chg="mod">
          <ac:chgData name="Brenna R. Bruffey" userId="3c6e92b4-bc09-470b-abbc-9e397d662ced" providerId="ADAL" clId="{FD6735AE-5D68-4F1E-B17A-3160AF9F209A}" dt="2024-07-16T19:41:44.671" v="157" actId="207"/>
          <ac:spMkLst>
            <pc:docMk/>
            <pc:sldMk cId="3910399829" sldId="275"/>
            <ac:spMk id="120" creationId="{5B9B8959-B5A5-8563-2305-7D70BC9885C0}"/>
          </ac:spMkLst>
        </pc:spChg>
        <pc:spChg chg="mod">
          <ac:chgData name="Brenna R. Bruffey" userId="3c6e92b4-bc09-470b-abbc-9e397d662ced" providerId="ADAL" clId="{FD6735AE-5D68-4F1E-B17A-3160AF9F209A}" dt="2024-07-16T19:41:47.425" v="158" actId="207"/>
          <ac:spMkLst>
            <pc:docMk/>
            <pc:sldMk cId="3910399829" sldId="275"/>
            <ac:spMk id="121" creationId="{1DDC9EEF-F4CB-B70C-20FC-DF2BFB717531}"/>
          </ac:spMkLst>
        </pc:spChg>
        <pc:spChg chg="mod">
          <ac:chgData name="Brenna R. Bruffey" userId="3c6e92b4-bc09-470b-abbc-9e397d662ced" providerId="ADAL" clId="{FD6735AE-5D68-4F1E-B17A-3160AF9F209A}" dt="2024-07-16T19:41:49.979" v="159" actId="207"/>
          <ac:spMkLst>
            <pc:docMk/>
            <pc:sldMk cId="3910399829" sldId="275"/>
            <ac:spMk id="122" creationId="{CE91F667-94C1-590B-D675-8F4F4A461D95}"/>
          </ac:spMkLst>
        </pc:spChg>
        <pc:spChg chg="mod">
          <ac:chgData name="Brenna R. Bruffey" userId="3c6e92b4-bc09-470b-abbc-9e397d662ced" providerId="ADAL" clId="{FD6735AE-5D68-4F1E-B17A-3160AF9F209A}" dt="2024-07-16T19:41:53.378" v="160" actId="207"/>
          <ac:spMkLst>
            <pc:docMk/>
            <pc:sldMk cId="3910399829" sldId="275"/>
            <ac:spMk id="123" creationId="{E2F64B1F-A221-016F-907A-E99FD9CECAA3}"/>
          </ac:spMkLst>
        </pc:spChg>
        <pc:spChg chg="mod">
          <ac:chgData name="Brenna R. Bruffey" userId="3c6e92b4-bc09-470b-abbc-9e397d662ced" providerId="ADAL" clId="{FD6735AE-5D68-4F1E-B17A-3160AF9F209A}" dt="2024-07-16T19:41:56.535" v="161" actId="207"/>
          <ac:spMkLst>
            <pc:docMk/>
            <pc:sldMk cId="3910399829" sldId="275"/>
            <ac:spMk id="124" creationId="{D7B4C143-9C30-AE1A-A541-7156FC6EFE32}"/>
          </ac:spMkLst>
        </pc:spChg>
        <pc:spChg chg="mod">
          <ac:chgData name="Brenna R. Bruffey" userId="3c6e92b4-bc09-470b-abbc-9e397d662ced" providerId="ADAL" clId="{FD6735AE-5D68-4F1E-B17A-3160AF9F209A}" dt="2024-07-16T19:41:58.982" v="162" actId="207"/>
          <ac:spMkLst>
            <pc:docMk/>
            <pc:sldMk cId="3910399829" sldId="275"/>
            <ac:spMk id="125" creationId="{374BDA83-07A4-3589-2C8B-07EF1EEB7B94}"/>
          </ac:spMkLst>
        </pc:spChg>
        <pc:spChg chg="mod">
          <ac:chgData name="Brenna R. Bruffey" userId="3c6e92b4-bc09-470b-abbc-9e397d662ced" providerId="ADAL" clId="{FD6735AE-5D68-4F1E-B17A-3160AF9F209A}" dt="2024-07-16T19:42:01.785" v="163" actId="207"/>
          <ac:spMkLst>
            <pc:docMk/>
            <pc:sldMk cId="3910399829" sldId="275"/>
            <ac:spMk id="126" creationId="{46CAE416-8C8D-F3A9-0DF4-B25F8A62EA94}"/>
          </ac:spMkLst>
        </pc:spChg>
        <pc:spChg chg="mod">
          <ac:chgData name="Brenna R. Bruffey" userId="3c6e92b4-bc09-470b-abbc-9e397d662ced" providerId="ADAL" clId="{FD6735AE-5D68-4F1E-B17A-3160AF9F209A}" dt="2024-07-16T19:42:10.435" v="164" actId="207"/>
          <ac:spMkLst>
            <pc:docMk/>
            <pc:sldMk cId="3910399829" sldId="275"/>
            <ac:spMk id="127" creationId="{67E1671A-2AFE-D0F7-492A-E0EF1119C060}"/>
          </ac:spMkLst>
        </pc:spChg>
        <pc:spChg chg="mod">
          <ac:chgData name="Brenna R. Bruffey" userId="3c6e92b4-bc09-470b-abbc-9e397d662ced" providerId="ADAL" clId="{FD6735AE-5D68-4F1E-B17A-3160AF9F209A}" dt="2024-07-16T19:42:15.206" v="165" actId="207"/>
          <ac:spMkLst>
            <pc:docMk/>
            <pc:sldMk cId="3910399829" sldId="275"/>
            <ac:spMk id="128" creationId="{53F4D187-0883-E8B4-C277-1CDED002CB6D}"/>
          </ac:spMkLst>
        </pc:spChg>
        <pc:picChg chg="mod">
          <ac:chgData name="Brenna R. Bruffey" userId="3c6e92b4-bc09-470b-abbc-9e397d662ced" providerId="ADAL" clId="{FD6735AE-5D68-4F1E-B17A-3160AF9F209A}" dt="2024-07-17T19:19:50.081" v="1424" actId="1076"/>
          <ac:picMkLst>
            <pc:docMk/>
            <pc:sldMk cId="3910399829" sldId="275"/>
            <ac:picMk id="2" creationId="{B8CB4E83-61F7-13A5-CC35-AA57E5AC678E}"/>
          </ac:picMkLst>
        </pc:picChg>
      </pc:sldChg>
      <pc:sldChg chg="modSp mod addCm delCm modCm">
        <pc:chgData name="Brenna R. Bruffey" userId="3c6e92b4-bc09-470b-abbc-9e397d662ced" providerId="ADAL" clId="{FD6735AE-5D68-4F1E-B17A-3160AF9F209A}" dt="2024-07-18T17:45:59.716" v="2244" actId="1592"/>
        <pc:sldMkLst>
          <pc:docMk/>
          <pc:sldMk cId="2928788612" sldId="277"/>
        </pc:sldMkLst>
        <pc:spChg chg="mod">
          <ac:chgData name="Brenna R. Bruffey" userId="3c6e92b4-bc09-470b-abbc-9e397d662ced" providerId="ADAL" clId="{FD6735AE-5D68-4F1E-B17A-3160AF9F209A}" dt="2024-07-18T16:22:46.839" v="2149" actId="20577"/>
          <ac:spMkLst>
            <pc:docMk/>
            <pc:sldMk cId="2928788612" sldId="277"/>
            <ac:spMk id="6" creationId="{3BF594B6-E95D-8EFE-EF8C-1BF1359B1AD0}"/>
          </ac:spMkLst>
        </pc:spChg>
      </pc:sldChg>
      <pc:sldChg chg="modSp mod addCm delCm modCm modNotesTx">
        <pc:chgData name="Brenna R. Bruffey" userId="3c6e92b4-bc09-470b-abbc-9e397d662ced" providerId="ADAL" clId="{FD6735AE-5D68-4F1E-B17A-3160AF9F209A}" dt="2024-07-23T15:48:37.987" v="4094" actId="20577"/>
        <pc:sldMkLst>
          <pc:docMk/>
          <pc:sldMk cId="3321305659" sldId="278"/>
        </pc:sldMkLst>
        <pc:spChg chg="mod">
          <ac:chgData name="Brenna R. Bruffey" userId="3c6e92b4-bc09-470b-abbc-9e397d662ced" providerId="ADAL" clId="{FD6735AE-5D68-4F1E-B17A-3160AF9F209A}" dt="2024-07-22T21:11:35.849" v="3554" actId="20578"/>
          <ac:spMkLst>
            <pc:docMk/>
            <pc:sldMk cId="3321305659" sldId="278"/>
            <ac:spMk id="6" creationId="{3BF594B6-E95D-8EFE-EF8C-1BF1359B1AD0}"/>
          </ac:spMkLst>
        </pc:spChg>
      </pc:sldChg>
      <pc:sldChg chg="addSp delSp modSp mod modClrScheme chgLayout">
        <pc:chgData name="Brenna R. Bruffey" userId="3c6e92b4-bc09-470b-abbc-9e397d662ced" providerId="ADAL" clId="{FD6735AE-5D68-4F1E-B17A-3160AF9F209A}" dt="2024-07-22T16:13:49.421" v="2416" actId="20577"/>
        <pc:sldMkLst>
          <pc:docMk/>
          <pc:sldMk cId="3527031696" sldId="279"/>
        </pc:sldMkLst>
        <pc:spChg chg="add mod ord">
          <ac:chgData name="Brenna R. Bruffey" userId="3c6e92b4-bc09-470b-abbc-9e397d662ced" providerId="ADAL" clId="{FD6735AE-5D68-4F1E-B17A-3160AF9F209A}" dt="2024-07-22T16:13:49.421" v="2416" actId="20577"/>
          <ac:spMkLst>
            <pc:docMk/>
            <pc:sldMk cId="3527031696" sldId="279"/>
            <ac:spMk id="2" creationId="{9DCDCA57-44F3-B71D-2C9F-AE3EC594AB9C}"/>
          </ac:spMkLst>
        </pc:spChg>
        <pc:spChg chg="del mod ord">
          <ac:chgData name="Brenna R. Bruffey" userId="3c6e92b4-bc09-470b-abbc-9e397d662ced" providerId="ADAL" clId="{FD6735AE-5D68-4F1E-B17A-3160AF9F209A}" dt="2024-07-16T20:11:12.422" v="352" actId="478"/>
          <ac:spMkLst>
            <pc:docMk/>
            <pc:sldMk cId="3527031696" sldId="279"/>
            <ac:spMk id="5" creationId="{4D1932EB-19EF-E2AC-8528-0EFBE6FAE5B9}"/>
          </ac:spMkLst>
        </pc:spChg>
        <pc:spChg chg="del mod ord">
          <ac:chgData name="Brenna R. Bruffey" userId="3c6e92b4-bc09-470b-abbc-9e397d662ced" providerId="ADAL" clId="{FD6735AE-5D68-4F1E-B17A-3160AF9F209A}" dt="2024-07-16T20:10:58.677" v="335" actId="700"/>
          <ac:spMkLst>
            <pc:docMk/>
            <pc:sldMk cId="3527031696" sldId="279"/>
            <ac:spMk id="6" creationId="{3BF594B6-E95D-8EFE-EF8C-1BF1359B1AD0}"/>
          </ac:spMkLst>
        </pc:spChg>
      </pc:sldChg>
      <pc:sldChg chg="addSp delSp modSp mod addCm delCm modCm modNotesTx">
        <pc:chgData name="Brenna R. Bruffey" userId="3c6e92b4-bc09-470b-abbc-9e397d662ced" providerId="ADAL" clId="{FD6735AE-5D68-4F1E-B17A-3160AF9F209A}" dt="2024-07-23T15:21:06.861" v="3587" actId="20577"/>
        <pc:sldMkLst>
          <pc:docMk/>
          <pc:sldMk cId="3319641032" sldId="281"/>
        </pc:sldMkLst>
        <pc:spChg chg="mod">
          <ac:chgData name="Brenna R. Bruffey" userId="3c6e92b4-bc09-470b-abbc-9e397d662ced" providerId="ADAL" clId="{FD6735AE-5D68-4F1E-B17A-3160AF9F209A}" dt="2024-07-16T19:38:33.172" v="130" actId="165"/>
          <ac:spMkLst>
            <pc:docMk/>
            <pc:sldMk cId="3319641032" sldId="281"/>
            <ac:spMk id="2" creationId="{2F992890-41CE-A0D2-CD42-3A6157153F31}"/>
          </ac:spMkLst>
        </pc:spChg>
        <pc:spChg chg="mod">
          <ac:chgData name="Brenna R. Bruffey" userId="3c6e92b4-bc09-470b-abbc-9e397d662ced" providerId="ADAL" clId="{FD6735AE-5D68-4F1E-B17A-3160AF9F209A}" dt="2024-07-16T19:38:33.172" v="130" actId="165"/>
          <ac:spMkLst>
            <pc:docMk/>
            <pc:sldMk cId="3319641032" sldId="281"/>
            <ac:spMk id="3" creationId="{BAB46BD6-54EB-2677-8B32-16E1F51EB8F0}"/>
          </ac:spMkLst>
        </pc:spChg>
        <pc:spChg chg="mod">
          <ac:chgData name="Brenna R. Bruffey" userId="3c6e92b4-bc09-470b-abbc-9e397d662ced" providerId="ADAL" clId="{FD6735AE-5D68-4F1E-B17A-3160AF9F209A}" dt="2024-07-16T19:38:33.172" v="130" actId="165"/>
          <ac:spMkLst>
            <pc:docMk/>
            <pc:sldMk cId="3319641032" sldId="281"/>
            <ac:spMk id="4" creationId="{7ADAF281-99E6-5F47-7C34-3856AC117353}"/>
          </ac:spMkLst>
        </pc:spChg>
        <pc:spChg chg="mod">
          <ac:chgData name="Brenna R. Bruffey" userId="3c6e92b4-bc09-470b-abbc-9e397d662ced" providerId="ADAL" clId="{FD6735AE-5D68-4F1E-B17A-3160AF9F209A}" dt="2024-07-16T19:38:33.172" v="130" actId="165"/>
          <ac:spMkLst>
            <pc:docMk/>
            <pc:sldMk cId="3319641032" sldId="281"/>
            <ac:spMk id="7" creationId="{1F80A13F-D375-163C-9EA9-3AF7DBC1710A}"/>
          </ac:spMkLst>
        </pc:spChg>
        <pc:spChg chg="mod">
          <ac:chgData name="Brenna R. Bruffey" userId="3c6e92b4-bc09-470b-abbc-9e397d662ced" providerId="ADAL" clId="{FD6735AE-5D68-4F1E-B17A-3160AF9F209A}" dt="2024-07-16T19:38:33.172" v="130" actId="165"/>
          <ac:spMkLst>
            <pc:docMk/>
            <pc:sldMk cId="3319641032" sldId="281"/>
            <ac:spMk id="8" creationId="{FD3353C1-FED7-940D-2FD8-1DFF6781B5F3}"/>
          </ac:spMkLst>
        </pc:spChg>
        <pc:spChg chg="mod">
          <ac:chgData name="Brenna R. Bruffey" userId="3c6e92b4-bc09-470b-abbc-9e397d662ced" providerId="ADAL" clId="{FD6735AE-5D68-4F1E-B17A-3160AF9F209A}" dt="2024-07-16T19:38:33.172" v="130" actId="165"/>
          <ac:spMkLst>
            <pc:docMk/>
            <pc:sldMk cId="3319641032" sldId="281"/>
            <ac:spMk id="9" creationId="{D8D39442-1421-ABB4-58E5-C329D524D990}"/>
          </ac:spMkLst>
        </pc:spChg>
        <pc:spChg chg="mod">
          <ac:chgData name="Brenna R. Bruffey" userId="3c6e92b4-bc09-470b-abbc-9e397d662ced" providerId="ADAL" clId="{FD6735AE-5D68-4F1E-B17A-3160AF9F209A}" dt="2024-07-16T19:38:33.172" v="130" actId="165"/>
          <ac:spMkLst>
            <pc:docMk/>
            <pc:sldMk cId="3319641032" sldId="281"/>
            <ac:spMk id="10" creationId="{CB09910D-CB52-AB04-2606-7A6257E32FE0}"/>
          </ac:spMkLst>
        </pc:spChg>
        <pc:spChg chg="mod">
          <ac:chgData name="Brenna R. Bruffey" userId="3c6e92b4-bc09-470b-abbc-9e397d662ced" providerId="ADAL" clId="{FD6735AE-5D68-4F1E-B17A-3160AF9F209A}" dt="2024-07-16T19:38:33.172" v="130" actId="165"/>
          <ac:spMkLst>
            <pc:docMk/>
            <pc:sldMk cId="3319641032" sldId="281"/>
            <ac:spMk id="11" creationId="{8FA45673-5EAC-57D4-51C9-7CB459C7D04F}"/>
          </ac:spMkLst>
        </pc:spChg>
        <pc:spChg chg="mod">
          <ac:chgData name="Brenna R. Bruffey" userId="3c6e92b4-bc09-470b-abbc-9e397d662ced" providerId="ADAL" clId="{FD6735AE-5D68-4F1E-B17A-3160AF9F209A}" dt="2024-07-16T19:38:33.172" v="130" actId="165"/>
          <ac:spMkLst>
            <pc:docMk/>
            <pc:sldMk cId="3319641032" sldId="281"/>
            <ac:spMk id="12" creationId="{D104F6CE-9EA3-131C-2A63-D0E073F0D080}"/>
          </ac:spMkLst>
        </pc:spChg>
        <pc:spChg chg="mod">
          <ac:chgData name="Brenna R. Bruffey" userId="3c6e92b4-bc09-470b-abbc-9e397d662ced" providerId="ADAL" clId="{FD6735AE-5D68-4F1E-B17A-3160AF9F209A}" dt="2024-07-16T19:38:33.172" v="130" actId="165"/>
          <ac:spMkLst>
            <pc:docMk/>
            <pc:sldMk cId="3319641032" sldId="281"/>
            <ac:spMk id="13" creationId="{6949747E-02AB-D26D-013D-C95205C9AC60}"/>
          </ac:spMkLst>
        </pc:spChg>
        <pc:spChg chg="mod">
          <ac:chgData name="Brenna R. Bruffey" userId="3c6e92b4-bc09-470b-abbc-9e397d662ced" providerId="ADAL" clId="{FD6735AE-5D68-4F1E-B17A-3160AF9F209A}" dt="2024-07-16T19:38:33.172" v="130" actId="165"/>
          <ac:spMkLst>
            <pc:docMk/>
            <pc:sldMk cId="3319641032" sldId="281"/>
            <ac:spMk id="14" creationId="{D8084384-B306-DDAA-8F34-E6DBFF720711}"/>
          </ac:spMkLst>
        </pc:spChg>
        <pc:grpChg chg="mod">
          <ac:chgData name="Brenna R. Bruffey" userId="3c6e92b4-bc09-470b-abbc-9e397d662ced" providerId="ADAL" clId="{FD6735AE-5D68-4F1E-B17A-3160AF9F209A}" dt="2024-07-16T19:38:33.172" v="130" actId="165"/>
          <ac:grpSpMkLst>
            <pc:docMk/>
            <pc:sldMk cId="3319641032" sldId="281"/>
            <ac:grpSpMk id="6" creationId="{4D70B945-F1E1-DC18-8A27-1971F81925D2}"/>
          </ac:grpSpMkLst>
        </pc:grpChg>
        <pc:grpChg chg="add mod topLvl">
          <ac:chgData name="Brenna R. Bruffey" userId="3c6e92b4-bc09-470b-abbc-9e397d662ced" providerId="ADAL" clId="{FD6735AE-5D68-4F1E-B17A-3160AF9F209A}" dt="2024-07-16T19:39:21.842" v="136" actId="164"/>
          <ac:grpSpMkLst>
            <pc:docMk/>
            <pc:sldMk cId="3319641032" sldId="281"/>
            <ac:grpSpMk id="15" creationId="{2F4E43D0-46FB-0897-EC14-3863E4CE87D5}"/>
          </ac:grpSpMkLst>
        </pc:grpChg>
        <pc:grpChg chg="add mod topLvl">
          <ac:chgData name="Brenna R. Bruffey" userId="3c6e92b4-bc09-470b-abbc-9e397d662ced" providerId="ADAL" clId="{FD6735AE-5D68-4F1E-B17A-3160AF9F209A}" dt="2024-07-16T19:39:21.842" v="136" actId="164"/>
          <ac:grpSpMkLst>
            <pc:docMk/>
            <pc:sldMk cId="3319641032" sldId="281"/>
            <ac:grpSpMk id="16" creationId="{86190A92-B0AF-33CD-1715-B7D30AE74489}"/>
          </ac:grpSpMkLst>
        </pc:grpChg>
        <pc:grpChg chg="mod">
          <ac:chgData name="Brenna R. Bruffey" userId="3c6e92b4-bc09-470b-abbc-9e397d662ced" providerId="ADAL" clId="{FD6735AE-5D68-4F1E-B17A-3160AF9F209A}" dt="2024-07-16T19:38:33.172" v="130" actId="165"/>
          <ac:grpSpMkLst>
            <pc:docMk/>
            <pc:sldMk cId="3319641032" sldId="281"/>
            <ac:grpSpMk id="17" creationId="{3687DD0D-2D7C-146E-46C3-9164ECA15941}"/>
          </ac:grpSpMkLst>
        </pc:grpChg>
        <pc:grpChg chg="mod">
          <ac:chgData name="Brenna R. Bruffey" userId="3c6e92b4-bc09-470b-abbc-9e397d662ced" providerId="ADAL" clId="{FD6735AE-5D68-4F1E-B17A-3160AF9F209A}" dt="2024-07-16T19:38:33.172" v="130" actId="165"/>
          <ac:grpSpMkLst>
            <pc:docMk/>
            <pc:sldMk cId="3319641032" sldId="281"/>
            <ac:grpSpMk id="18" creationId="{7F5AE069-841F-79ED-6F85-F91DF6B59420}"/>
          </ac:grpSpMkLst>
        </pc:grpChg>
        <pc:grpChg chg="mod topLvl">
          <ac:chgData name="Brenna R. Bruffey" userId="3c6e92b4-bc09-470b-abbc-9e397d662ced" providerId="ADAL" clId="{FD6735AE-5D68-4F1E-B17A-3160AF9F209A}" dt="2024-07-16T19:39:21.842" v="136" actId="164"/>
          <ac:grpSpMkLst>
            <pc:docMk/>
            <pc:sldMk cId="3319641032" sldId="281"/>
            <ac:grpSpMk id="19" creationId="{5A093FC7-DC23-E1B4-B83C-8D0CF86C04AD}"/>
          </ac:grpSpMkLst>
        </pc:grpChg>
        <pc:grpChg chg="add del mod">
          <ac:chgData name="Brenna R. Bruffey" userId="3c6e92b4-bc09-470b-abbc-9e397d662ced" providerId="ADAL" clId="{FD6735AE-5D68-4F1E-B17A-3160AF9F209A}" dt="2024-07-16T19:38:33.172" v="130" actId="165"/>
          <ac:grpSpMkLst>
            <pc:docMk/>
            <pc:sldMk cId="3319641032" sldId="281"/>
            <ac:grpSpMk id="20" creationId="{1EA1CB69-0F78-92F2-CBAF-EF58E4065705}"/>
          </ac:grpSpMkLst>
        </pc:grpChg>
        <pc:grpChg chg="add mod">
          <ac:chgData name="Brenna R. Bruffey" userId="3c6e92b4-bc09-470b-abbc-9e397d662ced" providerId="ADAL" clId="{FD6735AE-5D68-4F1E-B17A-3160AF9F209A}" dt="2024-07-16T19:39:21.842" v="136" actId="164"/>
          <ac:grpSpMkLst>
            <pc:docMk/>
            <pc:sldMk cId="3319641032" sldId="281"/>
            <ac:grpSpMk id="21" creationId="{4FAE0F15-AE3A-D2E0-05B8-8EE6E061B006}"/>
          </ac:grpSpMkLst>
        </pc:grpChg>
      </pc:sldChg>
      <pc:sldChg chg="addSp delSp modSp mod addCm delCm modCm">
        <pc:chgData name="Brenna R. Bruffey" userId="3c6e92b4-bc09-470b-abbc-9e397d662ced" providerId="ADAL" clId="{FD6735AE-5D68-4F1E-B17A-3160AF9F209A}" dt="2024-07-22T20:15:58.941" v="2421" actId="1592"/>
        <pc:sldMkLst>
          <pc:docMk/>
          <pc:sldMk cId="50487739" sldId="282"/>
        </pc:sldMkLst>
        <pc:spChg chg="mod">
          <ac:chgData name="Brenna R. Bruffey" userId="3c6e92b4-bc09-470b-abbc-9e397d662ced" providerId="ADAL" clId="{FD6735AE-5D68-4F1E-B17A-3160AF9F209A}" dt="2024-07-16T19:36:40.522" v="112" actId="165"/>
          <ac:spMkLst>
            <pc:docMk/>
            <pc:sldMk cId="50487739" sldId="282"/>
            <ac:spMk id="3" creationId="{B8AEF6EB-A817-1A19-07BB-49DCD376689B}"/>
          </ac:spMkLst>
        </pc:spChg>
        <pc:spChg chg="mod">
          <ac:chgData name="Brenna R. Bruffey" userId="3c6e92b4-bc09-470b-abbc-9e397d662ced" providerId="ADAL" clId="{FD6735AE-5D68-4F1E-B17A-3160AF9F209A}" dt="2024-07-16T19:36:40.522" v="112" actId="165"/>
          <ac:spMkLst>
            <pc:docMk/>
            <pc:sldMk cId="50487739" sldId="282"/>
            <ac:spMk id="7" creationId="{A0525DFE-255F-4EE5-4D88-F14C0A1A11CF}"/>
          </ac:spMkLst>
        </pc:spChg>
        <pc:spChg chg="mod">
          <ac:chgData name="Brenna R. Bruffey" userId="3c6e92b4-bc09-470b-abbc-9e397d662ced" providerId="ADAL" clId="{FD6735AE-5D68-4F1E-B17A-3160AF9F209A}" dt="2024-07-16T19:38:19.402" v="128" actId="1076"/>
          <ac:spMkLst>
            <pc:docMk/>
            <pc:sldMk cId="50487739" sldId="282"/>
            <ac:spMk id="9" creationId="{319B82CD-6000-6479-445F-695D69233D49}"/>
          </ac:spMkLst>
        </pc:spChg>
        <pc:spChg chg="add mod">
          <ac:chgData name="Brenna R. Bruffey" userId="3c6e92b4-bc09-470b-abbc-9e397d662ced" providerId="ADAL" clId="{FD6735AE-5D68-4F1E-B17A-3160AF9F209A}" dt="2024-07-16T19:36:40.522" v="112" actId="165"/>
          <ac:spMkLst>
            <pc:docMk/>
            <pc:sldMk cId="50487739" sldId="282"/>
            <ac:spMk id="10" creationId="{4B0E7A63-4C22-96CF-BBBC-12FADA780AED}"/>
          </ac:spMkLst>
        </pc:spChg>
        <pc:spChg chg="mod">
          <ac:chgData name="Brenna R. Bruffey" userId="3c6e92b4-bc09-470b-abbc-9e397d662ced" providerId="ADAL" clId="{FD6735AE-5D68-4F1E-B17A-3160AF9F209A}" dt="2024-07-16T19:36:40.522" v="112" actId="165"/>
          <ac:spMkLst>
            <pc:docMk/>
            <pc:sldMk cId="50487739" sldId="282"/>
            <ac:spMk id="11" creationId="{B0EDDBAB-315F-CF59-B641-B784638A6988}"/>
          </ac:spMkLst>
        </pc:spChg>
        <pc:spChg chg="mod">
          <ac:chgData name="Brenna R. Bruffey" userId="3c6e92b4-bc09-470b-abbc-9e397d662ced" providerId="ADAL" clId="{FD6735AE-5D68-4F1E-B17A-3160AF9F209A}" dt="2024-07-16T19:36:40.522" v="112" actId="165"/>
          <ac:spMkLst>
            <pc:docMk/>
            <pc:sldMk cId="50487739" sldId="282"/>
            <ac:spMk id="13" creationId="{33A00962-F36E-8763-3BBC-5314BF659C23}"/>
          </ac:spMkLst>
        </pc:spChg>
        <pc:spChg chg="mod">
          <ac:chgData name="Brenna R. Bruffey" userId="3c6e92b4-bc09-470b-abbc-9e397d662ced" providerId="ADAL" clId="{FD6735AE-5D68-4F1E-B17A-3160AF9F209A}" dt="2024-07-16T19:36:40.522" v="112" actId="165"/>
          <ac:spMkLst>
            <pc:docMk/>
            <pc:sldMk cId="50487739" sldId="282"/>
            <ac:spMk id="15" creationId="{1596D7EB-AB1E-E85E-F440-08FEB5C00C19}"/>
          </ac:spMkLst>
        </pc:spChg>
        <pc:spChg chg="mod">
          <ac:chgData name="Brenna R. Bruffey" userId="3c6e92b4-bc09-470b-abbc-9e397d662ced" providerId="ADAL" clId="{FD6735AE-5D68-4F1E-B17A-3160AF9F209A}" dt="2024-07-16T19:36:40.522" v="112" actId="165"/>
          <ac:spMkLst>
            <pc:docMk/>
            <pc:sldMk cId="50487739" sldId="282"/>
            <ac:spMk id="17" creationId="{3C8BB16B-EFA8-625D-C598-9CCB0442A912}"/>
          </ac:spMkLst>
        </pc:spChg>
        <pc:spChg chg="mod">
          <ac:chgData name="Brenna R. Bruffey" userId="3c6e92b4-bc09-470b-abbc-9e397d662ced" providerId="ADAL" clId="{FD6735AE-5D68-4F1E-B17A-3160AF9F209A}" dt="2024-07-16T19:36:40.522" v="112" actId="165"/>
          <ac:spMkLst>
            <pc:docMk/>
            <pc:sldMk cId="50487739" sldId="282"/>
            <ac:spMk id="19" creationId="{1B4ED980-C1D7-E6E7-EF22-A7506AC15380}"/>
          </ac:spMkLst>
        </pc:spChg>
        <pc:spChg chg="mod">
          <ac:chgData name="Brenna R. Bruffey" userId="3c6e92b4-bc09-470b-abbc-9e397d662ced" providerId="ADAL" clId="{FD6735AE-5D68-4F1E-B17A-3160AF9F209A}" dt="2024-07-16T19:36:40.522" v="112" actId="165"/>
          <ac:spMkLst>
            <pc:docMk/>
            <pc:sldMk cId="50487739" sldId="282"/>
            <ac:spMk id="21" creationId="{5A4CD2CF-E4B7-98D8-6E76-800EC81547E0}"/>
          </ac:spMkLst>
        </pc:spChg>
        <pc:spChg chg="mod">
          <ac:chgData name="Brenna R. Bruffey" userId="3c6e92b4-bc09-470b-abbc-9e397d662ced" providerId="ADAL" clId="{FD6735AE-5D68-4F1E-B17A-3160AF9F209A}" dt="2024-07-16T19:36:40.522" v="112" actId="165"/>
          <ac:spMkLst>
            <pc:docMk/>
            <pc:sldMk cId="50487739" sldId="282"/>
            <ac:spMk id="23" creationId="{A83B05C9-E082-A450-F5D8-E356B76C831B}"/>
          </ac:spMkLst>
        </pc:spChg>
        <pc:spChg chg="del">
          <ac:chgData name="Brenna R. Bruffey" userId="3c6e92b4-bc09-470b-abbc-9e397d662ced" providerId="ADAL" clId="{FD6735AE-5D68-4F1E-B17A-3160AF9F209A}" dt="2024-07-16T19:30:04.244" v="49" actId="478"/>
          <ac:spMkLst>
            <pc:docMk/>
            <pc:sldMk cId="50487739" sldId="282"/>
            <ac:spMk id="27" creationId="{52A00514-6E99-51CF-46E4-622CFDC13077}"/>
          </ac:spMkLst>
        </pc:spChg>
        <pc:spChg chg="del">
          <ac:chgData name="Brenna R. Bruffey" userId="3c6e92b4-bc09-470b-abbc-9e397d662ced" providerId="ADAL" clId="{FD6735AE-5D68-4F1E-B17A-3160AF9F209A}" dt="2024-07-16T19:30:06.923" v="50" actId="478"/>
          <ac:spMkLst>
            <pc:docMk/>
            <pc:sldMk cId="50487739" sldId="282"/>
            <ac:spMk id="29" creationId="{FD0B5885-FED5-2E2C-FC3F-2983C1A42C53}"/>
          </ac:spMkLst>
        </pc:spChg>
        <pc:spChg chg="mod">
          <ac:chgData name="Brenna R. Bruffey" userId="3c6e92b4-bc09-470b-abbc-9e397d662ced" providerId="ADAL" clId="{FD6735AE-5D68-4F1E-B17A-3160AF9F209A}" dt="2024-07-16T19:36:40.522" v="112" actId="165"/>
          <ac:spMkLst>
            <pc:docMk/>
            <pc:sldMk cId="50487739" sldId="282"/>
            <ac:spMk id="30" creationId="{CE18CA13-6348-DF0B-B461-40C8B548321F}"/>
          </ac:spMkLst>
        </pc:spChg>
        <pc:grpChg chg="add mod">
          <ac:chgData name="Brenna R. Bruffey" userId="3c6e92b4-bc09-470b-abbc-9e397d662ced" providerId="ADAL" clId="{FD6735AE-5D68-4F1E-B17A-3160AF9F209A}" dt="2024-07-16T19:36:40.522" v="112" actId="165"/>
          <ac:grpSpMkLst>
            <pc:docMk/>
            <pc:sldMk cId="50487739" sldId="282"/>
            <ac:grpSpMk id="2" creationId="{2886D584-116B-1EC3-3A46-B5D0DAF68A93}"/>
          </ac:grpSpMkLst>
        </pc:grpChg>
        <pc:grpChg chg="add mod">
          <ac:chgData name="Brenna R. Bruffey" userId="3c6e92b4-bc09-470b-abbc-9e397d662ced" providerId="ADAL" clId="{FD6735AE-5D68-4F1E-B17A-3160AF9F209A}" dt="2024-07-16T19:36:40.522" v="112" actId="165"/>
          <ac:grpSpMkLst>
            <pc:docMk/>
            <pc:sldMk cId="50487739" sldId="282"/>
            <ac:grpSpMk id="4" creationId="{96E72C85-3D00-4368-8F27-609C502B8E41}"/>
          </ac:grpSpMkLst>
        </pc:grpChg>
        <pc:grpChg chg="add mod">
          <ac:chgData name="Brenna R. Bruffey" userId="3c6e92b4-bc09-470b-abbc-9e397d662ced" providerId="ADAL" clId="{FD6735AE-5D68-4F1E-B17A-3160AF9F209A}" dt="2024-07-16T19:36:40.522" v="112" actId="165"/>
          <ac:grpSpMkLst>
            <pc:docMk/>
            <pc:sldMk cId="50487739" sldId="282"/>
            <ac:grpSpMk id="6" creationId="{375DBDC1-26DA-28B8-8478-B180F5C6F6F8}"/>
          </ac:grpSpMkLst>
        </pc:grpChg>
        <pc:grpChg chg="add mod topLvl">
          <ac:chgData name="Brenna R. Bruffey" userId="3c6e92b4-bc09-470b-abbc-9e397d662ced" providerId="ADAL" clId="{FD6735AE-5D68-4F1E-B17A-3160AF9F209A}" dt="2024-07-16T19:39:08.384" v="134" actId="164"/>
          <ac:grpSpMkLst>
            <pc:docMk/>
            <pc:sldMk cId="50487739" sldId="282"/>
            <ac:grpSpMk id="8" creationId="{8E4F6314-C76B-AEAE-F376-E67EBEA87F9B}"/>
          </ac:grpSpMkLst>
        </pc:grpChg>
        <pc:grpChg chg="add mod topLvl">
          <ac:chgData name="Brenna R. Bruffey" userId="3c6e92b4-bc09-470b-abbc-9e397d662ced" providerId="ADAL" clId="{FD6735AE-5D68-4F1E-B17A-3160AF9F209A}" dt="2024-07-16T19:39:08.384" v="134" actId="164"/>
          <ac:grpSpMkLst>
            <pc:docMk/>
            <pc:sldMk cId="50487739" sldId="282"/>
            <ac:grpSpMk id="12" creationId="{BFC4B5B4-CF28-2B1C-34EB-38D80126F5D8}"/>
          </ac:grpSpMkLst>
        </pc:grpChg>
        <pc:grpChg chg="add mod topLvl">
          <ac:chgData name="Brenna R. Bruffey" userId="3c6e92b4-bc09-470b-abbc-9e397d662ced" providerId="ADAL" clId="{FD6735AE-5D68-4F1E-B17A-3160AF9F209A}" dt="2024-07-16T19:39:08.384" v="134" actId="164"/>
          <ac:grpSpMkLst>
            <pc:docMk/>
            <pc:sldMk cId="50487739" sldId="282"/>
            <ac:grpSpMk id="14" creationId="{929C6C8E-70EA-93E6-4957-EE4829866946}"/>
          </ac:grpSpMkLst>
        </pc:grpChg>
        <pc:grpChg chg="add del mod">
          <ac:chgData name="Brenna R. Bruffey" userId="3c6e92b4-bc09-470b-abbc-9e397d662ced" providerId="ADAL" clId="{FD6735AE-5D68-4F1E-B17A-3160AF9F209A}" dt="2024-07-16T19:36:40.522" v="112" actId="165"/>
          <ac:grpSpMkLst>
            <pc:docMk/>
            <pc:sldMk cId="50487739" sldId="282"/>
            <ac:grpSpMk id="16" creationId="{1929AE14-936B-BDBE-6AFB-8214C38C2831}"/>
          </ac:grpSpMkLst>
        </pc:grpChg>
        <pc:grpChg chg="add mod">
          <ac:chgData name="Brenna R. Bruffey" userId="3c6e92b4-bc09-470b-abbc-9e397d662ced" providerId="ADAL" clId="{FD6735AE-5D68-4F1E-B17A-3160AF9F209A}" dt="2024-07-16T19:39:08.384" v="134" actId="164"/>
          <ac:grpSpMkLst>
            <pc:docMk/>
            <pc:sldMk cId="50487739" sldId="282"/>
            <ac:grpSpMk id="18" creationId="{9C14A859-1227-42BF-CDAB-91111398909B}"/>
          </ac:grpSpMkLst>
        </pc:grpChg>
      </pc:sldChg>
      <pc:sldChg chg="modSp mod ord delCm">
        <pc:chgData name="Brenna R. Bruffey" userId="3c6e92b4-bc09-470b-abbc-9e397d662ced" providerId="ADAL" clId="{FD6735AE-5D68-4F1E-B17A-3160AF9F209A}" dt="2024-07-17T18:23:31.811" v="1137" actId="1592"/>
        <pc:sldMkLst>
          <pc:docMk/>
          <pc:sldMk cId="2736202086" sldId="288"/>
        </pc:sldMkLst>
        <pc:spChg chg="mod">
          <ac:chgData name="Brenna R. Bruffey" userId="3c6e92b4-bc09-470b-abbc-9e397d662ced" providerId="ADAL" clId="{FD6735AE-5D68-4F1E-B17A-3160AF9F209A}" dt="2024-07-16T19:46:15.578" v="176" actId="207"/>
          <ac:spMkLst>
            <pc:docMk/>
            <pc:sldMk cId="2736202086" sldId="288"/>
            <ac:spMk id="3" creationId="{86EEC334-31D9-2DB8-3935-C15AC6E10204}"/>
          </ac:spMkLst>
        </pc:spChg>
        <pc:spChg chg="mod">
          <ac:chgData name="Brenna R. Bruffey" userId="3c6e92b4-bc09-470b-abbc-9e397d662ced" providerId="ADAL" clId="{FD6735AE-5D68-4F1E-B17A-3160AF9F209A}" dt="2024-07-16T19:46:11.761" v="175" actId="207"/>
          <ac:spMkLst>
            <pc:docMk/>
            <pc:sldMk cId="2736202086" sldId="288"/>
            <ac:spMk id="4" creationId="{76BE31F8-ACB2-79DD-B210-CC749DEA99D4}"/>
          </ac:spMkLst>
        </pc:spChg>
        <pc:spChg chg="mod">
          <ac:chgData name="Brenna R. Bruffey" userId="3c6e92b4-bc09-470b-abbc-9e397d662ced" providerId="ADAL" clId="{FD6735AE-5D68-4F1E-B17A-3160AF9F209A}" dt="2024-07-16T19:47:05.863" v="207" actId="27636"/>
          <ac:spMkLst>
            <pc:docMk/>
            <pc:sldMk cId="2736202086" sldId="288"/>
            <ac:spMk id="5" creationId="{4D1932EB-19EF-E2AC-8528-0EFBE6FAE5B9}"/>
          </ac:spMkLst>
        </pc:spChg>
        <pc:spChg chg="mod">
          <ac:chgData name="Brenna R. Bruffey" userId="3c6e92b4-bc09-470b-abbc-9e397d662ced" providerId="ADAL" clId="{FD6735AE-5D68-4F1E-B17A-3160AF9F209A}" dt="2024-07-16T19:46:01.051" v="174" actId="207"/>
          <ac:spMkLst>
            <pc:docMk/>
            <pc:sldMk cId="2736202086" sldId="288"/>
            <ac:spMk id="19" creationId="{3C80A465-62BB-9FCB-EBC9-F40E01F4556E}"/>
          </ac:spMkLst>
        </pc:spChg>
        <pc:spChg chg="mod">
          <ac:chgData name="Brenna R. Bruffey" userId="3c6e92b4-bc09-470b-abbc-9e397d662ced" providerId="ADAL" clId="{FD6735AE-5D68-4F1E-B17A-3160AF9F209A}" dt="2024-07-16T19:46:20.554" v="177" actId="207"/>
          <ac:spMkLst>
            <pc:docMk/>
            <pc:sldMk cId="2736202086" sldId="288"/>
            <ac:spMk id="25" creationId="{93C60F76-7439-CCD2-6A26-2A63D047AA58}"/>
          </ac:spMkLst>
        </pc:spChg>
        <pc:spChg chg="mod">
          <ac:chgData name="Brenna R. Bruffey" userId="3c6e92b4-bc09-470b-abbc-9e397d662ced" providerId="ADAL" clId="{FD6735AE-5D68-4F1E-B17A-3160AF9F209A}" dt="2024-07-16T19:46:30.114" v="178" actId="207"/>
          <ac:spMkLst>
            <pc:docMk/>
            <pc:sldMk cId="2736202086" sldId="288"/>
            <ac:spMk id="27" creationId="{B6DC0FC1-79CB-AABE-92E7-A69037DA1B8B}"/>
          </ac:spMkLst>
        </pc:spChg>
      </pc:sldChg>
      <pc:sldChg chg="addSp delSp modSp mod delCm">
        <pc:chgData name="Brenna R. Bruffey" userId="3c6e92b4-bc09-470b-abbc-9e397d662ced" providerId="ADAL" clId="{FD6735AE-5D68-4F1E-B17A-3160AF9F209A}" dt="2024-07-17T20:49:54.697" v="1439" actId="207"/>
        <pc:sldMkLst>
          <pc:docMk/>
          <pc:sldMk cId="2597335391" sldId="290"/>
        </pc:sldMkLst>
        <pc:spChg chg="del">
          <ac:chgData name="Brenna R. Bruffey" userId="3c6e92b4-bc09-470b-abbc-9e397d662ced" providerId="ADAL" clId="{FD6735AE-5D68-4F1E-B17A-3160AF9F209A}" dt="2024-07-16T19:24:54.382" v="15" actId="478"/>
          <ac:spMkLst>
            <pc:docMk/>
            <pc:sldMk cId="2597335391" sldId="290"/>
            <ac:spMk id="3" creationId="{B51A5D45-7AC0-E5A6-7890-4021AC36968E}"/>
          </ac:spMkLst>
        </pc:spChg>
        <pc:spChg chg="del">
          <ac:chgData name="Brenna R. Bruffey" userId="3c6e92b4-bc09-470b-abbc-9e397d662ced" providerId="ADAL" clId="{FD6735AE-5D68-4F1E-B17A-3160AF9F209A}" dt="2024-07-16T19:24:57.526" v="16" actId="478"/>
          <ac:spMkLst>
            <pc:docMk/>
            <pc:sldMk cId="2597335391" sldId="290"/>
            <ac:spMk id="7" creationId="{C8C5EA45-3643-84C1-25FB-5D677190D680}"/>
          </ac:spMkLst>
        </pc:spChg>
        <pc:spChg chg="mod">
          <ac:chgData name="Brenna R. Bruffey" userId="3c6e92b4-bc09-470b-abbc-9e397d662ced" providerId="ADAL" clId="{FD6735AE-5D68-4F1E-B17A-3160AF9F209A}" dt="2024-07-17T20:49:54.697" v="1439" actId="207"/>
          <ac:spMkLst>
            <pc:docMk/>
            <pc:sldMk cId="2597335391" sldId="290"/>
            <ac:spMk id="9" creationId="{759E2DF2-EF16-92D7-845B-A7BFA2103D77}"/>
          </ac:spMkLst>
        </pc:spChg>
        <pc:spChg chg="mod">
          <ac:chgData name="Brenna R. Bruffey" userId="3c6e92b4-bc09-470b-abbc-9e397d662ced" providerId="ADAL" clId="{FD6735AE-5D68-4F1E-B17A-3160AF9F209A}" dt="2024-07-16T19:39:33.773" v="137" actId="165"/>
          <ac:spMkLst>
            <pc:docMk/>
            <pc:sldMk cId="2597335391" sldId="290"/>
            <ac:spMk id="11" creationId="{6BC4A052-6C2B-E7EC-F1FE-769CB6A561CD}"/>
          </ac:spMkLst>
        </pc:spChg>
        <pc:spChg chg="mod">
          <ac:chgData name="Brenna R. Bruffey" userId="3c6e92b4-bc09-470b-abbc-9e397d662ced" providerId="ADAL" clId="{FD6735AE-5D68-4F1E-B17A-3160AF9F209A}" dt="2024-07-17T20:48:26.384" v="1436" actId="207"/>
          <ac:spMkLst>
            <pc:docMk/>
            <pc:sldMk cId="2597335391" sldId="290"/>
            <ac:spMk id="13" creationId="{B11A4385-FCC2-45CB-337C-C24255092557}"/>
          </ac:spMkLst>
        </pc:spChg>
        <pc:spChg chg="mod">
          <ac:chgData name="Brenna R. Bruffey" userId="3c6e92b4-bc09-470b-abbc-9e397d662ced" providerId="ADAL" clId="{FD6735AE-5D68-4F1E-B17A-3160AF9F209A}" dt="2024-07-16T19:39:33.773" v="137" actId="165"/>
          <ac:spMkLst>
            <pc:docMk/>
            <pc:sldMk cId="2597335391" sldId="290"/>
            <ac:spMk id="15" creationId="{F4D18E87-DF9B-0B2C-1DE9-9FAACEB3BEC3}"/>
          </ac:spMkLst>
        </pc:spChg>
        <pc:spChg chg="mod">
          <ac:chgData name="Brenna R. Bruffey" userId="3c6e92b4-bc09-470b-abbc-9e397d662ced" providerId="ADAL" clId="{FD6735AE-5D68-4F1E-B17A-3160AF9F209A}" dt="2024-07-17T20:48:18.599" v="1435" actId="207"/>
          <ac:spMkLst>
            <pc:docMk/>
            <pc:sldMk cId="2597335391" sldId="290"/>
            <ac:spMk id="17" creationId="{AEE5A247-37C4-F058-989F-665574B5A6E4}"/>
          </ac:spMkLst>
        </pc:spChg>
        <pc:spChg chg="mod">
          <ac:chgData name="Brenna R. Bruffey" userId="3c6e92b4-bc09-470b-abbc-9e397d662ced" providerId="ADAL" clId="{FD6735AE-5D68-4F1E-B17A-3160AF9F209A}" dt="2024-07-16T19:39:33.773" v="137" actId="165"/>
          <ac:spMkLst>
            <pc:docMk/>
            <pc:sldMk cId="2597335391" sldId="290"/>
            <ac:spMk id="19" creationId="{4A4A8EC5-04F1-3296-C922-C4F2A8FF5B58}"/>
          </ac:spMkLst>
        </pc:spChg>
        <pc:spChg chg="mod">
          <ac:chgData name="Brenna R. Bruffey" userId="3c6e92b4-bc09-470b-abbc-9e397d662ced" providerId="ADAL" clId="{FD6735AE-5D68-4F1E-B17A-3160AF9F209A}" dt="2024-07-16T19:39:33.773" v="137" actId="165"/>
          <ac:spMkLst>
            <pc:docMk/>
            <pc:sldMk cId="2597335391" sldId="290"/>
            <ac:spMk id="21" creationId="{EB8F727F-B0AA-5455-FAE4-AF466964FD0A}"/>
          </ac:spMkLst>
        </pc:spChg>
        <pc:spChg chg="mod">
          <ac:chgData name="Brenna R. Bruffey" userId="3c6e92b4-bc09-470b-abbc-9e397d662ced" providerId="ADAL" clId="{FD6735AE-5D68-4F1E-B17A-3160AF9F209A}" dt="2024-07-16T19:39:33.773" v="137" actId="165"/>
          <ac:spMkLst>
            <pc:docMk/>
            <pc:sldMk cId="2597335391" sldId="290"/>
            <ac:spMk id="22" creationId="{F95C6B18-8993-E5F6-87CF-21A2C72B5CD9}"/>
          </ac:spMkLst>
        </pc:spChg>
        <pc:spChg chg="mod">
          <ac:chgData name="Brenna R. Bruffey" userId="3c6e92b4-bc09-470b-abbc-9e397d662ced" providerId="ADAL" clId="{FD6735AE-5D68-4F1E-B17A-3160AF9F209A}" dt="2024-07-16T19:39:33.773" v="137" actId="165"/>
          <ac:spMkLst>
            <pc:docMk/>
            <pc:sldMk cId="2597335391" sldId="290"/>
            <ac:spMk id="23" creationId="{B1E2DA73-A330-0FCA-A4AA-31D3DBAAB275}"/>
          </ac:spMkLst>
        </pc:spChg>
        <pc:spChg chg="mod">
          <ac:chgData name="Brenna R. Bruffey" userId="3c6e92b4-bc09-470b-abbc-9e397d662ced" providerId="ADAL" clId="{FD6735AE-5D68-4F1E-B17A-3160AF9F209A}" dt="2024-07-16T19:39:33.773" v="137" actId="165"/>
          <ac:spMkLst>
            <pc:docMk/>
            <pc:sldMk cId="2597335391" sldId="290"/>
            <ac:spMk id="24" creationId="{7BAF1E9C-CE24-BAF6-727E-7BF23667FC1F}"/>
          </ac:spMkLst>
        </pc:spChg>
        <pc:spChg chg="mod">
          <ac:chgData name="Brenna R. Bruffey" userId="3c6e92b4-bc09-470b-abbc-9e397d662ced" providerId="ADAL" clId="{FD6735AE-5D68-4F1E-B17A-3160AF9F209A}" dt="2024-07-16T19:39:33.773" v="137" actId="165"/>
          <ac:spMkLst>
            <pc:docMk/>
            <pc:sldMk cId="2597335391" sldId="290"/>
            <ac:spMk id="25" creationId="{7DCF11E8-5C90-9BA8-CE08-F98ACEFF361F}"/>
          </ac:spMkLst>
        </pc:spChg>
        <pc:grpChg chg="add mod">
          <ac:chgData name="Brenna R. Bruffey" userId="3c6e92b4-bc09-470b-abbc-9e397d662ced" providerId="ADAL" clId="{FD6735AE-5D68-4F1E-B17A-3160AF9F209A}" dt="2024-07-16T19:39:33.773" v="137" actId="165"/>
          <ac:grpSpMkLst>
            <pc:docMk/>
            <pc:sldMk cId="2597335391" sldId="290"/>
            <ac:grpSpMk id="2" creationId="{D54C9F02-0455-134C-5E16-A5679A59D2B4}"/>
          </ac:grpSpMkLst>
        </pc:grpChg>
        <pc:grpChg chg="add mod">
          <ac:chgData name="Brenna R. Bruffey" userId="3c6e92b4-bc09-470b-abbc-9e397d662ced" providerId="ADAL" clId="{FD6735AE-5D68-4F1E-B17A-3160AF9F209A}" dt="2024-07-16T19:39:33.773" v="137" actId="165"/>
          <ac:grpSpMkLst>
            <pc:docMk/>
            <pc:sldMk cId="2597335391" sldId="290"/>
            <ac:grpSpMk id="4" creationId="{748745C9-AAA8-C7EA-0E87-AC087276883C}"/>
          </ac:grpSpMkLst>
        </pc:grpChg>
        <pc:grpChg chg="add mod">
          <ac:chgData name="Brenna R. Bruffey" userId="3c6e92b4-bc09-470b-abbc-9e397d662ced" providerId="ADAL" clId="{FD6735AE-5D68-4F1E-B17A-3160AF9F209A}" dt="2024-07-16T19:39:33.773" v="137" actId="165"/>
          <ac:grpSpMkLst>
            <pc:docMk/>
            <pc:sldMk cId="2597335391" sldId="290"/>
            <ac:grpSpMk id="6" creationId="{52FE954D-A759-23F1-A766-A1EC7F51B83B}"/>
          </ac:grpSpMkLst>
        </pc:grpChg>
        <pc:grpChg chg="add mod topLvl">
          <ac:chgData name="Brenna R. Bruffey" userId="3c6e92b4-bc09-470b-abbc-9e397d662ced" providerId="ADAL" clId="{FD6735AE-5D68-4F1E-B17A-3160AF9F209A}" dt="2024-07-16T19:39:56.987" v="142" actId="164"/>
          <ac:grpSpMkLst>
            <pc:docMk/>
            <pc:sldMk cId="2597335391" sldId="290"/>
            <ac:grpSpMk id="8" creationId="{7B45E0DA-9446-F4FD-8426-20255BEDEF89}"/>
          </ac:grpSpMkLst>
        </pc:grpChg>
        <pc:grpChg chg="add mod topLvl">
          <ac:chgData name="Brenna R. Bruffey" userId="3c6e92b4-bc09-470b-abbc-9e397d662ced" providerId="ADAL" clId="{FD6735AE-5D68-4F1E-B17A-3160AF9F209A}" dt="2024-07-16T19:39:56.987" v="142" actId="164"/>
          <ac:grpSpMkLst>
            <pc:docMk/>
            <pc:sldMk cId="2597335391" sldId="290"/>
            <ac:grpSpMk id="10" creationId="{2CD48587-AD23-443D-B7F7-34FDEED7B419}"/>
          </ac:grpSpMkLst>
        </pc:grpChg>
        <pc:grpChg chg="add mod topLvl">
          <ac:chgData name="Brenna R. Bruffey" userId="3c6e92b4-bc09-470b-abbc-9e397d662ced" providerId="ADAL" clId="{FD6735AE-5D68-4F1E-B17A-3160AF9F209A}" dt="2024-07-16T19:39:56.987" v="142" actId="164"/>
          <ac:grpSpMkLst>
            <pc:docMk/>
            <pc:sldMk cId="2597335391" sldId="290"/>
            <ac:grpSpMk id="12" creationId="{6A4C52D6-AD8C-CADD-C914-FB85EB116200}"/>
          </ac:grpSpMkLst>
        </pc:grpChg>
        <pc:grpChg chg="add del mod">
          <ac:chgData name="Brenna R. Bruffey" userId="3c6e92b4-bc09-470b-abbc-9e397d662ced" providerId="ADAL" clId="{FD6735AE-5D68-4F1E-B17A-3160AF9F209A}" dt="2024-07-16T19:36:58.354" v="114" actId="165"/>
          <ac:grpSpMkLst>
            <pc:docMk/>
            <pc:sldMk cId="2597335391" sldId="290"/>
            <ac:grpSpMk id="14" creationId="{BA10CF2C-189B-0AC6-3052-BF5450E7F920}"/>
          </ac:grpSpMkLst>
        </pc:grpChg>
        <pc:grpChg chg="add del mod">
          <ac:chgData name="Brenna R. Bruffey" userId="3c6e92b4-bc09-470b-abbc-9e397d662ced" providerId="ADAL" clId="{FD6735AE-5D68-4F1E-B17A-3160AF9F209A}" dt="2024-07-16T19:37:48.088" v="121" actId="165"/>
          <ac:grpSpMkLst>
            <pc:docMk/>
            <pc:sldMk cId="2597335391" sldId="290"/>
            <ac:grpSpMk id="16" creationId="{6865F278-7A6D-D3FB-843B-0547718D2DA6}"/>
          </ac:grpSpMkLst>
        </pc:grpChg>
        <pc:grpChg chg="add del mod">
          <ac:chgData name="Brenna R. Bruffey" userId="3c6e92b4-bc09-470b-abbc-9e397d662ced" providerId="ADAL" clId="{FD6735AE-5D68-4F1E-B17A-3160AF9F209A}" dt="2024-07-16T19:39:33.773" v="137" actId="165"/>
          <ac:grpSpMkLst>
            <pc:docMk/>
            <pc:sldMk cId="2597335391" sldId="290"/>
            <ac:grpSpMk id="18" creationId="{A8C6E14F-7C1D-7E33-D5F1-E3594CA1758C}"/>
          </ac:grpSpMkLst>
        </pc:grpChg>
        <pc:grpChg chg="add mod">
          <ac:chgData name="Brenna R. Bruffey" userId="3c6e92b4-bc09-470b-abbc-9e397d662ced" providerId="ADAL" clId="{FD6735AE-5D68-4F1E-B17A-3160AF9F209A}" dt="2024-07-16T19:39:56.987" v="142" actId="164"/>
          <ac:grpSpMkLst>
            <pc:docMk/>
            <pc:sldMk cId="2597335391" sldId="290"/>
            <ac:grpSpMk id="20" creationId="{B6ECFF03-0C3F-A423-29CD-EC6DC59206AA}"/>
          </ac:grpSpMkLst>
        </pc:grpChg>
      </pc:sldChg>
      <pc:sldChg chg="delCm modNotesTx">
        <pc:chgData name="Brenna R. Bruffey" userId="3c6e92b4-bc09-470b-abbc-9e397d662ced" providerId="ADAL" clId="{FD6735AE-5D68-4F1E-B17A-3160AF9F209A}" dt="2024-07-22T15:36:22.366" v="2289" actId="20577"/>
        <pc:sldMkLst>
          <pc:docMk/>
          <pc:sldMk cId="2217682018" sldId="291"/>
        </pc:sldMkLst>
      </pc:sldChg>
      <pc:sldChg chg="modSp mod delCm modNotesTx">
        <pc:chgData name="Brenna R. Bruffey" userId="3c6e92b4-bc09-470b-abbc-9e397d662ced" providerId="ADAL" clId="{FD6735AE-5D68-4F1E-B17A-3160AF9F209A}" dt="2024-07-23T14:04:26.238" v="3566" actId="20577"/>
        <pc:sldMkLst>
          <pc:docMk/>
          <pc:sldMk cId="4053677407" sldId="292"/>
        </pc:sldMkLst>
        <pc:spChg chg="mod">
          <ac:chgData name="Brenna R. Bruffey" userId="3c6e92b4-bc09-470b-abbc-9e397d662ced" providerId="ADAL" clId="{FD6735AE-5D68-4F1E-B17A-3160AF9F209A}" dt="2024-07-16T19:43:19.154" v="170" actId="14100"/>
          <ac:spMkLst>
            <pc:docMk/>
            <pc:sldMk cId="4053677407" sldId="292"/>
            <ac:spMk id="25" creationId="{16E3A975-3A2F-66BE-6B16-5351215EDF8A}"/>
          </ac:spMkLst>
        </pc:spChg>
        <pc:spChg chg="mod">
          <ac:chgData name="Brenna R. Bruffey" userId="3c6e92b4-bc09-470b-abbc-9e397d662ced" providerId="ADAL" clId="{FD6735AE-5D68-4F1E-B17A-3160AF9F209A}" dt="2024-07-16T19:43:00.545" v="168" actId="14100"/>
          <ac:spMkLst>
            <pc:docMk/>
            <pc:sldMk cId="4053677407" sldId="292"/>
            <ac:spMk id="50" creationId="{9919B3B0-1B45-5C92-E6B5-319D3CF7CA8F}"/>
          </ac:spMkLst>
        </pc:spChg>
        <pc:grpChg chg="mod">
          <ac:chgData name="Brenna R. Bruffey" userId="3c6e92b4-bc09-470b-abbc-9e397d662ced" providerId="ADAL" clId="{FD6735AE-5D68-4F1E-B17A-3160AF9F209A}" dt="2024-07-17T19:24:05.808" v="1426" actId="1076"/>
          <ac:grpSpMkLst>
            <pc:docMk/>
            <pc:sldMk cId="4053677407" sldId="292"/>
            <ac:grpSpMk id="78" creationId="{F7C04691-F65F-9164-E71A-1266AFAFB545}"/>
          </ac:grpSpMkLst>
        </pc:grpChg>
        <pc:cxnChg chg="mod">
          <ac:chgData name="Brenna R. Bruffey" userId="3c6e92b4-bc09-470b-abbc-9e397d662ced" providerId="ADAL" clId="{FD6735AE-5D68-4F1E-B17A-3160AF9F209A}" dt="2024-07-16T19:43:19.154" v="170" actId="14100"/>
          <ac:cxnSpMkLst>
            <pc:docMk/>
            <pc:sldMk cId="4053677407" sldId="292"/>
            <ac:cxnSpMk id="52" creationId="{684133C2-5DFE-99C8-C324-6608E21AE761}"/>
          </ac:cxnSpMkLst>
        </pc:cxnChg>
        <pc:cxnChg chg="mod">
          <ac:chgData name="Brenna R. Bruffey" userId="3c6e92b4-bc09-470b-abbc-9e397d662ced" providerId="ADAL" clId="{FD6735AE-5D68-4F1E-B17A-3160AF9F209A}" dt="2024-07-16T19:43:19.154" v="170" actId="14100"/>
          <ac:cxnSpMkLst>
            <pc:docMk/>
            <pc:sldMk cId="4053677407" sldId="292"/>
            <ac:cxnSpMk id="55" creationId="{FABE1E43-D836-BAA9-F404-40D8D336CFD4}"/>
          </ac:cxnSpMkLst>
        </pc:cxnChg>
      </pc:sldChg>
      <pc:sldChg chg="delCm">
        <pc:chgData name="Brenna R. Bruffey" userId="3c6e92b4-bc09-470b-abbc-9e397d662ced" providerId="ADAL" clId="{FD6735AE-5D68-4F1E-B17A-3160AF9F209A}" dt="2024-07-17T18:32:21.854" v="1267" actId="1592"/>
        <pc:sldMkLst>
          <pc:docMk/>
          <pc:sldMk cId="2038017285" sldId="294"/>
        </pc:sldMkLst>
      </pc:sldChg>
      <pc:sldChg chg="delCm modNotesTx">
        <pc:chgData name="Brenna R. Bruffey" userId="3c6e92b4-bc09-470b-abbc-9e397d662ced" providerId="ADAL" clId="{FD6735AE-5D68-4F1E-B17A-3160AF9F209A}" dt="2024-07-23T14:03:49.735" v="3563" actId="20577"/>
        <pc:sldMkLst>
          <pc:docMk/>
          <pc:sldMk cId="3160024179" sldId="295"/>
        </pc:sldMkLst>
      </pc:sldChg>
      <pc:sldChg chg="addSp delSp modSp mod addCm delCm modCm modNotesTx">
        <pc:chgData name="Brenna R. Bruffey" userId="3c6e92b4-bc09-470b-abbc-9e397d662ced" providerId="ADAL" clId="{FD6735AE-5D68-4F1E-B17A-3160AF9F209A}" dt="2024-07-23T14:04:44.953" v="3570" actId="1592"/>
        <pc:sldMkLst>
          <pc:docMk/>
          <pc:sldMk cId="364769303" sldId="299"/>
        </pc:sldMkLst>
        <pc:spChg chg="mod">
          <ac:chgData name="Brenna R. Bruffey" userId="3c6e92b4-bc09-470b-abbc-9e397d662ced" providerId="ADAL" clId="{FD6735AE-5D68-4F1E-B17A-3160AF9F209A}" dt="2024-07-17T15:00:31.311" v="925" actId="1076"/>
          <ac:spMkLst>
            <pc:docMk/>
            <pc:sldMk cId="364769303" sldId="299"/>
            <ac:spMk id="2" creationId="{9F505729-6F97-411A-9241-2596BFC268CA}"/>
          </ac:spMkLst>
        </pc:spChg>
        <pc:spChg chg="mod topLvl">
          <ac:chgData name="Brenna R. Bruffey" userId="3c6e92b4-bc09-470b-abbc-9e397d662ced" providerId="ADAL" clId="{FD6735AE-5D68-4F1E-B17A-3160AF9F209A}" dt="2024-07-17T15:05:15.238" v="974" actId="165"/>
          <ac:spMkLst>
            <pc:docMk/>
            <pc:sldMk cId="364769303" sldId="299"/>
            <ac:spMk id="3" creationId="{9E43959F-1372-CFE6-59B3-4334A7B7BEEC}"/>
          </ac:spMkLst>
        </pc:spChg>
        <pc:spChg chg="mod topLvl">
          <ac:chgData name="Brenna R. Bruffey" userId="3c6e92b4-bc09-470b-abbc-9e397d662ced" providerId="ADAL" clId="{FD6735AE-5D68-4F1E-B17A-3160AF9F209A}" dt="2024-07-17T15:05:15.238" v="974" actId="165"/>
          <ac:spMkLst>
            <pc:docMk/>
            <pc:sldMk cId="364769303" sldId="299"/>
            <ac:spMk id="22" creationId="{7E21E5F9-AF82-7863-0883-4296634A109C}"/>
          </ac:spMkLst>
        </pc:spChg>
        <pc:spChg chg="mod topLvl">
          <ac:chgData name="Brenna R. Bruffey" userId="3c6e92b4-bc09-470b-abbc-9e397d662ced" providerId="ADAL" clId="{FD6735AE-5D68-4F1E-B17A-3160AF9F209A}" dt="2024-07-17T15:05:15.238" v="974" actId="165"/>
          <ac:spMkLst>
            <pc:docMk/>
            <pc:sldMk cId="364769303" sldId="299"/>
            <ac:spMk id="23" creationId="{23B75334-875D-FE8A-8F21-E72A06FC7EAE}"/>
          </ac:spMkLst>
        </pc:spChg>
        <pc:spChg chg="mod topLvl">
          <ac:chgData name="Brenna R. Bruffey" userId="3c6e92b4-bc09-470b-abbc-9e397d662ced" providerId="ADAL" clId="{FD6735AE-5D68-4F1E-B17A-3160AF9F209A}" dt="2024-07-17T15:05:15.238" v="974" actId="165"/>
          <ac:spMkLst>
            <pc:docMk/>
            <pc:sldMk cId="364769303" sldId="299"/>
            <ac:spMk id="24" creationId="{3C784FBA-BAF8-2B2A-6CCF-B19AF9A83F95}"/>
          </ac:spMkLst>
        </pc:spChg>
        <pc:spChg chg="mod topLvl">
          <ac:chgData name="Brenna R. Bruffey" userId="3c6e92b4-bc09-470b-abbc-9e397d662ced" providerId="ADAL" clId="{FD6735AE-5D68-4F1E-B17A-3160AF9F209A}" dt="2024-07-17T15:05:15.238" v="974" actId="165"/>
          <ac:spMkLst>
            <pc:docMk/>
            <pc:sldMk cId="364769303" sldId="299"/>
            <ac:spMk id="25" creationId="{42758DD1-48B2-FFB6-577C-458981C26867}"/>
          </ac:spMkLst>
        </pc:spChg>
        <pc:spChg chg="mod topLvl">
          <ac:chgData name="Brenna R. Bruffey" userId="3c6e92b4-bc09-470b-abbc-9e397d662ced" providerId="ADAL" clId="{FD6735AE-5D68-4F1E-B17A-3160AF9F209A}" dt="2024-07-17T15:05:15.238" v="974" actId="165"/>
          <ac:spMkLst>
            <pc:docMk/>
            <pc:sldMk cId="364769303" sldId="299"/>
            <ac:spMk id="26" creationId="{E6A69C58-AE3C-2EA2-38E5-61266DEB8602}"/>
          </ac:spMkLst>
        </pc:spChg>
        <pc:spChg chg="del">
          <ac:chgData name="Brenna R. Bruffey" userId="3c6e92b4-bc09-470b-abbc-9e397d662ced" providerId="ADAL" clId="{FD6735AE-5D68-4F1E-B17A-3160AF9F209A}" dt="2024-07-17T14:51:41.604" v="838" actId="478"/>
          <ac:spMkLst>
            <pc:docMk/>
            <pc:sldMk cId="364769303" sldId="299"/>
            <ac:spMk id="29" creationId="{41B001C6-F408-317E-5FFA-11B26B87CB07}"/>
          </ac:spMkLst>
        </pc:spChg>
        <pc:spChg chg="mod topLvl">
          <ac:chgData name="Brenna R. Bruffey" userId="3c6e92b4-bc09-470b-abbc-9e397d662ced" providerId="ADAL" clId="{FD6735AE-5D68-4F1E-B17A-3160AF9F209A}" dt="2024-07-17T14:56:04.222" v="868" actId="164"/>
          <ac:spMkLst>
            <pc:docMk/>
            <pc:sldMk cId="364769303" sldId="299"/>
            <ac:spMk id="30" creationId="{E9B9C810-E0A5-F1B2-DDDD-2602A320A268}"/>
          </ac:spMkLst>
        </pc:spChg>
        <pc:spChg chg="mod">
          <ac:chgData name="Brenna R. Bruffey" userId="3c6e92b4-bc09-470b-abbc-9e397d662ced" providerId="ADAL" clId="{FD6735AE-5D68-4F1E-B17A-3160AF9F209A}" dt="2024-07-17T14:55:52.824" v="866" actId="165"/>
          <ac:spMkLst>
            <pc:docMk/>
            <pc:sldMk cId="364769303" sldId="299"/>
            <ac:spMk id="34" creationId="{0C276820-4C5E-DBF3-138A-F3CB6AAB744A}"/>
          </ac:spMkLst>
        </pc:spChg>
        <pc:spChg chg="mod">
          <ac:chgData name="Brenna R. Bruffey" userId="3c6e92b4-bc09-470b-abbc-9e397d662ced" providerId="ADAL" clId="{FD6735AE-5D68-4F1E-B17A-3160AF9F209A}" dt="2024-07-17T14:55:52.824" v="866" actId="165"/>
          <ac:spMkLst>
            <pc:docMk/>
            <pc:sldMk cId="364769303" sldId="299"/>
            <ac:spMk id="35" creationId="{94E73CF5-FC2A-9799-A271-284AF36ED66E}"/>
          </ac:spMkLst>
        </pc:spChg>
        <pc:spChg chg="del">
          <ac:chgData name="Brenna R. Bruffey" userId="3c6e92b4-bc09-470b-abbc-9e397d662ced" providerId="ADAL" clId="{FD6735AE-5D68-4F1E-B17A-3160AF9F209A}" dt="2024-07-17T14:51:46.325" v="839" actId="478"/>
          <ac:spMkLst>
            <pc:docMk/>
            <pc:sldMk cId="364769303" sldId="299"/>
            <ac:spMk id="37" creationId="{E04E44CB-4033-8B00-2740-1D220A263A73}"/>
          </ac:spMkLst>
        </pc:spChg>
        <pc:spChg chg="mod topLvl">
          <ac:chgData name="Brenna R. Bruffey" userId="3c6e92b4-bc09-470b-abbc-9e397d662ced" providerId="ADAL" clId="{FD6735AE-5D68-4F1E-B17A-3160AF9F209A}" dt="2024-07-17T14:56:17.407" v="870" actId="164"/>
          <ac:spMkLst>
            <pc:docMk/>
            <pc:sldMk cId="364769303" sldId="299"/>
            <ac:spMk id="38" creationId="{94EA1010-32B0-FF4E-C5E1-6059D4A7F9C4}"/>
          </ac:spMkLst>
        </pc:spChg>
        <pc:spChg chg="del">
          <ac:chgData name="Brenna R. Bruffey" userId="3c6e92b4-bc09-470b-abbc-9e397d662ced" providerId="ADAL" clId="{FD6735AE-5D68-4F1E-B17A-3160AF9F209A}" dt="2024-07-17T14:51:50.561" v="840" actId="478"/>
          <ac:spMkLst>
            <pc:docMk/>
            <pc:sldMk cId="364769303" sldId="299"/>
            <ac:spMk id="40" creationId="{7F2AB8FA-D78B-DEE2-6705-94E570FB9191}"/>
          </ac:spMkLst>
        </pc:spChg>
        <pc:spChg chg="mod topLvl">
          <ac:chgData name="Brenna R. Bruffey" userId="3c6e92b4-bc09-470b-abbc-9e397d662ced" providerId="ADAL" clId="{FD6735AE-5D68-4F1E-B17A-3160AF9F209A}" dt="2024-07-17T14:56:28.753" v="872" actId="164"/>
          <ac:spMkLst>
            <pc:docMk/>
            <pc:sldMk cId="364769303" sldId="299"/>
            <ac:spMk id="41" creationId="{7A8E64B5-8C2D-EF89-DC33-693B0FE55082}"/>
          </ac:spMkLst>
        </pc:spChg>
        <pc:spChg chg="del">
          <ac:chgData name="Brenna R. Bruffey" userId="3c6e92b4-bc09-470b-abbc-9e397d662ced" providerId="ADAL" clId="{FD6735AE-5D68-4F1E-B17A-3160AF9F209A}" dt="2024-07-17T14:51:54.221" v="841" actId="478"/>
          <ac:spMkLst>
            <pc:docMk/>
            <pc:sldMk cId="364769303" sldId="299"/>
            <ac:spMk id="43" creationId="{6136BE9C-755F-FB05-5BA2-7B72C1090D1E}"/>
          </ac:spMkLst>
        </pc:spChg>
        <pc:spChg chg="mod topLvl">
          <ac:chgData name="Brenna R. Bruffey" userId="3c6e92b4-bc09-470b-abbc-9e397d662ced" providerId="ADAL" clId="{FD6735AE-5D68-4F1E-B17A-3160AF9F209A}" dt="2024-07-17T14:56:38.326" v="874" actId="164"/>
          <ac:spMkLst>
            <pc:docMk/>
            <pc:sldMk cId="364769303" sldId="299"/>
            <ac:spMk id="44" creationId="{66553491-FE09-58EB-EAA0-9636B68DF1A5}"/>
          </ac:spMkLst>
        </pc:spChg>
        <pc:spChg chg="del">
          <ac:chgData name="Brenna R. Bruffey" userId="3c6e92b4-bc09-470b-abbc-9e397d662ced" providerId="ADAL" clId="{FD6735AE-5D68-4F1E-B17A-3160AF9F209A}" dt="2024-07-17T14:48:56.025" v="745" actId="478"/>
          <ac:spMkLst>
            <pc:docMk/>
            <pc:sldMk cId="364769303" sldId="299"/>
            <ac:spMk id="46" creationId="{EBA11884-0710-A80E-D479-081CEF0BC2E5}"/>
          </ac:spMkLst>
        </pc:spChg>
        <pc:spChg chg="del mod">
          <ac:chgData name="Brenna R. Bruffey" userId="3c6e92b4-bc09-470b-abbc-9e397d662ced" providerId="ADAL" clId="{FD6735AE-5D68-4F1E-B17A-3160AF9F209A}" dt="2024-07-17T14:48:51.287" v="744" actId="478"/>
          <ac:spMkLst>
            <pc:docMk/>
            <pc:sldMk cId="364769303" sldId="299"/>
            <ac:spMk id="47" creationId="{6D6D2CEE-04BF-8DCA-1344-040A5A13AC32}"/>
          </ac:spMkLst>
        </pc:spChg>
        <pc:spChg chg="add mod">
          <ac:chgData name="Brenna R. Bruffey" userId="3c6e92b4-bc09-470b-abbc-9e397d662ced" providerId="ADAL" clId="{FD6735AE-5D68-4F1E-B17A-3160AF9F209A}" dt="2024-07-17T14:56:04.222" v="868" actId="164"/>
          <ac:spMkLst>
            <pc:docMk/>
            <pc:sldMk cId="364769303" sldId="299"/>
            <ac:spMk id="96" creationId="{4156D56F-A43F-836B-958A-F8449120EA70}"/>
          </ac:spMkLst>
        </pc:spChg>
        <pc:spChg chg="add mod">
          <ac:chgData name="Brenna R. Bruffey" userId="3c6e92b4-bc09-470b-abbc-9e397d662ced" providerId="ADAL" clId="{FD6735AE-5D68-4F1E-B17A-3160AF9F209A}" dt="2024-07-17T14:56:17.407" v="870" actId="164"/>
          <ac:spMkLst>
            <pc:docMk/>
            <pc:sldMk cId="364769303" sldId="299"/>
            <ac:spMk id="97" creationId="{64095BDA-7EC1-F7E4-A27A-65762051267A}"/>
          </ac:spMkLst>
        </pc:spChg>
        <pc:spChg chg="add mod">
          <ac:chgData name="Brenna R. Bruffey" userId="3c6e92b4-bc09-470b-abbc-9e397d662ced" providerId="ADAL" clId="{FD6735AE-5D68-4F1E-B17A-3160AF9F209A}" dt="2024-07-17T14:56:28.753" v="872" actId="164"/>
          <ac:spMkLst>
            <pc:docMk/>
            <pc:sldMk cId="364769303" sldId="299"/>
            <ac:spMk id="98" creationId="{8C4325BF-B0DB-4B69-50E1-B3B11922B494}"/>
          </ac:spMkLst>
        </pc:spChg>
        <pc:spChg chg="add mod">
          <ac:chgData name="Brenna R. Bruffey" userId="3c6e92b4-bc09-470b-abbc-9e397d662ced" providerId="ADAL" clId="{FD6735AE-5D68-4F1E-B17A-3160AF9F209A}" dt="2024-07-17T14:56:38.326" v="874" actId="164"/>
          <ac:spMkLst>
            <pc:docMk/>
            <pc:sldMk cId="364769303" sldId="299"/>
            <ac:spMk id="99" creationId="{9151DB99-18CA-5269-4041-6963A81AA222}"/>
          </ac:spMkLst>
        </pc:spChg>
        <pc:spChg chg="add mod">
          <ac:chgData name="Brenna R. Bruffey" userId="3c6e92b4-bc09-470b-abbc-9e397d662ced" providerId="ADAL" clId="{FD6735AE-5D68-4F1E-B17A-3160AF9F209A}" dt="2024-07-17T15:05:15.238" v="974" actId="165"/>
          <ac:spMkLst>
            <pc:docMk/>
            <pc:sldMk cId="364769303" sldId="299"/>
            <ac:spMk id="105" creationId="{83FC8C6A-C185-BF19-F8A4-06AA12646727}"/>
          </ac:spMkLst>
        </pc:spChg>
        <pc:spChg chg="add mod">
          <ac:chgData name="Brenna R. Bruffey" userId="3c6e92b4-bc09-470b-abbc-9e397d662ced" providerId="ADAL" clId="{FD6735AE-5D68-4F1E-B17A-3160AF9F209A}" dt="2024-07-17T15:05:15.238" v="974" actId="165"/>
          <ac:spMkLst>
            <pc:docMk/>
            <pc:sldMk cId="364769303" sldId="299"/>
            <ac:spMk id="106" creationId="{E7887B9E-2DD7-7676-4EB2-F76B8000321C}"/>
          </ac:spMkLst>
        </pc:spChg>
        <pc:spChg chg="add mod">
          <ac:chgData name="Brenna R. Bruffey" userId="3c6e92b4-bc09-470b-abbc-9e397d662ced" providerId="ADAL" clId="{FD6735AE-5D68-4F1E-B17A-3160AF9F209A}" dt="2024-07-17T15:05:15.238" v="974" actId="165"/>
          <ac:spMkLst>
            <pc:docMk/>
            <pc:sldMk cId="364769303" sldId="299"/>
            <ac:spMk id="107" creationId="{E5F7B72E-BD1C-67A5-96DD-5D2986D5E48D}"/>
          </ac:spMkLst>
        </pc:spChg>
        <pc:spChg chg="add mod">
          <ac:chgData name="Brenna R. Bruffey" userId="3c6e92b4-bc09-470b-abbc-9e397d662ced" providerId="ADAL" clId="{FD6735AE-5D68-4F1E-B17A-3160AF9F209A}" dt="2024-07-17T15:04:58.495" v="973" actId="164"/>
          <ac:spMkLst>
            <pc:docMk/>
            <pc:sldMk cId="364769303" sldId="299"/>
            <ac:spMk id="112" creationId="{44042133-2F07-7DAA-F5A2-DAD9CA7775C4}"/>
          </ac:spMkLst>
        </pc:spChg>
        <pc:spChg chg="add del mod">
          <ac:chgData name="Brenna R. Bruffey" userId="3c6e92b4-bc09-470b-abbc-9e397d662ced" providerId="ADAL" clId="{FD6735AE-5D68-4F1E-B17A-3160AF9F209A}" dt="2024-07-17T15:03:28.374" v="952" actId="478"/>
          <ac:spMkLst>
            <pc:docMk/>
            <pc:sldMk cId="364769303" sldId="299"/>
            <ac:spMk id="113" creationId="{8E6296BD-3FAE-CCFF-E3B0-A9BB8A8EDFC5}"/>
          </ac:spMkLst>
        </pc:spChg>
        <pc:spChg chg="add del mod">
          <ac:chgData name="Brenna R. Bruffey" userId="3c6e92b4-bc09-470b-abbc-9e397d662ced" providerId="ADAL" clId="{FD6735AE-5D68-4F1E-B17A-3160AF9F209A}" dt="2024-07-17T15:03:30.179" v="953" actId="478"/>
          <ac:spMkLst>
            <pc:docMk/>
            <pc:sldMk cId="364769303" sldId="299"/>
            <ac:spMk id="114" creationId="{4DC7E6F7-F8B3-8030-6B63-937DCE208038}"/>
          </ac:spMkLst>
        </pc:spChg>
        <pc:spChg chg="add mod">
          <ac:chgData name="Brenna R. Bruffey" userId="3c6e92b4-bc09-470b-abbc-9e397d662ced" providerId="ADAL" clId="{FD6735AE-5D68-4F1E-B17A-3160AF9F209A}" dt="2024-07-17T15:04:58.495" v="973" actId="164"/>
          <ac:spMkLst>
            <pc:docMk/>
            <pc:sldMk cId="364769303" sldId="299"/>
            <ac:spMk id="115" creationId="{40CDF486-55C0-8CD9-5391-94E3EAC48375}"/>
          </ac:spMkLst>
        </pc:spChg>
        <pc:spChg chg="add mod">
          <ac:chgData name="Brenna R. Bruffey" userId="3c6e92b4-bc09-470b-abbc-9e397d662ced" providerId="ADAL" clId="{FD6735AE-5D68-4F1E-B17A-3160AF9F209A}" dt="2024-07-17T15:04:58.495" v="973" actId="164"/>
          <ac:spMkLst>
            <pc:docMk/>
            <pc:sldMk cId="364769303" sldId="299"/>
            <ac:spMk id="116" creationId="{A3AF591E-3BAC-2686-0899-904B8EDCF0C6}"/>
          </ac:spMkLst>
        </pc:spChg>
        <pc:spChg chg="add mod">
          <ac:chgData name="Brenna R. Bruffey" userId="3c6e92b4-bc09-470b-abbc-9e397d662ced" providerId="ADAL" clId="{FD6735AE-5D68-4F1E-B17A-3160AF9F209A}" dt="2024-07-17T15:04:58.495" v="973" actId="164"/>
          <ac:spMkLst>
            <pc:docMk/>
            <pc:sldMk cId="364769303" sldId="299"/>
            <ac:spMk id="117" creationId="{7A8FEF7B-D7E4-09A6-BB66-5BABA7C0E673}"/>
          </ac:spMkLst>
        </pc:spChg>
        <pc:spChg chg="add mod">
          <ac:chgData name="Brenna R. Bruffey" userId="3c6e92b4-bc09-470b-abbc-9e397d662ced" providerId="ADAL" clId="{FD6735AE-5D68-4F1E-B17A-3160AF9F209A}" dt="2024-07-17T15:04:58.495" v="973" actId="164"/>
          <ac:spMkLst>
            <pc:docMk/>
            <pc:sldMk cId="364769303" sldId="299"/>
            <ac:spMk id="118" creationId="{B9E09AEA-E0BC-E07B-0B89-96F55456EED1}"/>
          </ac:spMkLst>
        </pc:spChg>
        <pc:spChg chg="add mod">
          <ac:chgData name="Brenna R. Bruffey" userId="3c6e92b4-bc09-470b-abbc-9e397d662ced" providerId="ADAL" clId="{FD6735AE-5D68-4F1E-B17A-3160AF9F209A}" dt="2024-07-17T15:07:19.756" v="992" actId="1076"/>
          <ac:spMkLst>
            <pc:docMk/>
            <pc:sldMk cId="364769303" sldId="299"/>
            <ac:spMk id="122" creationId="{7241DD4B-478C-2572-0BD0-9F6DD6546C1F}"/>
          </ac:spMkLst>
        </pc:spChg>
        <pc:grpChg chg="del mod topLvl">
          <ac:chgData name="Brenna R. Bruffey" userId="3c6e92b4-bc09-470b-abbc-9e397d662ced" providerId="ADAL" clId="{FD6735AE-5D68-4F1E-B17A-3160AF9F209A}" dt="2024-07-17T14:58:21.393" v="887" actId="165"/>
          <ac:grpSpMkLst>
            <pc:docMk/>
            <pc:sldMk cId="364769303" sldId="299"/>
            <ac:grpSpMk id="27" creationId="{9732D3CC-3AC1-3BAA-98C3-9F5E96035899}"/>
          </ac:grpSpMkLst>
        </pc:grpChg>
        <pc:grpChg chg="del">
          <ac:chgData name="Brenna R. Bruffey" userId="3c6e92b4-bc09-470b-abbc-9e397d662ced" providerId="ADAL" clId="{FD6735AE-5D68-4F1E-B17A-3160AF9F209A}" dt="2024-07-17T14:57:58.477" v="884" actId="165"/>
          <ac:grpSpMkLst>
            <pc:docMk/>
            <pc:sldMk cId="364769303" sldId="299"/>
            <ac:grpSpMk id="28" creationId="{1F635176-B496-D1C4-28C0-811521CB6B23}"/>
          </ac:grpSpMkLst>
        </pc:grpChg>
        <pc:grpChg chg="del">
          <ac:chgData name="Brenna R. Bruffey" userId="3c6e92b4-bc09-470b-abbc-9e397d662ced" providerId="ADAL" clId="{FD6735AE-5D68-4F1E-B17A-3160AF9F209A}" dt="2024-07-17T14:51:41.604" v="838" actId="478"/>
          <ac:grpSpMkLst>
            <pc:docMk/>
            <pc:sldMk cId="364769303" sldId="299"/>
            <ac:grpSpMk id="32" creationId="{3B49C96C-2457-ABE0-A2FB-40D826899C0A}"/>
          </ac:grpSpMkLst>
        </pc:grpChg>
        <pc:grpChg chg="mod topLvl">
          <ac:chgData name="Brenna R. Bruffey" userId="3c6e92b4-bc09-470b-abbc-9e397d662ced" providerId="ADAL" clId="{FD6735AE-5D68-4F1E-B17A-3160AF9F209A}" dt="2024-07-17T14:56:44.060" v="875" actId="164"/>
          <ac:grpSpMkLst>
            <pc:docMk/>
            <pc:sldMk cId="364769303" sldId="299"/>
            <ac:grpSpMk id="33" creationId="{ECBE444F-0B84-AB46-80BF-1C791FA91C03}"/>
          </ac:grpSpMkLst>
        </pc:grpChg>
        <pc:grpChg chg="del">
          <ac:chgData name="Brenna R. Bruffey" userId="3c6e92b4-bc09-470b-abbc-9e397d662ced" providerId="ADAL" clId="{FD6735AE-5D68-4F1E-B17A-3160AF9F209A}" dt="2024-07-17T14:51:46.325" v="839" actId="478"/>
          <ac:grpSpMkLst>
            <pc:docMk/>
            <pc:sldMk cId="364769303" sldId="299"/>
            <ac:grpSpMk id="36" creationId="{71590FD4-1ABC-D356-E05F-B05433A7C4B0}"/>
          </ac:grpSpMkLst>
        </pc:grpChg>
        <pc:grpChg chg="del">
          <ac:chgData name="Brenna R. Bruffey" userId="3c6e92b4-bc09-470b-abbc-9e397d662ced" providerId="ADAL" clId="{FD6735AE-5D68-4F1E-B17A-3160AF9F209A}" dt="2024-07-17T14:51:50.561" v="840" actId="478"/>
          <ac:grpSpMkLst>
            <pc:docMk/>
            <pc:sldMk cId="364769303" sldId="299"/>
            <ac:grpSpMk id="39" creationId="{F852B8C5-1B39-E415-F325-70C1BCCE55AF}"/>
          </ac:grpSpMkLst>
        </pc:grpChg>
        <pc:grpChg chg="del">
          <ac:chgData name="Brenna R. Bruffey" userId="3c6e92b4-bc09-470b-abbc-9e397d662ced" providerId="ADAL" clId="{FD6735AE-5D68-4F1E-B17A-3160AF9F209A}" dt="2024-07-17T14:51:54.221" v="841" actId="478"/>
          <ac:grpSpMkLst>
            <pc:docMk/>
            <pc:sldMk cId="364769303" sldId="299"/>
            <ac:grpSpMk id="42" creationId="{24E9FB39-03F2-4D36-1641-13F9AD234950}"/>
          </ac:grpSpMkLst>
        </pc:grpChg>
        <pc:grpChg chg="del">
          <ac:chgData name="Brenna R. Bruffey" userId="3c6e92b4-bc09-470b-abbc-9e397d662ced" providerId="ADAL" clId="{FD6735AE-5D68-4F1E-B17A-3160AF9F209A}" dt="2024-07-17T14:48:51.287" v="744" actId="478"/>
          <ac:grpSpMkLst>
            <pc:docMk/>
            <pc:sldMk cId="364769303" sldId="299"/>
            <ac:grpSpMk id="45" creationId="{1FC897C9-D4FA-C2B8-8E4D-3A076B8A8962}"/>
          </ac:grpSpMkLst>
        </pc:grpChg>
        <pc:grpChg chg="del mod">
          <ac:chgData name="Brenna R. Bruffey" userId="3c6e92b4-bc09-470b-abbc-9e397d662ced" providerId="ADAL" clId="{FD6735AE-5D68-4F1E-B17A-3160AF9F209A}" dt="2024-07-17T14:55:52.824" v="866" actId="165"/>
          <ac:grpSpMkLst>
            <pc:docMk/>
            <pc:sldMk cId="364769303" sldId="299"/>
            <ac:grpSpMk id="49" creationId="{9C840662-13B7-F163-5A02-5A3094A98565}"/>
          </ac:grpSpMkLst>
        </pc:grpChg>
        <pc:grpChg chg="add mod">
          <ac:chgData name="Brenna R. Bruffey" userId="3c6e92b4-bc09-470b-abbc-9e397d662ced" providerId="ADAL" clId="{FD6735AE-5D68-4F1E-B17A-3160AF9F209A}" dt="2024-07-17T14:56:44.060" v="875" actId="164"/>
          <ac:grpSpMkLst>
            <pc:docMk/>
            <pc:sldMk cId="364769303" sldId="299"/>
            <ac:grpSpMk id="100" creationId="{A05B0A4F-A82C-3467-AF9A-401C2BAC0973}"/>
          </ac:grpSpMkLst>
        </pc:grpChg>
        <pc:grpChg chg="add mod">
          <ac:chgData name="Brenna R. Bruffey" userId="3c6e92b4-bc09-470b-abbc-9e397d662ced" providerId="ADAL" clId="{FD6735AE-5D68-4F1E-B17A-3160AF9F209A}" dt="2024-07-17T14:56:44.060" v="875" actId="164"/>
          <ac:grpSpMkLst>
            <pc:docMk/>
            <pc:sldMk cId="364769303" sldId="299"/>
            <ac:grpSpMk id="101" creationId="{BBA87792-D7CF-8635-FE44-495A18F25128}"/>
          </ac:grpSpMkLst>
        </pc:grpChg>
        <pc:grpChg chg="add mod">
          <ac:chgData name="Brenna R. Bruffey" userId="3c6e92b4-bc09-470b-abbc-9e397d662ced" providerId="ADAL" clId="{FD6735AE-5D68-4F1E-B17A-3160AF9F209A}" dt="2024-07-17T14:56:44.060" v="875" actId="164"/>
          <ac:grpSpMkLst>
            <pc:docMk/>
            <pc:sldMk cId="364769303" sldId="299"/>
            <ac:grpSpMk id="102" creationId="{6B3F3F79-A5A8-E6F4-B999-CAFA587323EF}"/>
          </ac:grpSpMkLst>
        </pc:grpChg>
        <pc:grpChg chg="add mod">
          <ac:chgData name="Brenna R. Bruffey" userId="3c6e92b4-bc09-470b-abbc-9e397d662ced" providerId="ADAL" clId="{FD6735AE-5D68-4F1E-B17A-3160AF9F209A}" dt="2024-07-17T14:56:44.060" v="875" actId="164"/>
          <ac:grpSpMkLst>
            <pc:docMk/>
            <pc:sldMk cId="364769303" sldId="299"/>
            <ac:grpSpMk id="103" creationId="{6B9A5DE9-8000-1686-95D0-EDA19443995E}"/>
          </ac:grpSpMkLst>
        </pc:grpChg>
        <pc:grpChg chg="add mod">
          <ac:chgData name="Brenna R. Bruffey" userId="3c6e92b4-bc09-470b-abbc-9e397d662ced" providerId="ADAL" clId="{FD6735AE-5D68-4F1E-B17A-3160AF9F209A}" dt="2024-07-17T15:07:43.597" v="993" actId="1076"/>
          <ac:grpSpMkLst>
            <pc:docMk/>
            <pc:sldMk cId="364769303" sldId="299"/>
            <ac:grpSpMk id="104" creationId="{E7ACD8DB-446E-E843-9EEA-691141AD67E9}"/>
          </ac:grpSpMkLst>
        </pc:grpChg>
        <pc:grpChg chg="add mod">
          <ac:chgData name="Brenna R. Bruffey" userId="3c6e92b4-bc09-470b-abbc-9e397d662ced" providerId="ADAL" clId="{FD6735AE-5D68-4F1E-B17A-3160AF9F209A}" dt="2024-07-17T15:05:15.238" v="974" actId="165"/>
          <ac:grpSpMkLst>
            <pc:docMk/>
            <pc:sldMk cId="364769303" sldId="299"/>
            <ac:grpSpMk id="108" creationId="{66808EFD-487C-02E8-C2CD-C03EBE36EFA7}"/>
          </ac:grpSpMkLst>
        </pc:grpChg>
        <pc:grpChg chg="add mod">
          <ac:chgData name="Brenna R. Bruffey" userId="3c6e92b4-bc09-470b-abbc-9e397d662ced" providerId="ADAL" clId="{FD6735AE-5D68-4F1E-B17A-3160AF9F209A}" dt="2024-07-17T15:05:15.238" v="974" actId="165"/>
          <ac:grpSpMkLst>
            <pc:docMk/>
            <pc:sldMk cId="364769303" sldId="299"/>
            <ac:grpSpMk id="109" creationId="{8C7DCC9D-D380-44DF-F008-F67844956761}"/>
          </ac:grpSpMkLst>
        </pc:grpChg>
        <pc:grpChg chg="add mod topLvl">
          <ac:chgData name="Brenna R. Bruffey" userId="3c6e92b4-bc09-470b-abbc-9e397d662ced" providerId="ADAL" clId="{FD6735AE-5D68-4F1E-B17A-3160AF9F209A}" dt="2024-07-17T15:05:36.750" v="976" actId="164"/>
          <ac:grpSpMkLst>
            <pc:docMk/>
            <pc:sldMk cId="364769303" sldId="299"/>
            <ac:grpSpMk id="110" creationId="{3B18E39D-6E75-FFEC-87C8-7071355B5AE2}"/>
          </ac:grpSpMkLst>
        </pc:grpChg>
        <pc:grpChg chg="add del mod">
          <ac:chgData name="Brenna R. Bruffey" userId="3c6e92b4-bc09-470b-abbc-9e397d662ced" providerId="ADAL" clId="{FD6735AE-5D68-4F1E-B17A-3160AF9F209A}" dt="2024-07-17T15:05:15.238" v="974" actId="165"/>
          <ac:grpSpMkLst>
            <pc:docMk/>
            <pc:sldMk cId="364769303" sldId="299"/>
            <ac:grpSpMk id="111" creationId="{BFE8389E-C3BE-2613-9356-715E8D37B90B}"/>
          </ac:grpSpMkLst>
        </pc:grpChg>
        <pc:grpChg chg="add mod">
          <ac:chgData name="Brenna R. Bruffey" userId="3c6e92b4-bc09-470b-abbc-9e397d662ced" providerId="ADAL" clId="{FD6735AE-5D68-4F1E-B17A-3160AF9F209A}" dt="2024-07-17T15:06:02.693" v="978" actId="164"/>
          <ac:grpSpMkLst>
            <pc:docMk/>
            <pc:sldMk cId="364769303" sldId="299"/>
            <ac:grpSpMk id="119" creationId="{38AD5F83-96A9-11BE-B417-A778847458BA}"/>
          </ac:grpSpMkLst>
        </pc:grpChg>
        <pc:grpChg chg="add mod">
          <ac:chgData name="Brenna R. Bruffey" userId="3c6e92b4-bc09-470b-abbc-9e397d662ced" providerId="ADAL" clId="{FD6735AE-5D68-4F1E-B17A-3160AF9F209A}" dt="2024-07-17T15:06:02.693" v="978" actId="164"/>
          <ac:grpSpMkLst>
            <pc:docMk/>
            <pc:sldMk cId="364769303" sldId="299"/>
            <ac:grpSpMk id="120" creationId="{8DBE08A8-F486-EC53-4AB6-60DA01C9D7E5}"/>
          </ac:grpSpMkLst>
        </pc:grpChg>
        <pc:grpChg chg="add mod">
          <ac:chgData name="Brenna R. Bruffey" userId="3c6e92b4-bc09-470b-abbc-9e397d662ced" providerId="ADAL" clId="{FD6735AE-5D68-4F1E-B17A-3160AF9F209A}" dt="2024-07-17T15:06:41.747" v="989" actId="164"/>
          <ac:grpSpMkLst>
            <pc:docMk/>
            <pc:sldMk cId="364769303" sldId="299"/>
            <ac:grpSpMk id="121" creationId="{E64EF8FE-9E9B-5346-29A4-194919895C2F}"/>
          </ac:grpSpMkLst>
        </pc:grpChg>
        <pc:grpChg chg="add mod">
          <ac:chgData name="Brenna R. Bruffey" userId="3c6e92b4-bc09-470b-abbc-9e397d662ced" providerId="ADAL" clId="{FD6735AE-5D68-4F1E-B17A-3160AF9F209A}" dt="2024-07-17T15:06:47.419" v="990" actId="1076"/>
          <ac:grpSpMkLst>
            <pc:docMk/>
            <pc:sldMk cId="364769303" sldId="299"/>
            <ac:grpSpMk id="123" creationId="{A3B563DD-B72D-9DC4-2434-DA9744A17654}"/>
          </ac:grpSpMkLst>
        </pc:grpChg>
        <pc:picChg chg="mod topLvl modCrop">
          <ac:chgData name="Brenna R. Bruffey" userId="3c6e92b4-bc09-470b-abbc-9e397d662ced" providerId="ADAL" clId="{FD6735AE-5D68-4F1E-B17A-3160AF9F209A}" dt="2024-07-17T15:05:36.750" v="976" actId="164"/>
          <ac:picMkLst>
            <pc:docMk/>
            <pc:sldMk cId="364769303" sldId="299"/>
            <ac:picMk id="4" creationId="{94018641-796C-87BA-6695-84D78982447C}"/>
          </ac:picMkLst>
        </pc:picChg>
      </pc:sldChg>
      <pc:sldChg chg="addSp modSp mod delCm">
        <pc:chgData name="Brenna R. Bruffey" userId="3c6e92b4-bc09-470b-abbc-9e397d662ced" providerId="ADAL" clId="{FD6735AE-5D68-4F1E-B17A-3160AF9F209A}" dt="2024-07-17T18:31:53.872" v="1266" actId="1592"/>
        <pc:sldMkLst>
          <pc:docMk/>
          <pc:sldMk cId="2218401564" sldId="300"/>
        </pc:sldMkLst>
        <pc:spChg chg="add mod">
          <ac:chgData name="Brenna R. Bruffey" userId="3c6e92b4-bc09-470b-abbc-9e397d662ced" providerId="ADAL" clId="{FD6735AE-5D68-4F1E-B17A-3160AF9F209A}" dt="2024-07-17T18:25:18.174" v="1146" actId="14100"/>
          <ac:spMkLst>
            <pc:docMk/>
            <pc:sldMk cId="2218401564" sldId="300"/>
            <ac:spMk id="3" creationId="{04CAA357-2BBF-98D5-609C-5C4E1B9B939A}"/>
          </ac:spMkLst>
        </pc:spChg>
        <pc:spChg chg="mod">
          <ac:chgData name="Brenna R. Bruffey" userId="3c6e92b4-bc09-470b-abbc-9e397d662ced" providerId="ADAL" clId="{FD6735AE-5D68-4F1E-B17A-3160AF9F209A}" dt="2024-07-17T18:30:59.298" v="1257" actId="207"/>
          <ac:spMkLst>
            <pc:docMk/>
            <pc:sldMk cId="2218401564" sldId="300"/>
            <ac:spMk id="9" creationId="{8F2F4EBB-B22D-1931-B98F-C84FE6CDD0CB}"/>
          </ac:spMkLst>
        </pc:spChg>
        <pc:spChg chg="mod">
          <ac:chgData name="Brenna R. Bruffey" userId="3c6e92b4-bc09-470b-abbc-9e397d662ced" providerId="ADAL" clId="{FD6735AE-5D68-4F1E-B17A-3160AF9F209A}" dt="2024-07-17T18:30:54.086" v="1256" actId="207"/>
          <ac:spMkLst>
            <pc:docMk/>
            <pc:sldMk cId="2218401564" sldId="300"/>
            <ac:spMk id="10" creationId="{710053ED-AFB9-15C3-9A71-492D98192F44}"/>
          </ac:spMkLst>
        </pc:spChg>
        <pc:spChg chg="mod">
          <ac:chgData name="Brenna R. Bruffey" userId="3c6e92b4-bc09-470b-abbc-9e397d662ced" providerId="ADAL" clId="{FD6735AE-5D68-4F1E-B17A-3160AF9F209A}" dt="2024-07-17T18:31:28.849" v="1263" actId="207"/>
          <ac:spMkLst>
            <pc:docMk/>
            <pc:sldMk cId="2218401564" sldId="300"/>
            <ac:spMk id="14" creationId="{928F018B-5D25-A275-5162-9D2B45FB4125}"/>
          </ac:spMkLst>
        </pc:spChg>
        <pc:spChg chg="mod">
          <ac:chgData name="Brenna R. Bruffey" userId="3c6e92b4-bc09-470b-abbc-9e397d662ced" providerId="ADAL" clId="{FD6735AE-5D68-4F1E-B17A-3160AF9F209A}" dt="2024-07-17T18:30:43.944" v="1254" actId="207"/>
          <ac:spMkLst>
            <pc:docMk/>
            <pc:sldMk cId="2218401564" sldId="300"/>
            <ac:spMk id="15" creationId="{42DFD237-9A89-8D24-70E0-FC0407A6ED9D}"/>
          </ac:spMkLst>
        </pc:spChg>
        <pc:spChg chg="mod">
          <ac:chgData name="Brenna R. Bruffey" userId="3c6e92b4-bc09-470b-abbc-9e397d662ced" providerId="ADAL" clId="{FD6735AE-5D68-4F1E-B17A-3160AF9F209A}" dt="2024-07-17T18:30:50.035" v="1255" actId="207"/>
          <ac:spMkLst>
            <pc:docMk/>
            <pc:sldMk cId="2218401564" sldId="300"/>
            <ac:spMk id="16" creationId="{0DA6D32B-25BD-30DD-EC5F-82DADC71BD3D}"/>
          </ac:spMkLst>
        </pc:spChg>
        <pc:spChg chg="mod">
          <ac:chgData name="Brenna R. Bruffey" userId="3c6e92b4-bc09-470b-abbc-9e397d662ced" providerId="ADAL" clId="{FD6735AE-5D68-4F1E-B17A-3160AF9F209A}" dt="2024-07-17T18:31:04.195" v="1258" actId="207"/>
          <ac:spMkLst>
            <pc:docMk/>
            <pc:sldMk cId="2218401564" sldId="300"/>
            <ac:spMk id="17" creationId="{2F96C514-46E5-31CC-EBB3-D04A3DD666B5}"/>
          </ac:spMkLst>
        </pc:spChg>
        <pc:spChg chg="mod">
          <ac:chgData name="Brenna R. Bruffey" userId="3c6e92b4-bc09-470b-abbc-9e397d662ced" providerId="ADAL" clId="{FD6735AE-5D68-4F1E-B17A-3160AF9F209A}" dt="2024-07-17T18:31:08.593" v="1259" actId="207"/>
          <ac:spMkLst>
            <pc:docMk/>
            <pc:sldMk cId="2218401564" sldId="300"/>
            <ac:spMk id="18" creationId="{064F48A1-B91E-F52F-3FEE-B948D95F4AB6}"/>
          </ac:spMkLst>
        </pc:spChg>
        <pc:spChg chg="mod">
          <ac:chgData name="Brenna R. Bruffey" userId="3c6e92b4-bc09-470b-abbc-9e397d662ced" providerId="ADAL" clId="{FD6735AE-5D68-4F1E-B17A-3160AF9F209A}" dt="2024-07-17T18:31:12.558" v="1260" actId="207"/>
          <ac:spMkLst>
            <pc:docMk/>
            <pc:sldMk cId="2218401564" sldId="300"/>
            <ac:spMk id="19" creationId="{36317466-304B-8401-828B-136C9CD20F05}"/>
          </ac:spMkLst>
        </pc:spChg>
        <pc:spChg chg="mod">
          <ac:chgData name="Brenna R. Bruffey" userId="3c6e92b4-bc09-470b-abbc-9e397d662ced" providerId="ADAL" clId="{FD6735AE-5D68-4F1E-B17A-3160AF9F209A}" dt="2024-07-17T18:31:16.846" v="1261" actId="207"/>
          <ac:spMkLst>
            <pc:docMk/>
            <pc:sldMk cId="2218401564" sldId="300"/>
            <ac:spMk id="20" creationId="{A2A403B3-56A8-87DE-8013-00A28BEFDA1D}"/>
          </ac:spMkLst>
        </pc:spChg>
        <pc:spChg chg="mod">
          <ac:chgData name="Brenna R. Bruffey" userId="3c6e92b4-bc09-470b-abbc-9e397d662ced" providerId="ADAL" clId="{FD6735AE-5D68-4F1E-B17A-3160AF9F209A}" dt="2024-07-17T18:30:39.779" v="1253" actId="207"/>
          <ac:spMkLst>
            <pc:docMk/>
            <pc:sldMk cId="2218401564" sldId="300"/>
            <ac:spMk id="26" creationId="{2BB619E0-3751-5A85-21E5-55EED5A70B52}"/>
          </ac:spMkLst>
        </pc:spChg>
        <pc:spChg chg="mod">
          <ac:chgData name="Brenna R. Bruffey" userId="3c6e92b4-bc09-470b-abbc-9e397d662ced" providerId="ADAL" clId="{FD6735AE-5D68-4F1E-B17A-3160AF9F209A}" dt="2024-07-17T18:31:22.178" v="1262" actId="207"/>
          <ac:spMkLst>
            <pc:docMk/>
            <pc:sldMk cId="2218401564" sldId="300"/>
            <ac:spMk id="28" creationId="{ECC19B19-F571-BAF4-5C29-5B400845132B}"/>
          </ac:spMkLst>
        </pc:spChg>
        <pc:spChg chg="mod">
          <ac:chgData name="Brenna R. Bruffey" userId="3c6e92b4-bc09-470b-abbc-9e397d662ced" providerId="ADAL" clId="{FD6735AE-5D68-4F1E-B17A-3160AF9F209A}" dt="2024-07-17T18:31:40.158" v="1265" actId="207"/>
          <ac:spMkLst>
            <pc:docMk/>
            <pc:sldMk cId="2218401564" sldId="300"/>
            <ac:spMk id="29" creationId="{ECE7E0FE-DC78-9482-030F-C34E459001A7}"/>
          </ac:spMkLst>
        </pc:spChg>
        <pc:spChg chg="add mod">
          <ac:chgData name="Brenna R. Bruffey" userId="3c6e92b4-bc09-470b-abbc-9e397d662ced" providerId="ADAL" clId="{FD6735AE-5D68-4F1E-B17A-3160AF9F209A}" dt="2024-07-17T18:25:26.849" v="1152" actId="20577"/>
          <ac:spMkLst>
            <pc:docMk/>
            <pc:sldMk cId="2218401564" sldId="300"/>
            <ac:spMk id="31" creationId="{E45DDCE0-6F94-A5A0-3859-A8970F1DB2DC}"/>
          </ac:spMkLst>
        </pc:spChg>
        <pc:spChg chg="add mod">
          <ac:chgData name="Brenna R. Bruffey" userId="3c6e92b4-bc09-470b-abbc-9e397d662ced" providerId="ADAL" clId="{FD6735AE-5D68-4F1E-B17A-3160AF9F209A}" dt="2024-07-17T18:25:37.480" v="1158" actId="20577"/>
          <ac:spMkLst>
            <pc:docMk/>
            <pc:sldMk cId="2218401564" sldId="300"/>
            <ac:spMk id="33" creationId="{47435D1F-C17B-31A8-60B1-A4F9D3B7AD12}"/>
          </ac:spMkLst>
        </pc:spChg>
        <pc:spChg chg="mod">
          <ac:chgData name="Brenna R. Bruffey" userId="3c6e92b4-bc09-470b-abbc-9e397d662ced" providerId="ADAL" clId="{FD6735AE-5D68-4F1E-B17A-3160AF9F209A}" dt="2024-07-17T18:31:34.964" v="1264" actId="207"/>
          <ac:spMkLst>
            <pc:docMk/>
            <pc:sldMk cId="2218401564" sldId="300"/>
            <ac:spMk id="34" creationId="{C4A7BDD9-2218-319E-F442-9E34AD35E422}"/>
          </ac:spMkLst>
        </pc:spChg>
        <pc:spChg chg="add mod">
          <ac:chgData name="Brenna R. Bruffey" userId="3c6e92b4-bc09-470b-abbc-9e397d662ced" providerId="ADAL" clId="{FD6735AE-5D68-4F1E-B17A-3160AF9F209A}" dt="2024-07-17T18:25:50.175" v="1164" actId="20577"/>
          <ac:spMkLst>
            <pc:docMk/>
            <pc:sldMk cId="2218401564" sldId="300"/>
            <ac:spMk id="35" creationId="{ECD11A7B-9512-89F2-C84B-199C43731C2F}"/>
          </ac:spMkLst>
        </pc:spChg>
        <pc:spChg chg="add mod">
          <ac:chgData name="Brenna R. Bruffey" userId="3c6e92b4-bc09-470b-abbc-9e397d662ced" providerId="ADAL" clId="{FD6735AE-5D68-4F1E-B17A-3160AF9F209A}" dt="2024-07-17T18:26:14.501" v="1169" actId="1076"/>
          <ac:spMkLst>
            <pc:docMk/>
            <pc:sldMk cId="2218401564" sldId="300"/>
            <ac:spMk id="36" creationId="{679EE1E7-F08A-A828-A22F-CA27C0E81A5C}"/>
          </ac:spMkLst>
        </pc:spChg>
        <pc:spChg chg="add mod">
          <ac:chgData name="Brenna R. Bruffey" userId="3c6e92b4-bc09-470b-abbc-9e397d662ced" providerId="ADAL" clId="{FD6735AE-5D68-4F1E-B17A-3160AF9F209A}" dt="2024-07-17T18:26:28.276" v="1173" actId="20577"/>
          <ac:spMkLst>
            <pc:docMk/>
            <pc:sldMk cId="2218401564" sldId="300"/>
            <ac:spMk id="37" creationId="{2446D80D-5EB0-629A-1AAF-84052BB591D4}"/>
          </ac:spMkLst>
        </pc:spChg>
        <pc:spChg chg="add mod">
          <ac:chgData name="Brenna R. Bruffey" userId="3c6e92b4-bc09-470b-abbc-9e397d662ced" providerId="ADAL" clId="{FD6735AE-5D68-4F1E-B17A-3160AF9F209A}" dt="2024-07-17T18:26:41.230" v="1177" actId="20577"/>
          <ac:spMkLst>
            <pc:docMk/>
            <pc:sldMk cId="2218401564" sldId="300"/>
            <ac:spMk id="38" creationId="{0E0A7CA3-F5D8-66F2-8796-238B5676AC48}"/>
          </ac:spMkLst>
        </pc:spChg>
        <pc:spChg chg="add mod">
          <ac:chgData name="Brenna R. Bruffey" userId="3c6e92b4-bc09-470b-abbc-9e397d662ced" providerId="ADAL" clId="{FD6735AE-5D68-4F1E-B17A-3160AF9F209A}" dt="2024-07-17T18:26:51.403" v="1181" actId="20577"/>
          <ac:spMkLst>
            <pc:docMk/>
            <pc:sldMk cId="2218401564" sldId="300"/>
            <ac:spMk id="39" creationId="{1D9E5E0B-7E1C-D4DC-B27F-48DD0429CF45}"/>
          </ac:spMkLst>
        </pc:spChg>
        <pc:spChg chg="add mod">
          <ac:chgData name="Brenna R. Bruffey" userId="3c6e92b4-bc09-470b-abbc-9e397d662ced" providerId="ADAL" clId="{FD6735AE-5D68-4F1E-B17A-3160AF9F209A}" dt="2024-07-17T18:27:01.934" v="1185" actId="20577"/>
          <ac:spMkLst>
            <pc:docMk/>
            <pc:sldMk cId="2218401564" sldId="300"/>
            <ac:spMk id="40" creationId="{E99AE9DF-6E0B-7009-531F-EDEF406918AE}"/>
          </ac:spMkLst>
        </pc:spChg>
        <pc:spChg chg="add mod">
          <ac:chgData name="Brenna R. Bruffey" userId="3c6e92b4-bc09-470b-abbc-9e397d662ced" providerId="ADAL" clId="{FD6735AE-5D68-4F1E-B17A-3160AF9F209A}" dt="2024-07-17T18:27:12.803" v="1189" actId="20577"/>
          <ac:spMkLst>
            <pc:docMk/>
            <pc:sldMk cId="2218401564" sldId="300"/>
            <ac:spMk id="41" creationId="{F59E76AD-5F34-C30C-2107-CB76A59D2871}"/>
          </ac:spMkLst>
        </pc:spChg>
        <pc:spChg chg="add mod">
          <ac:chgData name="Brenna R. Bruffey" userId="3c6e92b4-bc09-470b-abbc-9e397d662ced" providerId="ADAL" clId="{FD6735AE-5D68-4F1E-B17A-3160AF9F209A}" dt="2024-07-17T18:27:22.352" v="1193" actId="20577"/>
          <ac:spMkLst>
            <pc:docMk/>
            <pc:sldMk cId="2218401564" sldId="300"/>
            <ac:spMk id="42" creationId="{77CAE121-DAF0-48AC-DB8E-6062875A97D3}"/>
          </ac:spMkLst>
        </pc:spChg>
        <pc:spChg chg="add mod">
          <ac:chgData name="Brenna R. Bruffey" userId="3c6e92b4-bc09-470b-abbc-9e397d662ced" providerId="ADAL" clId="{FD6735AE-5D68-4F1E-B17A-3160AF9F209A}" dt="2024-07-17T18:27:31.309" v="1197" actId="20577"/>
          <ac:spMkLst>
            <pc:docMk/>
            <pc:sldMk cId="2218401564" sldId="300"/>
            <ac:spMk id="43" creationId="{949F1153-1013-4923-B1FA-CE01FA19D09F}"/>
          </ac:spMkLst>
        </pc:spChg>
        <pc:spChg chg="add mod">
          <ac:chgData name="Brenna R. Bruffey" userId="3c6e92b4-bc09-470b-abbc-9e397d662ced" providerId="ADAL" clId="{FD6735AE-5D68-4F1E-B17A-3160AF9F209A}" dt="2024-07-17T18:27:43.675" v="1202" actId="1076"/>
          <ac:spMkLst>
            <pc:docMk/>
            <pc:sldMk cId="2218401564" sldId="300"/>
            <ac:spMk id="44" creationId="{2BF68CB5-C953-3653-CE6C-DBE4571491DF}"/>
          </ac:spMkLst>
        </pc:spChg>
        <pc:spChg chg="add mod">
          <ac:chgData name="Brenna R. Bruffey" userId="3c6e92b4-bc09-470b-abbc-9e397d662ced" providerId="ADAL" clId="{FD6735AE-5D68-4F1E-B17A-3160AF9F209A}" dt="2024-07-17T18:27:52.446" v="1206" actId="20577"/>
          <ac:spMkLst>
            <pc:docMk/>
            <pc:sldMk cId="2218401564" sldId="300"/>
            <ac:spMk id="45" creationId="{614CDCA0-0507-61E4-41DD-1193A6C1B52F}"/>
          </ac:spMkLst>
        </pc:spChg>
        <pc:spChg chg="add mod">
          <ac:chgData name="Brenna R. Bruffey" userId="3c6e92b4-bc09-470b-abbc-9e397d662ced" providerId="ADAL" clId="{FD6735AE-5D68-4F1E-B17A-3160AF9F209A}" dt="2024-07-17T18:28:02.051" v="1209" actId="20577"/>
          <ac:spMkLst>
            <pc:docMk/>
            <pc:sldMk cId="2218401564" sldId="300"/>
            <ac:spMk id="46" creationId="{D279A8BC-7A7D-F9EE-ACD3-FD080A3AE429}"/>
          </ac:spMkLst>
        </pc:spChg>
        <pc:spChg chg="add mod">
          <ac:chgData name="Brenna R. Bruffey" userId="3c6e92b4-bc09-470b-abbc-9e397d662ced" providerId="ADAL" clId="{FD6735AE-5D68-4F1E-B17A-3160AF9F209A}" dt="2024-07-17T18:28:21.256" v="1214" actId="14100"/>
          <ac:spMkLst>
            <pc:docMk/>
            <pc:sldMk cId="2218401564" sldId="300"/>
            <ac:spMk id="47" creationId="{164B325B-A3C9-1B2B-B576-496C3F21FAEE}"/>
          </ac:spMkLst>
        </pc:spChg>
        <pc:spChg chg="add mod">
          <ac:chgData name="Brenna R. Bruffey" userId="3c6e92b4-bc09-470b-abbc-9e397d662ced" providerId="ADAL" clId="{FD6735AE-5D68-4F1E-B17A-3160AF9F209A}" dt="2024-07-17T18:28:29.090" v="1218" actId="20577"/>
          <ac:spMkLst>
            <pc:docMk/>
            <pc:sldMk cId="2218401564" sldId="300"/>
            <ac:spMk id="48" creationId="{2D02DF93-D703-6C7B-A441-0C21CB201832}"/>
          </ac:spMkLst>
        </pc:spChg>
        <pc:spChg chg="add mod">
          <ac:chgData name="Brenna R. Bruffey" userId="3c6e92b4-bc09-470b-abbc-9e397d662ced" providerId="ADAL" clId="{FD6735AE-5D68-4F1E-B17A-3160AF9F209A}" dt="2024-07-17T18:28:37.319" v="1222" actId="20577"/>
          <ac:spMkLst>
            <pc:docMk/>
            <pc:sldMk cId="2218401564" sldId="300"/>
            <ac:spMk id="49" creationId="{2BD81D0F-BF9B-D9FE-AB85-FAFBC91708BA}"/>
          </ac:spMkLst>
        </pc:spChg>
        <pc:spChg chg="add mod">
          <ac:chgData name="Brenna R. Bruffey" userId="3c6e92b4-bc09-470b-abbc-9e397d662ced" providerId="ADAL" clId="{FD6735AE-5D68-4F1E-B17A-3160AF9F209A}" dt="2024-07-17T18:28:53.690" v="1230" actId="20577"/>
          <ac:spMkLst>
            <pc:docMk/>
            <pc:sldMk cId="2218401564" sldId="300"/>
            <ac:spMk id="50" creationId="{632C8C3E-3928-BEA1-F213-4CBB59D90EF7}"/>
          </ac:spMkLst>
        </pc:spChg>
        <pc:spChg chg="add mod">
          <ac:chgData name="Brenna R. Bruffey" userId="3c6e92b4-bc09-470b-abbc-9e397d662ced" providerId="ADAL" clId="{FD6735AE-5D68-4F1E-B17A-3160AF9F209A}" dt="2024-07-17T18:29:02.780" v="1234" actId="20577"/>
          <ac:spMkLst>
            <pc:docMk/>
            <pc:sldMk cId="2218401564" sldId="300"/>
            <ac:spMk id="51" creationId="{FB9FF07D-021B-D6AF-8424-5C704110BD71}"/>
          </ac:spMkLst>
        </pc:spChg>
        <pc:spChg chg="add mod">
          <ac:chgData name="Brenna R. Bruffey" userId="3c6e92b4-bc09-470b-abbc-9e397d662ced" providerId="ADAL" clId="{FD6735AE-5D68-4F1E-B17A-3160AF9F209A}" dt="2024-07-17T18:29:10.604" v="1238" actId="20577"/>
          <ac:spMkLst>
            <pc:docMk/>
            <pc:sldMk cId="2218401564" sldId="300"/>
            <ac:spMk id="52" creationId="{AC4F047B-D5C9-D8F8-97DB-02F322315BDC}"/>
          </ac:spMkLst>
        </pc:spChg>
        <pc:spChg chg="add mod">
          <ac:chgData name="Brenna R. Bruffey" userId="3c6e92b4-bc09-470b-abbc-9e397d662ced" providerId="ADAL" clId="{FD6735AE-5D68-4F1E-B17A-3160AF9F209A}" dt="2024-07-17T18:29:18.552" v="1242" actId="20577"/>
          <ac:spMkLst>
            <pc:docMk/>
            <pc:sldMk cId="2218401564" sldId="300"/>
            <ac:spMk id="53" creationId="{57066B84-8184-B66D-D0D6-58DAC01F97C0}"/>
          </ac:spMkLst>
        </pc:spChg>
        <pc:spChg chg="add mod">
          <ac:chgData name="Brenna R. Bruffey" userId="3c6e92b4-bc09-470b-abbc-9e397d662ced" providerId="ADAL" clId="{FD6735AE-5D68-4F1E-B17A-3160AF9F209A}" dt="2024-07-17T18:29:45.181" v="1252" actId="20577"/>
          <ac:spMkLst>
            <pc:docMk/>
            <pc:sldMk cId="2218401564" sldId="300"/>
            <ac:spMk id="54" creationId="{C5666C2C-4860-C165-A5FF-511E16E4DB1D}"/>
          </ac:spMkLst>
        </pc:spChg>
        <pc:picChg chg="mod">
          <ac:chgData name="Brenna R. Bruffey" userId="3c6e92b4-bc09-470b-abbc-9e397d662ced" providerId="ADAL" clId="{FD6735AE-5D68-4F1E-B17A-3160AF9F209A}" dt="2024-07-17T18:29:33.591" v="1245" actId="1076"/>
          <ac:picMkLst>
            <pc:docMk/>
            <pc:sldMk cId="2218401564" sldId="300"/>
            <ac:picMk id="5" creationId="{97B5C616-ADA2-1420-C2AD-593312ECDC04}"/>
          </ac:picMkLst>
        </pc:picChg>
      </pc:sldChg>
      <pc:sldChg chg="addSp delSp modSp mod addCm modNotesTx">
        <pc:chgData name="Brenna R. Bruffey" userId="3c6e92b4-bc09-470b-abbc-9e397d662ced" providerId="ADAL" clId="{FD6735AE-5D68-4F1E-B17A-3160AF9F209A}" dt="2024-07-18T16:22:23.511" v="2147" actId="1589"/>
        <pc:sldMkLst>
          <pc:docMk/>
          <pc:sldMk cId="1035878181" sldId="301"/>
        </pc:sldMkLst>
        <pc:spChg chg="mod topLvl">
          <ac:chgData name="Brenna R. Bruffey" userId="3c6e92b4-bc09-470b-abbc-9e397d662ced" providerId="ADAL" clId="{FD6735AE-5D68-4F1E-B17A-3160AF9F209A}" dt="2024-07-17T20:51:15.544" v="1444" actId="207"/>
          <ac:spMkLst>
            <pc:docMk/>
            <pc:sldMk cId="1035878181" sldId="301"/>
            <ac:spMk id="2" creationId="{7276DE34-41DE-571B-D24F-90FAB78F7E3E}"/>
          </ac:spMkLst>
        </pc:spChg>
        <pc:spChg chg="del mod topLvl">
          <ac:chgData name="Brenna R. Bruffey" userId="3c6e92b4-bc09-470b-abbc-9e397d662ced" providerId="ADAL" clId="{FD6735AE-5D68-4F1E-B17A-3160AF9F209A}" dt="2024-07-16T19:49:47.105" v="250" actId="478"/>
          <ac:spMkLst>
            <pc:docMk/>
            <pc:sldMk cId="1035878181" sldId="301"/>
            <ac:spMk id="4" creationId="{08047D0D-5D48-948C-C89D-1CCA1B303FE1}"/>
          </ac:spMkLst>
        </pc:spChg>
        <pc:spChg chg="mod topLvl">
          <ac:chgData name="Brenna R. Bruffey" userId="3c6e92b4-bc09-470b-abbc-9e397d662ced" providerId="ADAL" clId="{FD6735AE-5D68-4F1E-B17A-3160AF9F209A}" dt="2024-07-16T19:51:59.476" v="308" actId="552"/>
          <ac:spMkLst>
            <pc:docMk/>
            <pc:sldMk cId="1035878181" sldId="301"/>
            <ac:spMk id="12" creationId="{D30A55B1-8C56-63A3-5CF6-2975F078EF09}"/>
          </ac:spMkLst>
        </pc:spChg>
        <pc:spChg chg="add mod">
          <ac:chgData name="Brenna R. Bruffey" userId="3c6e92b4-bc09-470b-abbc-9e397d662ced" providerId="ADAL" clId="{FD6735AE-5D68-4F1E-B17A-3160AF9F209A}" dt="2024-07-16T19:51:59.476" v="308" actId="552"/>
          <ac:spMkLst>
            <pc:docMk/>
            <pc:sldMk cId="1035878181" sldId="301"/>
            <ac:spMk id="13" creationId="{26ADACE5-371E-62D2-4AB2-CCE9E38E1E8D}"/>
          </ac:spMkLst>
        </pc:spChg>
        <pc:spChg chg="mod">
          <ac:chgData name="Brenna R. Bruffey" userId="3c6e92b4-bc09-470b-abbc-9e397d662ced" providerId="ADAL" clId="{FD6735AE-5D68-4F1E-B17A-3160AF9F209A}" dt="2024-07-16T19:48:11.010" v="226" actId="165"/>
          <ac:spMkLst>
            <pc:docMk/>
            <pc:sldMk cId="1035878181" sldId="301"/>
            <ac:spMk id="14" creationId="{671AF6B3-DCE8-6F49-7164-CD3B531C8AD1}"/>
          </ac:spMkLst>
        </pc:spChg>
        <pc:spChg chg="mod">
          <ac:chgData name="Brenna R. Bruffey" userId="3c6e92b4-bc09-470b-abbc-9e397d662ced" providerId="ADAL" clId="{FD6735AE-5D68-4F1E-B17A-3160AF9F209A}" dt="2024-07-16T19:48:11.010" v="226" actId="165"/>
          <ac:spMkLst>
            <pc:docMk/>
            <pc:sldMk cId="1035878181" sldId="301"/>
            <ac:spMk id="15" creationId="{D77B32E2-6F1A-BECC-BE7B-3CC3996A9B40}"/>
          </ac:spMkLst>
        </pc:spChg>
        <pc:spChg chg="mod topLvl">
          <ac:chgData name="Brenna R. Bruffey" userId="3c6e92b4-bc09-470b-abbc-9e397d662ced" providerId="ADAL" clId="{FD6735AE-5D68-4F1E-B17A-3160AF9F209A}" dt="2024-07-16T19:51:59.476" v="308" actId="552"/>
          <ac:spMkLst>
            <pc:docMk/>
            <pc:sldMk cId="1035878181" sldId="301"/>
            <ac:spMk id="16" creationId="{5CA43686-6D1B-8080-D770-DE985B299D9C}"/>
          </ac:spMkLst>
        </pc:spChg>
        <pc:grpChg chg="del mod">
          <ac:chgData name="Brenna R. Bruffey" userId="3c6e92b4-bc09-470b-abbc-9e397d662ced" providerId="ADAL" clId="{FD6735AE-5D68-4F1E-B17A-3160AF9F209A}" dt="2024-07-16T19:49:19.191" v="243" actId="165"/>
          <ac:grpSpMkLst>
            <pc:docMk/>
            <pc:sldMk cId="1035878181" sldId="301"/>
            <ac:grpSpMk id="6" creationId="{D4F6F5F0-BB90-CFBD-64D2-839B857DE941}"/>
          </ac:grpSpMkLst>
        </pc:grpChg>
        <pc:grpChg chg="add del mod">
          <ac:chgData name="Brenna R. Bruffey" userId="3c6e92b4-bc09-470b-abbc-9e397d662ced" providerId="ADAL" clId="{FD6735AE-5D68-4F1E-B17A-3160AF9F209A}" dt="2024-07-16T19:54:31.766" v="325" actId="14100"/>
          <ac:grpSpMkLst>
            <pc:docMk/>
            <pc:sldMk cId="1035878181" sldId="301"/>
            <ac:grpSpMk id="8" creationId="{4A6FF837-F4FF-FB81-4D87-171DFB78189D}"/>
          </ac:grpSpMkLst>
        </pc:grpChg>
        <pc:grpChg chg="del mod">
          <ac:chgData name="Brenna R. Bruffey" userId="3c6e92b4-bc09-470b-abbc-9e397d662ced" providerId="ADAL" clId="{FD6735AE-5D68-4F1E-B17A-3160AF9F209A}" dt="2024-07-16T19:48:48.535" v="236" actId="165"/>
          <ac:grpSpMkLst>
            <pc:docMk/>
            <pc:sldMk cId="1035878181" sldId="301"/>
            <ac:grpSpMk id="10" creationId="{A74D2610-61C8-7FFD-4CB1-A5857B413F83}"/>
          </ac:grpSpMkLst>
        </pc:grpChg>
        <pc:grpChg chg="add mod">
          <ac:chgData name="Brenna R. Bruffey" userId="3c6e92b4-bc09-470b-abbc-9e397d662ced" providerId="ADAL" clId="{FD6735AE-5D68-4F1E-B17A-3160AF9F209A}" dt="2024-07-16T19:54:06.045" v="323" actId="14100"/>
          <ac:grpSpMkLst>
            <pc:docMk/>
            <pc:sldMk cId="1035878181" sldId="301"/>
            <ac:grpSpMk id="11" creationId="{8F7A990F-1826-8102-5F24-84BC72CC84B9}"/>
          </ac:grpSpMkLst>
        </pc:grpChg>
        <pc:grpChg chg="mod topLvl">
          <ac:chgData name="Brenna R. Bruffey" userId="3c6e92b4-bc09-470b-abbc-9e397d662ced" providerId="ADAL" clId="{FD6735AE-5D68-4F1E-B17A-3160AF9F209A}" dt="2024-07-16T19:54:19.523" v="324" actId="465"/>
          <ac:grpSpMkLst>
            <pc:docMk/>
            <pc:sldMk cId="1035878181" sldId="301"/>
            <ac:grpSpMk id="17" creationId="{C2F5F150-9008-8A98-2E2C-2118A9E1BF60}"/>
          </ac:grpSpMkLst>
        </pc:grpChg>
        <pc:grpChg chg="del">
          <ac:chgData name="Brenna R. Bruffey" userId="3c6e92b4-bc09-470b-abbc-9e397d662ced" providerId="ADAL" clId="{FD6735AE-5D68-4F1E-B17A-3160AF9F209A}" dt="2024-07-16T19:48:11.010" v="226" actId="165"/>
          <ac:grpSpMkLst>
            <pc:docMk/>
            <pc:sldMk cId="1035878181" sldId="301"/>
            <ac:grpSpMk id="18" creationId="{58A2976A-9A41-59BD-F19A-C0F03AAA5EFF}"/>
          </ac:grpSpMkLst>
        </pc:grpChg>
        <pc:picChg chg="mod topLvl">
          <ac:chgData name="Brenna R. Bruffey" userId="3c6e92b4-bc09-470b-abbc-9e397d662ced" providerId="ADAL" clId="{FD6735AE-5D68-4F1E-B17A-3160AF9F209A}" dt="2024-07-16T19:47:43.051" v="209" actId="165"/>
          <ac:picMkLst>
            <pc:docMk/>
            <pc:sldMk cId="1035878181" sldId="301"/>
            <ac:picMk id="3" creationId="{CE78F542-1386-899D-E098-91C91DA6FA33}"/>
          </ac:picMkLst>
        </pc:picChg>
        <pc:picChg chg="mod topLvl">
          <ac:chgData name="Brenna R. Bruffey" userId="3c6e92b4-bc09-470b-abbc-9e397d662ced" providerId="ADAL" clId="{FD6735AE-5D68-4F1E-B17A-3160AF9F209A}" dt="2024-07-17T20:51:27.986" v="1446" actId="208"/>
          <ac:picMkLst>
            <pc:docMk/>
            <pc:sldMk cId="1035878181" sldId="301"/>
            <ac:picMk id="7" creationId="{060D7DC3-E570-E769-60AF-F97904D3DBA8}"/>
          </ac:picMkLst>
        </pc:picChg>
        <pc:picChg chg="mod topLvl">
          <ac:chgData name="Brenna R. Bruffey" userId="3c6e92b4-bc09-470b-abbc-9e397d662ced" providerId="ADAL" clId="{FD6735AE-5D68-4F1E-B17A-3160AF9F209A}" dt="2024-07-16T19:49:26.505" v="244" actId="164"/>
          <ac:picMkLst>
            <pc:docMk/>
            <pc:sldMk cId="1035878181" sldId="301"/>
            <ac:picMk id="9" creationId="{2F4FCE20-D58A-CCFF-B27A-40C0728E524F}"/>
          </ac:picMkLst>
        </pc:picChg>
        <pc:picChg chg="del mod topLvl">
          <ac:chgData name="Brenna R. Bruffey" userId="3c6e92b4-bc09-470b-abbc-9e397d662ced" providerId="ADAL" clId="{FD6735AE-5D68-4F1E-B17A-3160AF9F209A}" dt="2024-07-16T19:49:43.296" v="249" actId="478"/>
          <ac:picMkLst>
            <pc:docMk/>
            <pc:sldMk cId="1035878181" sldId="301"/>
            <ac:picMk id="20" creationId="{3D4FB78D-7A43-2FFA-6605-1F0DE2B985B0}"/>
          </ac:picMkLst>
        </pc:picChg>
      </pc:sldChg>
      <pc:sldChg chg="addCm delCm modCm">
        <pc:chgData name="Brenna R. Bruffey" userId="3c6e92b4-bc09-470b-abbc-9e397d662ced" providerId="ADAL" clId="{FD6735AE-5D68-4F1E-B17A-3160AF9F209A}" dt="2024-07-22T20:16:07.271" v="2422" actId="1592"/>
        <pc:sldMkLst>
          <pc:docMk/>
          <pc:sldMk cId="2334626713" sldId="302"/>
        </pc:sldMkLst>
      </pc:sldChg>
      <pc:sldChg chg="addCm">
        <pc:chgData name="Brenna R. Bruffey" userId="3c6e92b4-bc09-470b-abbc-9e397d662ced" providerId="ADAL" clId="{FD6735AE-5D68-4F1E-B17A-3160AF9F209A}" dt="2024-07-22T15:17:50.724" v="2246" actId="1589"/>
        <pc:sldMkLst>
          <pc:docMk/>
          <pc:sldMk cId="3514570507" sldId="304"/>
        </pc:sldMkLst>
      </pc:sldChg>
      <pc:sldChg chg="addSp modSp mod">
        <pc:chgData name="Brenna R. Bruffey" userId="3c6e92b4-bc09-470b-abbc-9e397d662ced" providerId="ADAL" clId="{FD6735AE-5D68-4F1E-B17A-3160AF9F209A}" dt="2024-07-22T21:10:01.257" v="3553" actId="207"/>
        <pc:sldMkLst>
          <pc:docMk/>
          <pc:sldMk cId="2792069442" sldId="305"/>
        </pc:sldMkLst>
        <pc:spChg chg="add mod">
          <ac:chgData name="Brenna R. Bruffey" userId="3c6e92b4-bc09-470b-abbc-9e397d662ced" providerId="ADAL" clId="{FD6735AE-5D68-4F1E-B17A-3160AF9F209A}" dt="2024-07-22T21:06:12.193" v="3517" actId="207"/>
          <ac:spMkLst>
            <pc:docMk/>
            <pc:sldMk cId="2792069442" sldId="305"/>
            <ac:spMk id="3" creationId="{78EB54DF-1292-943F-EB05-518FD7663335}"/>
          </ac:spMkLst>
        </pc:spChg>
        <pc:spChg chg="add mod">
          <ac:chgData name="Brenna R. Bruffey" userId="3c6e92b4-bc09-470b-abbc-9e397d662ced" providerId="ADAL" clId="{FD6735AE-5D68-4F1E-B17A-3160AF9F209A}" dt="2024-07-22T21:05:15.007" v="3507" actId="1076"/>
          <ac:spMkLst>
            <pc:docMk/>
            <pc:sldMk cId="2792069442" sldId="305"/>
            <ac:spMk id="10" creationId="{79599EBD-BF0D-A23A-9691-B670155DD4D6}"/>
          </ac:spMkLst>
        </pc:spChg>
        <pc:spChg chg="add mod">
          <ac:chgData name="Brenna R. Bruffey" userId="3c6e92b4-bc09-470b-abbc-9e397d662ced" providerId="ADAL" clId="{FD6735AE-5D68-4F1E-B17A-3160AF9F209A}" dt="2024-07-22T21:08:41.146" v="3542" actId="207"/>
          <ac:spMkLst>
            <pc:docMk/>
            <pc:sldMk cId="2792069442" sldId="305"/>
            <ac:spMk id="13" creationId="{6B4DFE48-E264-6CAF-7A13-9A3303080019}"/>
          </ac:spMkLst>
        </pc:spChg>
        <pc:spChg chg="add mod">
          <ac:chgData name="Brenna R. Bruffey" userId="3c6e92b4-bc09-470b-abbc-9e397d662ced" providerId="ADAL" clId="{FD6735AE-5D68-4F1E-B17A-3160AF9F209A}" dt="2024-07-22T21:05:15.007" v="3507" actId="1076"/>
          <ac:spMkLst>
            <pc:docMk/>
            <pc:sldMk cId="2792069442" sldId="305"/>
            <ac:spMk id="17" creationId="{994235FA-04FE-4520-6468-D07A007C720A}"/>
          </ac:spMkLst>
        </pc:spChg>
        <pc:spChg chg="add mod">
          <ac:chgData name="Brenna R. Bruffey" userId="3c6e92b4-bc09-470b-abbc-9e397d662ced" providerId="ADAL" clId="{FD6735AE-5D68-4F1E-B17A-3160AF9F209A}" dt="2024-07-22T21:05:56.212" v="3515" actId="1076"/>
          <ac:spMkLst>
            <pc:docMk/>
            <pc:sldMk cId="2792069442" sldId="305"/>
            <ac:spMk id="21" creationId="{BD1AB218-B9BB-5B2A-2EE3-0CBFA521FB81}"/>
          </ac:spMkLst>
        </pc:spChg>
        <pc:spChg chg="add mod">
          <ac:chgData name="Brenna R. Bruffey" userId="3c6e92b4-bc09-470b-abbc-9e397d662ced" providerId="ADAL" clId="{FD6735AE-5D68-4F1E-B17A-3160AF9F209A}" dt="2024-07-22T21:08:46.965" v="3543" actId="207"/>
          <ac:spMkLst>
            <pc:docMk/>
            <pc:sldMk cId="2792069442" sldId="305"/>
            <ac:spMk id="23" creationId="{D6FC47E9-7601-99F1-96F6-6526A3B345E0}"/>
          </ac:spMkLst>
        </pc:spChg>
        <pc:spChg chg="add mod">
          <ac:chgData name="Brenna R. Bruffey" userId="3c6e92b4-bc09-470b-abbc-9e397d662ced" providerId="ADAL" clId="{FD6735AE-5D68-4F1E-B17A-3160AF9F209A}" dt="2024-07-22T21:09:10.623" v="3545" actId="207"/>
          <ac:spMkLst>
            <pc:docMk/>
            <pc:sldMk cId="2792069442" sldId="305"/>
            <ac:spMk id="26" creationId="{4D1CCBAF-C3B9-A83D-D25D-E234C903F722}"/>
          </ac:spMkLst>
        </pc:spChg>
        <pc:spChg chg="add mod">
          <ac:chgData name="Brenna R. Bruffey" userId="3c6e92b4-bc09-470b-abbc-9e397d662ced" providerId="ADAL" clId="{FD6735AE-5D68-4F1E-B17A-3160AF9F209A}" dt="2024-07-22T21:05:48.560" v="3513" actId="1076"/>
          <ac:spMkLst>
            <pc:docMk/>
            <pc:sldMk cId="2792069442" sldId="305"/>
            <ac:spMk id="28" creationId="{8BD6C2B9-5321-6BF5-EB6F-C9F60CB98700}"/>
          </ac:spMkLst>
        </pc:spChg>
        <pc:spChg chg="add mod">
          <ac:chgData name="Brenna R. Bruffey" userId="3c6e92b4-bc09-470b-abbc-9e397d662ced" providerId="ADAL" clId="{FD6735AE-5D68-4F1E-B17A-3160AF9F209A}" dt="2024-07-22T21:09:15.731" v="3546" actId="207"/>
          <ac:spMkLst>
            <pc:docMk/>
            <pc:sldMk cId="2792069442" sldId="305"/>
            <ac:spMk id="37" creationId="{C3705245-BAEC-64BB-9F42-E02AAB9C6486}"/>
          </ac:spMkLst>
        </pc:spChg>
        <pc:spChg chg="add mod">
          <ac:chgData name="Brenna R. Bruffey" userId="3c6e92b4-bc09-470b-abbc-9e397d662ced" providerId="ADAL" clId="{FD6735AE-5D68-4F1E-B17A-3160AF9F209A}" dt="2024-07-22T21:05:36.373" v="3510" actId="1076"/>
          <ac:spMkLst>
            <pc:docMk/>
            <pc:sldMk cId="2792069442" sldId="305"/>
            <ac:spMk id="39" creationId="{F6771F72-90B5-7226-C247-711AAACFA6D8}"/>
          </ac:spMkLst>
        </pc:spChg>
        <pc:spChg chg="add mod">
          <ac:chgData name="Brenna R. Bruffey" userId="3c6e92b4-bc09-470b-abbc-9e397d662ced" providerId="ADAL" clId="{FD6735AE-5D68-4F1E-B17A-3160AF9F209A}" dt="2024-07-22T21:05:40.750" v="3511" actId="1076"/>
          <ac:spMkLst>
            <pc:docMk/>
            <pc:sldMk cId="2792069442" sldId="305"/>
            <ac:spMk id="41" creationId="{D573337E-0198-BD6D-8B42-F51EFB7DCDA5}"/>
          </ac:spMkLst>
        </pc:spChg>
        <pc:spChg chg="add mod">
          <ac:chgData name="Brenna R. Bruffey" userId="3c6e92b4-bc09-470b-abbc-9e397d662ced" providerId="ADAL" clId="{FD6735AE-5D68-4F1E-B17A-3160AF9F209A}" dt="2024-07-22T21:05:44.484" v="3512" actId="1076"/>
          <ac:spMkLst>
            <pc:docMk/>
            <pc:sldMk cId="2792069442" sldId="305"/>
            <ac:spMk id="42" creationId="{873A07E3-D539-2D45-E301-93BC66D25E99}"/>
          </ac:spMkLst>
        </pc:spChg>
        <pc:spChg chg="add mod">
          <ac:chgData name="Brenna R. Bruffey" userId="3c6e92b4-bc09-470b-abbc-9e397d662ced" providerId="ADAL" clId="{FD6735AE-5D68-4F1E-B17A-3160AF9F209A}" dt="2024-07-22T21:05:15.007" v="3507" actId="1076"/>
          <ac:spMkLst>
            <pc:docMk/>
            <pc:sldMk cId="2792069442" sldId="305"/>
            <ac:spMk id="43" creationId="{74474BCE-D427-ACA2-C889-0CE0C2857AE4}"/>
          </ac:spMkLst>
        </pc:spChg>
        <pc:spChg chg="add mod">
          <ac:chgData name="Brenna R. Bruffey" userId="3c6e92b4-bc09-470b-abbc-9e397d662ced" providerId="ADAL" clId="{FD6735AE-5D68-4F1E-B17A-3160AF9F209A}" dt="2024-07-22T21:05:15.007" v="3507" actId="1076"/>
          <ac:spMkLst>
            <pc:docMk/>
            <pc:sldMk cId="2792069442" sldId="305"/>
            <ac:spMk id="44" creationId="{4E377F63-212F-5A42-622F-0DD25D103134}"/>
          </ac:spMkLst>
        </pc:spChg>
        <pc:spChg chg="add mod">
          <ac:chgData name="Brenna R. Bruffey" userId="3c6e92b4-bc09-470b-abbc-9e397d662ced" providerId="ADAL" clId="{FD6735AE-5D68-4F1E-B17A-3160AF9F209A}" dt="2024-07-22T21:09:24.028" v="3548" actId="207"/>
          <ac:spMkLst>
            <pc:docMk/>
            <pc:sldMk cId="2792069442" sldId="305"/>
            <ac:spMk id="45" creationId="{E66445F0-B155-E041-ADD3-C50B4405B187}"/>
          </ac:spMkLst>
        </pc:spChg>
        <pc:spChg chg="add mod">
          <ac:chgData name="Brenna R. Bruffey" userId="3c6e92b4-bc09-470b-abbc-9e397d662ced" providerId="ADAL" clId="{FD6735AE-5D68-4F1E-B17A-3160AF9F209A}" dt="2024-07-22T21:09:20.530" v="3547" actId="207"/>
          <ac:spMkLst>
            <pc:docMk/>
            <pc:sldMk cId="2792069442" sldId="305"/>
            <ac:spMk id="46" creationId="{1B13F27B-87FD-DB7D-E94E-50F237CC50C9}"/>
          </ac:spMkLst>
        </pc:spChg>
        <pc:spChg chg="add mod">
          <ac:chgData name="Brenna R. Bruffey" userId="3c6e92b4-bc09-470b-abbc-9e397d662ced" providerId="ADAL" clId="{FD6735AE-5D68-4F1E-B17A-3160AF9F209A}" dt="2024-07-22T21:08:53.922" v="3544" actId="207"/>
          <ac:spMkLst>
            <pc:docMk/>
            <pc:sldMk cId="2792069442" sldId="305"/>
            <ac:spMk id="47" creationId="{B0D10A87-5F62-B485-C837-45137D500D7C}"/>
          </ac:spMkLst>
        </pc:spChg>
        <pc:spChg chg="add mod">
          <ac:chgData name="Brenna R. Bruffey" userId="3c6e92b4-bc09-470b-abbc-9e397d662ced" providerId="ADAL" clId="{FD6735AE-5D68-4F1E-B17A-3160AF9F209A}" dt="2024-07-22T21:05:27.223" v="3509" actId="1076"/>
          <ac:spMkLst>
            <pc:docMk/>
            <pc:sldMk cId="2792069442" sldId="305"/>
            <ac:spMk id="48" creationId="{8ED501DE-8FCA-478E-97A5-613591588160}"/>
          </ac:spMkLst>
        </pc:spChg>
        <pc:spChg chg="add mod">
          <ac:chgData name="Brenna R. Bruffey" userId="3c6e92b4-bc09-470b-abbc-9e397d662ced" providerId="ADAL" clId="{FD6735AE-5D68-4F1E-B17A-3160AF9F209A}" dt="2024-07-22T21:05:15.007" v="3507" actId="1076"/>
          <ac:spMkLst>
            <pc:docMk/>
            <pc:sldMk cId="2792069442" sldId="305"/>
            <ac:spMk id="49" creationId="{F1F56681-5870-4715-DD3F-FB6A77087645}"/>
          </ac:spMkLst>
        </pc:spChg>
        <pc:spChg chg="add mod">
          <ac:chgData name="Brenna R. Bruffey" userId="3c6e92b4-bc09-470b-abbc-9e397d662ced" providerId="ADAL" clId="{FD6735AE-5D68-4F1E-B17A-3160AF9F209A}" dt="2024-07-22T21:06:28.617" v="3518"/>
          <ac:spMkLst>
            <pc:docMk/>
            <pc:sldMk cId="2792069442" sldId="305"/>
            <ac:spMk id="50" creationId="{714C57BA-4614-3D29-0CCD-F16A8414C0CE}"/>
          </ac:spMkLst>
        </pc:spChg>
        <pc:spChg chg="add mod">
          <ac:chgData name="Brenna R. Bruffey" userId="3c6e92b4-bc09-470b-abbc-9e397d662ced" providerId="ADAL" clId="{FD6735AE-5D68-4F1E-B17A-3160AF9F209A}" dt="2024-07-22T21:06:28.617" v="3518"/>
          <ac:spMkLst>
            <pc:docMk/>
            <pc:sldMk cId="2792069442" sldId="305"/>
            <ac:spMk id="51" creationId="{F0CDF08F-7606-E8A9-86B4-C59AC74ACA39}"/>
          </ac:spMkLst>
        </pc:spChg>
        <pc:spChg chg="add mod">
          <ac:chgData name="Brenna R. Bruffey" userId="3c6e92b4-bc09-470b-abbc-9e397d662ced" providerId="ADAL" clId="{FD6735AE-5D68-4F1E-B17A-3160AF9F209A}" dt="2024-07-22T21:06:28.617" v="3518"/>
          <ac:spMkLst>
            <pc:docMk/>
            <pc:sldMk cId="2792069442" sldId="305"/>
            <ac:spMk id="52" creationId="{0B8DE106-5FB8-1A4E-B637-9BC098A0EBC6}"/>
          </ac:spMkLst>
        </pc:spChg>
        <pc:spChg chg="add mod">
          <ac:chgData name="Brenna R. Bruffey" userId="3c6e92b4-bc09-470b-abbc-9e397d662ced" providerId="ADAL" clId="{FD6735AE-5D68-4F1E-B17A-3160AF9F209A}" dt="2024-07-22T21:06:28.617" v="3518"/>
          <ac:spMkLst>
            <pc:docMk/>
            <pc:sldMk cId="2792069442" sldId="305"/>
            <ac:spMk id="53" creationId="{231AD431-4924-B635-06AA-E040EA89876F}"/>
          </ac:spMkLst>
        </pc:spChg>
        <pc:spChg chg="add mod">
          <ac:chgData name="Brenna R. Bruffey" userId="3c6e92b4-bc09-470b-abbc-9e397d662ced" providerId="ADAL" clId="{FD6735AE-5D68-4F1E-B17A-3160AF9F209A}" dt="2024-07-22T21:06:28.617" v="3518"/>
          <ac:spMkLst>
            <pc:docMk/>
            <pc:sldMk cId="2792069442" sldId="305"/>
            <ac:spMk id="54" creationId="{671D3453-6AC5-6CF6-4C95-412DD386E3BE}"/>
          </ac:spMkLst>
        </pc:spChg>
        <pc:spChg chg="add mod">
          <ac:chgData name="Brenna R. Bruffey" userId="3c6e92b4-bc09-470b-abbc-9e397d662ced" providerId="ADAL" clId="{FD6735AE-5D68-4F1E-B17A-3160AF9F209A}" dt="2024-07-22T21:06:28.617" v="3518"/>
          <ac:spMkLst>
            <pc:docMk/>
            <pc:sldMk cId="2792069442" sldId="305"/>
            <ac:spMk id="55" creationId="{DB1848C6-F617-587E-3BF8-2115F5114A40}"/>
          </ac:spMkLst>
        </pc:spChg>
        <pc:spChg chg="add mod">
          <ac:chgData name="Brenna R. Bruffey" userId="3c6e92b4-bc09-470b-abbc-9e397d662ced" providerId="ADAL" clId="{FD6735AE-5D68-4F1E-B17A-3160AF9F209A}" dt="2024-07-22T21:06:28.617" v="3518"/>
          <ac:spMkLst>
            <pc:docMk/>
            <pc:sldMk cId="2792069442" sldId="305"/>
            <ac:spMk id="56" creationId="{DFFC220B-28C5-9E9A-4AB8-E492D6DBBDF6}"/>
          </ac:spMkLst>
        </pc:spChg>
        <pc:spChg chg="add mod">
          <ac:chgData name="Brenna R. Bruffey" userId="3c6e92b4-bc09-470b-abbc-9e397d662ced" providerId="ADAL" clId="{FD6735AE-5D68-4F1E-B17A-3160AF9F209A}" dt="2024-07-22T21:06:28.617" v="3518"/>
          <ac:spMkLst>
            <pc:docMk/>
            <pc:sldMk cId="2792069442" sldId="305"/>
            <ac:spMk id="57" creationId="{D5F6144B-4077-252D-F19E-96EA3E9AC4EE}"/>
          </ac:spMkLst>
        </pc:spChg>
        <pc:spChg chg="add mod">
          <ac:chgData name="Brenna R. Bruffey" userId="3c6e92b4-bc09-470b-abbc-9e397d662ced" providerId="ADAL" clId="{FD6735AE-5D68-4F1E-B17A-3160AF9F209A}" dt="2024-07-22T21:06:28.617" v="3518"/>
          <ac:spMkLst>
            <pc:docMk/>
            <pc:sldMk cId="2792069442" sldId="305"/>
            <ac:spMk id="58" creationId="{6910C1BD-4CFF-F2F3-1DDB-4E7CF7DDAF58}"/>
          </ac:spMkLst>
        </pc:spChg>
        <pc:spChg chg="add mod">
          <ac:chgData name="Brenna R. Bruffey" userId="3c6e92b4-bc09-470b-abbc-9e397d662ced" providerId="ADAL" clId="{FD6735AE-5D68-4F1E-B17A-3160AF9F209A}" dt="2024-07-22T21:06:28.617" v="3518"/>
          <ac:spMkLst>
            <pc:docMk/>
            <pc:sldMk cId="2792069442" sldId="305"/>
            <ac:spMk id="59" creationId="{81719606-9D1B-254C-6B5A-20D4A30EFB1C}"/>
          </ac:spMkLst>
        </pc:spChg>
        <pc:spChg chg="add mod">
          <ac:chgData name="Brenna R. Bruffey" userId="3c6e92b4-bc09-470b-abbc-9e397d662ced" providerId="ADAL" clId="{FD6735AE-5D68-4F1E-B17A-3160AF9F209A}" dt="2024-07-22T21:06:28.617" v="3518"/>
          <ac:spMkLst>
            <pc:docMk/>
            <pc:sldMk cId="2792069442" sldId="305"/>
            <ac:spMk id="60" creationId="{8BACE37F-6904-B358-5E91-A98FAB731C4E}"/>
          </ac:spMkLst>
        </pc:spChg>
        <pc:spChg chg="add mod">
          <ac:chgData name="Brenna R. Bruffey" userId="3c6e92b4-bc09-470b-abbc-9e397d662ced" providerId="ADAL" clId="{FD6735AE-5D68-4F1E-B17A-3160AF9F209A}" dt="2024-07-22T21:06:28.617" v="3518"/>
          <ac:spMkLst>
            <pc:docMk/>
            <pc:sldMk cId="2792069442" sldId="305"/>
            <ac:spMk id="61" creationId="{D5514344-13AA-AD37-D41F-E554B6EBCECD}"/>
          </ac:spMkLst>
        </pc:spChg>
        <pc:spChg chg="add mod">
          <ac:chgData name="Brenna R. Bruffey" userId="3c6e92b4-bc09-470b-abbc-9e397d662ced" providerId="ADAL" clId="{FD6735AE-5D68-4F1E-B17A-3160AF9F209A}" dt="2024-07-22T21:06:28.617" v="3518"/>
          <ac:spMkLst>
            <pc:docMk/>
            <pc:sldMk cId="2792069442" sldId="305"/>
            <ac:spMk id="62" creationId="{AE3F4F87-A18B-A886-2F89-CD701414E80B}"/>
          </ac:spMkLst>
        </pc:spChg>
        <pc:spChg chg="add mod">
          <ac:chgData name="Brenna R. Bruffey" userId="3c6e92b4-bc09-470b-abbc-9e397d662ced" providerId="ADAL" clId="{FD6735AE-5D68-4F1E-B17A-3160AF9F209A}" dt="2024-07-22T21:06:28.617" v="3518"/>
          <ac:spMkLst>
            <pc:docMk/>
            <pc:sldMk cId="2792069442" sldId="305"/>
            <ac:spMk id="63" creationId="{5956F396-F67A-6705-8AF6-3E2C90E04BEA}"/>
          </ac:spMkLst>
        </pc:spChg>
        <pc:spChg chg="add mod">
          <ac:chgData name="Brenna R. Bruffey" userId="3c6e92b4-bc09-470b-abbc-9e397d662ced" providerId="ADAL" clId="{FD6735AE-5D68-4F1E-B17A-3160AF9F209A}" dt="2024-07-22T21:06:28.617" v="3518"/>
          <ac:spMkLst>
            <pc:docMk/>
            <pc:sldMk cId="2792069442" sldId="305"/>
            <ac:spMk id="64" creationId="{94D8386C-ED44-9BD5-5D17-F0242E64E710}"/>
          </ac:spMkLst>
        </pc:spChg>
        <pc:spChg chg="add mod">
          <ac:chgData name="Brenna R. Bruffey" userId="3c6e92b4-bc09-470b-abbc-9e397d662ced" providerId="ADAL" clId="{FD6735AE-5D68-4F1E-B17A-3160AF9F209A}" dt="2024-07-22T21:06:28.617" v="3518"/>
          <ac:spMkLst>
            <pc:docMk/>
            <pc:sldMk cId="2792069442" sldId="305"/>
            <ac:spMk id="65" creationId="{E7F2B99A-1010-78C3-700C-37770BB0A0ED}"/>
          </ac:spMkLst>
        </pc:spChg>
        <pc:spChg chg="add mod">
          <ac:chgData name="Brenna R. Bruffey" userId="3c6e92b4-bc09-470b-abbc-9e397d662ced" providerId="ADAL" clId="{FD6735AE-5D68-4F1E-B17A-3160AF9F209A}" dt="2024-07-22T21:06:28.617" v="3518"/>
          <ac:spMkLst>
            <pc:docMk/>
            <pc:sldMk cId="2792069442" sldId="305"/>
            <ac:spMk id="66" creationId="{65633920-774C-33C8-FED9-D07C753C8317}"/>
          </ac:spMkLst>
        </pc:spChg>
        <pc:spChg chg="add mod">
          <ac:chgData name="Brenna R. Bruffey" userId="3c6e92b4-bc09-470b-abbc-9e397d662ced" providerId="ADAL" clId="{FD6735AE-5D68-4F1E-B17A-3160AF9F209A}" dt="2024-07-22T21:06:28.617" v="3518"/>
          <ac:spMkLst>
            <pc:docMk/>
            <pc:sldMk cId="2792069442" sldId="305"/>
            <ac:spMk id="67" creationId="{C7F3BEF5-C604-33A3-2BE5-2D660283F3C2}"/>
          </ac:spMkLst>
        </pc:spChg>
        <pc:spChg chg="add mod">
          <ac:chgData name="Brenna R. Bruffey" userId="3c6e92b4-bc09-470b-abbc-9e397d662ced" providerId="ADAL" clId="{FD6735AE-5D68-4F1E-B17A-3160AF9F209A}" dt="2024-07-22T21:06:28.617" v="3518"/>
          <ac:spMkLst>
            <pc:docMk/>
            <pc:sldMk cId="2792069442" sldId="305"/>
            <ac:spMk id="68" creationId="{B2B4E8AD-CA18-961F-5AE3-D0BDDE5D2D00}"/>
          </ac:spMkLst>
        </pc:spChg>
        <pc:spChg chg="add mod">
          <ac:chgData name="Brenna R. Bruffey" userId="3c6e92b4-bc09-470b-abbc-9e397d662ced" providerId="ADAL" clId="{FD6735AE-5D68-4F1E-B17A-3160AF9F209A}" dt="2024-07-22T21:10:01.257" v="3553" actId="207"/>
          <ac:spMkLst>
            <pc:docMk/>
            <pc:sldMk cId="2792069442" sldId="305"/>
            <ac:spMk id="69" creationId="{364B5CB0-84CD-2BA1-6AFF-50B53D2BEF6D}"/>
          </ac:spMkLst>
        </pc:spChg>
        <pc:spChg chg="add mod">
          <ac:chgData name="Brenna R. Bruffey" userId="3c6e92b4-bc09-470b-abbc-9e397d662ced" providerId="ADAL" clId="{FD6735AE-5D68-4F1E-B17A-3160AF9F209A}" dt="2024-07-22T21:08:21.728" v="3541" actId="1076"/>
          <ac:spMkLst>
            <pc:docMk/>
            <pc:sldMk cId="2792069442" sldId="305"/>
            <ac:spMk id="70" creationId="{65BB6D37-4B2A-D8B2-686E-46ACACF54CA9}"/>
          </ac:spMkLst>
        </pc:spChg>
        <pc:spChg chg="add mod">
          <ac:chgData name="Brenna R. Bruffey" userId="3c6e92b4-bc09-470b-abbc-9e397d662ced" providerId="ADAL" clId="{FD6735AE-5D68-4F1E-B17A-3160AF9F209A}" dt="2024-07-22T21:09:56.862" v="3552" actId="207"/>
          <ac:spMkLst>
            <pc:docMk/>
            <pc:sldMk cId="2792069442" sldId="305"/>
            <ac:spMk id="71" creationId="{42D7FABB-AC37-4F87-C26A-A8C7E30BE4B0}"/>
          </ac:spMkLst>
        </pc:spChg>
        <pc:spChg chg="add mod">
          <ac:chgData name="Brenna R. Bruffey" userId="3c6e92b4-bc09-470b-abbc-9e397d662ced" providerId="ADAL" clId="{FD6735AE-5D68-4F1E-B17A-3160AF9F209A}" dt="2024-07-22T21:06:58.162" v="3523" actId="1076"/>
          <ac:spMkLst>
            <pc:docMk/>
            <pc:sldMk cId="2792069442" sldId="305"/>
            <ac:spMk id="72" creationId="{94A17B12-912E-5E32-AB09-2B8E30AAB0B8}"/>
          </ac:spMkLst>
        </pc:spChg>
        <pc:spChg chg="add mod">
          <ac:chgData name="Brenna R. Bruffey" userId="3c6e92b4-bc09-470b-abbc-9e397d662ced" providerId="ADAL" clId="{FD6735AE-5D68-4F1E-B17A-3160AF9F209A}" dt="2024-07-22T21:07:46.529" v="3532" actId="1076"/>
          <ac:spMkLst>
            <pc:docMk/>
            <pc:sldMk cId="2792069442" sldId="305"/>
            <ac:spMk id="73" creationId="{452671F9-60C6-3F4C-38D4-5D518031DE0B}"/>
          </ac:spMkLst>
        </pc:spChg>
        <pc:spChg chg="add mod">
          <ac:chgData name="Brenna R. Bruffey" userId="3c6e92b4-bc09-470b-abbc-9e397d662ced" providerId="ADAL" clId="{FD6735AE-5D68-4F1E-B17A-3160AF9F209A}" dt="2024-07-22T21:09:50.135" v="3550" actId="207"/>
          <ac:spMkLst>
            <pc:docMk/>
            <pc:sldMk cId="2792069442" sldId="305"/>
            <ac:spMk id="74" creationId="{A18DC710-DEA0-5485-AD18-1F0D5E1BFF43}"/>
          </ac:spMkLst>
        </pc:spChg>
        <pc:spChg chg="add mod">
          <ac:chgData name="Brenna R. Bruffey" userId="3c6e92b4-bc09-470b-abbc-9e397d662ced" providerId="ADAL" clId="{FD6735AE-5D68-4F1E-B17A-3160AF9F209A}" dt="2024-07-22T21:07:56.622" v="3534" actId="1076"/>
          <ac:spMkLst>
            <pc:docMk/>
            <pc:sldMk cId="2792069442" sldId="305"/>
            <ac:spMk id="75" creationId="{C7E57F54-4912-749B-161C-587778BA71FD}"/>
          </ac:spMkLst>
        </pc:spChg>
        <pc:spChg chg="add mod">
          <ac:chgData name="Brenna R. Bruffey" userId="3c6e92b4-bc09-470b-abbc-9e397d662ced" providerId="ADAL" clId="{FD6735AE-5D68-4F1E-B17A-3160AF9F209A}" dt="2024-07-22T21:08:01.760" v="3535" actId="1076"/>
          <ac:spMkLst>
            <pc:docMk/>
            <pc:sldMk cId="2792069442" sldId="305"/>
            <ac:spMk id="76" creationId="{CF3AA752-1246-619A-499B-B230AE1AB5CE}"/>
          </ac:spMkLst>
        </pc:spChg>
        <pc:spChg chg="add mod">
          <ac:chgData name="Brenna R. Bruffey" userId="3c6e92b4-bc09-470b-abbc-9e397d662ced" providerId="ADAL" clId="{FD6735AE-5D68-4F1E-B17A-3160AF9F209A}" dt="2024-07-22T21:07:52.754" v="3533" actId="1076"/>
          <ac:spMkLst>
            <pc:docMk/>
            <pc:sldMk cId="2792069442" sldId="305"/>
            <ac:spMk id="77" creationId="{B9A74FE1-9C4E-DDD0-ECB2-BE3A7E807A21}"/>
          </ac:spMkLst>
        </pc:spChg>
        <pc:spChg chg="add mod">
          <ac:chgData name="Brenna R. Bruffey" userId="3c6e92b4-bc09-470b-abbc-9e397d662ced" providerId="ADAL" clId="{FD6735AE-5D68-4F1E-B17A-3160AF9F209A}" dt="2024-07-22T21:06:49.314" v="3522" actId="1076"/>
          <ac:spMkLst>
            <pc:docMk/>
            <pc:sldMk cId="2792069442" sldId="305"/>
            <ac:spMk id="78" creationId="{931730B0-0AAF-B61D-A41E-EA17CCFC2DB2}"/>
          </ac:spMkLst>
        </pc:spChg>
        <pc:spChg chg="add mod">
          <ac:chgData name="Brenna R. Bruffey" userId="3c6e92b4-bc09-470b-abbc-9e397d662ced" providerId="ADAL" clId="{FD6735AE-5D68-4F1E-B17A-3160AF9F209A}" dt="2024-07-22T21:06:49.314" v="3522" actId="1076"/>
          <ac:spMkLst>
            <pc:docMk/>
            <pc:sldMk cId="2792069442" sldId="305"/>
            <ac:spMk id="79" creationId="{B3E7428A-C24B-BE73-D4EB-369FA82391A3}"/>
          </ac:spMkLst>
        </pc:spChg>
        <pc:spChg chg="add mod">
          <ac:chgData name="Brenna R. Bruffey" userId="3c6e92b4-bc09-470b-abbc-9e397d662ced" providerId="ADAL" clId="{FD6735AE-5D68-4F1E-B17A-3160AF9F209A}" dt="2024-07-22T21:06:49.314" v="3522" actId="1076"/>
          <ac:spMkLst>
            <pc:docMk/>
            <pc:sldMk cId="2792069442" sldId="305"/>
            <ac:spMk id="80" creationId="{A2488841-8244-FBB1-171F-DC4D205368FB}"/>
          </ac:spMkLst>
        </pc:spChg>
        <pc:spChg chg="add mod">
          <ac:chgData name="Brenna R. Bruffey" userId="3c6e92b4-bc09-470b-abbc-9e397d662ced" providerId="ADAL" clId="{FD6735AE-5D68-4F1E-B17A-3160AF9F209A}" dt="2024-07-22T21:08:09.014" v="3536" actId="1076"/>
          <ac:spMkLst>
            <pc:docMk/>
            <pc:sldMk cId="2792069442" sldId="305"/>
            <ac:spMk id="81" creationId="{38786971-D43D-45D4-19D8-5165C012A869}"/>
          </ac:spMkLst>
        </pc:spChg>
        <pc:spChg chg="add mod">
          <ac:chgData name="Brenna R. Bruffey" userId="3c6e92b4-bc09-470b-abbc-9e397d662ced" providerId="ADAL" clId="{FD6735AE-5D68-4F1E-B17A-3160AF9F209A}" dt="2024-07-22T21:06:49.314" v="3522" actId="1076"/>
          <ac:spMkLst>
            <pc:docMk/>
            <pc:sldMk cId="2792069442" sldId="305"/>
            <ac:spMk id="82" creationId="{A8225071-85E8-26AC-EA0D-5A570407C50F}"/>
          </ac:spMkLst>
        </pc:spChg>
        <pc:spChg chg="add mod">
          <ac:chgData name="Brenna R. Bruffey" userId="3c6e92b4-bc09-470b-abbc-9e397d662ced" providerId="ADAL" clId="{FD6735AE-5D68-4F1E-B17A-3160AF9F209A}" dt="2024-07-22T21:07:19.287" v="3526" actId="1076"/>
          <ac:spMkLst>
            <pc:docMk/>
            <pc:sldMk cId="2792069442" sldId="305"/>
            <ac:spMk id="83" creationId="{AEBA5E66-962D-18C0-3A8B-A6DB8A03D3BD}"/>
          </ac:spMkLst>
        </pc:spChg>
        <pc:spChg chg="add mod">
          <ac:chgData name="Brenna R. Bruffey" userId="3c6e92b4-bc09-470b-abbc-9e397d662ced" providerId="ADAL" clId="{FD6735AE-5D68-4F1E-B17A-3160AF9F209A}" dt="2024-07-22T21:07:14.541" v="3525" actId="1076"/>
          <ac:spMkLst>
            <pc:docMk/>
            <pc:sldMk cId="2792069442" sldId="305"/>
            <ac:spMk id="84" creationId="{ED869F7A-BBB4-3989-2898-A5F82604A9F1}"/>
          </ac:spMkLst>
        </pc:spChg>
        <pc:spChg chg="add mod">
          <ac:chgData name="Brenna R. Bruffey" userId="3c6e92b4-bc09-470b-abbc-9e397d662ced" providerId="ADAL" clId="{FD6735AE-5D68-4F1E-B17A-3160AF9F209A}" dt="2024-07-22T21:09:44.862" v="3549" actId="207"/>
          <ac:spMkLst>
            <pc:docMk/>
            <pc:sldMk cId="2792069442" sldId="305"/>
            <ac:spMk id="85" creationId="{1711D49A-1F72-A579-FFD8-0022E12628B2}"/>
          </ac:spMkLst>
        </pc:spChg>
        <pc:spChg chg="add mod">
          <ac:chgData name="Brenna R. Bruffey" userId="3c6e92b4-bc09-470b-abbc-9e397d662ced" providerId="ADAL" clId="{FD6735AE-5D68-4F1E-B17A-3160AF9F209A}" dt="2024-07-22T21:07:23.547" v="3527" actId="1076"/>
          <ac:spMkLst>
            <pc:docMk/>
            <pc:sldMk cId="2792069442" sldId="305"/>
            <ac:spMk id="86" creationId="{C836060B-A863-14C7-2FF3-63978F115442}"/>
          </ac:spMkLst>
        </pc:spChg>
        <pc:spChg chg="add mod">
          <ac:chgData name="Brenna R. Bruffey" userId="3c6e92b4-bc09-470b-abbc-9e397d662ced" providerId="ADAL" clId="{FD6735AE-5D68-4F1E-B17A-3160AF9F209A}" dt="2024-07-22T21:07:30.908" v="3528" actId="1076"/>
          <ac:spMkLst>
            <pc:docMk/>
            <pc:sldMk cId="2792069442" sldId="305"/>
            <ac:spMk id="87" creationId="{72B3EA43-18F0-4346-3DD9-5E46F79E0D27}"/>
          </ac:spMkLst>
        </pc:spChg>
        <pc:picChg chg="mod">
          <ac:chgData name="Brenna R. Bruffey" userId="3c6e92b4-bc09-470b-abbc-9e397d662ced" providerId="ADAL" clId="{FD6735AE-5D68-4F1E-B17A-3160AF9F209A}" dt="2024-07-22T21:06:32.922" v="3520" actId="1076"/>
          <ac:picMkLst>
            <pc:docMk/>
            <pc:sldMk cId="2792069442" sldId="305"/>
            <ac:picMk id="4" creationId="{F8B92A84-239D-2306-1983-976666F7B6CD}"/>
          </ac:picMkLst>
        </pc:picChg>
        <pc:picChg chg="mod">
          <ac:chgData name="Brenna R. Bruffey" userId="3c6e92b4-bc09-470b-abbc-9e397d662ced" providerId="ADAL" clId="{FD6735AE-5D68-4F1E-B17A-3160AF9F209A}" dt="2024-07-22T21:08:17.062" v="3540" actId="1076"/>
          <ac:picMkLst>
            <pc:docMk/>
            <pc:sldMk cId="2792069442" sldId="305"/>
            <ac:picMk id="5" creationId="{930F5CF1-4890-C333-63F9-0725E603291C}"/>
          </ac:picMkLst>
        </pc:picChg>
      </pc:sldChg>
      <pc:sldChg chg="modSp mod addCm delCm modCm modNotesTx">
        <pc:chgData name="Brenna R. Bruffey" userId="3c6e92b4-bc09-470b-abbc-9e397d662ced" providerId="ADAL" clId="{FD6735AE-5D68-4F1E-B17A-3160AF9F209A}" dt="2024-07-23T14:00:47.605" v="3555" actId="1592"/>
        <pc:sldMkLst>
          <pc:docMk/>
          <pc:sldMk cId="404519697" sldId="307"/>
        </pc:sldMkLst>
        <pc:spChg chg="mod">
          <ac:chgData name="Brenna R. Bruffey" userId="3c6e92b4-bc09-470b-abbc-9e397d662ced" providerId="ADAL" clId="{FD6735AE-5D68-4F1E-B17A-3160AF9F209A}" dt="2024-07-22T20:57:08.399" v="3501" actId="20577"/>
          <ac:spMkLst>
            <pc:docMk/>
            <pc:sldMk cId="404519697" sldId="307"/>
            <ac:spMk id="9" creationId="{53703D3D-A59F-2643-118B-4CE1FFF57BD1}"/>
          </ac:spMkLst>
        </pc:spChg>
      </pc:sldChg>
    </pc:docChg>
  </pc:docChgLst>
  <pc:docChgLst>
    <pc:chgData name="Isabelle Solórzano" userId="S::isabelle.solorzano@ama-inc.com::c6d00e64-d5dc-44a0-bb3f-ba157b08065a" providerId="AD" clId="Web-{C457AD6B-94CB-7B2C-E6ED-616E72B5C8C4}"/>
    <pc:docChg chg="delSld modSld sldOrd">
      <pc:chgData name="Isabelle Solórzano" userId="S::isabelle.solorzano@ama-inc.com::c6d00e64-d5dc-44a0-bb3f-ba157b08065a" providerId="AD" clId="Web-{C457AD6B-94CB-7B2C-E6ED-616E72B5C8C4}" dt="2024-07-22T21:26:37.471" v="2159" actId="1076"/>
      <pc:docMkLst>
        <pc:docMk/>
      </pc:docMkLst>
      <pc:sldChg chg="modNotes">
        <pc:chgData name="Isabelle Solórzano" userId="S::isabelle.solorzano@ama-inc.com::c6d00e64-d5dc-44a0-bb3f-ba157b08065a" providerId="AD" clId="Web-{C457AD6B-94CB-7B2C-E6ED-616E72B5C8C4}" dt="2024-07-22T20:27:10.199" v="692"/>
        <pc:sldMkLst>
          <pc:docMk/>
          <pc:sldMk cId="1206072798" sldId="271"/>
        </pc:sldMkLst>
      </pc:sldChg>
      <pc:sldChg chg="modNotes">
        <pc:chgData name="Isabelle Solórzano" userId="S::isabelle.solorzano@ama-inc.com::c6d00e64-d5dc-44a0-bb3f-ba157b08065a" providerId="AD" clId="Web-{C457AD6B-94CB-7B2C-E6ED-616E72B5C8C4}" dt="2024-07-22T20:20:51.935" v="673"/>
        <pc:sldMkLst>
          <pc:docMk/>
          <pc:sldMk cId="17038615" sldId="273"/>
        </pc:sldMkLst>
      </pc:sldChg>
      <pc:sldChg chg="addSp modSp modNotes">
        <pc:chgData name="Isabelle Solórzano" userId="S::isabelle.solorzano@ama-inc.com::c6d00e64-d5dc-44a0-bb3f-ba157b08065a" providerId="AD" clId="Web-{C457AD6B-94CB-7B2C-E6ED-616E72B5C8C4}" dt="2024-07-22T21:26:37.471" v="2159" actId="1076"/>
        <pc:sldMkLst>
          <pc:docMk/>
          <pc:sldMk cId="3321305659" sldId="278"/>
        </pc:sldMkLst>
        <pc:spChg chg="add mod">
          <ac:chgData name="Isabelle Solórzano" userId="S::isabelle.solorzano@ama-inc.com::c6d00e64-d5dc-44a0-bb3f-ba157b08065a" providerId="AD" clId="Web-{C457AD6B-94CB-7B2C-E6ED-616E72B5C8C4}" dt="2024-07-22T21:26:37.471" v="2159" actId="1076"/>
          <ac:spMkLst>
            <pc:docMk/>
            <pc:sldMk cId="3321305659" sldId="278"/>
            <ac:spMk id="3" creationId="{DCCF83D9-74ED-0E5C-EEDB-8336ADAD924B}"/>
          </ac:spMkLst>
        </pc:spChg>
        <pc:spChg chg="mod">
          <ac:chgData name="Isabelle Solórzano" userId="S::isabelle.solorzano@ama-inc.com::c6d00e64-d5dc-44a0-bb3f-ba157b08065a" providerId="AD" clId="Web-{C457AD6B-94CB-7B2C-E6ED-616E72B5C8C4}" dt="2024-07-22T21:23:53.240" v="2129" actId="14100"/>
          <ac:spMkLst>
            <pc:docMk/>
            <pc:sldMk cId="3321305659" sldId="278"/>
            <ac:spMk id="6" creationId="{3BF594B6-E95D-8EFE-EF8C-1BF1359B1AD0}"/>
          </ac:spMkLst>
        </pc:spChg>
        <pc:picChg chg="add mod modCrop">
          <ac:chgData name="Isabelle Solórzano" userId="S::isabelle.solorzano@ama-inc.com::c6d00e64-d5dc-44a0-bb3f-ba157b08065a" providerId="AD" clId="Web-{C457AD6B-94CB-7B2C-E6ED-616E72B5C8C4}" dt="2024-07-22T21:26:23.626" v="2157" actId="1076"/>
          <ac:picMkLst>
            <pc:docMk/>
            <pc:sldMk cId="3321305659" sldId="278"/>
            <ac:picMk id="2" creationId="{D33091D7-2455-ABC8-CDA1-5B6255687D42}"/>
          </ac:picMkLst>
        </pc:picChg>
      </pc:sldChg>
      <pc:sldChg chg="modNotes">
        <pc:chgData name="Isabelle Solórzano" userId="S::isabelle.solorzano@ama-inc.com::c6d00e64-d5dc-44a0-bb3f-ba157b08065a" providerId="AD" clId="Web-{C457AD6B-94CB-7B2C-E6ED-616E72B5C8C4}" dt="2024-07-22T21:22:26.467" v="2125"/>
        <pc:sldMkLst>
          <pc:docMk/>
          <pc:sldMk cId="3527031696" sldId="279"/>
        </pc:sldMkLst>
      </pc:sldChg>
      <pc:sldChg chg="addSp delSp modSp modNotes">
        <pc:chgData name="Isabelle Solórzano" userId="S::isabelle.solorzano@ama-inc.com::c6d00e64-d5dc-44a0-bb3f-ba157b08065a" providerId="AD" clId="Web-{C457AD6B-94CB-7B2C-E6ED-616E72B5C8C4}" dt="2024-07-22T20:54:37.090" v="1270"/>
        <pc:sldMkLst>
          <pc:docMk/>
          <pc:sldMk cId="50487739" sldId="282"/>
        </pc:sldMkLst>
        <pc:spChg chg="add del mod">
          <ac:chgData name="Isabelle Solórzano" userId="S::isabelle.solorzano@ama-inc.com::c6d00e64-d5dc-44a0-bb3f-ba157b08065a" providerId="AD" clId="Web-{C457AD6B-94CB-7B2C-E6ED-616E72B5C8C4}" dt="2024-07-22T20:37:23.933" v="887"/>
          <ac:spMkLst>
            <pc:docMk/>
            <pc:sldMk cId="50487739" sldId="282"/>
            <ac:spMk id="22" creationId="{6D540C6B-1795-2698-B1C3-6A391DFF7F78}"/>
          </ac:spMkLst>
        </pc:spChg>
        <pc:spChg chg="mod">
          <ac:chgData name="Isabelle Solórzano" userId="S::isabelle.solorzano@ama-inc.com::c6d00e64-d5dc-44a0-bb3f-ba157b08065a" providerId="AD" clId="Web-{C457AD6B-94CB-7B2C-E6ED-616E72B5C8C4}" dt="2024-07-22T20:36:54.665" v="880" actId="20577"/>
          <ac:spMkLst>
            <pc:docMk/>
            <pc:sldMk cId="50487739" sldId="282"/>
            <ac:spMk id="23" creationId="{A83B05C9-E082-A450-F5D8-E356B76C831B}"/>
          </ac:spMkLst>
        </pc:spChg>
        <pc:spChg chg="add mod">
          <ac:chgData name="Isabelle Solórzano" userId="S::isabelle.solorzano@ama-inc.com::c6d00e64-d5dc-44a0-bb3f-ba157b08065a" providerId="AD" clId="Web-{C457AD6B-94CB-7B2C-E6ED-616E72B5C8C4}" dt="2024-07-22T20:52:58.879" v="1204" actId="1076"/>
          <ac:spMkLst>
            <pc:docMk/>
            <pc:sldMk cId="50487739" sldId="282"/>
            <ac:spMk id="25" creationId="{F580B099-2030-0130-25FE-4CCC76996756}"/>
          </ac:spMkLst>
        </pc:spChg>
        <pc:grpChg chg="mod">
          <ac:chgData name="Isabelle Solórzano" userId="S::isabelle.solorzano@ama-inc.com::c6d00e64-d5dc-44a0-bb3f-ba157b08065a" providerId="AD" clId="Web-{C457AD6B-94CB-7B2C-E6ED-616E72B5C8C4}" dt="2024-07-22T20:36:59.540" v="882" actId="14100"/>
          <ac:grpSpMkLst>
            <pc:docMk/>
            <pc:sldMk cId="50487739" sldId="282"/>
            <ac:grpSpMk id="18" creationId="{9C14A859-1227-42BF-CDAB-91111398909B}"/>
          </ac:grpSpMkLst>
        </pc:grpChg>
      </pc:sldChg>
      <pc:sldChg chg="addSp delSp modSp modNotes">
        <pc:chgData name="Isabelle Solórzano" userId="S::isabelle.solorzano@ama-inc.com::c6d00e64-d5dc-44a0-bb3f-ba157b08065a" providerId="AD" clId="Web-{C457AD6B-94CB-7B2C-E6ED-616E72B5C8C4}" dt="2024-07-22T20:28:04.812" v="704"/>
        <pc:sldMkLst>
          <pc:docMk/>
          <pc:sldMk cId="2736202086" sldId="288"/>
        </pc:sldMkLst>
        <pc:spChg chg="mod">
          <ac:chgData name="Isabelle Solórzano" userId="S::isabelle.solorzano@ama-inc.com::c6d00e64-d5dc-44a0-bb3f-ba157b08065a" providerId="AD" clId="Web-{C457AD6B-94CB-7B2C-E6ED-616E72B5C8C4}" dt="2024-07-22T16:42:15.749" v="96" actId="1076"/>
          <ac:spMkLst>
            <pc:docMk/>
            <pc:sldMk cId="2736202086" sldId="288"/>
            <ac:spMk id="3" creationId="{86EEC334-31D9-2DB8-3935-C15AC6E10204}"/>
          </ac:spMkLst>
        </pc:spChg>
        <pc:spChg chg="mod">
          <ac:chgData name="Isabelle Solórzano" userId="S::isabelle.solorzano@ama-inc.com::c6d00e64-d5dc-44a0-bb3f-ba157b08065a" providerId="AD" clId="Web-{C457AD6B-94CB-7B2C-E6ED-616E72B5C8C4}" dt="2024-07-22T16:41:57.451" v="93" actId="1076"/>
          <ac:spMkLst>
            <pc:docMk/>
            <pc:sldMk cId="2736202086" sldId="288"/>
            <ac:spMk id="4" creationId="{76BE31F8-ACB2-79DD-B210-CC749DEA99D4}"/>
          </ac:spMkLst>
        </pc:spChg>
        <pc:spChg chg="mod">
          <ac:chgData name="Isabelle Solórzano" userId="S::isabelle.solorzano@ama-inc.com::c6d00e64-d5dc-44a0-bb3f-ba157b08065a" providerId="AD" clId="Web-{C457AD6B-94CB-7B2C-E6ED-616E72B5C8C4}" dt="2024-07-22T16:40:50.182" v="88" actId="1076"/>
          <ac:spMkLst>
            <pc:docMk/>
            <pc:sldMk cId="2736202086" sldId="288"/>
            <ac:spMk id="12" creationId="{64105AAD-D921-5C79-EC16-46E082CD4337}"/>
          </ac:spMkLst>
        </pc:spChg>
        <pc:picChg chg="mod">
          <ac:chgData name="Isabelle Solórzano" userId="S::isabelle.solorzano@ama-inc.com::c6d00e64-d5dc-44a0-bb3f-ba157b08065a" providerId="AD" clId="Web-{C457AD6B-94CB-7B2C-E6ED-616E72B5C8C4}" dt="2024-07-22T16:41:57.451" v="92" actId="1076"/>
          <ac:picMkLst>
            <pc:docMk/>
            <pc:sldMk cId="2736202086" sldId="288"/>
            <ac:picMk id="2" creationId="{07F31F71-6C96-6CD2-CE5B-0CDD1E1E255C}"/>
          </ac:picMkLst>
        </pc:picChg>
        <pc:picChg chg="del mod modCrop">
          <ac:chgData name="Isabelle Solórzano" userId="S::isabelle.solorzano@ama-inc.com::c6d00e64-d5dc-44a0-bb3f-ba157b08065a" providerId="AD" clId="Web-{C457AD6B-94CB-7B2C-E6ED-616E72B5C8C4}" dt="2024-07-22T17:43:22.854" v="178"/>
          <ac:picMkLst>
            <pc:docMk/>
            <pc:sldMk cId="2736202086" sldId="288"/>
            <ac:picMk id="6" creationId="{2240BC55-8CB6-796E-7788-AB18522229B9}"/>
          </ac:picMkLst>
        </pc:picChg>
        <pc:picChg chg="add del mod">
          <ac:chgData name="Isabelle Solórzano" userId="S::isabelle.solorzano@ama-inc.com::c6d00e64-d5dc-44a0-bb3f-ba157b08065a" providerId="AD" clId="Web-{C457AD6B-94CB-7B2C-E6ED-616E72B5C8C4}" dt="2024-07-22T16:27:56.931" v="39"/>
          <ac:picMkLst>
            <pc:docMk/>
            <pc:sldMk cId="2736202086" sldId="288"/>
            <ac:picMk id="6" creationId="{D3921B97-C99D-54D7-60D3-D4C15D8CBFBD}"/>
          </ac:picMkLst>
        </pc:picChg>
        <pc:picChg chg="mod">
          <ac:chgData name="Isabelle Solórzano" userId="S::isabelle.solorzano@ama-inc.com::c6d00e64-d5dc-44a0-bb3f-ba157b08065a" providerId="AD" clId="Web-{C457AD6B-94CB-7B2C-E6ED-616E72B5C8C4}" dt="2024-07-22T16:40:42.947" v="87" actId="1076"/>
          <ac:picMkLst>
            <pc:docMk/>
            <pc:sldMk cId="2736202086" sldId="288"/>
            <ac:picMk id="7" creationId="{143F1E78-4239-EB2F-0580-23FCB740363C}"/>
          </ac:picMkLst>
        </pc:picChg>
        <pc:picChg chg="add del mod modCrop">
          <ac:chgData name="Isabelle Solórzano" userId="S::isabelle.solorzano@ama-inc.com::c6d00e64-d5dc-44a0-bb3f-ba157b08065a" providerId="AD" clId="Web-{C457AD6B-94CB-7B2C-E6ED-616E72B5C8C4}" dt="2024-07-22T16:25:44.595" v="25"/>
          <ac:picMkLst>
            <pc:docMk/>
            <pc:sldMk cId="2736202086" sldId="288"/>
            <ac:picMk id="8" creationId="{078F9859-AD7B-147F-1034-49B543B743FC}"/>
          </ac:picMkLst>
        </pc:picChg>
        <pc:picChg chg="add del mod modCrop">
          <ac:chgData name="Isabelle Solórzano" userId="S::isabelle.solorzano@ama-inc.com::c6d00e64-d5dc-44a0-bb3f-ba157b08065a" providerId="AD" clId="Web-{C457AD6B-94CB-7B2C-E6ED-616E72B5C8C4}" dt="2024-07-22T16:38:53.346" v="67"/>
          <ac:picMkLst>
            <pc:docMk/>
            <pc:sldMk cId="2736202086" sldId="288"/>
            <ac:picMk id="8" creationId="{787C56B4-DAA4-2ECF-27CE-AD27FAE892A7}"/>
          </ac:picMkLst>
        </pc:picChg>
        <pc:picChg chg="add del mod modCrop">
          <ac:chgData name="Isabelle Solórzano" userId="S::isabelle.solorzano@ama-inc.com::c6d00e64-d5dc-44a0-bb3f-ba157b08065a" providerId="AD" clId="Web-{C457AD6B-94CB-7B2C-E6ED-616E72B5C8C4}" dt="2024-07-22T16:26:54.130" v="33"/>
          <ac:picMkLst>
            <pc:docMk/>
            <pc:sldMk cId="2736202086" sldId="288"/>
            <ac:picMk id="9" creationId="{94614495-4A0F-EB5D-CFCD-29FEF39BD9BC}"/>
          </ac:picMkLst>
        </pc:picChg>
        <pc:picChg chg="add del mod modCrop">
          <ac:chgData name="Isabelle Solórzano" userId="S::isabelle.solorzano@ama-inc.com::c6d00e64-d5dc-44a0-bb3f-ba157b08065a" providerId="AD" clId="Web-{C457AD6B-94CB-7B2C-E6ED-616E72B5C8C4}" dt="2024-07-22T16:39:29.567" v="73"/>
          <ac:picMkLst>
            <pc:docMk/>
            <pc:sldMk cId="2736202086" sldId="288"/>
            <ac:picMk id="9" creationId="{9C6B9EB8-FB0B-4445-EA20-4385BEF75780}"/>
          </ac:picMkLst>
        </pc:picChg>
        <pc:picChg chg="del">
          <ac:chgData name="Isabelle Solórzano" userId="S::isabelle.solorzano@ama-inc.com::c6d00e64-d5dc-44a0-bb3f-ba157b08065a" providerId="AD" clId="Web-{C457AD6B-94CB-7B2C-E6ED-616E72B5C8C4}" dt="2024-07-22T16:40:05.444" v="80"/>
          <ac:picMkLst>
            <pc:docMk/>
            <pc:sldMk cId="2736202086" sldId="288"/>
            <ac:picMk id="10" creationId="{E70436AF-D64F-890B-03BE-BE6C94742CBE}"/>
          </ac:picMkLst>
        </pc:picChg>
        <pc:picChg chg="add del mod modCrop">
          <ac:chgData name="Isabelle Solórzano" userId="S::isabelle.solorzano@ama-inc.com::c6d00e64-d5dc-44a0-bb3f-ba157b08065a" providerId="AD" clId="Web-{C457AD6B-94CB-7B2C-E6ED-616E72B5C8C4}" dt="2024-07-22T16:28:30.027" v="44"/>
          <ac:picMkLst>
            <pc:docMk/>
            <pc:sldMk cId="2736202086" sldId="288"/>
            <ac:picMk id="11" creationId="{3FA86B7D-FA6C-55C8-7816-CDC746573793}"/>
          </ac:picMkLst>
        </pc:picChg>
        <pc:picChg chg="add mod ord modCrop">
          <ac:chgData name="Isabelle Solórzano" userId="S::isabelle.solorzano@ama-inc.com::c6d00e64-d5dc-44a0-bb3f-ba157b08065a" providerId="AD" clId="Web-{C457AD6B-94CB-7B2C-E6ED-616E72B5C8C4}" dt="2024-07-22T16:40:25.024" v="84"/>
          <ac:picMkLst>
            <pc:docMk/>
            <pc:sldMk cId="2736202086" sldId="288"/>
            <ac:picMk id="11" creationId="{3FB0C9AF-E3A0-514B-C51A-A5CAAEC5EFBB}"/>
          </ac:picMkLst>
        </pc:picChg>
        <pc:picChg chg="add del mod modCrop">
          <ac:chgData name="Isabelle Solórzano" userId="S::isabelle.solorzano@ama-inc.com::c6d00e64-d5dc-44a0-bb3f-ba157b08065a" providerId="AD" clId="Web-{C457AD6B-94CB-7B2C-E6ED-616E72B5C8C4}" dt="2024-07-22T16:29:30.827" v="58"/>
          <ac:picMkLst>
            <pc:docMk/>
            <pc:sldMk cId="2736202086" sldId="288"/>
            <ac:picMk id="13" creationId="{D3C3C380-2297-0079-60AF-BF952C69FC9E}"/>
          </ac:picMkLst>
        </pc:picChg>
        <pc:cxnChg chg="mod">
          <ac:chgData name="Isabelle Solórzano" userId="S::isabelle.solorzano@ama-inc.com::c6d00e64-d5dc-44a0-bb3f-ba157b08065a" providerId="AD" clId="Web-{C457AD6B-94CB-7B2C-E6ED-616E72B5C8C4}" dt="2024-07-22T16:41:35.434" v="91" actId="14100"/>
          <ac:cxnSpMkLst>
            <pc:docMk/>
            <pc:sldMk cId="2736202086" sldId="288"/>
            <ac:cxnSpMk id="15" creationId="{3AA81F96-A940-DDC0-7799-45AADA1BA3AF}"/>
          </ac:cxnSpMkLst>
        </pc:cxnChg>
        <pc:cxnChg chg="mod">
          <ac:chgData name="Isabelle Solórzano" userId="S::isabelle.solorzano@ama-inc.com::c6d00e64-d5dc-44a0-bb3f-ba157b08065a" providerId="AD" clId="Web-{C457AD6B-94CB-7B2C-E6ED-616E72B5C8C4}" dt="2024-07-22T16:41:19.168" v="90" actId="14100"/>
          <ac:cxnSpMkLst>
            <pc:docMk/>
            <pc:sldMk cId="2736202086" sldId="288"/>
            <ac:cxnSpMk id="16" creationId="{3AA81F96-A940-DDC0-7799-45AADA1BA3AF}"/>
          </ac:cxnSpMkLst>
        </pc:cxnChg>
      </pc:sldChg>
      <pc:sldChg chg="addSp delSp modSp addCm delCm">
        <pc:chgData name="Isabelle Solórzano" userId="S::isabelle.solorzano@ama-inc.com::c6d00e64-d5dc-44a0-bb3f-ba157b08065a" providerId="AD" clId="Web-{C457AD6B-94CB-7B2C-E6ED-616E72B5C8C4}" dt="2024-07-22T16:58:58.780" v="171"/>
        <pc:sldMkLst>
          <pc:docMk/>
          <pc:sldMk cId="3160024179" sldId="295"/>
        </pc:sldMkLst>
        <pc:spChg chg="mod">
          <ac:chgData name="Isabelle Solórzano" userId="S::isabelle.solorzano@ama-inc.com::c6d00e64-d5dc-44a0-bb3f-ba157b08065a" providerId="AD" clId="Web-{C457AD6B-94CB-7B2C-E6ED-616E72B5C8C4}" dt="2024-07-22T16:58:13.917" v="170" actId="20577"/>
          <ac:spMkLst>
            <pc:docMk/>
            <pc:sldMk cId="3160024179" sldId="295"/>
            <ac:spMk id="5" creationId="{4D1932EB-19EF-E2AC-8528-0EFBE6FAE5B9}"/>
          </ac:spMkLst>
        </pc:spChg>
        <pc:spChg chg="mod">
          <ac:chgData name="Isabelle Solórzano" userId="S::isabelle.solorzano@ama-inc.com::c6d00e64-d5dc-44a0-bb3f-ba157b08065a" providerId="AD" clId="Web-{C457AD6B-94CB-7B2C-E6ED-616E72B5C8C4}" dt="2024-07-22T16:49:42.808" v="98" actId="1076"/>
          <ac:spMkLst>
            <pc:docMk/>
            <pc:sldMk cId="3160024179" sldId="295"/>
            <ac:spMk id="9" creationId="{CF737C64-226B-F1E8-2522-1FB601E7390E}"/>
          </ac:spMkLst>
        </pc:spChg>
        <pc:spChg chg="mod">
          <ac:chgData name="Isabelle Solórzano" userId="S::isabelle.solorzano@ama-inc.com::c6d00e64-d5dc-44a0-bb3f-ba157b08065a" providerId="AD" clId="Web-{C457AD6B-94CB-7B2C-E6ED-616E72B5C8C4}" dt="2024-07-22T16:50:43.843" v="107" actId="1076"/>
          <ac:spMkLst>
            <pc:docMk/>
            <pc:sldMk cId="3160024179" sldId="295"/>
            <ac:spMk id="10" creationId="{6C0017BA-01A5-2B51-A746-5A89CFEEEF82}"/>
          </ac:spMkLst>
        </pc:spChg>
        <pc:spChg chg="mod">
          <ac:chgData name="Isabelle Solórzano" userId="S::isabelle.solorzano@ama-inc.com::c6d00e64-d5dc-44a0-bb3f-ba157b08065a" providerId="AD" clId="Web-{C457AD6B-94CB-7B2C-E6ED-616E72B5C8C4}" dt="2024-07-22T16:50:25.232" v="105" actId="1076"/>
          <ac:spMkLst>
            <pc:docMk/>
            <pc:sldMk cId="3160024179" sldId="295"/>
            <ac:spMk id="11" creationId="{64F09D0F-9675-4954-DFA7-8C755DA0C5AE}"/>
          </ac:spMkLst>
        </pc:spChg>
        <pc:spChg chg="mod">
          <ac:chgData name="Isabelle Solórzano" userId="S::isabelle.solorzano@ama-inc.com::c6d00e64-d5dc-44a0-bb3f-ba157b08065a" providerId="AD" clId="Web-{C457AD6B-94CB-7B2C-E6ED-616E72B5C8C4}" dt="2024-07-22T16:51:36.205" v="113" actId="14100"/>
          <ac:spMkLst>
            <pc:docMk/>
            <pc:sldMk cId="3160024179" sldId="295"/>
            <ac:spMk id="12" creationId="{43024B8F-D507-C778-E963-E830E8E4D1E3}"/>
          </ac:spMkLst>
        </pc:spChg>
        <pc:spChg chg="mod">
          <ac:chgData name="Isabelle Solórzano" userId="S::isabelle.solorzano@ama-inc.com::c6d00e64-d5dc-44a0-bb3f-ba157b08065a" providerId="AD" clId="Web-{C457AD6B-94CB-7B2C-E6ED-616E72B5C8C4}" dt="2024-07-22T16:50:49.249" v="108" actId="1076"/>
          <ac:spMkLst>
            <pc:docMk/>
            <pc:sldMk cId="3160024179" sldId="295"/>
            <ac:spMk id="54" creationId="{BC7AFA1C-1136-DB8A-6FE0-527C7F474DCF}"/>
          </ac:spMkLst>
        </pc:spChg>
        <pc:spChg chg="add del mod">
          <ac:chgData name="Isabelle Solórzano" userId="S::isabelle.solorzano@ama-inc.com::c6d00e64-d5dc-44a0-bb3f-ba157b08065a" providerId="AD" clId="Web-{C457AD6B-94CB-7B2C-E6ED-616E72B5C8C4}" dt="2024-07-22T16:58:05.964" v="166"/>
          <ac:spMkLst>
            <pc:docMk/>
            <pc:sldMk cId="3160024179" sldId="295"/>
            <ac:spMk id="63" creationId="{C3CADE2E-41A1-0971-1D56-60540F7C3008}"/>
          </ac:spMkLst>
        </pc:spChg>
        <pc:spChg chg="add del mod">
          <ac:chgData name="Isabelle Solórzano" userId="S::isabelle.solorzano@ama-inc.com::c6d00e64-d5dc-44a0-bb3f-ba157b08065a" providerId="AD" clId="Web-{C457AD6B-94CB-7B2C-E6ED-616E72B5C8C4}" dt="2024-07-22T16:58:08.823" v="167"/>
          <ac:spMkLst>
            <pc:docMk/>
            <pc:sldMk cId="3160024179" sldId="295"/>
            <ac:spMk id="64" creationId="{05290A96-41CA-397C-B112-85F40DD21FBD}"/>
          </ac:spMkLst>
        </pc:spChg>
        <pc:spChg chg="mod">
          <ac:chgData name="Isabelle Solórzano" userId="S::isabelle.solorzano@ama-inc.com::c6d00e64-d5dc-44a0-bb3f-ba157b08065a" providerId="AD" clId="Web-{C457AD6B-94CB-7B2C-E6ED-616E72B5C8C4}" dt="2024-07-22T16:51:08.610" v="110" actId="1076"/>
          <ac:spMkLst>
            <pc:docMk/>
            <pc:sldMk cId="3160024179" sldId="295"/>
            <ac:spMk id="81" creationId="{F6BEBABC-7F8E-9C3C-680A-F9ADC0CC1091}"/>
          </ac:spMkLst>
        </pc:spChg>
        <pc:spChg chg="mod">
          <ac:chgData name="Isabelle Solórzano" userId="S::isabelle.solorzano@ama-inc.com::c6d00e64-d5dc-44a0-bb3f-ba157b08065a" providerId="AD" clId="Web-{C457AD6B-94CB-7B2C-E6ED-616E72B5C8C4}" dt="2024-07-22T16:51:19.783" v="111" actId="1076"/>
          <ac:spMkLst>
            <pc:docMk/>
            <pc:sldMk cId="3160024179" sldId="295"/>
            <ac:spMk id="82" creationId="{42CA1667-A13D-0084-ECAB-4457A18795B6}"/>
          </ac:spMkLst>
        </pc:spChg>
        <pc:spChg chg="mod">
          <ac:chgData name="Isabelle Solórzano" userId="S::isabelle.solorzano@ama-inc.com::c6d00e64-d5dc-44a0-bb3f-ba157b08065a" providerId="AD" clId="Web-{C457AD6B-94CB-7B2C-E6ED-616E72B5C8C4}" dt="2024-07-22T16:50:35.452" v="106" actId="1076"/>
          <ac:spMkLst>
            <pc:docMk/>
            <pc:sldMk cId="3160024179" sldId="295"/>
            <ac:spMk id="87" creationId="{66F1046C-94B3-A405-11F9-732ED9BC3C73}"/>
          </ac:spMkLst>
        </pc:spChg>
        <pc:spChg chg="mod">
          <ac:chgData name="Isabelle Solórzano" userId="S::isabelle.solorzano@ama-inc.com::c6d00e64-d5dc-44a0-bb3f-ba157b08065a" providerId="AD" clId="Web-{C457AD6B-94CB-7B2C-E6ED-616E72B5C8C4}" dt="2024-07-22T16:50:02.059" v="101" actId="1076"/>
          <ac:spMkLst>
            <pc:docMk/>
            <pc:sldMk cId="3160024179" sldId="295"/>
            <ac:spMk id="89" creationId="{09402C73-5609-BA4C-FDF2-05016D0FB9C5}"/>
          </ac:spMkLst>
        </pc:spChg>
        <pc:spChg chg="mod">
          <ac:chgData name="Isabelle Solórzano" userId="S::isabelle.solorzano@ama-inc.com::c6d00e64-d5dc-44a0-bb3f-ba157b08065a" providerId="AD" clId="Web-{C457AD6B-94CB-7B2C-E6ED-616E72B5C8C4}" dt="2024-07-22T16:54:36.763" v="134" actId="1076"/>
          <ac:spMkLst>
            <pc:docMk/>
            <pc:sldMk cId="3160024179" sldId="295"/>
            <ac:spMk id="104" creationId="{98587FD4-00FF-A464-E651-C0289826FB06}"/>
          </ac:spMkLst>
        </pc:spChg>
        <pc:spChg chg="mod">
          <ac:chgData name="Isabelle Solórzano" userId="S::isabelle.solorzano@ama-inc.com::c6d00e64-d5dc-44a0-bb3f-ba157b08065a" providerId="AD" clId="Web-{C457AD6B-94CB-7B2C-E6ED-616E72B5C8C4}" dt="2024-07-22T16:52:57.304" v="128" actId="1076"/>
          <ac:spMkLst>
            <pc:docMk/>
            <pc:sldMk cId="3160024179" sldId="295"/>
            <ac:spMk id="105" creationId="{60446E1C-CB3A-5810-C387-4392E46EE5CC}"/>
          </ac:spMkLst>
        </pc:spChg>
        <pc:spChg chg="mod">
          <ac:chgData name="Isabelle Solórzano" userId="S::isabelle.solorzano@ama-inc.com::c6d00e64-d5dc-44a0-bb3f-ba157b08065a" providerId="AD" clId="Web-{C457AD6B-94CB-7B2C-E6ED-616E72B5C8C4}" dt="2024-07-22T16:52:22.927" v="125" actId="1076"/>
          <ac:spMkLst>
            <pc:docMk/>
            <pc:sldMk cId="3160024179" sldId="295"/>
            <ac:spMk id="106" creationId="{C96C3256-686C-F844-3A38-9172A525BC72}"/>
          </ac:spMkLst>
        </pc:spChg>
        <pc:spChg chg="mod">
          <ac:chgData name="Isabelle Solórzano" userId="S::isabelle.solorzano@ama-inc.com::c6d00e64-d5dc-44a0-bb3f-ba157b08065a" providerId="AD" clId="Web-{C457AD6B-94CB-7B2C-E6ED-616E72B5C8C4}" dt="2024-07-22T16:55:15.063" v="139" actId="1076"/>
          <ac:spMkLst>
            <pc:docMk/>
            <pc:sldMk cId="3160024179" sldId="295"/>
            <ac:spMk id="107" creationId="{81B08F19-F82B-E150-66E2-8668233C0B9D}"/>
          </ac:spMkLst>
        </pc:spChg>
        <pc:spChg chg="mod">
          <ac:chgData name="Isabelle Solórzano" userId="S::isabelle.solorzano@ama-inc.com::c6d00e64-d5dc-44a0-bb3f-ba157b08065a" providerId="AD" clId="Web-{C457AD6B-94CB-7B2C-E6ED-616E72B5C8C4}" dt="2024-07-22T16:54:32.138" v="133" actId="1076"/>
          <ac:spMkLst>
            <pc:docMk/>
            <pc:sldMk cId="3160024179" sldId="295"/>
            <ac:spMk id="112" creationId="{4CBCAFF5-C3D0-A2DD-B141-3BCFE815C5A6}"/>
          </ac:spMkLst>
        </pc:spChg>
        <pc:spChg chg="mod">
          <ac:chgData name="Isabelle Solórzano" userId="S::isabelle.solorzano@ama-inc.com::c6d00e64-d5dc-44a0-bb3f-ba157b08065a" providerId="AD" clId="Web-{C457AD6B-94CB-7B2C-E6ED-616E72B5C8C4}" dt="2024-07-22T16:54:41.826" v="135" actId="1076"/>
          <ac:spMkLst>
            <pc:docMk/>
            <pc:sldMk cId="3160024179" sldId="295"/>
            <ac:spMk id="113" creationId="{84BA5C03-60B4-52F2-176D-C33342268129}"/>
          </ac:spMkLst>
        </pc:spChg>
        <pc:spChg chg="mod">
          <ac:chgData name="Isabelle Solórzano" userId="S::isabelle.solorzano@ama-inc.com::c6d00e64-d5dc-44a0-bb3f-ba157b08065a" providerId="AD" clId="Web-{C457AD6B-94CB-7B2C-E6ED-616E72B5C8C4}" dt="2024-07-22T16:55:01.796" v="137" actId="1076"/>
          <ac:spMkLst>
            <pc:docMk/>
            <pc:sldMk cId="3160024179" sldId="295"/>
            <ac:spMk id="114" creationId="{9E1B4042-9045-1E06-79F2-9B184D952411}"/>
          </ac:spMkLst>
        </pc:spChg>
        <pc:spChg chg="mod">
          <ac:chgData name="Isabelle Solórzano" userId="S::isabelle.solorzano@ama-inc.com::c6d00e64-d5dc-44a0-bb3f-ba157b08065a" providerId="AD" clId="Web-{C457AD6B-94CB-7B2C-E6ED-616E72B5C8C4}" dt="2024-07-22T16:52:29.678" v="126" actId="1076"/>
          <ac:spMkLst>
            <pc:docMk/>
            <pc:sldMk cId="3160024179" sldId="295"/>
            <ac:spMk id="115" creationId="{F3EA821B-F50F-FF6A-EC5C-10341173DF46}"/>
          </ac:spMkLst>
        </pc:spChg>
        <pc:spChg chg="mod">
          <ac:chgData name="Isabelle Solórzano" userId="S::isabelle.solorzano@ama-inc.com::c6d00e64-d5dc-44a0-bb3f-ba157b08065a" providerId="AD" clId="Web-{C457AD6B-94CB-7B2C-E6ED-616E72B5C8C4}" dt="2024-07-22T16:52:18.317" v="124" actId="1076"/>
          <ac:spMkLst>
            <pc:docMk/>
            <pc:sldMk cId="3160024179" sldId="295"/>
            <ac:spMk id="116" creationId="{875E8355-B3FC-9F3C-5827-0D5EB5832FF3}"/>
          </ac:spMkLst>
        </pc:spChg>
        <pc:spChg chg="mod">
          <ac:chgData name="Isabelle Solórzano" userId="S::isabelle.solorzano@ama-inc.com::c6d00e64-d5dc-44a0-bb3f-ba157b08065a" providerId="AD" clId="Web-{C457AD6B-94CB-7B2C-E6ED-616E72B5C8C4}" dt="2024-07-22T16:55:09.219" v="138" actId="1076"/>
          <ac:spMkLst>
            <pc:docMk/>
            <pc:sldMk cId="3160024179" sldId="295"/>
            <ac:spMk id="117" creationId="{387EE7F5-BE6F-0851-3B88-17E20B15BEA5}"/>
          </ac:spMkLst>
        </pc:spChg>
      </pc:sldChg>
      <pc:sldChg chg="modSp ord">
        <pc:chgData name="Isabelle Solórzano" userId="S::isabelle.solorzano@ama-inc.com::c6d00e64-d5dc-44a0-bb3f-ba157b08065a" providerId="AD" clId="Web-{C457AD6B-94CB-7B2C-E6ED-616E72B5C8C4}" dt="2024-07-22T20:19:52.993" v="666" actId="20577"/>
        <pc:sldMkLst>
          <pc:docMk/>
          <pc:sldMk cId="2218401564" sldId="300"/>
        </pc:sldMkLst>
        <pc:spChg chg="mod">
          <ac:chgData name="Isabelle Solórzano" userId="S::isabelle.solorzano@ama-inc.com::c6d00e64-d5dc-44a0-bb3f-ba157b08065a" providerId="AD" clId="Web-{C457AD6B-94CB-7B2C-E6ED-616E72B5C8C4}" dt="2024-07-22T20:19:52.993" v="666" actId="20577"/>
          <ac:spMkLst>
            <pc:docMk/>
            <pc:sldMk cId="2218401564" sldId="300"/>
            <ac:spMk id="2" creationId="{FA422D33-F4A4-9B6A-F1F8-3BAB9E382FD4}"/>
          </ac:spMkLst>
        </pc:spChg>
        <pc:spChg chg="mod">
          <ac:chgData name="Isabelle Solórzano" userId="S::isabelle.solorzano@ama-inc.com::c6d00e64-d5dc-44a0-bb3f-ba157b08065a" providerId="AD" clId="Web-{C457AD6B-94CB-7B2C-E6ED-616E72B5C8C4}" dt="2024-07-22T17:57:24.789" v="211" actId="20577"/>
          <ac:spMkLst>
            <pc:docMk/>
            <pc:sldMk cId="2218401564" sldId="300"/>
            <ac:spMk id="9" creationId="{8F2F4EBB-B22D-1931-B98F-C84FE6CDD0CB}"/>
          </ac:spMkLst>
        </pc:spChg>
        <pc:spChg chg="mod">
          <ac:chgData name="Isabelle Solórzano" userId="S::isabelle.solorzano@ama-inc.com::c6d00e64-d5dc-44a0-bb3f-ba157b08065a" providerId="AD" clId="Web-{C457AD6B-94CB-7B2C-E6ED-616E72B5C8C4}" dt="2024-07-22T17:57:27.226" v="213" actId="20577"/>
          <ac:spMkLst>
            <pc:docMk/>
            <pc:sldMk cId="2218401564" sldId="300"/>
            <ac:spMk id="20" creationId="{A2A403B3-56A8-87DE-8013-00A28BEFDA1D}"/>
          </ac:spMkLst>
        </pc:spChg>
      </pc:sldChg>
      <pc:sldChg chg="modSp modNotes">
        <pc:chgData name="Isabelle Solórzano" userId="S::isabelle.solorzano@ama-inc.com::c6d00e64-d5dc-44a0-bb3f-ba157b08065a" providerId="AD" clId="Web-{C457AD6B-94CB-7B2C-E6ED-616E72B5C8C4}" dt="2024-07-22T18:00:15.247" v="366"/>
        <pc:sldMkLst>
          <pc:docMk/>
          <pc:sldMk cId="2334626713" sldId="302"/>
        </pc:sldMkLst>
        <pc:spChg chg="mod">
          <ac:chgData name="Isabelle Solórzano" userId="S::isabelle.solorzano@ama-inc.com::c6d00e64-d5dc-44a0-bb3f-ba157b08065a" providerId="AD" clId="Web-{C457AD6B-94CB-7B2C-E6ED-616E72B5C8C4}" dt="2024-07-22T17:58:03.040" v="249" actId="1076"/>
          <ac:spMkLst>
            <pc:docMk/>
            <pc:sldMk cId="2334626713" sldId="302"/>
            <ac:spMk id="16" creationId="{E0AA2A52-5904-12FB-A0F8-BBBC8E83B883}"/>
          </ac:spMkLst>
        </pc:spChg>
        <pc:spChg chg="mod">
          <ac:chgData name="Isabelle Solórzano" userId="S::isabelle.solorzano@ama-inc.com::c6d00e64-d5dc-44a0-bb3f-ba157b08065a" providerId="AD" clId="Web-{C457AD6B-94CB-7B2C-E6ED-616E72B5C8C4}" dt="2024-07-22T17:58:03.040" v="248" actId="1076"/>
          <ac:spMkLst>
            <pc:docMk/>
            <pc:sldMk cId="2334626713" sldId="302"/>
            <ac:spMk id="17" creationId="{E6F54974-7D6F-29AC-6A37-582D7FB1839E}"/>
          </ac:spMkLst>
        </pc:spChg>
        <pc:spChg chg="mod">
          <ac:chgData name="Isabelle Solórzano" userId="S::isabelle.solorzano@ama-inc.com::c6d00e64-d5dc-44a0-bb3f-ba157b08065a" providerId="AD" clId="Web-{C457AD6B-94CB-7B2C-E6ED-616E72B5C8C4}" dt="2024-07-22T17:58:03.040" v="247" actId="1076"/>
          <ac:spMkLst>
            <pc:docMk/>
            <pc:sldMk cId="2334626713" sldId="302"/>
            <ac:spMk id="18" creationId="{3C2E3428-19D7-92D8-71B1-7114F75AA18E}"/>
          </ac:spMkLst>
        </pc:spChg>
        <pc:spChg chg="mod">
          <ac:chgData name="Isabelle Solórzano" userId="S::isabelle.solorzano@ama-inc.com::c6d00e64-d5dc-44a0-bb3f-ba157b08065a" providerId="AD" clId="Web-{C457AD6B-94CB-7B2C-E6ED-616E72B5C8C4}" dt="2024-07-22T17:58:03.040" v="246" actId="1076"/>
          <ac:spMkLst>
            <pc:docMk/>
            <pc:sldMk cId="2334626713" sldId="302"/>
            <ac:spMk id="20" creationId="{9325CAFC-9885-5590-C52A-FF0A5687F7A9}"/>
          </ac:spMkLst>
        </pc:spChg>
        <pc:spChg chg="mod">
          <ac:chgData name="Isabelle Solórzano" userId="S::isabelle.solorzano@ama-inc.com::c6d00e64-d5dc-44a0-bb3f-ba157b08065a" providerId="AD" clId="Web-{C457AD6B-94CB-7B2C-E6ED-616E72B5C8C4}" dt="2024-07-22T17:58:03.040" v="245" actId="1076"/>
          <ac:spMkLst>
            <pc:docMk/>
            <pc:sldMk cId="2334626713" sldId="302"/>
            <ac:spMk id="21" creationId="{29BDC1F4-2067-C19F-45A3-3C4D089E1FB5}"/>
          </ac:spMkLst>
        </pc:spChg>
        <pc:spChg chg="mod">
          <ac:chgData name="Isabelle Solórzano" userId="S::isabelle.solorzano@ama-inc.com::c6d00e64-d5dc-44a0-bb3f-ba157b08065a" providerId="AD" clId="Web-{C457AD6B-94CB-7B2C-E6ED-616E72B5C8C4}" dt="2024-07-22T17:58:03.040" v="244" actId="1076"/>
          <ac:spMkLst>
            <pc:docMk/>
            <pc:sldMk cId="2334626713" sldId="302"/>
            <ac:spMk id="22" creationId="{A69045DD-DE08-0059-FB07-68D87924CA7D}"/>
          </ac:spMkLst>
        </pc:spChg>
        <pc:spChg chg="mod">
          <ac:chgData name="Isabelle Solórzano" userId="S::isabelle.solorzano@ama-inc.com::c6d00e64-d5dc-44a0-bb3f-ba157b08065a" providerId="AD" clId="Web-{C457AD6B-94CB-7B2C-E6ED-616E72B5C8C4}" dt="2024-07-22T17:58:03.040" v="243" actId="1076"/>
          <ac:spMkLst>
            <pc:docMk/>
            <pc:sldMk cId="2334626713" sldId="302"/>
            <ac:spMk id="23" creationId="{DE6E2F8C-2A4F-57E2-8758-D4E4DA92BBB9}"/>
          </ac:spMkLst>
        </pc:spChg>
        <pc:spChg chg="mod">
          <ac:chgData name="Isabelle Solórzano" userId="S::isabelle.solorzano@ama-inc.com::c6d00e64-d5dc-44a0-bb3f-ba157b08065a" providerId="AD" clId="Web-{C457AD6B-94CB-7B2C-E6ED-616E72B5C8C4}" dt="2024-07-22T17:58:03.040" v="242" actId="1076"/>
          <ac:spMkLst>
            <pc:docMk/>
            <pc:sldMk cId="2334626713" sldId="302"/>
            <ac:spMk id="24" creationId="{57E1BFAC-93F3-0F74-2A9D-B996053CA019}"/>
          </ac:spMkLst>
        </pc:spChg>
        <pc:spChg chg="mod">
          <ac:chgData name="Isabelle Solórzano" userId="S::isabelle.solorzano@ama-inc.com::c6d00e64-d5dc-44a0-bb3f-ba157b08065a" providerId="AD" clId="Web-{C457AD6B-94CB-7B2C-E6ED-616E72B5C8C4}" dt="2024-07-22T17:58:03.040" v="241" actId="1076"/>
          <ac:spMkLst>
            <pc:docMk/>
            <pc:sldMk cId="2334626713" sldId="302"/>
            <ac:spMk id="25" creationId="{9AE70341-ACDD-407F-1F96-2D41B59CEE8E}"/>
          </ac:spMkLst>
        </pc:spChg>
        <pc:spChg chg="mod">
          <ac:chgData name="Isabelle Solórzano" userId="S::isabelle.solorzano@ama-inc.com::c6d00e64-d5dc-44a0-bb3f-ba157b08065a" providerId="AD" clId="Web-{C457AD6B-94CB-7B2C-E6ED-616E72B5C8C4}" dt="2024-07-22T17:58:03.040" v="240" actId="1076"/>
          <ac:spMkLst>
            <pc:docMk/>
            <pc:sldMk cId="2334626713" sldId="302"/>
            <ac:spMk id="26" creationId="{4F814516-1083-F12C-E09A-083EB9482F17}"/>
          </ac:spMkLst>
        </pc:spChg>
        <pc:spChg chg="mod">
          <ac:chgData name="Isabelle Solórzano" userId="S::isabelle.solorzano@ama-inc.com::c6d00e64-d5dc-44a0-bb3f-ba157b08065a" providerId="AD" clId="Web-{C457AD6B-94CB-7B2C-E6ED-616E72B5C8C4}" dt="2024-07-22T17:58:03.040" v="239" actId="1076"/>
          <ac:spMkLst>
            <pc:docMk/>
            <pc:sldMk cId="2334626713" sldId="302"/>
            <ac:spMk id="27" creationId="{A9F18D3C-BBBB-8440-134F-3C3CAE03EC9A}"/>
          </ac:spMkLst>
        </pc:spChg>
        <pc:spChg chg="mod">
          <ac:chgData name="Isabelle Solórzano" userId="S::isabelle.solorzano@ama-inc.com::c6d00e64-d5dc-44a0-bb3f-ba157b08065a" providerId="AD" clId="Web-{C457AD6B-94CB-7B2C-E6ED-616E72B5C8C4}" dt="2024-07-22T17:58:03.040" v="258" actId="1076"/>
          <ac:spMkLst>
            <pc:docMk/>
            <pc:sldMk cId="2334626713" sldId="302"/>
            <ac:spMk id="60" creationId="{BDFF3663-529A-4802-64EE-CB510023083B}"/>
          </ac:spMkLst>
        </pc:spChg>
        <pc:spChg chg="mod">
          <ac:chgData name="Isabelle Solórzano" userId="S::isabelle.solorzano@ama-inc.com::c6d00e64-d5dc-44a0-bb3f-ba157b08065a" providerId="AD" clId="Web-{C457AD6B-94CB-7B2C-E6ED-616E72B5C8C4}" dt="2024-07-22T17:58:03.040" v="256" actId="1076"/>
          <ac:spMkLst>
            <pc:docMk/>
            <pc:sldMk cId="2334626713" sldId="302"/>
            <ac:spMk id="97" creationId="{50915867-4842-3166-1139-FEF153B779B3}"/>
          </ac:spMkLst>
        </pc:spChg>
        <pc:spChg chg="mod">
          <ac:chgData name="Isabelle Solórzano" userId="S::isabelle.solorzano@ama-inc.com::c6d00e64-d5dc-44a0-bb3f-ba157b08065a" providerId="AD" clId="Web-{C457AD6B-94CB-7B2C-E6ED-616E72B5C8C4}" dt="2024-07-22T17:58:03.040" v="255" actId="1076"/>
          <ac:spMkLst>
            <pc:docMk/>
            <pc:sldMk cId="2334626713" sldId="302"/>
            <ac:spMk id="99" creationId="{4A7113F0-A842-37B8-DFFA-0CF60FAA2658}"/>
          </ac:spMkLst>
        </pc:spChg>
        <pc:spChg chg="mod">
          <ac:chgData name="Isabelle Solórzano" userId="S::isabelle.solorzano@ama-inc.com::c6d00e64-d5dc-44a0-bb3f-ba157b08065a" providerId="AD" clId="Web-{C457AD6B-94CB-7B2C-E6ED-616E72B5C8C4}" dt="2024-07-22T17:58:03.055" v="262" actId="1076"/>
          <ac:spMkLst>
            <pc:docMk/>
            <pc:sldMk cId="2334626713" sldId="302"/>
            <ac:spMk id="103" creationId="{D222641F-76B4-7331-DACE-845296D4D956}"/>
          </ac:spMkLst>
        </pc:spChg>
        <pc:spChg chg="mod">
          <ac:chgData name="Isabelle Solórzano" userId="S::isabelle.solorzano@ama-inc.com::c6d00e64-d5dc-44a0-bb3f-ba157b08065a" providerId="AD" clId="Web-{C457AD6B-94CB-7B2C-E6ED-616E72B5C8C4}" dt="2024-07-22T17:58:03.055" v="261" actId="1076"/>
          <ac:spMkLst>
            <pc:docMk/>
            <pc:sldMk cId="2334626713" sldId="302"/>
            <ac:spMk id="109" creationId="{DE3E9952-67FD-F213-96F3-58E103583B4B}"/>
          </ac:spMkLst>
        </pc:spChg>
        <pc:spChg chg="mod">
          <ac:chgData name="Isabelle Solórzano" userId="S::isabelle.solorzano@ama-inc.com::c6d00e64-d5dc-44a0-bb3f-ba157b08065a" providerId="AD" clId="Web-{C457AD6B-94CB-7B2C-E6ED-616E72B5C8C4}" dt="2024-07-22T17:58:03.055" v="260" actId="1076"/>
          <ac:spMkLst>
            <pc:docMk/>
            <pc:sldMk cId="2334626713" sldId="302"/>
            <ac:spMk id="110" creationId="{50776EE3-FD05-23F0-2E8E-07E00118A0AF}"/>
          </ac:spMkLst>
        </pc:spChg>
        <pc:spChg chg="mod">
          <ac:chgData name="Isabelle Solórzano" userId="S::isabelle.solorzano@ama-inc.com::c6d00e64-d5dc-44a0-bb3f-ba157b08065a" providerId="AD" clId="Web-{C457AD6B-94CB-7B2C-E6ED-616E72B5C8C4}" dt="2024-07-22T17:58:03.040" v="259" actId="1076"/>
          <ac:spMkLst>
            <pc:docMk/>
            <pc:sldMk cId="2334626713" sldId="302"/>
            <ac:spMk id="111" creationId="{3BC12725-FAF1-3FB9-0A35-0FFFF81B74A1}"/>
          </ac:spMkLst>
        </pc:spChg>
        <pc:picChg chg="mod">
          <ac:chgData name="Isabelle Solórzano" userId="S::isabelle.solorzano@ama-inc.com::c6d00e64-d5dc-44a0-bb3f-ba157b08065a" providerId="AD" clId="Web-{C457AD6B-94CB-7B2C-E6ED-616E72B5C8C4}" dt="2024-07-22T17:58:03.055" v="263" actId="1076"/>
          <ac:picMkLst>
            <pc:docMk/>
            <pc:sldMk cId="2334626713" sldId="302"/>
            <ac:picMk id="3" creationId="{41987420-443D-669F-B674-2E884524E04C}"/>
          </ac:picMkLst>
        </pc:picChg>
        <pc:picChg chg="mod">
          <ac:chgData name="Isabelle Solórzano" userId="S::isabelle.solorzano@ama-inc.com::c6d00e64-d5dc-44a0-bb3f-ba157b08065a" providerId="AD" clId="Web-{C457AD6B-94CB-7B2C-E6ED-616E72B5C8C4}" dt="2024-07-22T17:58:03.040" v="254" actId="1076"/>
          <ac:picMkLst>
            <pc:docMk/>
            <pc:sldMk cId="2334626713" sldId="302"/>
            <ac:picMk id="4" creationId="{052DFE5B-7FBA-9DA4-B1D4-D2A3A7915660}"/>
          </ac:picMkLst>
        </pc:picChg>
        <pc:picChg chg="mod">
          <ac:chgData name="Isabelle Solórzano" userId="S::isabelle.solorzano@ama-inc.com::c6d00e64-d5dc-44a0-bb3f-ba157b08065a" providerId="AD" clId="Web-{C457AD6B-94CB-7B2C-E6ED-616E72B5C8C4}" dt="2024-07-22T17:58:03.040" v="253" actId="1076"/>
          <ac:picMkLst>
            <pc:docMk/>
            <pc:sldMk cId="2334626713" sldId="302"/>
            <ac:picMk id="11" creationId="{4E6AFA82-68EA-B516-9405-99E1E3E99189}"/>
          </ac:picMkLst>
        </pc:picChg>
        <pc:picChg chg="mod">
          <ac:chgData name="Isabelle Solórzano" userId="S::isabelle.solorzano@ama-inc.com::c6d00e64-d5dc-44a0-bb3f-ba157b08065a" providerId="AD" clId="Web-{C457AD6B-94CB-7B2C-E6ED-616E72B5C8C4}" dt="2024-07-22T17:58:03.040" v="252" actId="1076"/>
          <ac:picMkLst>
            <pc:docMk/>
            <pc:sldMk cId="2334626713" sldId="302"/>
            <ac:picMk id="13" creationId="{E84723AE-9E0C-2F82-F99C-7A5178FDC370}"/>
          </ac:picMkLst>
        </pc:picChg>
        <pc:picChg chg="mod">
          <ac:chgData name="Isabelle Solórzano" userId="S::isabelle.solorzano@ama-inc.com::c6d00e64-d5dc-44a0-bb3f-ba157b08065a" providerId="AD" clId="Web-{C457AD6B-94CB-7B2C-E6ED-616E72B5C8C4}" dt="2024-07-22T17:58:03.040" v="251" actId="1076"/>
          <ac:picMkLst>
            <pc:docMk/>
            <pc:sldMk cId="2334626713" sldId="302"/>
            <ac:picMk id="14" creationId="{2FBC6590-3435-69A5-76F7-C9F74CF413A4}"/>
          </ac:picMkLst>
        </pc:picChg>
        <pc:picChg chg="mod">
          <ac:chgData name="Isabelle Solórzano" userId="S::isabelle.solorzano@ama-inc.com::c6d00e64-d5dc-44a0-bb3f-ba157b08065a" providerId="AD" clId="Web-{C457AD6B-94CB-7B2C-E6ED-616E72B5C8C4}" dt="2024-07-22T17:58:03.040" v="250" actId="1076"/>
          <ac:picMkLst>
            <pc:docMk/>
            <pc:sldMk cId="2334626713" sldId="302"/>
            <ac:picMk id="15" creationId="{0F43561D-86DF-1976-79CA-CF459BFBC604}"/>
          </ac:picMkLst>
        </pc:picChg>
        <pc:picChg chg="mod">
          <ac:chgData name="Isabelle Solórzano" userId="S::isabelle.solorzano@ama-inc.com::c6d00e64-d5dc-44a0-bb3f-ba157b08065a" providerId="AD" clId="Web-{C457AD6B-94CB-7B2C-E6ED-616E72B5C8C4}" dt="2024-07-22T17:58:03.040" v="257" actId="1076"/>
          <ac:picMkLst>
            <pc:docMk/>
            <pc:sldMk cId="2334626713" sldId="302"/>
            <ac:picMk id="55" creationId="{B9DEB3AF-E1AD-F1F0-AC17-5ADF3B838343}"/>
          </ac:picMkLst>
        </pc:picChg>
      </pc:sldChg>
      <pc:sldChg chg="modNotes">
        <pc:chgData name="Isabelle Solórzano" userId="S::isabelle.solorzano@ama-inc.com::c6d00e64-d5dc-44a0-bb3f-ba157b08065a" providerId="AD" clId="Web-{C457AD6B-94CB-7B2C-E6ED-616E72B5C8C4}" dt="2024-07-22T20:35:16.236" v="858"/>
        <pc:sldMkLst>
          <pc:docMk/>
          <pc:sldMk cId="353225672" sldId="303"/>
        </pc:sldMkLst>
      </pc:sldChg>
      <pc:sldChg chg="del">
        <pc:chgData name="Isabelle Solórzano" userId="S::isabelle.solorzano@ama-inc.com::c6d00e64-d5dc-44a0-bb3f-ba157b08065a" providerId="AD" clId="Web-{C457AD6B-94CB-7B2C-E6ED-616E72B5C8C4}" dt="2024-07-22T17:49:14.194" v="179"/>
        <pc:sldMkLst>
          <pc:docMk/>
          <pc:sldMk cId="3514570507" sldId="304"/>
        </pc:sldMkLst>
      </pc:sldChg>
      <pc:sldChg chg="modSp">
        <pc:chgData name="Isabelle Solórzano" userId="S::isabelle.solorzano@ama-inc.com::c6d00e64-d5dc-44a0-bb3f-ba157b08065a" providerId="AD" clId="Web-{C457AD6B-94CB-7B2C-E6ED-616E72B5C8C4}" dt="2024-07-22T18:06:16.509" v="369" actId="20577"/>
        <pc:sldMkLst>
          <pc:docMk/>
          <pc:sldMk cId="1633453119" sldId="306"/>
        </pc:sldMkLst>
        <pc:spChg chg="mod">
          <ac:chgData name="Isabelle Solórzano" userId="S::isabelle.solorzano@ama-inc.com::c6d00e64-d5dc-44a0-bb3f-ba157b08065a" providerId="AD" clId="Web-{C457AD6B-94CB-7B2C-E6ED-616E72B5C8C4}" dt="2024-07-22T18:06:12.587" v="368" actId="20577"/>
          <ac:spMkLst>
            <pc:docMk/>
            <pc:sldMk cId="1633453119" sldId="306"/>
            <ac:spMk id="2" creationId="{E3046CB3-9993-92B4-601D-FAC324B463EE}"/>
          </ac:spMkLst>
        </pc:spChg>
        <pc:spChg chg="mod">
          <ac:chgData name="Isabelle Solórzano" userId="S::isabelle.solorzano@ama-inc.com::c6d00e64-d5dc-44a0-bb3f-ba157b08065a" providerId="AD" clId="Web-{C457AD6B-94CB-7B2C-E6ED-616E72B5C8C4}" dt="2024-07-22T18:06:16.509" v="369" actId="20577"/>
          <ac:spMkLst>
            <pc:docMk/>
            <pc:sldMk cId="1633453119" sldId="306"/>
            <ac:spMk id="7" creationId="{E8084359-9D22-326E-4710-743E889145BF}"/>
          </ac:spMkLst>
        </pc:spChg>
        <pc:spChg chg="mod">
          <ac:chgData name="Isabelle Solórzano" userId="S::isabelle.solorzano@ama-inc.com::c6d00e64-d5dc-44a0-bb3f-ba157b08065a" providerId="AD" clId="Web-{C457AD6B-94CB-7B2C-E6ED-616E72B5C8C4}" dt="2024-07-22T17:51:31.558" v="183" actId="20577"/>
          <ac:spMkLst>
            <pc:docMk/>
            <pc:sldMk cId="1633453119" sldId="306"/>
            <ac:spMk id="31" creationId="{D109A375-BE40-9BBC-10C9-32ECEB1BF32B}"/>
          </ac:spMkLst>
        </pc:spChg>
        <pc:spChg chg="mod">
          <ac:chgData name="Isabelle Solórzano" userId="S::isabelle.solorzano@ama-inc.com::c6d00e64-d5dc-44a0-bb3f-ba157b08065a" providerId="AD" clId="Web-{C457AD6B-94CB-7B2C-E6ED-616E72B5C8C4}" dt="2024-07-22T18:06:05.368" v="367" actId="20577"/>
          <ac:spMkLst>
            <pc:docMk/>
            <pc:sldMk cId="1633453119" sldId="306"/>
            <ac:spMk id="50" creationId="{2438C623-278F-C633-2311-54AAB20E2952}"/>
          </ac:spMkLst>
        </pc:spChg>
      </pc:sldChg>
      <pc:sldChg chg="modSp modNotes">
        <pc:chgData name="Isabelle Solórzano" userId="S::isabelle.solorzano@ama-inc.com::c6d00e64-d5dc-44a0-bb3f-ba157b08065a" providerId="AD" clId="Web-{C457AD6B-94CB-7B2C-E6ED-616E72B5C8C4}" dt="2024-07-22T20:58:13.919" v="1279"/>
        <pc:sldMkLst>
          <pc:docMk/>
          <pc:sldMk cId="404519697" sldId="307"/>
        </pc:sldMkLst>
        <pc:spChg chg="mod">
          <ac:chgData name="Isabelle Solórzano" userId="S::isabelle.solorzano@ama-inc.com::c6d00e64-d5dc-44a0-bb3f-ba157b08065a" providerId="AD" clId="Web-{C457AD6B-94CB-7B2C-E6ED-616E72B5C8C4}" dt="2024-07-22T20:17:12.966" v="659"/>
          <ac:spMkLst>
            <pc:docMk/>
            <pc:sldMk cId="404519697" sldId="307"/>
            <ac:spMk id="5" creationId="{4D1932EB-19EF-E2AC-8528-0EFBE6FAE5B9}"/>
          </ac:spMkLst>
        </pc:spChg>
      </pc:sldChg>
    </pc:docChg>
  </pc:docChgLst>
  <pc:docChgLst>
    <pc:chgData name="Gabi B. Davidson-Gomez" userId="S::gabriela.b.davidson-gomez@ama-inc.com::ef68afa0-bb8d-4f26-b1ac-ac3b361d606a" providerId="AD" clId="Web-{7DD63C6A-05A7-9AC1-6775-A46458FA91BB}"/>
    <pc:docChg chg="modSld">
      <pc:chgData name="Gabi B. Davidson-Gomez" userId="S::gabriela.b.davidson-gomez@ama-inc.com::ef68afa0-bb8d-4f26-b1ac-ac3b361d606a" providerId="AD" clId="Web-{7DD63C6A-05A7-9AC1-6775-A46458FA91BB}" dt="2024-07-08T22:21:25.819" v="94"/>
      <pc:docMkLst>
        <pc:docMk/>
      </pc:docMkLst>
      <pc:sldChg chg="addSp delSp modSp mod setBg">
        <pc:chgData name="Gabi B. Davidson-Gomez" userId="S::gabriela.b.davidson-gomez@ama-inc.com::ef68afa0-bb8d-4f26-b1ac-ac3b361d606a" providerId="AD" clId="Web-{7DD63C6A-05A7-9AC1-6775-A46458FA91BB}" dt="2024-07-08T22:21:25.819" v="94"/>
        <pc:sldMkLst>
          <pc:docMk/>
          <pc:sldMk cId="2217682018" sldId="291"/>
        </pc:sldMkLst>
        <pc:spChg chg="del">
          <ac:chgData name="Gabi B. Davidson-Gomez" userId="S::gabriela.b.davidson-gomez@ama-inc.com::ef68afa0-bb8d-4f26-b1ac-ac3b361d606a" providerId="AD" clId="Web-{7DD63C6A-05A7-9AC1-6775-A46458FA91BB}" dt="2024-07-08T22:01:58.561" v="4"/>
          <ac:spMkLst>
            <pc:docMk/>
            <pc:sldMk cId="2217682018" sldId="291"/>
            <ac:spMk id="4" creationId="{B08EE884-6C94-B9FB-9623-88399FAA9A00}"/>
          </ac:spMkLst>
        </pc:spChg>
        <pc:spChg chg="add del mod ord">
          <ac:chgData name="Gabi B. Davidson-Gomez" userId="S::gabriela.b.davidson-gomez@ama-inc.com::ef68afa0-bb8d-4f26-b1ac-ac3b361d606a" providerId="AD" clId="Web-{7DD63C6A-05A7-9AC1-6775-A46458FA91BB}" dt="2024-07-08T22:13:33.147" v="70"/>
          <ac:spMkLst>
            <pc:docMk/>
            <pc:sldMk cId="2217682018" sldId="291"/>
            <ac:spMk id="23" creationId="{9139B3D5-DF63-6367-2183-84CEF3AE657E}"/>
          </ac:spMkLst>
        </pc:spChg>
        <pc:picChg chg="del">
          <ac:chgData name="Gabi B. Davidson-Gomez" userId="S::gabriela.b.davidson-gomez@ama-inc.com::ef68afa0-bb8d-4f26-b1ac-ac3b361d606a" providerId="AD" clId="Web-{7DD63C6A-05A7-9AC1-6775-A46458FA91BB}" dt="2024-07-08T22:01:55.280" v="3"/>
          <ac:picMkLst>
            <pc:docMk/>
            <pc:sldMk cId="2217682018" sldId="291"/>
            <ac:picMk id="3" creationId="{9B3B532F-39D2-3D9D-37E7-4C071454E544}"/>
          </ac:picMkLst>
        </pc:picChg>
        <pc:picChg chg="mod">
          <ac:chgData name="Gabi B. Davidson-Gomez" userId="S::gabriela.b.davidson-gomez@ama-inc.com::ef68afa0-bb8d-4f26-b1ac-ac3b361d606a" providerId="AD" clId="Web-{7DD63C6A-05A7-9AC1-6775-A46458FA91BB}" dt="2024-07-08T22:05:46.428" v="28" actId="1076"/>
          <ac:picMkLst>
            <pc:docMk/>
            <pc:sldMk cId="2217682018" sldId="291"/>
            <ac:picMk id="5" creationId="{5D530FC6-8692-4777-C354-2A79AE98247B}"/>
          </ac:picMkLst>
        </pc:picChg>
        <pc:picChg chg="mod">
          <ac:chgData name="Gabi B. Davidson-Gomez" userId="S::gabriela.b.davidson-gomez@ama-inc.com::ef68afa0-bb8d-4f26-b1ac-ac3b361d606a" providerId="AD" clId="Web-{7DD63C6A-05A7-9AC1-6775-A46458FA91BB}" dt="2024-07-08T22:05:35.990" v="25" actId="1076"/>
          <ac:picMkLst>
            <pc:docMk/>
            <pc:sldMk cId="2217682018" sldId="291"/>
            <ac:picMk id="6" creationId="{E3E30DEC-50FC-B5DF-C13D-2430F3F3C8D7}"/>
          </ac:picMkLst>
        </pc:picChg>
        <pc:picChg chg="mod">
          <ac:chgData name="Gabi B. Davidson-Gomez" userId="S::gabriela.b.davidson-gomez@ama-inc.com::ef68afa0-bb8d-4f26-b1ac-ac3b361d606a" providerId="AD" clId="Web-{7DD63C6A-05A7-9AC1-6775-A46458FA91BB}" dt="2024-07-08T22:06:47.430" v="36" actId="1076"/>
          <ac:picMkLst>
            <pc:docMk/>
            <pc:sldMk cId="2217682018" sldId="291"/>
            <ac:picMk id="18" creationId="{E4DF6A36-A631-D7B4-3EDD-9BEFA1EF8913}"/>
          </ac:picMkLst>
        </pc:picChg>
        <pc:picChg chg="del mod">
          <ac:chgData name="Gabi B. Davidson-Gomez" userId="S::gabriela.b.davidson-gomez@ama-inc.com::ef68afa0-bb8d-4f26-b1ac-ac3b361d606a" providerId="AD" clId="Web-{7DD63C6A-05A7-9AC1-6775-A46458FA91BB}" dt="2024-07-08T22:07:15.228" v="40"/>
          <ac:picMkLst>
            <pc:docMk/>
            <pc:sldMk cId="2217682018" sldId="291"/>
            <ac:picMk id="19" creationId="{45926BB5-892E-7CA3-8E5B-1D0DA39D55AE}"/>
          </ac:picMkLst>
        </pc:picChg>
        <pc:picChg chg="add del mod">
          <ac:chgData name="Gabi B. Davidson-Gomez" userId="S::gabriela.b.davidson-gomez@ama-inc.com::ef68afa0-bb8d-4f26-b1ac-ac3b361d606a" providerId="AD" clId="Web-{7DD63C6A-05A7-9AC1-6775-A46458FA91BB}" dt="2024-07-08T22:07:11.618" v="39"/>
          <ac:picMkLst>
            <pc:docMk/>
            <pc:sldMk cId="2217682018" sldId="291"/>
            <ac:picMk id="20" creationId="{D0B667AB-34B4-0BBA-38C7-4A2647DE6F65}"/>
          </ac:picMkLst>
        </pc:picChg>
        <pc:picChg chg="add mod">
          <ac:chgData name="Gabi B. Davidson-Gomez" userId="S::gabriela.b.davidson-gomez@ama-inc.com::ef68afa0-bb8d-4f26-b1ac-ac3b361d606a" providerId="AD" clId="Web-{7DD63C6A-05A7-9AC1-6775-A46458FA91BB}" dt="2024-07-08T22:08:59.231" v="46" actId="1076"/>
          <ac:picMkLst>
            <pc:docMk/>
            <pc:sldMk cId="2217682018" sldId="291"/>
            <ac:picMk id="21" creationId="{19E00945-66A7-7221-2F9A-5B9383C0143C}"/>
          </ac:picMkLst>
        </pc:picChg>
        <pc:picChg chg="add mod">
          <ac:chgData name="Gabi B. Davidson-Gomez" userId="S::gabriela.b.davidson-gomez@ama-inc.com::ef68afa0-bb8d-4f26-b1ac-ac3b361d606a" providerId="AD" clId="Web-{7DD63C6A-05A7-9AC1-6775-A46458FA91BB}" dt="2024-07-08T22:09:20.420" v="50" actId="1076"/>
          <ac:picMkLst>
            <pc:docMk/>
            <pc:sldMk cId="2217682018" sldId="291"/>
            <ac:picMk id="22" creationId="{0E4FB073-A6D4-5FAD-2597-D216E9C58D1E}"/>
          </ac:picMkLst>
        </pc:picChg>
        <pc:picChg chg="add del mod ord">
          <ac:chgData name="Gabi B. Davidson-Gomez" userId="S::gabriela.b.davidson-gomez@ama-inc.com::ef68afa0-bb8d-4f26-b1ac-ac3b361d606a" providerId="AD" clId="Web-{7DD63C6A-05A7-9AC1-6775-A46458FA91BB}" dt="2024-07-08T22:21:25.819" v="94"/>
          <ac:picMkLst>
            <pc:docMk/>
            <pc:sldMk cId="2217682018" sldId="291"/>
            <ac:picMk id="24" creationId="{D4F4081E-E09C-3AC9-9B3A-392D8413F056}"/>
          </ac:picMkLst>
        </pc:picChg>
        <pc:cxnChg chg="add mod">
          <ac:chgData name="Gabi B. Davidson-Gomez" userId="S::gabriela.b.davidson-gomez@ama-inc.com::ef68afa0-bb8d-4f26-b1ac-ac3b361d606a" providerId="AD" clId="Web-{7DD63C6A-05A7-9AC1-6775-A46458FA91BB}" dt="2024-07-08T22:06:32.148" v="35" actId="1076"/>
          <ac:cxnSpMkLst>
            <pc:docMk/>
            <pc:sldMk cId="2217682018" sldId="291"/>
            <ac:cxnSpMk id="7" creationId="{A5522745-7D03-0918-1B02-5D63C697752C}"/>
          </ac:cxnSpMkLst>
        </pc:cxnChg>
      </pc:sldChg>
    </pc:docChg>
  </pc:docChgLst>
  <pc:docChgLst>
    <pc:chgData name="Brenna R. Bruffey" userId="S::brenna.r.bruffey@ama-inc.com::3c6e92b4-bc09-470b-abbc-9e397d662ced" providerId="AD" clId="Web-{2C042B6E-0F0C-8AE5-8A4C-4421DF345201}"/>
    <pc:docChg chg="addSld modSld">
      <pc:chgData name="Brenna R. Bruffey" userId="S::brenna.r.bruffey@ama-inc.com::3c6e92b4-bc09-470b-abbc-9e397d662ced" providerId="AD" clId="Web-{2C042B6E-0F0C-8AE5-8A4C-4421DF345201}" dt="2024-07-02T19:24:37.971" v="54"/>
      <pc:docMkLst>
        <pc:docMk/>
      </pc:docMkLst>
      <pc:sldChg chg="modSp">
        <pc:chgData name="Brenna R. Bruffey" userId="S::brenna.r.bruffey@ama-inc.com::3c6e92b4-bc09-470b-abbc-9e397d662ced" providerId="AD" clId="Web-{2C042B6E-0F0C-8AE5-8A4C-4421DF345201}" dt="2024-07-02T19:23:55.080" v="39" actId="20577"/>
        <pc:sldMkLst>
          <pc:docMk/>
          <pc:sldMk cId="3778915250" sldId="274"/>
        </pc:sldMkLst>
        <pc:spChg chg="mod">
          <ac:chgData name="Brenna R. Bruffey" userId="S::brenna.r.bruffey@ama-inc.com::3c6e92b4-bc09-470b-abbc-9e397d662ced" providerId="AD" clId="Web-{2C042B6E-0F0C-8AE5-8A4C-4421DF345201}" dt="2024-07-02T19:23:55.080" v="39" actId="20577"/>
          <ac:spMkLst>
            <pc:docMk/>
            <pc:sldMk cId="3778915250" sldId="274"/>
            <ac:spMk id="5" creationId="{4D1932EB-19EF-E2AC-8528-0EFBE6FAE5B9}"/>
          </ac:spMkLst>
        </pc:spChg>
      </pc:sldChg>
      <pc:sldChg chg="modSp add replId">
        <pc:chgData name="Brenna R. Bruffey" userId="S::brenna.r.bruffey@ama-inc.com::3c6e92b4-bc09-470b-abbc-9e397d662ced" providerId="AD" clId="Web-{2C042B6E-0F0C-8AE5-8A4C-4421DF345201}" dt="2024-07-02T19:24:02.470" v="42" actId="20577"/>
        <pc:sldMkLst>
          <pc:docMk/>
          <pc:sldMk cId="3319641032" sldId="281"/>
        </pc:sldMkLst>
        <pc:spChg chg="mod">
          <ac:chgData name="Brenna R. Bruffey" userId="S::brenna.r.bruffey@ama-inc.com::3c6e92b4-bc09-470b-abbc-9e397d662ced" providerId="AD" clId="Web-{2C042B6E-0F0C-8AE5-8A4C-4421DF345201}" dt="2024-07-02T19:24:02.470" v="42" actId="20577"/>
          <ac:spMkLst>
            <pc:docMk/>
            <pc:sldMk cId="3319641032" sldId="281"/>
            <ac:spMk id="5" creationId="{4D1932EB-19EF-E2AC-8528-0EFBE6FAE5B9}"/>
          </ac:spMkLst>
        </pc:spChg>
      </pc:sldChg>
      <pc:sldChg chg="modSp add replId">
        <pc:chgData name="Brenna R. Bruffey" userId="S::brenna.r.bruffey@ama-inc.com::3c6e92b4-bc09-470b-abbc-9e397d662ced" providerId="AD" clId="Web-{2C042B6E-0F0C-8AE5-8A4C-4421DF345201}" dt="2024-07-02T19:24:26.658" v="52" actId="20577"/>
        <pc:sldMkLst>
          <pc:docMk/>
          <pc:sldMk cId="50487739" sldId="282"/>
        </pc:sldMkLst>
        <pc:spChg chg="mod">
          <ac:chgData name="Brenna R. Bruffey" userId="S::brenna.r.bruffey@ama-inc.com::3c6e92b4-bc09-470b-abbc-9e397d662ced" providerId="AD" clId="Web-{2C042B6E-0F0C-8AE5-8A4C-4421DF345201}" dt="2024-07-02T19:24:26.658" v="52" actId="20577"/>
          <ac:spMkLst>
            <pc:docMk/>
            <pc:sldMk cId="50487739" sldId="282"/>
            <ac:spMk id="5" creationId="{4D1932EB-19EF-E2AC-8528-0EFBE6FAE5B9}"/>
          </ac:spMkLst>
        </pc:spChg>
      </pc:sldChg>
      <pc:sldChg chg="add replId">
        <pc:chgData name="Brenna R. Bruffey" userId="S::brenna.r.bruffey@ama-inc.com::3c6e92b4-bc09-470b-abbc-9e397d662ced" providerId="AD" clId="Web-{2C042B6E-0F0C-8AE5-8A4C-4421DF345201}" dt="2024-07-02T19:24:34.174" v="53"/>
        <pc:sldMkLst>
          <pc:docMk/>
          <pc:sldMk cId="2218811696" sldId="283"/>
        </pc:sldMkLst>
      </pc:sldChg>
      <pc:sldChg chg="add replId">
        <pc:chgData name="Brenna R. Bruffey" userId="S::brenna.r.bruffey@ama-inc.com::3c6e92b4-bc09-470b-abbc-9e397d662ced" providerId="AD" clId="Web-{2C042B6E-0F0C-8AE5-8A4C-4421DF345201}" dt="2024-07-02T19:24:37.971" v="54"/>
        <pc:sldMkLst>
          <pc:docMk/>
          <pc:sldMk cId="2647320158" sldId="284"/>
        </pc:sldMkLst>
      </pc:sldChg>
    </pc:docChg>
  </pc:docChgLst>
  <pc:docChgLst>
    <pc:chgData name="Brenna R. Bruffey" userId="S::brenna.r.bruffey@ama-inc.com::3c6e92b4-bc09-470b-abbc-9e397d662ced" providerId="AD" clId="Web-{39960904-D96D-80F2-A9D3-B787DBAF7EFF}"/>
    <pc:docChg chg="modSld sldOrd">
      <pc:chgData name="Brenna R. Bruffey" userId="S::brenna.r.bruffey@ama-inc.com::3c6e92b4-bc09-470b-abbc-9e397d662ced" providerId="AD" clId="Web-{39960904-D96D-80F2-A9D3-B787DBAF7EFF}" dt="2024-07-17T19:36:18.306" v="15" actId="14100"/>
      <pc:docMkLst>
        <pc:docMk/>
      </pc:docMkLst>
      <pc:sldChg chg="addSp modSp">
        <pc:chgData name="Brenna R. Bruffey" userId="S::brenna.r.bruffey@ama-inc.com::3c6e92b4-bc09-470b-abbc-9e397d662ced" providerId="AD" clId="Web-{39960904-D96D-80F2-A9D3-B787DBAF7EFF}" dt="2024-07-17T19:34:48.569" v="14" actId="1076"/>
        <pc:sldMkLst>
          <pc:docMk/>
          <pc:sldMk cId="2859068416" sldId="270"/>
        </pc:sldMkLst>
        <pc:grpChg chg="add mod">
          <ac:chgData name="Brenna R. Bruffey" userId="S::brenna.r.bruffey@ama-inc.com::3c6e92b4-bc09-470b-abbc-9e397d662ced" providerId="AD" clId="Web-{39960904-D96D-80F2-A9D3-B787DBAF7EFF}" dt="2024-07-17T19:34:48.569" v="14" actId="1076"/>
          <ac:grpSpMkLst>
            <pc:docMk/>
            <pc:sldMk cId="2859068416" sldId="270"/>
            <ac:grpSpMk id="2" creationId="{CFF1D7EE-EC24-261E-10F6-5167EC13B75F}"/>
          </ac:grpSpMkLst>
        </pc:grpChg>
        <pc:grpChg chg="add mod">
          <ac:chgData name="Brenna R. Bruffey" userId="S::brenna.r.bruffey@ama-inc.com::3c6e92b4-bc09-470b-abbc-9e397d662ced" providerId="AD" clId="Web-{39960904-D96D-80F2-A9D3-B787DBAF7EFF}" dt="2024-07-17T19:34:40.506" v="13" actId="1076"/>
          <ac:grpSpMkLst>
            <pc:docMk/>
            <pc:sldMk cId="2859068416" sldId="270"/>
            <ac:grpSpMk id="6" creationId="{6DF9DCD2-433F-1D6E-CF34-C7D965FCA201}"/>
          </ac:grpSpMkLst>
        </pc:grpChg>
      </pc:sldChg>
      <pc:sldChg chg="ord">
        <pc:chgData name="Brenna R. Bruffey" userId="S::brenna.r.bruffey@ama-inc.com::3c6e92b4-bc09-470b-abbc-9e397d662ced" providerId="AD" clId="Web-{39960904-D96D-80F2-A9D3-B787DBAF7EFF}" dt="2024-07-17T19:34:22.053" v="10"/>
        <pc:sldMkLst>
          <pc:docMk/>
          <pc:sldMk cId="3319641032" sldId="281"/>
        </pc:sldMkLst>
      </pc:sldChg>
      <pc:sldChg chg="addSp delSp modSp">
        <pc:chgData name="Brenna R. Bruffey" userId="S::brenna.r.bruffey@ama-inc.com::3c6e92b4-bc09-470b-abbc-9e397d662ced" providerId="AD" clId="Web-{39960904-D96D-80F2-A9D3-B787DBAF7EFF}" dt="2024-07-17T19:36:18.306" v="15" actId="14100"/>
        <pc:sldMkLst>
          <pc:docMk/>
          <pc:sldMk cId="364769303" sldId="299"/>
        </pc:sldMkLst>
        <pc:spChg chg="mod">
          <ac:chgData name="Brenna R. Bruffey" userId="S::brenna.r.bruffey@ama-inc.com::3c6e92b4-bc09-470b-abbc-9e397d662ced" providerId="AD" clId="Web-{39960904-D96D-80F2-A9D3-B787DBAF7EFF}" dt="2024-07-17T19:36:18.306" v="15" actId="14100"/>
          <ac:spMkLst>
            <pc:docMk/>
            <pc:sldMk cId="364769303" sldId="299"/>
            <ac:spMk id="122" creationId="{7241DD4B-478C-2572-0BD0-9F6DD6546C1F}"/>
          </ac:spMkLst>
        </pc:spChg>
        <pc:grpChg chg="del topLvl">
          <ac:chgData name="Brenna R. Bruffey" userId="S::brenna.r.bruffey@ama-inc.com::3c6e92b4-bc09-470b-abbc-9e397d662ced" providerId="AD" clId="Web-{39960904-D96D-80F2-A9D3-B787DBAF7EFF}" dt="2024-07-17T14:42:26.477" v="3"/>
          <ac:grpSpMkLst>
            <pc:docMk/>
            <pc:sldMk cId="364769303" sldId="299"/>
            <ac:grpSpMk id="21" creationId="{5F3AC993-999D-4B4D-E0F4-6BA1B0CFA1AC}"/>
          </ac:grpSpMkLst>
        </pc:grpChg>
        <pc:grpChg chg="topLvl">
          <ac:chgData name="Brenna R. Bruffey" userId="S::brenna.r.bruffey@ama-inc.com::3c6e92b4-bc09-470b-abbc-9e397d662ced" providerId="AD" clId="Web-{39960904-D96D-80F2-A9D3-B787DBAF7EFF}" dt="2024-07-17T14:41:50.663" v="1"/>
          <ac:grpSpMkLst>
            <pc:docMk/>
            <pc:sldMk cId="364769303" sldId="299"/>
            <ac:grpSpMk id="28" creationId="{1F635176-B496-D1C4-28C0-811521CB6B23}"/>
          </ac:grpSpMkLst>
        </pc:grpChg>
        <pc:grpChg chg="topLvl">
          <ac:chgData name="Brenna R. Bruffey" userId="S::brenna.r.bruffey@ama-inc.com::3c6e92b4-bc09-470b-abbc-9e397d662ced" providerId="AD" clId="Web-{39960904-D96D-80F2-A9D3-B787DBAF7EFF}" dt="2024-07-17T14:41:42.882" v="0"/>
          <ac:grpSpMkLst>
            <pc:docMk/>
            <pc:sldMk cId="364769303" sldId="299"/>
            <ac:grpSpMk id="49" creationId="{9C840662-13B7-F163-5A02-5A3094A98565}"/>
          </ac:grpSpMkLst>
        </pc:grpChg>
        <pc:grpChg chg="del topLvl">
          <ac:chgData name="Brenna R. Bruffey" userId="S::brenna.r.bruffey@ama-inc.com::3c6e92b4-bc09-470b-abbc-9e397d662ced" providerId="AD" clId="Web-{39960904-D96D-80F2-A9D3-B787DBAF7EFF}" dt="2024-07-17T14:42:11.164" v="2"/>
          <ac:grpSpMkLst>
            <pc:docMk/>
            <pc:sldMk cId="364769303" sldId="299"/>
            <ac:grpSpMk id="54" creationId="{7D581187-274E-0B1C-BE97-9A671FA4114C}"/>
          </ac:grpSpMkLst>
        </pc:grpChg>
        <pc:grpChg chg="del topLvl">
          <ac:chgData name="Brenna R. Bruffey" userId="S::brenna.r.bruffey@ama-inc.com::3c6e92b4-bc09-470b-abbc-9e397d662ced" providerId="AD" clId="Web-{39960904-D96D-80F2-A9D3-B787DBAF7EFF}" dt="2024-07-17T14:41:50.663" v="1"/>
          <ac:grpSpMkLst>
            <pc:docMk/>
            <pc:sldMk cId="364769303" sldId="299"/>
            <ac:grpSpMk id="55" creationId="{A2CAD242-FC44-1306-7F8E-4EBE69CCF723}"/>
          </ac:grpSpMkLst>
        </pc:grpChg>
        <pc:grpChg chg="del">
          <ac:chgData name="Brenna R. Bruffey" userId="S::brenna.r.bruffey@ama-inc.com::3c6e92b4-bc09-470b-abbc-9e397d662ced" providerId="AD" clId="Web-{39960904-D96D-80F2-A9D3-B787DBAF7EFF}" dt="2024-07-17T14:41:42.882" v="0"/>
          <ac:grpSpMkLst>
            <pc:docMk/>
            <pc:sldMk cId="364769303" sldId="299"/>
            <ac:grpSpMk id="56" creationId="{26DF664A-C3FB-BFDC-43CD-0152D2601AF6}"/>
          </ac:grpSpMkLst>
        </pc:grpChg>
        <pc:picChg chg="add mod">
          <ac:chgData name="Brenna R. Bruffey" userId="S::brenna.r.bruffey@ama-inc.com::3c6e92b4-bc09-470b-abbc-9e397d662ced" providerId="AD" clId="Web-{39960904-D96D-80F2-A9D3-B787DBAF7EFF}" dt="2024-07-17T14:42:52.087" v="9" actId="1076"/>
          <ac:picMkLst>
            <pc:docMk/>
            <pc:sldMk cId="364769303" sldId="299"/>
            <ac:picMk id="4" creationId="{94018641-796C-87BA-6695-84D78982447C}"/>
          </ac:picMkLst>
        </pc:picChg>
        <pc:picChg chg="del topLvl">
          <ac:chgData name="Brenna R. Bruffey" userId="S::brenna.r.bruffey@ama-inc.com::3c6e92b4-bc09-470b-abbc-9e397d662ced" providerId="AD" clId="Web-{39960904-D96D-80F2-A9D3-B787DBAF7EFF}" dt="2024-07-17T14:42:11.164" v="2"/>
          <ac:picMkLst>
            <pc:docMk/>
            <pc:sldMk cId="364769303" sldId="299"/>
            <ac:picMk id="53" creationId="{C3E8E223-A1FA-45EA-7B40-AF267CA61779}"/>
          </ac:picMkLst>
        </pc:picChg>
      </pc:sldChg>
    </pc:docChg>
  </pc:docChgLst>
  <pc:docChgLst>
    <pc:chgData name="Maya L. Hall" userId="S::maya.l.hall@ama-inc.com::2c85cfb8-5a55-4584-ae40-979e7ca382ed" providerId="AD" clId="Web-{D44A5886-5A26-F63F-16F1-26B1F4F8A9BE}"/>
    <pc:docChg chg="">
      <pc:chgData name="Maya L. Hall" userId="S::maya.l.hall@ama-inc.com::2c85cfb8-5a55-4584-ae40-979e7ca382ed" providerId="AD" clId="Web-{D44A5886-5A26-F63F-16F1-26B1F4F8A9BE}" dt="2024-06-25T16:59:55.883" v="0"/>
      <pc:docMkLst>
        <pc:docMk/>
      </pc:docMkLst>
      <pc:sldChg chg="addCm">
        <pc:chgData name="Maya L. Hall" userId="S::maya.l.hall@ama-inc.com::2c85cfb8-5a55-4584-ae40-979e7ca382ed" providerId="AD" clId="Web-{D44A5886-5A26-F63F-16F1-26B1F4F8A9BE}" dt="2024-06-25T16:59:55.883" v="0"/>
        <pc:sldMkLst>
          <pc:docMk/>
          <pc:sldMk cId="1827095719" sldId="280"/>
        </pc:sldMkLst>
      </pc:sldChg>
    </pc:docChg>
  </pc:docChgLst>
  <pc:docChgLst>
    <pc:chgData name="Brenna R. Bruffey" userId="S::brenna.r.bruffey@ama-inc.com::3c6e92b4-bc09-470b-abbc-9e397d662ced" providerId="AD" clId="Web-{E80EDA06-60D7-0243-965C-DEEF722A70EE}"/>
    <pc:docChg chg="modSld">
      <pc:chgData name="Brenna R. Bruffey" userId="S::brenna.r.bruffey@ama-inc.com::3c6e92b4-bc09-470b-abbc-9e397d662ced" providerId="AD" clId="Web-{E80EDA06-60D7-0243-965C-DEEF722A70EE}" dt="2024-07-16T18:23:18.995" v="5" actId="20577"/>
      <pc:docMkLst>
        <pc:docMk/>
      </pc:docMkLst>
      <pc:sldChg chg="delCm">
        <pc:chgData name="Brenna R. Bruffey" userId="S::brenna.r.bruffey@ama-inc.com::3c6e92b4-bc09-470b-abbc-9e397d662ced" providerId="AD" clId="Web-{E80EDA06-60D7-0243-965C-DEEF722A70EE}" dt="2024-07-16T16:53:13.003" v="0"/>
        <pc:sldMkLst>
          <pc:docMk/>
          <pc:sldMk cId="2640687095" sldId="256"/>
        </pc:sldMkLst>
      </pc:sldChg>
      <pc:sldChg chg="modSp delCm">
        <pc:chgData name="Brenna R. Bruffey" userId="S::brenna.r.bruffey@ama-inc.com::3c6e92b4-bc09-470b-abbc-9e397d662ced" providerId="AD" clId="Web-{E80EDA06-60D7-0243-965C-DEEF722A70EE}" dt="2024-07-16T17:07:58.502" v="2"/>
        <pc:sldMkLst>
          <pc:docMk/>
          <pc:sldMk cId="3273739898" sldId="272"/>
        </pc:sldMkLst>
        <pc:spChg chg="mod">
          <ac:chgData name="Brenna R. Bruffey" userId="S::brenna.r.bruffey@ama-inc.com::3c6e92b4-bc09-470b-abbc-9e397d662ced" providerId="AD" clId="Web-{E80EDA06-60D7-0243-965C-DEEF722A70EE}" dt="2024-07-16T17:07:55.018" v="1" actId="20577"/>
          <ac:spMkLst>
            <pc:docMk/>
            <pc:sldMk cId="3273739898" sldId="272"/>
            <ac:spMk id="19" creationId="{DD4E98D9-538E-70BF-3A11-22894218D31E}"/>
          </ac:spMkLst>
        </pc:spChg>
      </pc:sldChg>
      <pc:sldChg chg="modSp">
        <pc:chgData name="Brenna R. Bruffey" userId="S::brenna.r.bruffey@ama-inc.com::3c6e92b4-bc09-470b-abbc-9e397d662ced" providerId="AD" clId="Web-{E80EDA06-60D7-0243-965C-DEEF722A70EE}" dt="2024-07-16T18:23:18.995" v="5" actId="20577"/>
        <pc:sldMkLst>
          <pc:docMk/>
          <pc:sldMk cId="3910399829" sldId="275"/>
        </pc:sldMkLst>
        <pc:spChg chg="mod">
          <ac:chgData name="Brenna R. Bruffey" userId="S::brenna.r.bruffey@ama-inc.com::3c6e92b4-bc09-470b-abbc-9e397d662ced" providerId="AD" clId="Web-{E80EDA06-60D7-0243-965C-DEEF722A70EE}" dt="2024-07-16T18:23:18.995" v="5" actId="20577"/>
          <ac:spMkLst>
            <pc:docMk/>
            <pc:sldMk cId="3910399829" sldId="275"/>
            <ac:spMk id="4" creationId="{E63527EF-5123-7EA1-83DD-7AC758327148}"/>
          </ac:spMkLst>
        </pc:spChg>
        <pc:spChg chg="mod">
          <ac:chgData name="Brenna R. Bruffey" userId="S::brenna.r.bruffey@ama-inc.com::3c6e92b4-bc09-470b-abbc-9e397d662ced" providerId="AD" clId="Web-{E80EDA06-60D7-0243-965C-DEEF722A70EE}" dt="2024-07-16T17:09:24.896" v="3" actId="20577"/>
          <ac:spMkLst>
            <pc:docMk/>
            <pc:sldMk cId="3910399829" sldId="275"/>
            <ac:spMk id="6" creationId="{D7BBB162-93E0-510A-D944-48DA96ECE2E3}"/>
          </ac:spMkLst>
        </pc:spChg>
      </pc:sldChg>
    </pc:docChg>
  </pc:docChgLst>
  <pc:docChgLst>
    <pc:chgData name="Brenna R. Bruffey" userId="3c6e92b4-bc09-470b-abbc-9e397d662ced" providerId="ADAL" clId="{2230549B-8113-C348-A123-EEE0FAD66FD2}"/>
    <pc:docChg chg="">
      <pc:chgData name="Brenna R. Bruffey" userId="3c6e92b4-bc09-470b-abbc-9e397d662ced" providerId="ADAL" clId="{2230549B-8113-C348-A123-EEE0FAD66FD2}" dt="2024-06-17T14:27:47.471" v="1" actId="1589"/>
      <pc:docMkLst>
        <pc:docMk/>
      </pc:docMkLst>
      <pc:sldChg chg="addCm">
        <pc:chgData name="Brenna R. Bruffey" userId="3c6e92b4-bc09-470b-abbc-9e397d662ced" providerId="ADAL" clId="{2230549B-8113-C348-A123-EEE0FAD66FD2}" dt="2024-06-17T13:53:50.394" v="0" actId="1589"/>
        <pc:sldMkLst>
          <pc:docMk/>
          <pc:sldMk cId="2859068416" sldId="270"/>
        </pc:sldMkLst>
      </pc:sldChg>
      <pc:sldChg chg="addCm">
        <pc:chgData name="Brenna R. Bruffey" userId="3c6e92b4-bc09-470b-abbc-9e397d662ced" providerId="ADAL" clId="{2230549B-8113-C348-A123-EEE0FAD66FD2}" dt="2024-06-17T14:27:47.471" v="1" actId="1589"/>
        <pc:sldMkLst>
          <pc:docMk/>
          <pc:sldMk cId="3273739898" sldId="272"/>
        </pc:sldMkLst>
      </pc:sldChg>
    </pc:docChg>
  </pc:docChgLst>
  <pc:docChgLst>
    <pc:chgData name="Deyanira Rodriguez" userId="S::deyanira.rodriguez@ama-inc.com::16e52673-30a6-48b1-b741-714ae4f0fa18" providerId="AD" clId="Web-{48F3971C-FEDF-8BD5-A52B-AD1E9ABCF49A}"/>
    <pc:docChg chg="modSld">
      <pc:chgData name="Deyanira Rodriguez" userId="S::deyanira.rodriguez@ama-inc.com::16e52673-30a6-48b1-b741-714ae4f0fa18" providerId="AD" clId="Web-{48F3971C-FEDF-8BD5-A52B-AD1E9ABCF49A}" dt="2024-06-20T17:29:39.299" v="2141" actId="1076"/>
      <pc:docMkLst>
        <pc:docMk/>
      </pc:docMkLst>
      <pc:sldChg chg="addSp delSp modSp modNotes">
        <pc:chgData name="Deyanira Rodriguez" userId="S::deyanira.rodriguez@ama-inc.com::16e52673-30a6-48b1-b741-714ae4f0fa18" providerId="AD" clId="Web-{48F3971C-FEDF-8BD5-A52B-AD1E9ABCF49A}" dt="2024-06-20T17:29:39.299" v="2141" actId="1076"/>
        <pc:sldMkLst>
          <pc:docMk/>
          <pc:sldMk cId="2719602506" sldId="268"/>
        </pc:sldMkLst>
        <pc:spChg chg="mod">
          <ac:chgData name="Deyanira Rodriguez" userId="S::deyanira.rodriguez@ama-inc.com::16e52673-30a6-48b1-b741-714ae4f0fa18" providerId="AD" clId="Web-{48F3971C-FEDF-8BD5-A52B-AD1E9ABCF49A}" dt="2024-06-20T16:22:19.709" v="946" actId="14100"/>
          <ac:spMkLst>
            <pc:docMk/>
            <pc:sldMk cId="2719602506" sldId="268"/>
            <ac:spMk id="5" creationId="{4D1932EB-19EF-E2AC-8528-0EFBE6FAE5B9}"/>
          </ac:spMkLst>
        </pc:spChg>
        <pc:spChg chg="del">
          <ac:chgData name="Deyanira Rodriguez" userId="S::deyanira.rodriguez@ama-inc.com::16e52673-30a6-48b1-b741-714ae4f0fa18" providerId="AD" clId="Web-{48F3971C-FEDF-8BD5-A52B-AD1E9ABCF49A}" dt="2024-06-20T15:05:32.437" v="206"/>
          <ac:spMkLst>
            <pc:docMk/>
            <pc:sldMk cId="2719602506" sldId="268"/>
            <ac:spMk id="6" creationId="{3BF594B6-E95D-8EFE-EF8C-1BF1359B1AD0}"/>
          </ac:spMkLst>
        </pc:spChg>
        <pc:spChg chg="add del mod">
          <ac:chgData name="Deyanira Rodriguez" userId="S::deyanira.rodriguez@ama-inc.com::16e52673-30a6-48b1-b741-714ae4f0fa18" providerId="AD" clId="Web-{48F3971C-FEDF-8BD5-A52B-AD1E9ABCF49A}" dt="2024-06-20T15:05:37.469" v="207"/>
          <ac:spMkLst>
            <pc:docMk/>
            <pc:sldMk cId="2719602506" sldId="268"/>
            <ac:spMk id="7" creationId="{F64F2358-4328-A4ED-33E3-30EF55FE2434}"/>
          </ac:spMkLst>
        </pc:spChg>
        <pc:spChg chg="add del mod ord">
          <ac:chgData name="Deyanira Rodriguez" userId="S::deyanira.rodriguez@ama-inc.com::16e52673-30a6-48b1-b741-714ae4f0fa18" providerId="AD" clId="Web-{48F3971C-FEDF-8BD5-A52B-AD1E9ABCF49A}" dt="2024-06-20T17:02:09.331" v="1824"/>
          <ac:spMkLst>
            <pc:docMk/>
            <pc:sldMk cId="2719602506" sldId="268"/>
            <ac:spMk id="8" creationId="{4CEAD280-6A37-E839-3522-9154919BE8C2}"/>
          </ac:spMkLst>
        </pc:spChg>
        <pc:spChg chg="add mod">
          <ac:chgData name="Deyanira Rodriguez" userId="S::deyanira.rodriguez@ama-inc.com::16e52673-30a6-48b1-b741-714ae4f0fa18" providerId="AD" clId="Web-{48F3971C-FEDF-8BD5-A52B-AD1E9ABCF49A}" dt="2024-06-20T17:29:39.299" v="2141" actId="1076"/>
          <ac:spMkLst>
            <pc:docMk/>
            <pc:sldMk cId="2719602506" sldId="268"/>
            <ac:spMk id="13" creationId="{7EC492CE-A958-72F4-859B-74C66C6BFB8A}"/>
          </ac:spMkLst>
        </pc:spChg>
        <pc:spChg chg="add mod">
          <ac:chgData name="Deyanira Rodriguez" userId="S::deyanira.rodriguez@ama-inc.com::16e52673-30a6-48b1-b741-714ae4f0fa18" providerId="AD" clId="Web-{48F3971C-FEDF-8BD5-A52B-AD1E9ABCF49A}" dt="2024-06-20T17:07:30.030" v="1971" actId="1076"/>
          <ac:spMkLst>
            <pc:docMk/>
            <pc:sldMk cId="2719602506" sldId="268"/>
            <ac:spMk id="14" creationId="{50E36AC8-EBB3-7046-A9B5-62F2275E6CE2}"/>
          </ac:spMkLst>
        </pc:spChg>
        <pc:spChg chg="add mod">
          <ac:chgData name="Deyanira Rodriguez" userId="S::deyanira.rodriguez@ama-inc.com::16e52673-30a6-48b1-b741-714ae4f0fa18" providerId="AD" clId="Web-{48F3971C-FEDF-8BD5-A52B-AD1E9ABCF49A}" dt="2024-06-20T17:02:16.659" v="1825" actId="1076"/>
          <ac:spMkLst>
            <pc:docMk/>
            <pc:sldMk cId="2719602506" sldId="268"/>
            <ac:spMk id="19" creationId="{28ADA872-3764-A827-A163-4209F5C7F2BE}"/>
          </ac:spMkLst>
        </pc:spChg>
        <pc:spChg chg="add del mod">
          <ac:chgData name="Deyanira Rodriguez" userId="S::deyanira.rodriguez@ama-inc.com::16e52673-30a6-48b1-b741-714ae4f0fa18" providerId="AD" clId="Web-{48F3971C-FEDF-8BD5-A52B-AD1E9ABCF49A}" dt="2024-06-20T16:15:46.366" v="877"/>
          <ac:spMkLst>
            <pc:docMk/>
            <pc:sldMk cId="2719602506" sldId="268"/>
            <ac:spMk id="22" creationId="{E7368630-E6C0-B570-833B-AB4D2E7E0BC5}"/>
          </ac:spMkLst>
        </pc:spChg>
        <pc:spChg chg="add del mod">
          <ac:chgData name="Deyanira Rodriguez" userId="S::deyanira.rodriguez@ama-inc.com::16e52673-30a6-48b1-b741-714ae4f0fa18" providerId="AD" clId="Web-{48F3971C-FEDF-8BD5-A52B-AD1E9ABCF49A}" dt="2024-06-20T16:16:10.289" v="885"/>
          <ac:spMkLst>
            <pc:docMk/>
            <pc:sldMk cId="2719602506" sldId="268"/>
            <ac:spMk id="23" creationId="{5A851F61-E5A4-CE0F-20A4-A5E9C5E1265D}"/>
          </ac:spMkLst>
        </pc:spChg>
        <pc:spChg chg="add del mod">
          <ac:chgData name="Deyanira Rodriguez" userId="S::deyanira.rodriguez@ama-inc.com::16e52673-30a6-48b1-b741-714ae4f0fa18" providerId="AD" clId="Web-{48F3971C-FEDF-8BD5-A52B-AD1E9ABCF49A}" dt="2024-06-20T16:46:36.186" v="1389"/>
          <ac:spMkLst>
            <pc:docMk/>
            <pc:sldMk cId="2719602506" sldId="268"/>
            <ac:spMk id="24" creationId="{AD6439AD-363B-E42B-C684-07B786089303}"/>
          </ac:spMkLst>
        </pc:spChg>
        <pc:spChg chg="add del mod">
          <ac:chgData name="Deyanira Rodriguez" userId="S::deyanira.rodriguez@ama-inc.com::16e52673-30a6-48b1-b741-714ae4f0fa18" providerId="AD" clId="Web-{48F3971C-FEDF-8BD5-A52B-AD1E9ABCF49A}" dt="2024-06-20T16:46:36.186" v="1388"/>
          <ac:spMkLst>
            <pc:docMk/>
            <pc:sldMk cId="2719602506" sldId="268"/>
            <ac:spMk id="25" creationId="{28C4091A-BCBF-9547-ACA3-FAB3B29CC904}"/>
          </ac:spMkLst>
        </pc:spChg>
        <pc:spChg chg="add del mod">
          <ac:chgData name="Deyanira Rodriguez" userId="S::deyanira.rodriguez@ama-inc.com::16e52673-30a6-48b1-b741-714ae4f0fa18" providerId="AD" clId="Web-{48F3971C-FEDF-8BD5-A52B-AD1E9ABCF49A}" dt="2024-06-20T16:18:02.090" v="927"/>
          <ac:spMkLst>
            <pc:docMk/>
            <pc:sldMk cId="2719602506" sldId="268"/>
            <ac:spMk id="26" creationId="{C7B80FE5-FA98-58A4-4FFD-191C76ED9825}"/>
          </ac:spMkLst>
        </pc:spChg>
        <pc:spChg chg="add del">
          <ac:chgData name="Deyanira Rodriguez" userId="S::deyanira.rodriguez@ama-inc.com::16e52673-30a6-48b1-b741-714ae4f0fa18" providerId="AD" clId="Web-{48F3971C-FEDF-8BD5-A52B-AD1E9ABCF49A}" dt="2024-06-20T16:22:14.005" v="944"/>
          <ac:spMkLst>
            <pc:docMk/>
            <pc:sldMk cId="2719602506" sldId="268"/>
            <ac:spMk id="29" creationId="{41A01659-AD5F-8F48-7963-A3B6A36BB010}"/>
          </ac:spMkLst>
        </pc:spChg>
        <pc:spChg chg="add mod">
          <ac:chgData name="Deyanira Rodriguez" userId="S::deyanira.rodriguez@ama-inc.com::16e52673-30a6-48b1-b741-714ae4f0fa18" providerId="AD" clId="Web-{48F3971C-FEDF-8BD5-A52B-AD1E9ABCF49A}" dt="2024-06-20T16:25:29.622" v="977" actId="1076"/>
          <ac:spMkLst>
            <pc:docMk/>
            <pc:sldMk cId="2719602506" sldId="268"/>
            <ac:spMk id="31" creationId="{B5977C79-CB49-893A-251F-F6F982C3A394}"/>
          </ac:spMkLst>
        </pc:spChg>
        <pc:spChg chg="add del">
          <ac:chgData name="Deyanira Rodriguez" userId="S::deyanira.rodriguez@ama-inc.com::16e52673-30a6-48b1-b741-714ae4f0fa18" providerId="AD" clId="Web-{48F3971C-FEDF-8BD5-A52B-AD1E9ABCF49A}" dt="2024-06-20T16:23:21.414" v="959"/>
          <ac:spMkLst>
            <pc:docMk/>
            <pc:sldMk cId="2719602506" sldId="268"/>
            <ac:spMk id="33" creationId="{7D0389E2-BEF7-BCD5-0DC0-2336979377C7}"/>
          </ac:spMkLst>
        </pc:spChg>
        <pc:spChg chg="add mod">
          <ac:chgData name="Deyanira Rodriguez" userId="S::deyanira.rodriguez@ama-inc.com::16e52673-30a6-48b1-b741-714ae4f0fa18" providerId="AD" clId="Web-{48F3971C-FEDF-8BD5-A52B-AD1E9ABCF49A}" dt="2024-06-20T16:50:16.100" v="1533" actId="1076"/>
          <ac:spMkLst>
            <pc:docMk/>
            <pc:sldMk cId="2719602506" sldId="268"/>
            <ac:spMk id="34" creationId="{AA3C0EED-79BD-4ED0-5216-7C58C8F273AB}"/>
          </ac:spMkLst>
        </pc:spChg>
        <pc:spChg chg="add del mod">
          <ac:chgData name="Deyanira Rodriguez" userId="S::deyanira.rodriguez@ama-inc.com::16e52673-30a6-48b1-b741-714ae4f0fa18" providerId="AD" clId="Web-{48F3971C-FEDF-8BD5-A52B-AD1E9ABCF49A}" dt="2024-06-20T16:49:03.910" v="1525" actId="20577"/>
          <ac:spMkLst>
            <pc:docMk/>
            <pc:sldMk cId="2719602506" sldId="268"/>
            <ac:spMk id="40" creationId="{65A7B4EA-C79E-8A23-3F60-F3A00B56F460}"/>
          </ac:spMkLst>
        </pc:spChg>
        <pc:spChg chg="add mod topLvl">
          <ac:chgData name="Deyanira Rodriguez" userId="S::deyanira.rodriguez@ama-inc.com::16e52673-30a6-48b1-b741-714ae4f0fa18" providerId="AD" clId="Web-{48F3971C-FEDF-8BD5-A52B-AD1E9ABCF49A}" dt="2024-06-20T17:12:25.198" v="1973"/>
          <ac:spMkLst>
            <pc:docMk/>
            <pc:sldMk cId="2719602506" sldId="268"/>
            <ac:spMk id="43" creationId="{7CB92BBC-7F0B-6F26-5930-030546D6B24C}"/>
          </ac:spMkLst>
        </pc:spChg>
        <pc:spChg chg="add mod">
          <ac:chgData name="Deyanira Rodriguez" userId="S::deyanira.rodriguez@ama-inc.com::16e52673-30a6-48b1-b741-714ae4f0fa18" providerId="AD" clId="Web-{48F3971C-FEDF-8BD5-A52B-AD1E9ABCF49A}" dt="2024-06-20T17:25:59.279" v="2102" actId="1076"/>
          <ac:spMkLst>
            <pc:docMk/>
            <pc:sldMk cId="2719602506" sldId="268"/>
            <ac:spMk id="47" creationId="{9104A9E5-C774-FE62-123B-4FF9F4D764E3}"/>
          </ac:spMkLst>
        </pc:spChg>
        <pc:spChg chg="add mod">
          <ac:chgData name="Deyanira Rodriguez" userId="S::deyanira.rodriguez@ama-inc.com::16e52673-30a6-48b1-b741-714ae4f0fa18" providerId="AD" clId="Web-{48F3971C-FEDF-8BD5-A52B-AD1E9ABCF49A}" dt="2024-06-20T17:26:19.639" v="2110" actId="1076"/>
          <ac:spMkLst>
            <pc:docMk/>
            <pc:sldMk cId="2719602506" sldId="268"/>
            <ac:spMk id="48" creationId="{F695C0A0-7E3A-AFD3-3099-6E9A4377491C}"/>
          </ac:spMkLst>
        </pc:spChg>
        <pc:spChg chg="add mod">
          <ac:chgData name="Deyanira Rodriguez" userId="S::deyanira.rodriguez@ama-inc.com::16e52673-30a6-48b1-b741-714ae4f0fa18" providerId="AD" clId="Web-{48F3971C-FEDF-8BD5-A52B-AD1E9ABCF49A}" dt="2024-06-20T17:28:50.969" v="2138" actId="14100"/>
          <ac:spMkLst>
            <pc:docMk/>
            <pc:sldMk cId="2719602506" sldId="268"/>
            <ac:spMk id="49" creationId="{89B80669-0C89-9857-A8E9-3ACF1D612641}"/>
          </ac:spMkLst>
        </pc:spChg>
        <pc:spChg chg="add mod">
          <ac:chgData name="Deyanira Rodriguez" userId="S::deyanira.rodriguez@ama-inc.com::16e52673-30a6-48b1-b741-714ae4f0fa18" providerId="AD" clId="Web-{48F3971C-FEDF-8BD5-A52B-AD1E9ABCF49A}" dt="2024-06-20T17:28:58.735" v="2139" actId="14100"/>
          <ac:spMkLst>
            <pc:docMk/>
            <pc:sldMk cId="2719602506" sldId="268"/>
            <ac:spMk id="50" creationId="{4871614C-9FD5-74B3-C1B4-E21A829A79EE}"/>
          </ac:spMkLst>
        </pc:spChg>
        <pc:grpChg chg="add del mod">
          <ac:chgData name="Deyanira Rodriguez" userId="S::deyanira.rodriguez@ama-inc.com::16e52673-30a6-48b1-b741-714ae4f0fa18" providerId="AD" clId="Web-{48F3971C-FEDF-8BD5-A52B-AD1E9ABCF49A}" dt="2024-06-20T17:12:25.198" v="1973"/>
          <ac:grpSpMkLst>
            <pc:docMk/>
            <pc:sldMk cId="2719602506" sldId="268"/>
            <ac:grpSpMk id="44" creationId="{4D1818AB-DD2A-2398-D7AB-E15617B386A4}"/>
          </ac:grpSpMkLst>
        </pc:grpChg>
        <pc:picChg chg="add del mod modCrop">
          <ac:chgData name="Deyanira Rodriguez" userId="S::deyanira.rodriguez@ama-inc.com::16e52673-30a6-48b1-b741-714ae4f0fa18" providerId="AD" clId="Web-{48F3971C-FEDF-8BD5-A52B-AD1E9ABCF49A}" dt="2024-06-20T15:17:46.028" v="233"/>
          <ac:picMkLst>
            <pc:docMk/>
            <pc:sldMk cId="2719602506" sldId="268"/>
            <ac:picMk id="2" creationId="{8C3A2279-0F57-7D70-65AC-94668E293E81}"/>
          </ac:picMkLst>
        </pc:picChg>
        <pc:picChg chg="add del mod">
          <ac:chgData name="Deyanira Rodriguez" userId="S::deyanira.rodriguez@ama-inc.com::16e52673-30a6-48b1-b741-714ae4f0fa18" providerId="AD" clId="Web-{48F3971C-FEDF-8BD5-A52B-AD1E9ABCF49A}" dt="2024-06-20T15:11:50.358" v="208"/>
          <ac:picMkLst>
            <pc:docMk/>
            <pc:sldMk cId="2719602506" sldId="268"/>
            <ac:picMk id="3" creationId="{E35CA6F6-7D56-521E-A4A8-9F951112A7F9}"/>
          </ac:picMkLst>
        </pc:picChg>
        <pc:picChg chg="add mod modCrop">
          <ac:chgData name="Deyanira Rodriguez" userId="S::deyanira.rodriguez@ama-inc.com::16e52673-30a6-48b1-b741-714ae4f0fa18" providerId="AD" clId="Web-{48F3971C-FEDF-8BD5-A52B-AD1E9ABCF49A}" dt="2024-06-20T16:51:11.024" v="1536" actId="1076"/>
          <ac:picMkLst>
            <pc:docMk/>
            <pc:sldMk cId="2719602506" sldId="268"/>
            <ac:picMk id="9" creationId="{6DBC414E-156D-0B89-660A-96ADEE08C236}"/>
          </ac:picMkLst>
        </pc:picChg>
        <pc:picChg chg="add mod modCrop">
          <ac:chgData name="Deyanira Rodriguez" userId="S::deyanira.rodriguez@ama-inc.com::16e52673-30a6-48b1-b741-714ae4f0fa18" providerId="AD" clId="Web-{48F3971C-FEDF-8BD5-A52B-AD1E9ABCF49A}" dt="2024-06-20T17:07:05.592" v="1968" actId="14100"/>
          <ac:picMkLst>
            <pc:docMk/>
            <pc:sldMk cId="2719602506" sldId="268"/>
            <ac:picMk id="10" creationId="{267FF0EB-AEDC-2DED-8D83-87EC4177727A}"/>
          </ac:picMkLst>
        </pc:picChg>
        <pc:picChg chg="add del mod">
          <ac:chgData name="Deyanira Rodriguez" userId="S::deyanira.rodriguez@ama-inc.com::16e52673-30a6-48b1-b741-714ae4f0fa18" providerId="AD" clId="Web-{48F3971C-FEDF-8BD5-A52B-AD1E9ABCF49A}" dt="2024-06-20T15:19:50.611" v="255"/>
          <ac:picMkLst>
            <pc:docMk/>
            <pc:sldMk cId="2719602506" sldId="268"/>
            <ac:picMk id="11" creationId="{06001141-1B03-33A8-D54E-C4CBA8D0CC73}"/>
          </ac:picMkLst>
        </pc:picChg>
        <pc:picChg chg="add del mod">
          <ac:chgData name="Deyanira Rodriguez" userId="S::deyanira.rodriguez@ama-inc.com::16e52673-30a6-48b1-b741-714ae4f0fa18" providerId="AD" clId="Web-{48F3971C-FEDF-8BD5-A52B-AD1E9ABCF49A}" dt="2024-06-20T15:19:56.533" v="257"/>
          <ac:picMkLst>
            <pc:docMk/>
            <pc:sldMk cId="2719602506" sldId="268"/>
            <ac:picMk id="12" creationId="{DF074AA0-BA69-9092-4E2C-71CC292E6792}"/>
          </ac:picMkLst>
        </pc:picChg>
        <pc:picChg chg="add mod">
          <ac:chgData name="Deyanira Rodriguez" userId="S::deyanira.rodriguez@ama-inc.com::16e52673-30a6-48b1-b741-714ae4f0fa18" providerId="AD" clId="Web-{48F3971C-FEDF-8BD5-A52B-AD1E9ABCF49A}" dt="2024-06-20T16:27:00.563" v="998" actId="14100"/>
          <ac:picMkLst>
            <pc:docMk/>
            <pc:sldMk cId="2719602506" sldId="268"/>
            <ac:picMk id="15" creationId="{C3C1339B-B050-F008-4082-53DF597FEDA7}"/>
          </ac:picMkLst>
        </pc:picChg>
        <pc:picChg chg="add mod">
          <ac:chgData name="Deyanira Rodriguez" userId="S::deyanira.rodriguez@ama-inc.com::16e52673-30a6-48b1-b741-714ae4f0fa18" providerId="AD" clId="Web-{48F3971C-FEDF-8BD5-A52B-AD1E9ABCF49A}" dt="2024-06-20T16:27:40.643" v="1007" actId="1076"/>
          <ac:picMkLst>
            <pc:docMk/>
            <pc:sldMk cId="2719602506" sldId="268"/>
            <ac:picMk id="16" creationId="{4167F696-3386-0646-48B9-AA70F04BB0D0}"/>
          </ac:picMkLst>
        </pc:picChg>
        <pc:picChg chg="add del mod">
          <ac:chgData name="Deyanira Rodriguez" userId="S::deyanira.rodriguez@ama-inc.com::16e52673-30a6-48b1-b741-714ae4f0fa18" providerId="AD" clId="Web-{48F3971C-FEDF-8BD5-A52B-AD1E9ABCF49A}" dt="2024-06-20T16:26:49.875" v="995"/>
          <ac:picMkLst>
            <pc:docMk/>
            <pc:sldMk cId="2719602506" sldId="268"/>
            <ac:picMk id="17" creationId="{3A5F06B8-100A-7A94-4EAA-E13B3F6C22B8}"/>
          </ac:picMkLst>
        </pc:picChg>
        <pc:picChg chg="add del mod ord">
          <ac:chgData name="Deyanira Rodriguez" userId="S::deyanira.rodriguez@ama-inc.com::16e52673-30a6-48b1-b741-714ae4f0fa18" providerId="AD" clId="Web-{48F3971C-FEDF-8BD5-A52B-AD1E9ABCF49A}" dt="2024-06-20T16:25:36.576" v="978"/>
          <ac:picMkLst>
            <pc:docMk/>
            <pc:sldMk cId="2719602506" sldId="268"/>
            <ac:picMk id="35" creationId="{A959AF8D-C892-6095-C9F4-F4675B8CF217}"/>
          </ac:picMkLst>
        </pc:picChg>
        <pc:picChg chg="add mod">
          <ac:chgData name="Deyanira Rodriguez" userId="S::deyanira.rodriguez@ama-inc.com::16e52673-30a6-48b1-b741-714ae4f0fa18" providerId="AD" clId="Web-{48F3971C-FEDF-8BD5-A52B-AD1E9ABCF49A}" dt="2024-06-20T17:16:08.222" v="1983" actId="1076"/>
          <ac:picMkLst>
            <pc:docMk/>
            <pc:sldMk cId="2719602506" sldId="268"/>
            <ac:picMk id="41" creationId="{7F311256-82CA-A579-7E62-4CFF944758D3}"/>
          </ac:picMkLst>
        </pc:picChg>
        <pc:picChg chg="add mod topLvl">
          <ac:chgData name="Deyanira Rodriguez" userId="S::deyanira.rodriguez@ama-inc.com::16e52673-30a6-48b1-b741-714ae4f0fa18" providerId="AD" clId="Web-{48F3971C-FEDF-8BD5-A52B-AD1E9ABCF49A}" dt="2024-06-20T17:12:25.198" v="1973"/>
          <ac:picMkLst>
            <pc:docMk/>
            <pc:sldMk cId="2719602506" sldId="268"/>
            <ac:picMk id="42" creationId="{ECEA45D7-3107-4A84-B734-D9986B294C0E}"/>
          </ac:picMkLst>
        </pc:picChg>
        <pc:picChg chg="add del mod modCrop">
          <ac:chgData name="Deyanira Rodriguez" userId="S::deyanira.rodriguez@ama-inc.com::16e52673-30a6-48b1-b741-714ae4f0fa18" providerId="AD" clId="Web-{48F3971C-FEDF-8BD5-A52B-AD1E9ABCF49A}" dt="2024-06-20T17:15:37.299" v="1980"/>
          <ac:picMkLst>
            <pc:docMk/>
            <pc:sldMk cId="2719602506" sldId="268"/>
            <ac:picMk id="45" creationId="{423C65AC-9ADB-7077-E8EB-99FD3B91EA3E}"/>
          </ac:picMkLst>
        </pc:picChg>
        <pc:picChg chg="add mod modCrop">
          <ac:chgData name="Deyanira Rodriguez" userId="S::deyanira.rodriguez@ama-inc.com::16e52673-30a6-48b1-b741-714ae4f0fa18" providerId="AD" clId="Web-{48F3971C-FEDF-8BD5-A52B-AD1E9ABCF49A}" dt="2024-06-20T17:25:04.933" v="2082"/>
          <ac:picMkLst>
            <pc:docMk/>
            <pc:sldMk cId="2719602506" sldId="268"/>
            <ac:picMk id="46" creationId="{BB471E0C-5C61-E752-9A41-346B842E2921}"/>
          </ac:picMkLst>
        </pc:picChg>
        <pc:cxnChg chg="add del mod">
          <ac:chgData name="Deyanira Rodriguez" userId="S::deyanira.rodriguez@ama-inc.com::16e52673-30a6-48b1-b741-714ae4f0fa18" providerId="AD" clId="Web-{48F3971C-FEDF-8BD5-A52B-AD1E9ABCF49A}" dt="2024-06-20T16:14:44.504" v="867"/>
          <ac:cxnSpMkLst>
            <pc:docMk/>
            <pc:sldMk cId="2719602506" sldId="268"/>
            <ac:cxnSpMk id="20" creationId="{8EF122E1-11C1-CF43-0A94-46ECE61D7981}"/>
          </ac:cxnSpMkLst>
        </pc:cxnChg>
        <pc:cxnChg chg="add del mod">
          <ac:chgData name="Deyanira Rodriguez" userId="S::deyanira.rodriguez@ama-inc.com::16e52673-30a6-48b1-b741-714ae4f0fa18" providerId="AD" clId="Web-{48F3971C-FEDF-8BD5-A52B-AD1E9ABCF49A}" dt="2024-06-20T16:15:36.303" v="873"/>
          <ac:cxnSpMkLst>
            <pc:docMk/>
            <pc:sldMk cId="2719602506" sldId="268"/>
            <ac:cxnSpMk id="21" creationId="{C83A655C-E6A8-2883-75DC-B33083B18DDB}"/>
          </ac:cxnSpMkLst>
        </pc:cxnChg>
        <pc:cxnChg chg="add del mod">
          <ac:chgData name="Deyanira Rodriguez" userId="S::deyanira.rodriguez@ama-inc.com::16e52673-30a6-48b1-b741-714ae4f0fa18" providerId="AD" clId="Web-{48F3971C-FEDF-8BD5-A52B-AD1E9ABCF49A}" dt="2024-06-20T16:19:14.874" v="938"/>
          <ac:cxnSpMkLst>
            <pc:docMk/>
            <pc:sldMk cId="2719602506" sldId="268"/>
            <ac:cxnSpMk id="27" creationId="{EBB12141-58C6-2B02-2D49-5D6CA4DDEAC6}"/>
          </ac:cxnSpMkLst>
        </pc:cxnChg>
        <pc:cxnChg chg="add del mod">
          <ac:chgData name="Deyanira Rodriguez" userId="S::deyanira.rodriguez@ama-inc.com::16e52673-30a6-48b1-b741-714ae4f0fa18" providerId="AD" clId="Web-{48F3971C-FEDF-8BD5-A52B-AD1E9ABCF49A}" dt="2024-06-20T16:20:01.344" v="942"/>
          <ac:cxnSpMkLst>
            <pc:docMk/>
            <pc:sldMk cId="2719602506" sldId="268"/>
            <ac:cxnSpMk id="28" creationId="{38D4374F-6850-4C09-0C0F-84FFE32A381D}"/>
          </ac:cxnSpMkLst>
        </pc:cxnChg>
        <pc:cxnChg chg="add mod">
          <ac:chgData name="Deyanira Rodriguez" userId="S::deyanira.rodriguez@ama-inc.com::16e52673-30a6-48b1-b741-714ae4f0fa18" providerId="AD" clId="Web-{48F3971C-FEDF-8BD5-A52B-AD1E9ABCF49A}" dt="2024-06-20T16:28:32.692" v="1019"/>
          <ac:cxnSpMkLst>
            <pc:docMk/>
            <pc:sldMk cId="2719602506" sldId="268"/>
            <ac:cxnSpMk id="36" creationId="{14268A78-B82C-CB9C-4558-7AFD235DA054}"/>
          </ac:cxnSpMkLst>
        </pc:cxnChg>
        <pc:cxnChg chg="add mod">
          <ac:chgData name="Deyanira Rodriguez" userId="S::deyanira.rodriguez@ama-inc.com::16e52673-30a6-48b1-b741-714ae4f0fa18" providerId="AD" clId="Web-{48F3971C-FEDF-8BD5-A52B-AD1E9ABCF49A}" dt="2024-06-20T16:31:13.213" v="1033" actId="14100"/>
          <ac:cxnSpMkLst>
            <pc:docMk/>
            <pc:sldMk cId="2719602506" sldId="268"/>
            <ac:cxnSpMk id="37" creationId="{3AD9DFFB-CE2F-EC04-E42C-38977479518C}"/>
          </ac:cxnSpMkLst>
        </pc:cxnChg>
        <pc:cxnChg chg="add mod">
          <ac:chgData name="Deyanira Rodriguez" userId="S::deyanira.rodriguez@ama-inc.com::16e52673-30a6-48b1-b741-714ae4f0fa18" providerId="AD" clId="Web-{48F3971C-FEDF-8BD5-A52B-AD1E9ABCF49A}" dt="2024-06-20T17:07:19.327" v="1970" actId="14100"/>
          <ac:cxnSpMkLst>
            <pc:docMk/>
            <pc:sldMk cId="2719602506" sldId="268"/>
            <ac:cxnSpMk id="38" creationId="{112C0796-EC8A-10DC-38FF-391DAF65D767}"/>
          </ac:cxnSpMkLst>
        </pc:cxnChg>
        <pc:cxnChg chg="add del mod">
          <ac:chgData name="Deyanira Rodriguez" userId="S::deyanira.rodriguez@ama-inc.com::16e52673-30a6-48b1-b741-714ae4f0fa18" providerId="AD" clId="Web-{48F3971C-FEDF-8BD5-A52B-AD1E9ABCF49A}" dt="2024-06-20T16:33:46.579" v="1059"/>
          <ac:cxnSpMkLst>
            <pc:docMk/>
            <pc:sldMk cId="2719602506" sldId="268"/>
            <ac:cxnSpMk id="39" creationId="{A7E22D3C-167E-32AB-8A64-D9447A214B42}"/>
          </ac:cxnSpMkLst>
        </pc:cxnChg>
      </pc:sldChg>
      <pc:sldChg chg="addSp delSp modSp modNotes">
        <pc:chgData name="Deyanira Rodriguez" userId="S::deyanira.rodriguez@ama-inc.com::16e52673-30a6-48b1-b741-714ae4f0fa18" providerId="AD" clId="Web-{48F3971C-FEDF-8BD5-A52B-AD1E9ABCF49A}" dt="2024-06-20T17:19:33.308" v="2067"/>
        <pc:sldMkLst>
          <pc:docMk/>
          <pc:sldMk cId="17038615" sldId="273"/>
        </pc:sldMkLst>
        <pc:spChg chg="add del mod">
          <ac:chgData name="Deyanira Rodriguez" userId="S::deyanira.rodriguez@ama-inc.com::16e52673-30a6-48b1-b741-714ae4f0fa18" providerId="AD" clId="Web-{48F3971C-FEDF-8BD5-A52B-AD1E9ABCF49A}" dt="2024-06-20T15:49:23.009" v="374"/>
          <ac:spMkLst>
            <pc:docMk/>
            <pc:sldMk cId="17038615" sldId="273"/>
            <ac:spMk id="4" creationId="{1BAC991E-3129-0A4A-255C-DB7B4A9CC033}"/>
          </ac:spMkLst>
        </pc:spChg>
        <pc:spChg chg="add del mod">
          <ac:chgData name="Deyanira Rodriguez" userId="S::deyanira.rodriguez@ama-inc.com::16e52673-30a6-48b1-b741-714ae4f0fa18" providerId="AD" clId="Web-{48F3971C-FEDF-8BD5-A52B-AD1E9ABCF49A}" dt="2024-06-18T23:14:15.219" v="4"/>
          <ac:spMkLst>
            <pc:docMk/>
            <pc:sldMk cId="17038615" sldId="273"/>
            <ac:spMk id="4" creationId="{656E16CC-CECB-BF76-6CFE-589410802537}"/>
          </ac:spMkLst>
        </pc:spChg>
        <pc:spChg chg="add mod">
          <ac:chgData name="Deyanira Rodriguez" userId="S::deyanira.rodriguez@ama-inc.com::16e52673-30a6-48b1-b741-714ae4f0fa18" providerId="AD" clId="Web-{48F3971C-FEDF-8BD5-A52B-AD1E9ABCF49A}" dt="2024-06-20T15:49:56.541" v="394"/>
          <ac:spMkLst>
            <pc:docMk/>
            <pc:sldMk cId="17038615" sldId="273"/>
            <ac:spMk id="6" creationId="{135BE00D-A69B-0BDD-F68F-32C36983D588}"/>
          </ac:spMkLst>
        </pc:spChg>
        <pc:spChg chg="del">
          <ac:chgData name="Deyanira Rodriguez" userId="S::deyanira.rodriguez@ama-inc.com::16e52673-30a6-48b1-b741-714ae4f0fa18" providerId="AD" clId="Web-{48F3971C-FEDF-8BD5-A52B-AD1E9ABCF49A}" dt="2024-06-18T23:14:11.297" v="3"/>
          <ac:spMkLst>
            <pc:docMk/>
            <pc:sldMk cId="17038615" sldId="273"/>
            <ac:spMk id="6" creationId="{3BF594B6-E95D-8EFE-EF8C-1BF1359B1AD0}"/>
          </ac:spMkLst>
        </pc:spChg>
        <pc:spChg chg="add mod">
          <ac:chgData name="Deyanira Rodriguez" userId="S::deyanira.rodriguez@ama-inc.com::16e52673-30a6-48b1-b741-714ae4f0fa18" providerId="AD" clId="Web-{48F3971C-FEDF-8BD5-A52B-AD1E9ABCF49A}" dt="2024-06-20T14:57:13.590" v="188" actId="14100"/>
          <ac:spMkLst>
            <pc:docMk/>
            <pc:sldMk cId="17038615" sldId="273"/>
            <ac:spMk id="10" creationId="{82B18FE7-63D6-EAD4-E9DA-F3951D386E58}"/>
          </ac:spMkLst>
        </pc:spChg>
        <pc:spChg chg="add mod">
          <ac:chgData name="Deyanira Rodriguez" userId="S::deyanira.rodriguez@ama-inc.com::16e52673-30a6-48b1-b741-714ae4f0fa18" providerId="AD" clId="Web-{48F3971C-FEDF-8BD5-A52B-AD1E9ABCF49A}" dt="2024-06-20T14:58:02.686" v="197" actId="1076"/>
          <ac:spMkLst>
            <pc:docMk/>
            <pc:sldMk cId="17038615" sldId="273"/>
            <ac:spMk id="11" creationId="{7DEE8E1C-1B68-881E-322A-0EE961672097}"/>
          </ac:spMkLst>
        </pc:spChg>
        <pc:spChg chg="add mod">
          <ac:chgData name="Deyanira Rodriguez" userId="S::deyanira.rodriguez@ama-inc.com::16e52673-30a6-48b1-b741-714ae4f0fa18" providerId="AD" clId="Web-{48F3971C-FEDF-8BD5-A52B-AD1E9ABCF49A}" dt="2024-06-20T14:57:23.106" v="192" actId="14100"/>
          <ac:spMkLst>
            <pc:docMk/>
            <pc:sldMk cId="17038615" sldId="273"/>
            <ac:spMk id="12" creationId="{762CB854-6969-3155-CB46-966427169AE0}"/>
          </ac:spMkLst>
        </pc:spChg>
        <pc:picChg chg="add mod">
          <ac:chgData name="Deyanira Rodriguez" userId="S::deyanira.rodriguez@ama-inc.com::16e52673-30a6-48b1-b741-714ae4f0fa18" providerId="AD" clId="Web-{48F3971C-FEDF-8BD5-A52B-AD1E9ABCF49A}" dt="2024-06-20T14:57:44.420" v="194" actId="1076"/>
          <ac:picMkLst>
            <pc:docMk/>
            <pc:sldMk cId="17038615" sldId="273"/>
            <ac:picMk id="2" creationId="{1AD03F7E-5E79-1782-CD45-F162BA3D223B}"/>
          </ac:picMkLst>
        </pc:picChg>
        <pc:picChg chg="add del mod ord">
          <ac:chgData name="Deyanira Rodriguez" userId="S::deyanira.rodriguez@ama-inc.com::16e52673-30a6-48b1-b741-714ae4f0fa18" providerId="AD" clId="Web-{48F3971C-FEDF-8BD5-A52B-AD1E9ABCF49A}" dt="2024-06-20T14:57:26.450" v="193"/>
          <ac:picMkLst>
            <pc:docMk/>
            <pc:sldMk cId="17038615" sldId="273"/>
            <ac:picMk id="3" creationId="{4C14B251-55D4-F04D-63AD-00F3789D57FA}"/>
          </ac:picMkLst>
        </pc:picChg>
        <pc:picChg chg="add del mod">
          <ac:chgData name="Deyanira Rodriguez" userId="S::deyanira.rodriguez@ama-inc.com::16e52673-30a6-48b1-b741-714ae4f0fa18" providerId="AD" clId="Web-{48F3971C-FEDF-8BD5-A52B-AD1E9ABCF49A}" dt="2024-06-18T23:19:41.496" v="6"/>
          <ac:picMkLst>
            <pc:docMk/>
            <pc:sldMk cId="17038615" sldId="273"/>
            <ac:picMk id="7" creationId="{160A2D78-1E4A-84A9-0F3F-06C05C211DC0}"/>
          </ac:picMkLst>
        </pc:picChg>
        <pc:picChg chg="add mod">
          <ac:chgData name="Deyanira Rodriguez" userId="S::deyanira.rodriguez@ama-inc.com::16e52673-30a6-48b1-b741-714ae4f0fa18" providerId="AD" clId="Web-{48F3971C-FEDF-8BD5-A52B-AD1E9ABCF49A}" dt="2024-06-20T14:57:57.576" v="196" actId="1076"/>
          <ac:picMkLst>
            <pc:docMk/>
            <pc:sldMk cId="17038615" sldId="273"/>
            <ac:picMk id="8" creationId="{30B0464D-FF81-19EA-62AF-1C23D6BD8874}"/>
          </ac:picMkLst>
        </pc:picChg>
        <pc:picChg chg="add mod">
          <ac:chgData name="Deyanira Rodriguez" userId="S::deyanira.rodriguez@ama-inc.com::16e52673-30a6-48b1-b741-714ae4f0fa18" providerId="AD" clId="Web-{48F3971C-FEDF-8BD5-A52B-AD1E9ABCF49A}" dt="2024-06-20T14:57:48.764" v="195" actId="1076"/>
          <ac:picMkLst>
            <pc:docMk/>
            <pc:sldMk cId="17038615" sldId="273"/>
            <ac:picMk id="9" creationId="{7A6E04A4-F00A-B928-B85C-7FE132541DD8}"/>
          </ac:picMkLst>
        </pc:picChg>
      </pc:sldChg>
    </pc:docChg>
  </pc:docChgLst>
  <pc:docChgLst>
    <pc:chgData name="Cai, Xia (LARC-E3)" userId="f9c25d30-4701-47ef-ac6b-4ceee25d5e9d" providerId="ADAL" clId="{BCC987B2-A5F2-4D06-82E5-10CBCFB3767A}"/>
    <pc:docChg chg="modSld">
      <pc:chgData name="Cai, Xia (LARC-E3)" userId="f9c25d30-4701-47ef-ac6b-4ceee25d5e9d" providerId="ADAL" clId="{BCC987B2-A5F2-4D06-82E5-10CBCFB3767A}" dt="2024-07-25T18:29:28.601" v="18" actId="20577"/>
      <pc:docMkLst>
        <pc:docMk/>
      </pc:docMkLst>
      <pc:sldChg chg="modNotesTx">
        <pc:chgData name="Cai, Xia (LARC-E3)" userId="f9c25d30-4701-47ef-ac6b-4ceee25d5e9d" providerId="ADAL" clId="{BCC987B2-A5F2-4D06-82E5-10CBCFB3767A}" dt="2024-07-25T17:51:49.474" v="8" actId="947"/>
        <pc:sldMkLst>
          <pc:docMk/>
          <pc:sldMk cId="4053677407" sldId="292"/>
        </pc:sldMkLst>
      </pc:sldChg>
      <pc:sldChg chg="modNotesTx">
        <pc:chgData name="Cai, Xia (LARC-E3)" userId="f9c25d30-4701-47ef-ac6b-4ceee25d5e9d" providerId="ADAL" clId="{BCC987B2-A5F2-4D06-82E5-10CBCFB3767A}" dt="2024-07-25T17:49:47.089" v="4" actId="947"/>
        <pc:sldMkLst>
          <pc:docMk/>
          <pc:sldMk cId="364769303" sldId="299"/>
        </pc:sldMkLst>
      </pc:sldChg>
      <pc:sldChg chg="modSp mod modNotesTx">
        <pc:chgData name="Cai, Xia (LARC-E3)" userId="f9c25d30-4701-47ef-ac6b-4ceee25d5e9d" providerId="ADAL" clId="{BCC987B2-A5F2-4D06-82E5-10CBCFB3767A}" dt="2024-07-25T18:29:28.601" v="18" actId="20577"/>
        <pc:sldMkLst>
          <pc:docMk/>
          <pc:sldMk cId="404519697" sldId="307"/>
        </pc:sldMkLst>
        <pc:spChg chg="mod">
          <ac:chgData name="Cai, Xia (LARC-E3)" userId="f9c25d30-4701-47ef-ac6b-4ceee25d5e9d" providerId="ADAL" clId="{BCC987B2-A5F2-4D06-82E5-10CBCFB3767A}" dt="2024-07-25T18:29:28.601" v="18" actId="20577"/>
          <ac:spMkLst>
            <pc:docMk/>
            <pc:sldMk cId="404519697" sldId="307"/>
            <ac:spMk id="9" creationId="{53703D3D-A59F-2643-118B-4CE1FFF57BD1}"/>
          </ac:spMkLst>
        </pc:spChg>
      </pc:sldChg>
      <pc:sldChg chg="modNotesTx">
        <pc:chgData name="Cai, Xia (LARC-E3)" userId="f9c25d30-4701-47ef-ac6b-4ceee25d5e9d" providerId="ADAL" clId="{BCC987B2-A5F2-4D06-82E5-10CBCFB3767A}" dt="2024-07-25T17:44:40.336" v="1" actId="20577"/>
        <pc:sldMkLst>
          <pc:docMk/>
          <pc:sldMk cId="2808021124" sldId="308"/>
        </pc:sldMkLst>
      </pc:sldChg>
    </pc:docChg>
  </pc:docChgLst>
  <pc:docChgLst>
    <pc:chgData name="Isabelle Solórzano" userId="S::isabelle.solorzano@ama-inc.com::c6d00e64-d5dc-44a0-bb3f-ba157b08065a" providerId="AD" clId="Web-{71F9F529-A99A-1D5E-6D00-8DFEEA01015C}"/>
    <pc:docChg chg="modSld">
      <pc:chgData name="Isabelle Solórzano" userId="S::isabelle.solorzano@ama-inc.com::c6d00e64-d5dc-44a0-bb3f-ba157b08065a" providerId="AD" clId="Web-{71F9F529-A99A-1D5E-6D00-8DFEEA01015C}" dt="2024-07-23T20:52:40.277" v="338"/>
      <pc:docMkLst>
        <pc:docMk/>
      </pc:docMkLst>
      <pc:sldChg chg="modNotes">
        <pc:chgData name="Isabelle Solórzano" userId="S::isabelle.solorzano@ama-inc.com::c6d00e64-d5dc-44a0-bb3f-ba157b08065a" providerId="AD" clId="Web-{71F9F529-A99A-1D5E-6D00-8DFEEA01015C}" dt="2024-07-23T20:20:08.705" v="79"/>
        <pc:sldMkLst>
          <pc:docMk/>
          <pc:sldMk cId="1206072798" sldId="271"/>
        </pc:sldMkLst>
      </pc:sldChg>
      <pc:sldChg chg="addCm delCm modCm modNotes">
        <pc:chgData name="Isabelle Solórzano" userId="S::isabelle.solorzano@ama-inc.com::c6d00e64-d5dc-44a0-bb3f-ba157b08065a" providerId="AD" clId="Web-{71F9F529-A99A-1D5E-6D00-8DFEEA01015C}" dt="2024-07-23T20:47:14.046" v="196"/>
        <pc:sldMkLst>
          <pc:docMk/>
          <pc:sldMk cId="50487739" sldId="282"/>
        </pc:sldMkLst>
        <pc:extLst>
          <p:ext xmlns:p="http://schemas.openxmlformats.org/presentationml/2006/main" uri="{D6D511B9-2390-475A-947B-AFAB55BFBCF1}">
            <pc226:cmChg xmlns:pc226="http://schemas.microsoft.com/office/powerpoint/2022/06/main/command" chg="add del">
              <pc226:chgData name="Isabelle Solórzano" userId="S::isabelle.solorzano@ama-inc.com::c6d00e64-d5dc-44a0-bb3f-ba157b08065a" providerId="AD" clId="Web-{71F9F529-A99A-1D5E-6D00-8DFEEA01015C}" dt="2024-07-23T20:47:09.077" v="195"/>
              <pc2:cmMkLst xmlns:pc2="http://schemas.microsoft.com/office/powerpoint/2019/9/main/command">
                <pc:docMk/>
                <pc:sldMk cId="50487739" sldId="282"/>
                <pc2:cmMk id="{77EE558E-BC67-4AC9-BEDA-3A175C58B45C}"/>
              </pc2:cmMkLst>
              <pc226:cmRplyChg chg="add">
                <pc226:chgData name="Isabelle Solórzano" userId="S::isabelle.solorzano@ama-inc.com::c6d00e64-d5dc-44a0-bb3f-ba157b08065a" providerId="AD" clId="Web-{71F9F529-A99A-1D5E-6D00-8DFEEA01015C}" dt="2024-07-23T20:29:15.850" v="100"/>
                <pc2:cmRplyMkLst xmlns:pc2="http://schemas.microsoft.com/office/powerpoint/2019/9/main/command">
                  <pc:docMk/>
                  <pc:sldMk cId="50487739" sldId="282"/>
                  <pc2:cmMk id="{77EE558E-BC67-4AC9-BEDA-3A175C58B45C}"/>
                  <pc2:cmRplyMk id="{35E66870-A2DD-433D-A21C-11A85DA141C4}"/>
                </pc2:cmRplyMkLst>
              </pc226:cmRplyChg>
            </pc226:cmChg>
          </p:ext>
        </pc:extLst>
      </pc:sldChg>
      <pc:sldChg chg="addCm delCm modCm modNotes">
        <pc:chgData name="Isabelle Solórzano" userId="S::isabelle.solorzano@ama-inc.com::c6d00e64-d5dc-44a0-bb3f-ba157b08065a" providerId="AD" clId="Web-{71F9F529-A99A-1D5E-6D00-8DFEEA01015C}" dt="2024-07-23T20:48:38.658" v="295"/>
        <pc:sldMkLst>
          <pc:docMk/>
          <pc:sldMk cId="2736202086" sldId="288"/>
        </pc:sldMkLst>
        <pc:extLst>
          <p:ext xmlns:p="http://schemas.openxmlformats.org/presentationml/2006/main" uri="{D6D511B9-2390-475A-947B-AFAB55BFBCF1}">
            <pc226:cmChg xmlns:pc226="http://schemas.microsoft.com/office/powerpoint/2022/06/main/command" chg="add del">
              <pc226:chgData name="Isabelle Solórzano" userId="S::isabelle.solorzano@ama-inc.com::c6d00e64-d5dc-44a0-bb3f-ba157b08065a" providerId="AD" clId="Web-{71F9F529-A99A-1D5E-6D00-8DFEEA01015C}" dt="2024-07-23T20:48:36.361" v="294"/>
              <pc2:cmMkLst xmlns:pc2="http://schemas.microsoft.com/office/powerpoint/2019/9/main/command">
                <pc:docMk/>
                <pc:sldMk cId="2736202086" sldId="288"/>
                <pc2:cmMk id="{238AA8E1-FCDD-4BCD-8D79-B584F2FEE3F8}"/>
              </pc2:cmMkLst>
              <pc226:cmRplyChg chg="add">
                <pc226:chgData name="Isabelle Solórzano" userId="S::isabelle.solorzano@ama-inc.com::c6d00e64-d5dc-44a0-bb3f-ba157b08065a" providerId="AD" clId="Web-{71F9F529-A99A-1D5E-6D00-8DFEEA01015C}" dt="2024-07-23T20:33:59.548" v="103"/>
                <pc2:cmRplyMkLst xmlns:pc2="http://schemas.microsoft.com/office/powerpoint/2019/9/main/command">
                  <pc:docMk/>
                  <pc:sldMk cId="2736202086" sldId="288"/>
                  <pc2:cmMk id="{238AA8E1-FCDD-4BCD-8D79-B584F2FEE3F8}"/>
                  <pc2:cmRplyMk id="{6ACEC559-C241-446B-8AA5-28AD532631A5}"/>
                </pc2:cmRplyMkLst>
              </pc226:cmRplyChg>
            </pc226:cmChg>
          </p:ext>
        </pc:extLst>
      </pc:sldChg>
      <pc:sldChg chg="modNotes">
        <pc:chgData name="Isabelle Solórzano" userId="S::isabelle.solorzano@ama-inc.com::c6d00e64-d5dc-44a0-bb3f-ba157b08065a" providerId="AD" clId="Web-{71F9F529-A99A-1D5E-6D00-8DFEEA01015C}" dt="2024-07-23T19:13:15.849" v="73"/>
        <pc:sldMkLst>
          <pc:docMk/>
          <pc:sldMk cId="2217682018" sldId="291"/>
        </pc:sldMkLst>
      </pc:sldChg>
      <pc:sldChg chg="addCm">
        <pc:chgData name="Isabelle Solórzano" userId="S::isabelle.solorzano@ama-inc.com::c6d00e64-d5dc-44a0-bb3f-ba157b08065a" providerId="AD" clId="Web-{71F9F529-A99A-1D5E-6D00-8DFEEA01015C}" dt="2024-07-23T20:31:06.807" v="101"/>
        <pc:sldMkLst>
          <pc:docMk/>
          <pc:sldMk cId="2038017285" sldId="294"/>
        </pc:sldMkLst>
        <pc:extLst>
          <p:ext xmlns:p="http://schemas.openxmlformats.org/presentationml/2006/main" uri="{D6D511B9-2390-475A-947B-AFAB55BFBCF1}">
            <pc226:cmChg xmlns:pc226="http://schemas.microsoft.com/office/powerpoint/2022/06/main/command" chg="add">
              <pc226:chgData name="Isabelle Solórzano" userId="S::isabelle.solorzano@ama-inc.com::c6d00e64-d5dc-44a0-bb3f-ba157b08065a" providerId="AD" clId="Web-{71F9F529-A99A-1D5E-6D00-8DFEEA01015C}" dt="2024-07-23T20:31:06.807" v="101"/>
              <pc2:cmMkLst xmlns:pc2="http://schemas.microsoft.com/office/powerpoint/2019/9/main/command">
                <pc:docMk/>
                <pc:sldMk cId="2038017285" sldId="294"/>
                <pc2:cmMk id="{C54DEA62-4081-4AFE-9E2D-EF067A3DC6F0}"/>
              </pc2:cmMkLst>
            </pc226:cmChg>
          </p:ext>
        </pc:extLst>
      </pc:sldChg>
      <pc:sldChg chg="modSp addCm delCm">
        <pc:chgData name="Isabelle Solórzano" userId="S::isabelle.solorzano@ama-inc.com::c6d00e64-d5dc-44a0-bb3f-ba157b08065a" providerId="AD" clId="Web-{71F9F529-A99A-1D5E-6D00-8DFEEA01015C}" dt="2024-07-23T20:52:40.277" v="338"/>
        <pc:sldMkLst>
          <pc:docMk/>
          <pc:sldMk cId="353225672" sldId="303"/>
        </pc:sldMkLst>
        <pc:spChg chg="mod">
          <ac:chgData name="Isabelle Solórzano" userId="S::isabelle.solorzano@ama-inc.com::c6d00e64-d5dc-44a0-bb3f-ba157b08065a" providerId="AD" clId="Web-{71F9F529-A99A-1D5E-6D00-8DFEEA01015C}" dt="2024-07-23T20:49:59.520" v="304" actId="1076"/>
          <ac:spMkLst>
            <pc:docMk/>
            <pc:sldMk cId="353225672" sldId="303"/>
            <ac:spMk id="9" creationId="{CF737C64-226B-F1E8-2522-1FB601E7390E}"/>
          </ac:spMkLst>
        </pc:spChg>
        <pc:spChg chg="mod">
          <ac:chgData name="Isabelle Solórzano" userId="S::isabelle.solorzano@ama-inc.com::c6d00e64-d5dc-44a0-bb3f-ba157b08065a" providerId="AD" clId="Web-{71F9F529-A99A-1D5E-6D00-8DFEEA01015C}" dt="2024-07-23T20:51:13.993" v="320" actId="1076"/>
          <ac:spMkLst>
            <pc:docMk/>
            <pc:sldMk cId="353225672" sldId="303"/>
            <ac:spMk id="10" creationId="{6C0017BA-01A5-2B51-A746-5A89CFEEEF82}"/>
          </ac:spMkLst>
        </pc:spChg>
        <pc:spChg chg="mod">
          <ac:chgData name="Isabelle Solórzano" userId="S::isabelle.solorzano@ama-inc.com::c6d00e64-d5dc-44a0-bb3f-ba157b08065a" providerId="AD" clId="Web-{71F9F529-A99A-1D5E-6D00-8DFEEA01015C}" dt="2024-07-23T20:51:02.023" v="316" actId="1076"/>
          <ac:spMkLst>
            <pc:docMk/>
            <pc:sldMk cId="353225672" sldId="303"/>
            <ac:spMk id="11" creationId="{64F09D0F-9675-4954-DFA7-8C755DA0C5AE}"/>
          </ac:spMkLst>
        </pc:spChg>
        <pc:spChg chg="mod">
          <ac:chgData name="Isabelle Solórzano" userId="S::isabelle.solorzano@ama-inc.com::c6d00e64-d5dc-44a0-bb3f-ba157b08065a" providerId="AD" clId="Web-{71F9F529-A99A-1D5E-6D00-8DFEEA01015C}" dt="2024-07-23T20:50:54.944" v="315" actId="1076"/>
          <ac:spMkLst>
            <pc:docMk/>
            <pc:sldMk cId="353225672" sldId="303"/>
            <ac:spMk id="12" creationId="{43024B8F-D507-C778-E963-E830E8E4D1E3}"/>
          </ac:spMkLst>
        </pc:spChg>
        <pc:spChg chg="mod">
          <ac:chgData name="Isabelle Solórzano" userId="S::isabelle.solorzano@ama-inc.com::c6d00e64-d5dc-44a0-bb3f-ba157b08065a" providerId="AD" clId="Web-{71F9F529-A99A-1D5E-6D00-8DFEEA01015C}" dt="2024-07-23T20:50:08.083" v="306" actId="1076"/>
          <ac:spMkLst>
            <pc:docMk/>
            <pc:sldMk cId="353225672" sldId="303"/>
            <ac:spMk id="54" creationId="{BC7AFA1C-1136-DB8A-6FE0-527C7F474DCF}"/>
          </ac:spMkLst>
        </pc:spChg>
        <pc:spChg chg="mod">
          <ac:chgData name="Isabelle Solórzano" userId="S::isabelle.solorzano@ama-inc.com::c6d00e64-d5dc-44a0-bb3f-ba157b08065a" providerId="AD" clId="Web-{71F9F529-A99A-1D5E-6D00-8DFEEA01015C}" dt="2024-07-23T20:50:02.177" v="305" actId="1076"/>
          <ac:spMkLst>
            <pc:docMk/>
            <pc:sldMk cId="353225672" sldId="303"/>
            <ac:spMk id="81" creationId="{F6BEBABC-7F8E-9C3C-680A-F9ADC0CC1091}"/>
          </ac:spMkLst>
        </pc:spChg>
        <pc:spChg chg="mod">
          <ac:chgData name="Isabelle Solórzano" userId="S::isabelle.solorzano@ama-inc.com::c6d00e64-d5dc-44a0-bb3f-ba157b08065a" providerId="AD" clId="Web-{71F9F529-A99A-1D5E-6D00-8DFEEA01015C}" dt="2024-07-23T20:49:43.113" v="302" actId="1076"/>
          <ac:spMkLst>
            <pc:docMk/>
            <pc:sldMk cId="353225672" sldId="303"/>
            <ac:spMk id="85" creationId="{6EB1E275-9B12-337E-CDD6-06FF0475BD4A}"/>
          </ac:spMkLst>
        </pc:spChg>
        <pc:spChg chg="mod">
          <ac:chgData name="Isabelle Solórzano" userId="S::isabelle.solorzano@ama-inc.com::c6d00e64-d5dc-44a0-bb3f-ba157b08065a" providerId="AD" clId="Web-{71F9F529-A99A-1D5E-6D00-8DFEEA01015C}" dt="2024-07-23T20:51:21.087" v="321" actId="1076"/>
          <ac:spMkLst>
            <pc:docMk/>
            <pc:sldMk cId="353225672" sldId="303"/>
            <ac:spMk id="87" creationId="{66F1046C-94B3-A405-11F9-732ED9BC3C73}"/>
          </ac:spMkLst>
        </pc:spChg>
        <pc:spChg chg="mod">
          <ac:chgData name="Isabelle Solórzano" userId="S::isabelle.solorzano@ama-inc.com::c6d00e64-d5dc-44a0-bb3f-ba157b08065a" providerId="AD" clId="Web-{71F9F529-A99A-1D5E-6D00-8DFEEA01015C}" dt="2024-07-23T20:51:10.555" v="318" actId="1076"/>
          <ac:spMkLst>
            <pc:docMk/>
            <pc:sldMk cId="353225672" sldId="303"/>
            <ac:spMk id="89" creationId="{09402C73-5609-BA4C-FDF2-05016D0FB9C5}"/>
          </ac:spMkLst>
        </pc:spChg>
        <pc:spChg chg="mod">
          <ac:chgData name="Isabelle Solórzano" userId="S::isabelle.solorzano@ama-inc.com::c6d00e64-d5dc-44a0-bb3f-ba157b08065a" providerId="AD" clId="Web-{71F9F529-A99A-1D5E-6D00-8DFEEA01015C}" dt="2024-07-23T20:51:45.509" v="327" actId="20577"/>
          <ac:spMkLst>
            <pc:docMk/>
            <pc:sldMk cId="353225672" sldId="303"/>
            <ac:spMk id="103" creationId="{D222641F-76B4-7331-DACE-845296D4D956}"/>
          </ac:spMkLst>
        </pc:spChg>
        <pc:spChg chg="mod">
          <ac:chgData name="Isabelle Solórzano" userId="S::isabelle.solorzano@ama-inc.com::c6d00e64-d5dc-44a0-bb3f-ba157b08065a" providerId="AD" clId="Web-{71F9F529-A99A-1D5E-6D00-8DFEEA01015C}" dt="2024-07-23T20:52:26.667" v="337" actId="1076"/>
          <ac:spMkLst>
            <pc:docMk/>
            <pc:sldMk cId="353225672" sldId="303"/>
            <ac:spMk id="112" creationId="{4CBCAFF5-C3D0-A2DD-B141-3BCFE815C5A6}"/>
          </ac:spMkLst>
        </pc:spChg>
        <pc:spChg chg="mod">
          <ac:chgData name="Isabelle Solórzano" userId="S::isabelle.solorzano@ama-inc.com::c6d00e64-d5dc-44a0-bb3f-ba157b08065a" providerId="AD" clId="Web-{71F9F529-A99A-1D5E-6D00-8DFEEA01015C}" dt="2024-07-23T20:52:16.542" v="335" actId="1076"/>
          <ac:spMkLst>
            <pc:docMk/>
            <pc:sldMk cId="353225672" sldId="303"/>
            <ac:spMk id="113" creationId="{84BA5C03-60B4-52F2-176D-C33342268129}"/>
          </ac:spMkLst>
        </pc:spChg>
        <pc:spChg chg="mod">
          <ac:chgData name="Isabelle Solórzano" userId="S::isabelle.solorzano@ama-inc.com::c6d00e64-d5dc-44a0-bb3f-ba157b08065a" providerId="AD" clId="Web-{71F9F529-A99A-1D5E-6D00-8DFEEA01015C}" dt="2024-07-23T20:52:13.339" v="334" actId="1076"/>
          <ac:spMkLst>
            <pc:docMk/>
            <pc:sldMk cId="353225672" sldId="303"/>
            <ac:spMk id="114" creationId="{9E1B4042-9045-1E06-79F2-9B184D952411}"/>
          </ac:spMkLst>
        </pc:spChg>
        <pc:spChg chg="mod">
          <ac:chgData name="Isabelle Solórzano" userId="S::isabelle.solorzano@ama-inc.com::c6d00e64-d5dc-44a0-bb3f-ba157b08065a" providerId="AD" clId="Web-{71F9F529-A99A-1D5E-6D00-8DFEEA01015C}" dt="2024-07-23T20:52:02.119" v="331" actId="1076"/>
          <ac:spMkLst>
            <pc:docMk/>
            <pc:sldMk cId="353225672" sldId="303"/>
            <ac:spMk id="115" creationId="{F3EA821B-F50F-FF6A-EC5C-10341173DF46}"/>
          </ac:spMkLst>
        </pc:spChg>
        <pc:spChg chg="mod">
          <ac:chgData name="Isabelle Solórzano" userId="S::isabelle.solorzano@ama-inc.com::c6d00e64-d5dc-44a0-bb3f-ba157b08065a" providerId="AD" clId="Web-{71F9F529-A99A-1D5E-6D00-8DFEEA01015C}" dt="2024-07-23T20:51:54.978" v="329" actId="1076"/>
          <ac:spMkLst>
            <pc:docMk/>
            <pc:sldMk cId="353225672" sldId="303"/>
            <ac:spMk id="116" creationId="{875E8355-B3FC-9F3C-5827-0D5EB5832FF3}"/>
          </ac:spMkLst>
        </pc:spChg>
        <pc:spChg chg="mod">
          <ac:chgData name="Isabelle Solórzano" userId="S::isabelle.solorzano@ama-inc.com::c6d00e64-d5dc-44a0-bb3f-ba157b08065a" providerId="AD" clId="Web-{71F9F529-A99A-1D5E-6D00-8DFEEA01015C}" dt="2024-07-23T20:52:22.479" v="336" actId="1076"/>
          <ac:spMkLst>
            <pc:docMk/>
            <pc:sldMk cId="353225672" sldId="303"/>
            <ac:spMk id="120" creationId="{98587FD4-00FF-A464-E651-C0289826FB06}"/>
          </ac:spMkLst>
        </pc:spChg>
        <pc:spChg chg="mod">
          <ac:chgData name="Isabelle Solórzano" userId="S::isabelle.solorzano@ama-inc.com::c6d00e64-d5dc-44a0-bb3f-ba157b08065a" providerId="AD" clId="Web-{71F9F529-A99A-1D5E-6D00-8DFEEA01015C}" dt="2024-07-23T20:51:58.025" v="330" actId="1076"/>
          <ac:spMkLst>
            <pc:docMk/>
            <pc:sldMk cId="353225672" sldId="303"/>
            <ac:spMk id="121" creationId="{60446E1C-CB3A-5810-C387-4392E46EE5CC}"/>
          </ac:spMkLst>
        </pc:spChg>
        <pc:spChg chg="mod">
          <ac:chgData name="Isabelle Solórzano" userId="S::isabelle.solorzano@ama-inc.com::c6d00e64-d5dc-44a0-bb3f-ba157b08065a" providerId="AD" clId="Web-{71F9F529-A99A-1D5E-6D00-8DFEEA01015C}" dt="2024-07-23T20:51:52.416" v="328" actId="1076"/>
          <ac:spMkLst>
            <pc:docMk/>
            <pc:sldMk cId="353225672" sldId="303"/>
            <ac:spMk id="122" creationId="{C96C3256-686C-F844-3A38-9172A525BC72}"/>
          </ac:spMkLst>
        </pc:spChg>
        <pc:spChg chg="mod">
          <ac:chgData name="Isabelle Solórzano" userId="S::isabelle.solorzano@ama-inc.com::c6d00e64-d5dc-44a0-bb3f-ba157b08065a" providerId="AD" clId="Web-{71F9F529-A99A-1D5E-6D00-8DFEEA01015C}" dt="2024-07-23T20:52:09.901" v="333" actId="1076"/>
          <ac:spMkLst>
            <pc:docMk/>
            <pc:sldMk cId="353225672" sldId="303"/>
            <ac:spMk id="124" creationId="{387EE7F5-BE6F-0851-3B88-17E20B15BEA5}"/>
          </ac:spMkLst>
        </pc:spChg>
        <pc:extLst>
          <p:ext xmlns:p="http://schemas.openxmlformats.org/presentationml/2006/main" uri="{D6D511B9-2390-475A-947B-AFAB55BFBCF1}">
            <pc226:cmChg xmlns:pc226="http://schemas.microsoft.com/office/powerpoint/2022/06/main/command" chg="add del">
              <pc226:chgData name="Isabelle Solórzano" userId="S::isabelle.solorzano@ama-inc.com::c6d00e64-d5dc-44a0-bb3f-ba157b08065a" providerId="AD" clId="Web-{71F9F529-A99A-1D5E-6D00-8DFEEA01015C}" dt="2024-07-23T20:52:40.277" v="338"/>
              <pc2:cmMkLst xmlns:pc2="http://schemas.microsoft.com/office/powerpoint/2019/9/main/command">
                <pc:docMk/>
                <pc:sldMk cId="353225672" sldId="303"/>
                <pc2:cmMk id="{BFE43608-B430-434E-85F9-91AF96CEDBD0}"/>
              </pc2:cmMkLst>
            </pc226:cmChg>
          </p:ext>
        </pc:extLst>
      </pc:sldChg>
      <pc:sldChg chg="addSp modSp addCm">
        <pc:chgData name="Isabelle Solórzano" userId="S::isabelle.solorzano@ama-inc.com::c6d00e64-d5dc-44a0-bb3f-ba157b08065a" providerId="AD" clId="Web-{71F9F529-A99A-1D5E-6D00-8DFEEA01015C}" dt="2024-07-23T20:42:11.925" v="110" actId="1076"/>
        <pc:sldMkLst>
          <pc:docMk/>
          <pc:sldMk cId="404519697" sldId="307"/>
        </pc:sldMkLst>
        <pc:spChg chg="add mod">
          <ac:chgData name="Isabelle Solórzano" userId="S::isabelle.solorzano@ama-inc.com::c6d00e64-d5dc-44a0-bb3f-ba157b08065a" providerId="AD" clId="Web-{71F9F529-A99A-1D5E-6D00-8DFEEA01015C}" dt="2024-07-23T20:41:58.362" v="108" actId="1076"/>
          <ac:spMkLst>
            <pc:docMk/>
            <pc:sldMk cId="404519697" sldId="307"/>
            <ac:spMk id="4" creationId="{CFE6056F-944D-7D58-BEDE-44269241215B}"/>
          </ac:spMkLst>
        </pc:spChg>
        <pc:spChg chg="mod">
          <ac:chgData name="Isabelle Solórzano" userId="S::isabelle.solorzano@ama-inc.com::c6d00e64-d5dc-44a0-bb3f-ba157b08065a" providerId="AD" clId="Web-{71F9F529-A99A-1D5E-6D00-8DFEEA01015C}" dt="2024-07-23T20:42:02.597" v="109" actId="1076"/>
          <ac:spMkLst>
            <pc:docMk/>
            <pc:sldMk cId="404519697" sldId="307"/>
            <ac:spMk id="74" creationId="{7CC3A987-F5E1-D70A-AC28-F6161317043B}"/>
          </ac:spMkLst>
        </pc:spChg>
        <pc:spChg chg="mod">
          <ac:chgData name="Isabelle Solórzano" userId="S::isabelle.solorzano@ama-inc.com::c6d00e64-d5dc-44a0-bb3f-ba157b08065a" providerId="AD" clId="Web-{71F9F529-A99A-1D5E-6D00-8DFEEA01015C}" dt="2024-07-23T20:42:11.925" v="110" actId="1076"/>
          <ac:spMkLst>
            <pc:docMk/>
            <pc:sldMk cId="404519697" sldId="307"/>
            <ac:spMk id="82" creationId="{56EB6796-56D4-DFEC-CE14-63AE40D247C1}"/>
          </ac:spMkLst>
        </pc:spChg>
        <pc:extLst>
          <p:ext xmlns:p="http://schemas.openxmlformats.org/presentationml/2006/main" uri="{D6D511B9-2390-475A-947B-AFAB55BFBCF1}">
            <pc226:cmChg xmlns:pc226="http://schemas.microsoft.com/office/powerpoint/2022/06/main/command" chg="add">
              <pc226:chgData name="Isabelle Solórzano" userId="S::isabelle.solorzano@ama-inc.com::c6d00e64-d5dc-44a0-bb3f-ba157b08065a" providerId="AD" clId="Web-{71F9F529-A99A-1D5E-6D00-8DFEEA01015C}" dt="2024-07-23T20:34:49.487" v="104"/>
              <pc2:cmMkLst xmlns:pc2="http://schemas.microsoft.com/office/powerpoint/2019/9/main/command">
                <pc:docMk/>
                <pc:sldMk cId="404519697" sldId="307"/>
                <pc2:cmMk id="{1F3E23EE-6199-415C-BC32-8C281BD8EE5C}"/>
              </pc2:cmMkLst>
            </pc226:cmChg>
          </p:ext>
        </pc:extLst>
      </pc:sldChg>
    </pc:docChg>
  </pc:docChgLst>
  <pc:docChgLst>
    <pc:chgData name="Brenna R. Bruffey" userId="S::brenna.r.bruffey@ama-inc.com::3c6e92b4-bc09-470b-abbc-9e397d662ced" providerId="AD" clId="Web-{B7BCE5F3-F089-940C-BC12-B94909453857}"/>
    <pc:docChg chg="modSld">
      <pc:chgData name="Brenna R. Bruffey" userId="S::brenna.r.bruffey@ama-inc.com::3c6e92b4-bc09-470b-abbc-9e397d662ced" providerId="AD" clId="Web-{B7BCE5F3-F089-940C-BC12-B94909453857}" dt="2024-06-17T18:28:40.965" v="26" actId="20577"/>
      <pc:docMkLst>
        <pc:docMk/>
      </pc:docMkLst>
      <pc:sldChg chg="modSp">
        <pc:chgData name="Brenna R. Bruffey" userId="S::brenna.r.bruffey@ama-inc.com::3c6e92b4-bc09-470b-abbc-9e397d662ced" providerId="AD" clId="Web-{B7BCE5F3-F089-940C-BC12-B94909453857}" dt="2024-06-17T18:28:40.965" v="26" actId="20577"/>
        <pc:sldMkLst>
          <pc:docMk/>
          <pc:sldMk cId="2640687095" sldId="256"/>
        </pc:sldMkLst>
        <pc:spChg chg="mod">
          <ac:chgData name="Brenna R. Bruffey" userId="S::brenna.r.bruffey@ama-inc.com::3c6e92b4-bc09-470b-abbc-9e397d662ced" providerId="AD" clId="Web-{B7BCE5F3-F089-940C-BC12-B94909453857}" dt="2024-06-17T18:28:40.965" v="26" actId="20577"/>
          <ac:spMkLst>
            <pc:docMk/>
            <pc:sldMk cId="2640687095" sldId="256"/>
            <ac:spMk id="42" creationId="{7B3FE8F8-A0C4-7E52-6FD1-EB79A54A977F}"/>
          </ac:spMkLst>
        </pc:spChg>
      </pc:sldChg>
    </pc:docChg>
  </pc:docChgLst>
  <pc:docChgLst>
    <pc:chgData name="Deyanira Rodriguez" userId="S::deyanira.rodriguez@ama-inc.com::16e52673-30a6-48b1-b741-714ae4f0fa18" providerId="AD" clId="Web-{CB7138B7-CE32-A280-4DB4-94E0EB7B06E4}"/>
    <pc:docChg chg="modSld">
      <pc:chgData name="Deyanira Rodriguez" userId="S::deyanira.rodriguez@ama-inc.com::16e52673-30a6-48b1-b741-714ae4f0fa18" providerId="AD" clId="Web-{CB7138B7-CE32-A280-4DB4-94E0EB7B06E4}" dt="2024-07-19T20:43:58.706" v="526" actId="1076"/>
      <pc:docMkLst>
        <pc:docMk/>
      </pc:docMkLst>
      <pc:sldChg chg="addSp delSp modSp">
        <pc:chgData name="Deyanira Rodriguez" userId="S::deyanira.rodriguez@ama-inc.com::16e52673-30a6-48b1-b741-714ae4f0fa18" providerId="AD" clId="Web-{CB7138B7-CE32-A280-4DB4-94E0EB7B06E4}" dt="2024-07-19T20:43:58.706" v="526" actId="1076"/>
        <pc:sldMkLst>
          <pc:docMk/>
          <pc:sldMk cId="2334626713" sldId="302"/>
        </pc:sldMkLst>
        <pc:spChg chg="del">
          <ac:chgData name="Deyanira Rodriguez" userId="S::deyanira.rodriguez@ama-inc.com::16e52673-30a6-48b1-b741-714ae4f0fa18" providerId="AD" clId="Web-{CB7138B7-CE32-A280-4DB4-94E0EB7B06E4}" dt="2024-07-19T20:25:49.665" v="261"/>
          <ac:spMkLst>
            <pc:docMk/>
            <pc:sldMk cId="2334626713" sldId="302"/>
            <ac:spMk id="10" creationId="{A1A8ED46-0A16-807F-C0CB-8055C0F0CC56}"/>
          </ac:spMkLst>
        </pc:spChg>
        <pc:spChg chg="add mod">
          <ac:chgData name="Deyanira Rodriguez" userId="S::deyanira.rodriguez@ama-inc.com::16e52673-30a6-48b1-b741-714ae4f0fa18" providerId="AD" clId="Web-{CB7138B7-CE32-A280-4DB4-94E0EB7B06E4}" dt="2024-07-19T20:41:25.497" v="509" actId="1076"/>
          <ac:spMkLst>
            <pc:docMk/>
            <pc:sldMk cId="2334626713" sldId="302"/>
            <ac:spMk id="16" creationId="{E0AA2A52-5904-12FB-A0F8-BBBC8E83B883}"/>
          </ac:spMkLst>
        </pc:spChg>
        <pc:spChg chg="add mod">
          <ac:chgData name="Deyanira Rodriguez" userId="S::deyanira.rodriguez@ama-inc.com::16e52673-30a6-48b1-b741-714ae4f0fa18" providerId="AD" clId="Web-{CB7138B7-CE32-A280-4DB4-94E0EB7B06E4}" dt="2024-07-19T20:41:20.044" v="503" actId="1076"/>
          <ac:spMkLst>
            <pc:docMk/>
            <pc:sldMk cId="2334626713" sldId="302"/>
            <ac:spMk id="17" creationId="{E6F54974-7D6F-29AC-6A37-582D7FB1839E}"/>
          </ac:spMkLst>
        </pc:spChg>
        <pc:spChg chg="add mod">
          <ac:chgData name="Deyanira Rodriguez" userId="S::deyanira.rodriguez@ama-inc.com::16e52673-30a6-48b1-b741-714ae4f0fa18" providerId="AD" clId="Web-{CB7138B7-CE32-A280-4DB4-94E0EB7B06E4}" dt="2024-07-19T20:41:31.997" v="514" actId="1076"/>
          <ac:spMkLst>
            <pc:docMk/>
            <pc:sldMk cId="2334626713" sldId="302"/>
            <ac:spMk id="18" creationId="{3C2E3428-19D7-92D8-71B1-7114F75AA18E}"/>
          </ac:spMkLst>
        </pc:spChg>
        <pc:spChg chg="add del">
          <ac:chgData name="Deyanira Rodriguez" userId="S::deyanira.rodriguez@ama-inc.com::16e52673-30a6-48b1-b741-714ae4f0fa18" providerId="AD" clId="Web-{CB7138B7-CE32-A280-4DB4-94E0EB7B06E4}" dt="2024-07-19T20:33:12.822" v="378"/>
          <ac:spMkLst>
            <pc:docMk/>
            <pc:sldMk cId="2334626713" sldId="302"/>
            <ac:spMk id="19" creationId="{46EC3BAA-7634-5E97-ABAC-596A2C5E4D55}"/>
          </ac:spMkLst>
        </pc:spChg>
        <pc:spChg chg="add mod">
          <ac:chgData name="Deyanira Rodriguez" userId="S::deyanira.rodriguez@ama-inc.com::16e52673-30a6-48b1-b741-714ae4f0fa18" providerId="AD" clId="Web-{CB7138B7-CE32-A280-4DB4-94E0EB7B06E4}" dt="2024-07-19T20:41:25.513" v="510" actId="1076"/>
          <ac:spMkLst>
            <pc:docMk/>
            <pc:sldMk cId="2334626713" sldId="302"/>
            <ac:spMk id="20" creationId="{9325CAFC-9885-5590-C52A-FF0A5687F7A9}"/>
          </ac:spMkLst>
        </pc:spChg>
        <pc:spChg chg="add mod">
          <ac:chgData name="Deyanira Rodriguez" userId="S::deyanira.rodriguez@ama-inc.com::16e52673-30a6-48b1-b741-714ae4f0fa18" providerId="AD" clId="Web-{CB7138B7-CE32-A280-4DB4-94E0EB7B06E4}" dt="2024-07-19T20:41:20.059" v="504" actId="1076"/>
          <ac:spMkLst>
            <pc:docMk/>
            <pc:sldMk cId="2334626713" sldId="302"/>
            <ac:spMk id="21" creationId="{29BDC1F4-2067-C19F-45A3-3C4D089E1FB5}"/>
          </ac:spMkLst>
        </pc:spChg>
        <pc:spChg chg="add mod">
          <ac:chgData name="Deyanira Rodriguez" userId="S::deyanira.rodriguez@ama-inc.com::16e52673-30a6-48b1-b741-714ae4f0fa18" providerId="AD" clId="Web-{CB7138B7-CE32-A280-4DB4-94E0EB7B06E4}" dt="2024-07-19T20:41:25.513" v="511" actId="1076"/>
          <ac:spMkLst>
            <pc:docMk/>
            <pc:sldMk cId="2334626713" sldId="302"/>
            <ac:spMk id="22" creationId="{A69045DD-DE08-0059-FB07-68D87924CA7D}"/>
          </ac:spMkLst>
        </pc:spChg>
        <pc:spChg chg="add mod">
          <ac:chgData name="Deyanira Rodriguez" userId="S::deyanira.rodriguez@ama-inc.com::16e52673-30a6-48b1-b741-714ae4f0fa18" providerId="AD" clId="Web-{CB7138B7-CE32-A280-4DB4-94E0EB7B06E4}" dt="2024-07-19T20:41:20.075" v="505" actId="1076"/>
          <ac:spMkLst>
            <pc:docMk/>
            <pc:sldMk cId="2334626713" sldId="302"/>
            <ac:spMk id="23" creationId="{DE6E2F8C-2A4F-57E2-8758-D4E4DA92BBB9}"/>
          </ac:spMkLst>
        </pc:spChg>
        <pc:spChg chg="add mod">
          <ac:chgData name="Deyanira Rodriguez" userId="S::deyanira.rodriguez@ama-inc.com::16e52673-30a6-48b1-b741-714ae4f0fa18" providerId="AD" clId="Web-{CB7138B7-CE32-A280-4DB4-94E0EB7B06E4}" dt="2024-07-19T20:41:25.528" v="512" actId="1076"/>
          <ac:spMkLst>
            <pc:docMk/>
            <pc:sldMk cId="2334626713" sldId="302"/>
            <ac:spMk id="24" creationId="{57E1BFAC-93F3-0F74-2A9D-B996053CA019}"/>
          </ac:spMkLst>
        </pc:spChg>
        <pc:spChg chg="add mod">
          <ac:chgData name="Deyanira Rodriguez" userId="S::deyanira.rodriguez@ama-inc.com::16e52673-30a6-48b1-b741-714ae4f0fa18" providerId="AD" clId="Web-{CB7138B7-CE32-A280-4DB4-94E0EB7B06E4}" dt="2024-07-19T20:41:20.091" v="506" actId="1076"/>
          <ac:spMkLst>
            <pc:docMk/>
            <pc:sldMk cId="2334626713" sldId="302"/>
            <ac:spMk id="25" creationId="{9AE70341-ACDD-407F-1F96-2D41B59CEE8E}"/>
          </ac:spMkLst>
        </pc:spChg>
        <pc:spChg chg="add mod">
          <ac:chgData name="Deyanira Rodriguez" userId="S::deyanira.rodriguez@ama-inc.com::16e52673-30a6-48b1-b741-714ae4f0fa18" providerId="AD" clId="Web-{CB7138B7-CE32-A280-4DB4-94E0EB7B06E4}" dt="2024-07-19T20:41:31.997" v="515" actId="1076"/>
          <ac:spMkLst>
            <pc:docMk/>
            <pc:sldMk cId="2334626713" sldId="302"/>
            <ac:spMk id="26" creationId="{4F814516-1083-F12C-E09A-083EB9482F17}"/>
          </ac:spMkLst>
        </pc:spChg>
        <pc:spChg chg="add mod">
          <ac:chgData name="Deyanira Rodriguez" userId="S::deyanira.rodriguez@ama-inc.com::16e52673-30a6-48b1-b741-714ae4f0fa18" providerId="AD" clId="Web-{CB7138B7-CE32-A280-4DB4-94E0EB7B06E4}" dt="2024-07-19T20:43:50.456" v="525" actId="14100"/>
          <ac:spMkLst>
            <pc:docMk/>
            <pc:sldMk cId="2334626713" sldId="302"/>
            <ac:spMk id="27" creationId="{A9F18D3C-BBBB-8440-134F-3C3CAE03EC9A}"/>
          </ac:spMkLst>
        </pc:spChg>
        <pc:spChg chg="mod">
          <ac:chgData name="Deyanira Rodriguez" userId="S::deyanira.rodriguez@ama-inc.com::16e52673-30a6-48b1-b741-714ae4f0fa18" providerId="AD" clId="Web-{CB7138B7-CE32-A280-4DB4-94E0EB7B06E4}" dt="2024-07-19T20:43:58.706" v="526" actId="1076"/>
          <ac:spMkLst>
            <pc:docMk/>
            <pc:sldMk cId="2334626713" sldId="302"/>
            <ac:spMk id="111" creationId="{3BC12725-FAF1-3FB9-0A35-0FFFF81B74A1}"/>
          </ac:spMkLst>
        </pc:spChg>
        <pc:picChg chg="del">
          <ac:chgData name="Deyanira Rodriguez" userId="S::deyanira.rodriguez@ama-inc.com::16e52673-30a6-48b1-b741-714ae4f0fa18" providerId="AD" clId="Web-{CB7138B7-CE32-A280-4DB4-94E0EB7B06E4}" dt="2024-07-19T20:25:51.509" v="262"/>
          <ac:picMkLst>
            <pc:docMk/>
            <pc:sldMk cId="2334626713" sldId="302"/>
            <ac:picMk id="2" creationId="{0D13603F-C810-DC2A-DF6E-80A41A27E4C4}"/>
          </ac:picMkLst>
        </pc:picChg>
        <pc:picChg chg="add mod">
          <ac:chgData name="Deyanira Rodriguez" userId="S::deyanira.rodriguez@ama-inc.com::16e52673-30a6-48b1-b741-714ae4f0fa18" providerId="AD" clId="Web-{CB7138B7-CE32-A280-4DB4-94E0EB7B06E4}" dt="2024-07-19T20:41:25.466" v="507" actId="1076"/>
          <ac:picMkLst>
            <pc:docMk/>
            <pc:sldMk cId="2334626713" sldId="302"/>
            <ac:picMk id="4" creationId="{052DFE5B-7FBA-9DA4-B1D4-D2A3A7915660}"/>
          </ac:picMkLst>
        </pc:picChg>
        <pc:picChg chg="del">
          <ac:chgData name="Deyanira Rodriguez" userId="S::deyanira.rodriguez@ama-inc.com::16e52673-30a6-48b1-b741-714ae4f0fa18" providerId="AD" clId="Web-{CB7138B7-CE32-A280-4DB4-94E0EB7B06E4}" dt="2024-07-19T20:25:54.165" v="267"/>
          <ac:picMkLst>
            <pc:docMk/>
            <pc:sldMk cId="2334626713" sldId="302"/>
            <ac:picMk id="6" creationId="{1BDF7B8A-AF66-99F4-4B1A-06EFEB516A48}"/>
          </ac:picMkLst>
        </pc:picChg>
        <pc:picChg chg="del">
          <ac:chgData name="Deyanira Rodriguez" userId="S::deyanira.rodriguez@ama-inc.com::16e52673-30a6-48b1-b741-714ae4f0fa18" providerId="AD" clId="Web-{CB7138B7-CE32-A280-4DB4-94E0EB7B06E4}" dt="2024-07-19T20:25:51.947" v="264"/>
          <ac:picMkLst>
            <pc:docMk/>
            <pc:sldMk cId="2334626713" sldId="302"/>
            <ac:picMk id="7" creationId="{312E18DC-84A3-A381-ECDC-5EDC811B25E0}"/>
          </ac:picMkLst>
        </pc:picChg>
        <pc:picChg chg="del mod">
          <ac:chgData name="Deyanira Rodriguez" userId="S::deyanira.rodriguez@ama-inc.com::16e52673-30a6-48b1-b741-714ae4f0fa18" providerId="AD" clId="Web-{CB7138B7-CE32-A280-4DB4-94E0EB7B06E4}" dt="2024-07-19T20:25:53.822" v="266"/>
          <ac:picMkLst>
            <pc:docMk/>
            <pc:sldMk cId="2334626713" sldId="302"/>
            <ac:picMk id="8" creationId="{B6FA7944-0FA0-41B0-6DB7-D3CE86415841}"/>
          </ac:picMkLst>
        </pc:picChg>
        <pc:picChg chg="del">
          <ac:chgData name="Deyanira Rodriguez" userId="S::deyanira.rodriguez@ama-inc.com::16e52673-30a6-48b1-b741-714ae4f0fa18" providerId="AD" clId="Web-{CB7138B7-CE32-A280-4DB4-94E0EB7B06E4}" dt="2024-07-19T20:25:51.540" v="263"/>
          <ac:picMkLst>
            <pc:docMk/>
            <pc:sldMk cId="2334626713" sldId="302"/>
            <ac:picMk id="9" creationId="{736A2CDE-8F0E-FFC2-1683-2A551BE32E51}"/>
          </ac:picMkLst>
        </pc:picChg>
        <pc:picChg chg="add mod">
          <ac:chgData name="Deyanira Rodriguez" userId="S::deyanira.rodriguez@ama-inc.com::16e52673-30a6-48b1-b741-714ae4f0fa18" providerId="AD" clId="Web-{CB7138B7-CE32-A280-4DB4-94E0EB7B06E4}" dt="2024-07-19T20:41:20.028" v="501" actId="1076"/>
          <ac:picMkLst>
            <pc:docMk/>
            <pc:sldMk cId="2334626713" sldId="302"/>
            <ac:picMk id="11" creationId="{4E6AFA82-68EA-B516-9405-99E1E3E99189}"/>
          </ac:picMkLst>
        </pc:picChg>
        <pc:picChg chg="add del mod ord modCrop">
          <ac:chgData name="Deyanira Rodriguez" userId="S::deyanira.rodriguez@ama-inc.com::16e52673-30a6-48b1-b741-714ae4f0fa18" providerId="AD" clId="Web-{CB7138B7-CE32-A280-4DB4-94E0EB7B06E4}" dt="2024-07-19T20:29:39.065" v="327"/>
          <ac:picMkLst>
            <pc:docMk/>
            <pc:sldMk cId="2334626713" sldId="302"/>
            <ac:picMk id="12" creationId="{73079D1A-E0B0-E5CA-1C45-1B104D49F8CA}"/>
          </ac:picMkLst>
        </pc:picChg>
        <pc:picChg chg="add mod">
          <ac:chgData name="Deyanira Rodriguez" userId="S::deyanira.rodriguez@ama-inc.com::16e52673-30a6-48b1-b741-714ae4f0fa18" providerId="AD" clId="Web-{CB7138B7-CE32-A280-4DB4-94E0EB7B06E4}" dt="2024-07-19T20:41:25.482" v="508" actId="1076"/>
          <ac:picMkLst>
            <pc:docMk/>
            <pc:sldMk cId="2334626713" sldId="302"/>
            <ac:picMk id="13" creationId="{E84723AE-9E0C-2F82-F99C-7A5178FDC370}"/>
          </ac:picMkLst>
        </pc:picChg>
        <pc:picChg chg="add mod">
          <ac:chgData name="Deyanira Rodriguez" userId="S::deyanira.rodriguez@ama-inc.com::16e52673-30a6-48b1-b741-714ae4f0fa18" providerId="AD" clId="Web-{CB7138B7-CE32-A280-4DB4-94E0EB7B06E4}" dt="2024-07-19T20:41:20.044" v="502" actId="1076"/>
          <ac:picMkLst>
            <pc:docMk/>
            <pc:sldMk cId="2334626713" sldId="302"/>
            <ac:picMk id="14" creationId="{2FBC6590-3435-69A5-76F7-C9F74CF413A4}"/>
          </ac:picMkLst>
        </pc:picChg>
        <pc:picChg chg="add mod">
          <ac:chgData name="Deyanira Rodriguez" userId="S::deyanira.rodriguez@ama-inc.com::16e52673-30a6-48b1-b741-714ae4f0fa18" providerId="AD" clId="Web-{CB7138B7-CE32-A280-4DB4-94E0EB7B06E4}" dt="2024-07-19T20:41:31.982" v="513" actId="1076"/>
          <ac:picMkLst>
            <pc:docMk/>
            <pc:sldMk cId="2334626713" sldId="302"/>
            <ac:picMk id="15" creationId="{0F43561D-86DF-1976-79CA-CF459BFBC604}"/>
          </ac:picMkLst>
        </pc:picChg>
      </pc:sldChg>
      <pc:sldChg chg="addSp delSp modSp">
        <pc:chgData name="Deyanira Rodriguez" userId="S::deyanira.rodriguez@ama-inc.com::16e52673-30a6-48b1-b741-714ae4f0fa18" providerId="AD" clId="Web-{CB7138B7-CE32-A280-4DB4-94E0EB7B06E4}" dt="2024-07-18T21:44:36.689" v="260" actId="20577"/>
        <pc:sldMkLst>
          <pc:docMk/>
          <pc:sldMk cId="1633453119" sldId="306"/>
        </pc:sldMkLst>
        <pc:spChg chg="mod">
          <ac:chgData name="Deyanira Rodriguez" userId="S::deyanira.rodriguez@ama-inc.com::16e52673-30a6-48b1-b741-714ae4f0fa18" providerId="AD" clId="Web-{CB7138B7-CE32-A280-4DB4-94E0EB7B06E4}" dt="2024-07-18T21:44:36.689" v="260" actId="20577"/>
          <ac:spMkLst>
            <pc:docMk/>
            <pc:sldMk cId="1633453119" sldId="306"/>
            <ac:spMk id="5" creationId="{4D1932EB-19EF-E2AC-8528-0EFBE6FAE5B9}"/>
          </ac:spMkLst>
        </pc:spChg>
        <pc:spChg chg="add mod">
          <ac:chgData name="Deyanira Rodriguez" userId="S::deyanira.rodriguez@ama-inc.com::16e52673-30a6-48b1-b741-714ae4f0fa18" providerId="AD" clId="Web-{CB7138B7-CE32-A280-4DB4-94E0EB7B06E4}" dt="2024-07-18T21:42:43.686" v="222" actId="1076"/>
          <ac:spMkLst>
            <pc:docMk/>
            <pc:sldMk cId="1633453119" sldId="306"/>
            <ac:spMk id="9" creationId="{4990EBF8-E93F-A189-BE37-9BEED59A001C}"/>
          </ac:spMkLst>
        </pc:spChg>
        <pc:spChg chg="add mod">
          <ac:chgData name="Deyanira Rodriguez" userId="S::deyanira.rodriguez@ama-inc.com::16e52673-30a6-48b1-b741-714ae4f0fa18" providerId="AD" clId="Web-{CB7138B7-CE32-A280-4DB4-94E0EB7B06E4}" dt="2024-07-18T21:42:53.952" v="224" actId="14100"/>
          <ac:spMkLst>
            <pc:docMk/>
            <pc:sldMk cId="1633453119" sldId="306"/>
            <ac:spMk id="10" creationId="{B2F4A1AF-55F5-57DC-3201-F97601F405BD}"/>
          </ac:spMkLst>
        </pc:spChg>
        <pc:spChg chg="add mod">
          <ac:chgData name="Deyanira Rodriguez" userId="S::deyanira.rodriguez@ama-inc.com::16e52673-30a6-48b1-b741-714ae4f0fa18" providerId="AD" clId="Web-{CB7138B7-CE32-A280-4DB4-94E0EB7B06E4}" dt="2024-07-18T21:38:36.913" v="143" actId="1076"/>
          <ac:spMkLst>
            <pc:docMk/>
            <pc:sldMk cId="1633453119" sldId="306"/>
            <ac:spMk id="11" creationId="{44098239-B953-2B1A-9A90-290A97A9CCCD}"/>
          </ac:spMkLst>
        </pc:spChg>
        <pc:spChg chg="add mod">
          <ac:chgData name="Deyanira Rodriguez" userId="S::deyanira.rodriguez@ama-inc.com::16e52673-30a6-48b1-b741-714ae4f0fa18" providerId="AD" clId="Web-{CB7138B7-CE32-A280-4DB4-94E0EB7B06E4}" dt="2024-07-18T21:38:36.929" v="144" actId="1076"/>
          <ac:spMkLst>
            <pc:docMk/>
            <pc:sldMk cId="1633453119" sldId="306"/>
            <ac:spMk id="12" creationId="{474A432E-379B-C47B-E2D1-098CFEEA6A9A}"/>
          </ac:spMkLst>
        </pc:spChg>
        <pc:spChg chg="add mod">
          <ac:chgData name="Deyanira Rodriguez" userId="S::deyanira.rodriguez@ama-inc.com::16e52673-30a6-48b1-b741-714ae4f0fa18" providerId="AD" clId="Web-{CB7138B7-CE32-A280-4DB4-94E0EB7B06E4}" dt="2024-07-18T21:38:36.945" v="145" actId="1076"/>
          <ac:spMkLst>
            <pc:docMk/>
            <pc:sldMk cId="1633453119" sldId="306"/>
            <ac:spMk id="13" creationId="{23B32992-8A66-C089-96BF-B14189BEB35B}"/>
          </ac:spMkLst>
        </pc:spChg>
        <pc:spChg chg="add mod">
          <ac:chgData name="Deyanira Rodriguez" userId="S::deyanira.rodriguez@ama-inc.com::16e52673-30a6-48b1-b741-714ae4f0fa18" providerId="AD" clId="Web-{CB7138B7-CE32-A280-4DB4-94E0EB7B06E4}" dt="2024-07-18T21:38:36.976" v="146" actId="1076"/>
          <ac:spMkLst>
            <pc:docMk/>
            <pc:sldMk cId="1633453119" sldId="306"/>
            <ac:spMk id="14" creationId="{72D92166-2FCB-DCAC-B81B-22C2A049E51F}"/>
          </ac:spMkLst>
        </pc:spChg>
        <pc:spChg chg="add mod">
          <ac:chgData name="Deyanira Rodriguez" userId="S::deyanira.rodriguez@ama-inc.com::16e52673-30a6-48b1-b741-714ae4f0fa18" providerId="AD" clId="Web-{CB7138B7-CE32-A280-4DB4-94E0EB7B06E4}" dt="2024-07-18T21:38:36.992" v="147" actId="1076"/>
          <ac:spMkLst>
            <pc:docMk/>
            <pc:sldMk cId="1633453119" sldId="306"/>
            <ac:spMk id="15" creationId="{50E7B2E6-9DB4-09FD-F737-02D8934FC339}"/>
          </ac:spMkLst>
        </pc:spChg>
        <pc:spChg chg="add mod">
          <ac:chgData name="Deyanira Rodriguez" userId="S::deyanira.rodriguez@ama-inc.com::16e52673-30a6-48b1-b741-714ae4f0fa18" providerId="AD" clId="Web-{CB7138B7-CE32-A280-4DB4-94E0EB7B06E4}" dt="2024-07-18T21:38:37.007" v="148" actId="1076"/>
          <ac:spMkLst>
            <pc:docMk/>
            <pc:sldMk cId="1633453119" sldId="306"/>
            <ac:spMk id="16" creationId="{9F6991D3-7186-4717-2807-E16DC9219025}"/>
          </ac:spMkLst>
        </pc:spChg>
        <pc:spChg chg="add mod">
          <ac:chgData name="Deyanira Rodriguez" userId="S::deyanira.rodriguez@ama-inc.com::16e52673-30a6-48b1-b741-714ae4f0fa18" providerId="AD" clId="Web-{CB7138B7-CE32-A280-4DB4-94E0EB7B06E4}" dt="2024-07-18T21:38:37.023" v="149" actId="1076"/>
          <ac:spMkLst>
            <pc:docMk/>
            <pc:sldMk cId="1633453119" sldId="306"/>
            <ac:spMk id="17" creationId="{DD63E272-AEC5-704B-6875-A2B2F0E18756}"/>
          </ac:spMkLst>
        </pc:spChg>
        <pc:spChg chg="add mod">
          <ac:chgData name="Deyanira Rodriguez" userId="S::deyanira.rodriguez@ama-inc.com::16e52673-30a6-48b1-b741-714ae4f0fa18" providerId="AD" clId="Web-{CB7138B7-CE32-A280-4DB4-94E0EB7B06E4}" dt="2024-07-18T21:38:37.038" v="150" actId="1076"/>
          <ac:spMkLst>
            <pc:docMk/>
            <pc:sldMk cId="1633453119" sldId="306"/>
            <ac:spMk id="18" creationId="{7DFA8C88-7879-D003-D998-AD131D8B6FD2}"/>
          </ac:spMkLst>
        </pc:spChg>
        <pc:spChg chg="add mod">
          <ac:chgData name="Deyanira Rodriguez" userId="S::deyanira.rodriguez@ama-inc.com::16e52673-30a6-48b1-b741-714ae4f0fa18" providerId="AD" clId="Web-{CB7138B7-CE32-A280-4DB4-94E0EB7B06E4}" dt="2024-07-18T21:39:31.024" v="168" actId="1076"/>
          <ac:spMkLst>
            <pc:docMk/>
            <pc:sldMk cId="1633453119" sldId="306"/>
            <ac:spMk id="21" creationId="{36EA1263-3AC1-E150-D818-7BD0E3539A1D}"/>
          </ac:spMkLst>
        </pc:spChg>
        <pc:spChg chg="add mod">
          <ac:chgData name="Deyanira Rodriguez" userId="S::deyanira.rodriguez@ama-inc.com::16e52673-30a6-48b1-b741-714ae4f0fa18" providerId="AD" clId="Web-{CB7138B7-CE32-A280-4DB4-94E0EB7B06E4}" dt="2024-07-18T21:39:25.758" v="166" actId="1076"/>
          <ac:spMkLst>
            <pc:docMk/>
            <pc:sldMk cId="1633453119" sldId="306"/>
            <ac:spMk id="22" creationId="{2F00CCBC-3E55-7CEC-CDD0-A18699B1E818}"/>
          </ac:spMkLst>
        </pc:spChg>
        <pc:spChg chg="add mod">
          <ac:chgData name="Deyanira Rodriguez" userId="S::deyanira.rodriguez@ama-inc.com::16e52673-30a6-48b1-b741-714ae4f0fa18" providerId="AD" clId="Web-{CB7138B7-CE32-A280-4DB4-94E0EB7B06E4}" dt="2024-07-18T21:40:32.573" v="185" actId="20577"/>
          <ac:spMkLst>
            <pc:docMk/>
            <pc:sldMk cId="1633453119" sldId="306"/>
            <ac:spMk id="23" creationId="{70CF0675-99F9-9661-51EA-7162F042FF59}"/>
          </ac:spMkLst>
        </pc:spChg>
        <pc:spChg chg="add mod">
          <ac:chgData name="Deyanira Rodriguez" userId="S::deyanira.rodriguez@ama-inc.com::16e52673-30a6-48b1-b741-714ae4f0fa18" providerId="AD" clId="Web-{CB7138B7-CE32-A280-4DB4-94E0EB7B06E4}" dt="2024-07-18T21:40:35.245" v="187" actId="20577"/>
          <ac:spMkLst>
            <pc:docMk/>
            <pc:sldMk cId="1633453119" sldId="306"/>
            <ac:spMk id="24" creationId="{3CC39A1D-9222-2287-32E8-2DF906E6FFAC}"/>
          </ac:spMkLst>
        </pc:spChg>
        <pc:spChg chg="add mod">
          <ac:chgData name="Deyanira Rodriguez" userId="S::deyanira.rodriguez@ama-inc.com::16e52673-30a6-48b1-b741-714ae4f0fa18" providerId="AD" clId="Web-{CB7138B7-CE32-A280-4DB4-94E0EB7B06E4}" dt="2024-07-18T21:40:47.698" v="192" actId="1076"/>
          <ac:spMkLst>
            <pc:docMk/>
            <pc:sldMk cId="1633453119" sldId="306"/>
            <ac:spMk id="25" creationId="{ADEC820A-69AA-FE3A-C52A-E4FB9BB572CD}"/>
          </ac:spMkLst>
        </pc:spChg>
        <pc:spChg chg="add mod">
          <ac:chgData name="Deyanira Rodriguez" userId="S::deyanira.rodriguez@ama-inc.com::16e52673-30a6-48b1-b741-714ae4f0fa18" providerId="AD" clId="Web-{CB7138B7-CE32-A280-4DB4-94E0EB7B06E4}" dt="2024-07-18T21:41:07.496" v="196" actId="1076"/>
          <ac:spMkLst>
            <pc:docMk/>
            <pc:sldMk cId="1633453119" sldId="306"/>
            <ac:spMk id="26" creationId="{B8DEEAE4-223D-8317-4740-F6E7DEC6CD4F}"/>
          </ac:spMkLst>
        </pc:spChg>
        <pc:spChg chg="add mod">
          <ac:chgData name="Deyanira Rodriguez" userId="S::deyanira.rodriguez@ama-inc.com::16e52673-30a6-48b1-b741-714ae4f0fa18" providerId="AD" clId="Web-{CB7138B7-CE32-A280-4DB4-94E0EB7B06E4}" dt="2024-07-18T21:41:18.293" v="199" actId="1076"/>
          <ac:spMkLst>
            <pc:docMk/>
            <pc:sldMk cId="1633453119" sldId="306"/>
            <ac:spMk id="27" creationId="{0605665D-7C8B-54F4-B83E-1B12DD988DB5}"/>
          </ac:spMkLst>
        </pc:spChg>
        <pc:spChg chg="add mod">
          <ac:chgData name="Deyanira Rodriguez" userId="S::deyanira.rodriguez@ama-inc.com::16e52673-30a6-48b1-b741-714ae4f0fa18" providerId="AD" clId="Web-{CB7138B7-CE32-A280-4DB4-94E0EB7B06E4}" dt="2024-07-18T21:41:28.731" v="203" actId="1076"/>
          <ac:spMkLst>
            <pc:docMk/>
            <pc:sldMk cId="1633453119" sldId="306"/>
            <ac:spMk id="28" creationId="{E81AB791-A358-1A6A-45C4-AC627B903659}"/>
          </ac:spMkLst>
        </pc:spChg>
        <pc:spChg chg="add mod">
          <ac:chgData name="Deyanira Rodriguez" userId="S::deyanira.rodriguez@ama-inc.com::16e52673-30a6-48b1-b741-714ae4f0fa18" providerId="AD" clId="Web-{CB7138B7-CE32-A280-4DB4-94E0EB7B06E4}" dt="2024-07-18T21:42:04.450" v="215" actId="1076"/>
          <ac:spMkLst>
            <pc:docMk/>
            <pc:sldMk cId="1633453119" sldId="306"/>
            <ac:spMk id="29" creationId="{905ED3DA-0E84-0DD7-5E5A-03DAF01C0D28}"/>
          </ac:spMkLst>
        </pc:spChg>
        <pc:spChg chg="add mod">
          <ac:chgData name="Deyanira Rodriguez" userId="S::deyanira.rodriguez@ama-inc.com::16e52673-30a6-48b1-b741-714ae4f0fa18" providerId="AD" clId="Web-{CB7138B7-CE32-A280-4DB4-94E0EB7B06E4}" dt="2024-07-18T21:41:48.341" v="210" actId="1076"/>
          <ac:spMkLst>
            <pc:docMk/>
            <pc:sldMk cId="1633453119" sldId="306"/>
            <ac:spMk id="30" creationId="{127D3E23-23EA-824D-CAA1-E1AEBDCD1BB4}"/>
          </ac:spMkLst>
        </pc:spChg>
        <pc:spChg chg="add mod">
          <ac:chgData name="Deyanira Rodriguez" userId="S::deyanira.rodriguez@ama-inc.com::16e52673-30a6-48b1-b741-714ae4f0fa18" providerId="AD" clId="Web-{CB7138B7-CE32-A280-4DB4-94E0EB7B06E4}" dt="2024-07-18T21:43:29.515" v="233" actId="1076"/>
          <ac:spMkLst>
            <pc:docMk/>
            <pc:sldMk cId="1633453119" sldId="306"/>
            <ac:spMk id="31" creationId="{D109A375-BE40-9BBC-10C9-32ECEB1BF32B}"/>
          </ac:spMkLst>
        </pc:spChg>
        <pc:picChg chg="add del mod">
          <ac:chgData name="Deyanira Rodriguez" userId="S::deyanira.rodriguez@ama-inc.com::16e52673-30a6-48b1-b741-714ae4f0fa18" providerId="AD" clId="Web-{CB7138B7-CE32-A280-4DB4-94E0EB7B06E4}" dt="2024-07-18T21:34:55.095" v="111"/>
          <ac:picMkLst>
            <pc:docMk/>
            <pc:sldMk cId="1633453119" sldId="306"/>
            <ac:picMk id="3" creationId="{C5416A70-FE08-E49D-584E-C58369975E06}"/>
          </ac:picMkLst>
        </pc:picChg>
        <pc:picChg chg="add del mod">
          <ac:chgData name="Deyanira Rodriguez" userId="S::deyanira.rodriguez@ama-inc.com::16e52673-30a6-48b1-b741-714ae4f0fa18" providerId="AD" clId="Web-{CB7138B7-CE32-A280-4DB4-94E0EB7B06E4}" dt="2024-07-18T21:34:57.548" v="112"/>
          <ac:picMkLst>
            <pc:docMk/>
            <pc:sldMk cId="1633453119" sldId="306"/>
            <ac:picMk id="4" creationId="{DD071A96-0401-DBED-82D0-5F941AEA8933}"/>
          </ac:picMkLst>
        </pc:picChg>
        <pc:picChg chg="add mod ord">
          <ac:chgData name="Deyanira Rodriguez" userId="S::deyanira.rodriguez@ama-inc.com::16e52673-30a6-48b1-b741-714ae4f0fa18" providerId="AD" clId="Web-{CB7138B7-CE32-A280-4DB4-94E0EB7B06E4}" dt="2024-07-18T21:37:11.130" v="128"/>
          <ac:picMkLst>
            <pc:docMk/>
            <pc:sldMk cId="1633453119" sldId="306"/>
            <ac:picMk id="19" creationId="{B4884BFB-96FC-C8E8-2E84-92DFC253F667}"/>
          </ac:picMkLst>
        </pc:picChg>
        <pc:picChg chg="add del mod">
          <ac:chgData name="Deyanira Rodriguez" userId="S::deyanira.rodriguez@ama-inc.com::16e52673-30a6-48b1-b741-714ae4f0fa18" providerId="AD" clId="Web-{CB7138B7-CE32-A280-4DB4-94E0EB7B06E4}" dt="2024-07-18T21:44:03.719" v="234"/>
          <ac:picMkLst>
            <pc:docMk/>
            <pc:sldMk cId="1633453119" sldId="306"/>
            <ac:picMk id="20" creationId="{AFD0C84D-33CF-7F06-1159-8D515B762F63}"/>
          </ac:picMkLst>
        </pc:picChg>
        <pc:picChg chg="del mod">
          <ac:chgData name="Deyanira Rodriguez" userId="S::deyanira.rodriguez@ama-inc.com::16e52673-30a6-48b1-b741-714ae4f0fa18" providerId="AD" clId="Web-{CB7138B7-CE32-A280-4DB4-94E0EB7B06E4}" dt="2024-07-18T21:25:24.735" v="5"/>
          <ac:picMkLst>
            <pc:docMk/>
            <pc:sldMk cId="1633453119" sldId="306"/>
            <ac:picMk id="72" creationId="{AC7FAD58-6F56-CF20-2B2A-ED7E35296B27}"/>
          </ac:picMkLst>
        </pc:picChg>
      </pc:sldChg>
    </pc:docChg>
  </pc:docChgLst>
  <pc:docChgLst>
    <pc:chgData name="Brenna R. Bruffey" userId="S::brenna.r.bruffey@ama-inc.com::3c6e92b4-bc09-470b-abbc-9e397d662ced" providerId="AD" clId="Web-{672C9B2E-D9F0-C483-E704-E7FDE8BD94CF}"/>
    <pc:docChg chg="modSld">
      <pc:chgData name="Brenna R. Bruffey" userId="S::brenna.r.bruffey@ama-inc.com::3c6e92b4-bc09-470b-abbc-9e397d662ced" providerId="AD" clId="Web-{672C9B2E-D9F0-C483-E704-E7FDE8BD94CF}" dt="2024-07-11T19:52:57.682" v="4"/>
      <pc:docMkLst>
        <pc:docMk/>
      </pc:docMkLst>
      <pc:sldChg chg="delSp">
        <pc:chgData name="Brenna R. Bruffey" userId="S::brenna.r.bruffey@ama-inc.com::3c6e92b4-bc09-470b-abbc-9e397d662ced" providerId="AD" clId="Web-{672C9B2E-D9F0-C483-E704-E7FDE8BD94CF}" dt="2024-07-11T19:52:57.682" v="4"/>
        <pc:sldMkLst>
          <pc:docMk/>
          <pc:sldMk cId="3910399829" sldId="275"/>
        </pc:sldMkLst>
        <pc:spChg chg="topLvl">
          <ac:chgData name="Brenna R. Bruffey" userId="S::brenna.r.bruffey@ama-inc.com::3c6e92b4-bc09-470b-abbc-9e397d662ced" providerId="AD" clId="Web-{672C9B2E-D9F0-C483-E704-E7FDE8BD94CF}" dt="2024-07-11T19:52:57.682" v="4"/>
          <ac:spMkLst>
            <pc:docMk/>
            <pc:sldMk cId="3910399829" sldId="275"/>
            <ac:spMk id="52" creationId="{117F3CB2-E4EA-CC74-2866-61954A8AD38A}"/>
          </ac:spMkLst>
        </pc:spChg>
        <pc:grpChg chg="topLvl">
          <ac:chgData name="Brenna R. Bruffey" userId="S::brenna.r.bruffey@ama-inc.com::3c6e92b4-bc09-470b-abbc-9e397d662ced" providerId="AD" clId="Web-{672C9B2E-D9F0-C483-E704-E7FDE8BD94CF}" dt="2024-07-11T19:52:57.682" v="4"/>
          <ac:grpSpMkLst>
            <pc:docMk/>
            <pc:sldMk cId="3910399829" sldId="275"/>
            <ac:grpSpMk id="55" creationId="{0F2AF2A4-DD85-16DC-98FA-B2A22C7709CF}"/>
          </ac:grpSpMkLst>
        </pc:grpChg>
        <pc:grpChg chg="topLvl">
          <ac:chgData name="Brenna R. Bruffey" userId="S::brenna.r.bruffey@ama-inc.com::3c6e92b4-bc09-470b-abbc-9e397d662ced" providerId="AD" clId="Web-{672C9B2E-D9F0-C483-E704-E7FDE8BD94CF}" dt="2024-07-11T19:52:57.682" v="4"/>
          <ac:grpSpMkLst>
            <pc:docMk/>
            <pc:sldMk cId="3910399829" sldId="275"/>
            <ac:grpSpMk id="58" creationId="{C131A2CF-42B3-B755-F15D-016E9F22F7BC}"/>
          </ac:grpSpMkLst>
        </pc:grpChg>
        <pc:grpChg chg="topLvl">
          <ac:chgData name="Brenna R. Bruffey" userId="S::brenna.r.bruffey@ama-inc.com::3c6e92b4-bc09-470b-abbc-9e397d662ced" providerId="AD" clId="Web-{672C9B2E-D9F0-C483-E704-E7FDE8BD94CF}" dt="2024-07-11T19:52:57.682" v="4"/>
          <ac:grpSpMkLst>
            <pc:docMk/>
            <pc:sldMk cId="3910399829" sldId="275"/>
            <ac:grpSpMk id="61" creationId="{24B81727-56FE-6245-9771-935F85DDF5C5}"/>
          </ac:grpSpMkLst>
        </pc:grpChg>
        <pc:grpChg chg="topLvl">
          <ac:chgData name="Brenna R. Bruffey" userId="S::brenna.r.bruffey@ama-inc.com::3c6e92b4-bc09-470b-abbc-9e397d662ced" providerId="AD" clId="Web-{672C9B2E-D9F0-C483-E704-E7FDE8BD94CF}" dt="2024-07-11T19:52:57.682" v="4"/>
          <ac:grpSpMkLst>
            <pc:docMk/>
            <pc:sldMk cId="3910399829" sldId="275"/>
            <ac:grpSpMk id="64" creationId="{2FE3AE22-857E-D962-FDE4-0D53C51FF46B}"/>
          </ac:grpSpMkLst>
        </pc:grpChg>
        <pc:grpChg chg="topLvl">
          <ac:chgData name="Brenna R. Bruffey" userId="S::brenna.r.bruffey@ama-inc.com::3c6e92b4-bc09-470b-abbc-9e397d662ced" providerId="AD" clId="Web-{672C9B2E-D9F0-C483-E704-E7FDE8BD94CF}" dt="2024-07-11T19:52:57.682" v="4"/>
          <ac:grpSpMkLst>
            <pc:docMk/>
            <pc:sldMk cId="3910399829" sldId="275"/>
            <ac:grpSpMk id="67" creationId="{8AFA869B-4F62-F4B6-50E0-6FC639D7637E}"/>
          </ac:grpSpMkLst>
        </pc:grpChg>
        <pc:grpChg chg="topLvl">
          <ac:chgData name="Brenna R. Bruffey" userId="S::brenna.r.bruffey@ama-inc.com::3c6e92b4-bc09-470b-abbc-9e397d662ced" providerId="AD" clId="Web-{672C9B2E-D9F0-C483-E704-E7FDE8BD94CF}" dt="2024-07-11T19:52:57.682" v="4"/>
          <ac:grpSpMkLst>
            <pc:docMk/>
            <pc:sldMk cId="3910399829" sldId="275"/>
            <ac:grpSpMk id="70" creationId="{8FCBDB2A-8A4F-18DB-08AD-8894169DD6B2}"/>
          </ac:grpSpMkLst>
        </pc:grpChg>
        <pc:grpChg chg="topLvl">
          <ac:chgData name="Brenna R. Bruffey" userId="S::brenna.r.bruffey@ama-inc.com::3c6e92b4-bc09-470b-abbc-9e397d662ced" providerId="AD" clId="Web-{672C9B2E-D9F0-C483-E704-E7FDE8BD94CF}" dt="2024-07-11T19:52:57.682" v="4"/>
          <ac:grpSpMkLst>
            <pc:docMk/>
            <pc:sldMk cId="3910399829" sldId="275"/>
            <ac:grpSpMk id="73" creationId="{E223AFEB-1E76-24D1-A346-BA6B87EF29C4}"/>
          </ac:grpSpMkLst>
        </pc:grpChg>
        <pc:grpChg chg="topLvl">
          <ac:chgData name="Brenna R. Bruffey" userId="S::brenna.r.bruffey@ama-inc.com::3c6e92b4-bc09-470b-abbc-9e397d662ced" providerId="AD" clId="Web-{672C9B2E-D9F0-C483-E704-E7FDE8BD94CF}" dt="2024-07-11T19:52:57.682" v="4"/>
          <ac:grpSpMkLst>
            <pc:docMk/>
            <pc:sldMk cId="3910399829" sldId="275"/>
            <ac:grpSpMk id="76" creationId="{AFA51D7D-D0BE-61CD-8565-007F49EA9696}"/>
          </ac:grpSpMkLst>
        </pc:grpChg>
        <pc:grpChg chg="topLvl">
          <ac:chgData name="Brenna R. Bruffey" userId="S::brenna.r.bruffey@ama-inc.com::3c6e92b4-bc09-470b-abbc-9e397d662ced" providerId="AD" clId="Web-{672C9B2E-D9F0-C483-E704-E7FDE8BD94CF}" dt="2024-07-11T19:52:57.682" v="4"/>
          <ac:grpSpMkLst>
            <pc:docMk/>
            <pc:sldMk cId="3910399829" sldId="275"/>
            <ac:grpSpMk id="79" creationId="{A6773004-FBD9-629A-C92F-3F7C653A6CAE}"/>
          </ac:grpSpMkLst>
        </pc:grpChg>
        <pc:grpChg chg="topLvl">
          <ac:chgData name="Brenna R. Bruffey" userId="S::brenna.r.bruffey@ama-inc.com::3c6e92b4-bc09-470b-abbc-9e397d662ced" providerId="AD" clId="Web-{672C9B2E-D9F0-C483-E704-E7FDE8BD94CF}" dt="2024-07-11T19:52:57.682" v="4"/>
          <ac:grpSpMkLst>
            <pc:docMk/>
            <pc:sldMk cId="3910399829" sldId="275"/>
            <ac:grpSpMk id="82" creationId="{B0F95E29-883A-24F5-7D9C-67D5F9F86DBF}"/>
          </ac:grpSpMkLst>
        </pc:grpChg>
        <pc:grpChg chg="topLvl">
          <ac:chgData name="Brenna R. Bruffey" userId="S::brenna.r.bruffey@ama-inc.com::3c6e92b4-bc09-470b-abbc-9e397d662ced" providerId="AD" clId="Web-{672C9B2E-D9F0-C483-E704-E7FDE8BD94CF}" dt="2024-07-11T19:52:57.682" v="4"/>
          <ac:grpSpMkLst>
            <pc:docMk/>
            <pc:sldMk cId="3910399829" sldId="275"/>
            <ac:grpSpMk id="85" creationId="{42471230-1DA9-966E-D0E1-DA6E91EBAD2E}"/>
          </ac:grpSpMkLst>
        </pc:grpChg>
        <pc:grpChg chg="topLvl">
          <ac:chgData name="Brenna R. Bruffey" userId="S::brenna.r.bruffey@ama-inc.com::3c6e92b4-bc09-470b-abbc-9e397d662ced" providerId="AD" clId="Web-{672C9B2E-D9F0-C483-E704-E7FDE8BD94CF}" dt="2024-07-11T19:52:57.682" v="4"/>
          <ac:grpSpMkLst>
            <pc:docMk/>
            <pc:sldMk cId="3910399829" sldId="275"/>
            <ac:grpSpMk id="88" creationId="{AFFE9E61-4653-92FD-8D71-41A7CEB82F4C}"/>
          </ac:grpSpMkLst>
        </pc:grpChg>
        <pc:grpChg chg="topLvl">
          <ac:chgData name="Brenna R. Bruffey" userId="S::brenna.r.bruffey@ama-inc.com::3c6e92b4-bc09-470b-abbc-9e397d662ced" providerId="AD" clId="Web-{672C9B2E-D9F0-C483-E704-E7FDE8BD94CF}" dt="2024-07-11T19:52:57.682" v="4"/>
          <ac:grpSpMkLst>
            <pc:docMk/>
            <pc:sldMk cId="3910399829" sldId="275"/>
            <ac:grpSpMk id="91" creationId="{3B0598FC-39FE-C049-5FE1-59ED10482B74}"/>
          </ac:grpSpMkLst>
        </pc:grpChg>
        <pc:grpChg chg="topLvl">
          <ac:chgData name="Brenna R. Bruffey" userId="S::brenna.r.bruffey@ama-inc.com::3c6e92b4-bc09-470b-abbc-9e397d662ced" providerId="AD" clId="Web-{672C9B2E-D9F0-C483-E704-E7FDE8BD94CF}" dt="2024-07-11T19:52:57.682" v="4"/>
          <ac:grpSpMkLst>
            <pc:docMk/>
            <pc:sldMk cId="3910399829" sldId="275"/>
            <ac:grpSpMk id="94" creationId="{98AF90E8-E16D-3CAD-498A-F6589A60BADF}"/>
          </ac:grpSpMkLst>
        </pc:grpChg>
        <pc:grpChg chg="topLvl">
          <ac:chgData name="Brenna R. Bruffey" userId="S::brenna.r.bruffey@ama-inc.com::3c6e92b4-bc09-470b-abbc-9e397d662ced" providerId="AD" clId="Web-{672C9B2E-D9F0-C483-E704-E7FDE8BD94CF}" dt="2024-07-11T19:52:57.682" v="4"/>
          <ac:grpSpMkLst>
            <pc:docMk/>
            <pc:sldMk cId="3910399829" sldId="275"/>
            <ac:grpSpMk id="97" creationId="{4BD21306-745A-9776-E8F1-84B06544C064}"/>
          </ac:grpSpMkLst>
        </pc:grpChg>
        <pc:grpChg chg="del">
          <ac:chgData name="Brenna R. Bruffey" userId="S::brenna.r.bruffey@ama-inc.com::3c6e92b4-bc09-470b-abbc-9e397d662ced" providerId="AD" clId="Web-{672C9B2E-D9F0-C483-E704-E7FDE8BD94CF}" dt="2024-07-11T19:52:57.682" v="4"/>
          <ac:grpSpMkLst>
            <pc:docMk/>
            <pc:sldMk cId="3910399829" sldId="275"/>
            <ac:grpSpMk id="100" creationId="{B6099179-C9F4-0C6E-8A16-8320FA1B061B}"/>
          </ac:grpSpMkLst>
        </pc:grpChg>
      </pc:sldChg>
      <pc:sldChg chg="modNotes">
        <pc:chgData name="Brenna R. Bruffey" userId="S::brenna.r.bruffey@ama-inc.com::3c6e92b4-bc09-470b-abbc-9e397d662ced" providerId="AD" clId="Web-{672C9B2E-D9F0-C483-E704-E7FDE8BD94CF}" dt="2024-07-11T18:44:56.266" v="3"/>
        <pc:sldMkLst>
          <pc:docMk/>
          <pc:sldMk cId="3319641032" sldId="281"/>
        </pc:sldMkLst>
      </pc:sldChg>
    </pc:docChg>
  </pc:docChgLst>
  <pc:docChgLst>
    <pc:chgData name="Brenna R. Bruffey" userId="S::brenna.r.bruffey@ama-inc.com::3c6e92b4-bc09-470b-abbc-9e397d662ced" providerId="AD" clId="Web-{3B4F2F04-8D1B-CCB1-D463-111938AF1918}"/>
    <pc:docChg chg="modSld">
      <pc:chgData name="Brenna R. Bruffey" userId="S::brenna.r.bruffey@ama-inc.com::3c6e92b4-bc09-470b-abbc-9e397d662ced" providerId="AD" clId="Web-{3B4F2F04-8D1B-CCB1-D463-111938AF1918}" dt="2024-07-11T13:56:27.941" v="973"/>
      <pc:docMkLst>
        <pc:docMk/>
      </pc:docMkLst>
      <pc:sldChg chg="addSp modSp modNotes">
        <pc:chgData name="Brenna R. Bruffey" userId="S::brenna.r.bruffey@ama-inc.com::3c6e92b4-bc09-470b-abbc-9e397d662ced" providerId="AD" clId="Web-{3B4F2F04-8D1B-CCB1-D463-111938AF1918}" dt="2024-07-11T13:56:27.941" v="973"/>
        <pc:sldMkLst>
          <pc:docMk/>
          <pc:sldMk cId="3910399829" sldId="275"/>
        </pc:sldMkLst>
        <pc:spChg chg="add mod">
          <ac:chgData name="Brenna R. Bruffey" userId="S::brenna.r.bruffey@ama-inc.com::3c6e92b4-bc09-470b-abbc-9e397d662ced" providerId="AD" clId="Web-{3B4F2F04-8D1B-CCB1-D463-111938AF1918}" dt="2024-07-10T20:41:12.908" v="961" actId="1076"/>
          <ac:spMkLst>
            <pc:docMk/>
            <pc:sldMk cId="3910399829" sldId="275"/>
            <ac:spMk id="8" creationId="{E19011C3-C5EE-D35D-3069-92A698B050B1}"/>
          </ac:spMkLst>
        </pc:spChg>
        <pc:spChg chg="add mod">
          <ac:chgData name="Brenna R. Bruffey" userId="S::brenna.r.bruffey@ama-inc.com::3c6e92b4-bc09-470b-abbc-9e397d662ced" providerId="AD" clId="Web-{3B4F2F04-8D1B-CCB1-D463-111938AF1918}" dt="2024-07-10T20:41:12.908" v="962" actId="1076"/>
          <ac:spMkLst>
            <pc:docMk/>
            <pc:sldMk cId="3910399829" sldId="275"/>
            <ac:spMk id="10" creationId="{7367544D-22CB-2E51-0328-B768250DFC0C}"/>
          </ac:spMkLst>
        </pc:spChg>
        <pc:picChg chg="add mod modCrop">
          <ac:chgData name="Brenna R. Bruffey" userId="S::brenna.r.bruffey@ama-inc.com::3c6e92b4-bc09-470b-abbc-9e397d662ced" providerId="AD" clId="Web-{3B4F2F04-8D1B-CCB1-D463-111938AF1918}" dt="2024-07-11T13:56:27.941" v="973"/>
          <ac:picMkLst>
            <pc:docMk/>
            <pc:sldMk cId="3910399829" sldId="275"/>
            <ac:picMk id="7" creationId="{4A1FC68C-9771-8FF2-7772-A17081E1E320}"/>
          </ac:picMkLst>
        </pc:picChg>
      </pc:sldChg>
      <pc:sldChg chg="addSp delSp modSp modNotes">
        <pc:chgData name="Brenna R. Bruffey" userId="S::brenna.r.bruffey@ama-inc.com::3c6e92b4-bc09-470b-abbc-9e397d662ced" providerId="AD" clId="Web-{3B4F2F04-8D1B-CCB1-D463-111938AF1918}" dt="2024-07-10T20:40:31.266" v="956" actId="1076"/>
        <pc:sldMkLst>
          <pc:docMk/>
          <pc:sldMk cId="4053677407" sldId="292"/>
        </pc:sldMkLst>
        <pc:spChg chg="add mod">
          <ac:chgData name="Brenna R. Bruffey" userId="S::brenna.r.bruffey@ama-inc.com::3c6e92b4-bc09-470b-abbc-9e397d662ced" providerId="AD" clId="Web-{3B4F2F04-8D1B-CCB1-D463-111938AF1918}" dt="2024-07-10T19:53:49.389" v="422" actId="20577"/>
          <ac:spMkLst>
            <pc:docMk/>
            <pc:sldMk cId="4053677407" sldId="292"/>
            <ac:spMk id="3" creationId="{0DE05AF3-7773-E9E1-89CF-9F6C2E2E5443}"/>
          </ac:spMkLst>
        </pc:spChg>
        <pc:spChg chg="add mod">
          <ac:chgData name="Brenna R. Bruffey" userId="S::brenna.r.bruffey@ama-inc.com::3c6e92b4-bc09-470b-abbc-9e397d662ced" providerId="AD" clId="Web-{3B4F2F04-8D1B-CCB1-D463-111938AF1918}" dt="2024-07-10T20:40:31.266" v="955" actId="1076"/>
          <ac:spMkLst>
            <pc:docMk/>
            <pc:sldMk cId="4053677407" sldId="292"/>
            <ac:spMk id="6" creationId="{F34F14D2-4326-8F63-9CD6-4E7B2F42527D}"/>
          </ac:spMkLst>
        </pc:spChg>
        <pc:spChg chg="add mod">
          <ac:chgData name="Brenna R. Bruffey" userId="S::brenna.r.bruffey@ama-inc.com::3c6e92b4-bc09-470b-abbc-9e397d662ced" providerId="AD" clId="Web-{3B4F2F04-8D1B-CCB1-D463-111938AF1918}" dt="2024-07-10T20:40:31.266" v="956" actId="1076"/>
          <ac:spMkLst>
            <pc:docMk/>
            <pc:sldMk cId="4053677407" sldId="292"/>
            <ac:spMk id="8" creationId="{CA00E46E-2FC0-EEE3-1386-622236B2C4F0}"/>
          </ac:spMkLst>
        </pc:spChg>
        <pc:spChg chg="mod topLvl">
          <ac:chgData name="Brenna R. Bruffey" userId="S::brenna.r.bruffey@ama-inc.com::3c6e92b4-bc09-470b-abbc-9e397d662ced" providerId="AD" clId="Web-{3B4F2F04-8D1B-CCB1-D463-111938AF1918}" dt="2024-07-10T19:45:36.184" v="239" actId="1076"/>
          <ac:spMkLst>
            <pc:docMk/>
            <pc:sldMk cId="4053677407" sldId="292"/>
            <ac:spMk id="27" creationId="{282A013A-A1F8-6A36-ED93-1D255EEAF1A0}"/>
          </ac:spMkLst>
        </pc:spChg>
        <pc:grpChg chg="add mod">
          <ac:chgData name="Brenna R. Bruffey" userId="S::brenna.r.bruffey@ama-inc.com::3c6e92b4-bc09-470b-abbc-9e397d662ced" providerId="AD" clId="Web-{3B4F2F04-8D1B-CCB1-D463-111938AF1918}" dt="2024-07-10T19:45:42.715" v="240" actId="1076"/>
          <ac:grpSpMkLst>
            <pc:docMk/>
            <pc:sldMk cId="4053677407" sldId="292"/>
            <ac:grpSpMk id="2" creationId="{F46C3548-F78A-CBF9-95D4-C9C7F94A5CDF}"/>
          </ac:grpSpMkLst>
        </pc:grpChg>
        <pc:grpChg chg="mod topLvl">
          <ac:chgData name="Brenna R. Bruffey" userId="S::brenna.r.bruffey@ama-inc.com::3c6e92b4-bc09-470b-abbc-9e397d662ced" providerId="AD" clId="Web-{3B4F2F04-8D1B-CCB1-D463-111938AF1918}" dt="2024-07-10T19:20:06.262" v="163" actId="1076"/>
          <ac:grpSpMkLst>
            <pc:docMk/>
            <pc:sldMk cId="4053677407" sldId="292"/>
            <ac:grpSpMk id="26" creationId="{DABAB755-7943-E649-8B2B-7F94E7713011}"/>
          </ac:grpSpMkLst>
        </pc:grpChg>
        <pc:grpChg chg="del mod">
          <ac:chgData name="Brenna R. Bruffey" userId="S::brenna.r.bruffey@ama-inc.com::3c6e92b4-bc09-470b-abbc-9e397d662ced" providerId="AD" clId="Web-{3B4F2F04-8D1B-CCB1-D463-111938AF1918}" dt="2024-07-10T19:19:24.261" v="160"/>
          <ac:grpSpMkLst>
            <pc:docMk/>
            <pc:sldMk cId="4053677407" sldId="292"/>
            <ac:grpSpMk id="49" creationId="{4A756669-B075-339E-974B-F1C435575E41}"/>
          </ac:grpSpMkLst>
        </pc:grpChg>
        <pc:grpChg chg="del">
          <ac:chgData name="Brenna R. Bruffey" userId="S::brenna.r.bruffey@ama-inc.com::3c6e92b4-bc09-470b-abbc-9e397d662ced" providerId="AD" clId="Web-{3B4F2F04-8D1B-CCB1-D463-111938AF1918}" dt="2024-07-10T19:44:47.463" v="228"/>
          <ac:grpSpMkLst>
            <pc:docMk/>
            <pc:sldMk cId="4053677407" sldId="292"/>
            <ac:grpSpMk id="76" creationId="{94B3D181-0B9B-9A90-117A-B292780E2F31}"/>
          </ac:grpSpMkLst>
        </pc:grpChg>
        <pc:grpChg chg="mod">
          <ac:chgData name="Brenna R. Bruffey" userId="S::brenna.r.bruffey@ama-inc.com::3c6e92b4-bc09-470b-abbc-9e397d662ced" providerId="AD" clId="Web-{3B4F2F04-8D1B-CCB1-D463-111938AF1918}" dt="2024-07-10T19:45:29.559" v="237" actId="1076"/>
          <ac:grpSpMkLst>
            <pc:docMk/>
            <pc:sldMk cId="4053677407" sldId="292"/>
            <ac:grpSpMk id="78" creationId="{F7C04691-F65F-9164-E71A-1266AFAFB545}"/>
          </ac:grpSpMkLst>
        </pc:grpChg>
        <pc:graphicFrameChg chg="add del mod">
          <ac:chgData name="Brenna R. Bruffey" userId="S::brenna.r.bruffey@ama-inc.com::3c6e92b4-bc09-470b-abbc-9e397d662ced" providerId="AD" clId="Web-{3B4F2F04-8D1B-CCB1-D463-111938AF1918}" dt="2024-07-10T19:51:04.930" v="334"/>
          <ac:graphicFrameMkLst>
            <pc:docMk/>
            <pc:sldMk cId="4053677407" sldId="292"/>
            <ac:graphicFrameMk id="6" creationId="{39C8CF52-3943-C23A-0F85-FA1072CC654A}"/>
          </ac:graphicFrameMkLst>
        </pc:graphicFrameChg>
        <pc:picChg chg="mod">
          <ac:chgData name="Brenna R. Bruffey" userId="S::brenna.r.bruffey@ama-inc.com::3c6e92b4-bc09-470b-abbc-9e397d662ced" providerId="AD" clId="Web-{3B4F2F04-8D1B-CCB1-D463-111938AF1918}" dt="2024-07-10T19:45:29.512" v="236" actId="1076"/>
          <ac:picMkLst>
            <pc:docMk/>
            <pc:sldMk cId="4053677407" sldId="292"/>
            <ac:picMk id="51" creationId="{36209F48-9082-8B58-BBBF-6806A57B9797}"/>
          </ac:picMkLst>
        </pc:picChg>
      </pc:sldChg>
    </pc:docChg>
  </pc:docChgLst>
  <pc:docChgLst>
    <pc:chgData name="Hall, Maya L. (ARC-SGE)[RSES]" userId="6eb6dae4-cbed-4cab-a988-77ed971457c5" providerId="ADAL" clId="{28F5628E-D5A6-4D0C-ACDE-0E8E993D10E2}"/>
    <pc:docChg chg="custSel modSld">
      <pc:chgData name="Hall, Maya L. (ARC-SGE)[RSES]" userId="6eb6dae4-cbed-4cab-a988-77ed971457c5" providerId="ADAL" clId="{28F5628E-D5A6-4D0C-ACDE-0E8E993D10E2}" dt="2024-07-25T02:44:50.096" v="4"/>
      <pc:docMkLst>
        <pc:docMk/>
      </pc:docMkLst>
      <pc:sldChg chg="addSp delSp modSp mod">
        <pc:chgData name="Hall, Maya L. (ARC-SGE)[RSES]" userId="6eb6dae4-cbed-4cab-a988-77ed971457c5" providerId="ADAL" clId="{28F5628E-D5A6-4D0C-ACDE-0E8E993D10E2}" dt="2024-07-25T02:44:50.096" v="4"/>
        <pc:sldMkLst>
          <pc:docMk/>
          <pc:sldMk cId="364769303" sldId="299"/>
        </pc:sldMkLst>
        <pc:spChg chg="mod">
          <ac:chgData name="Hall, Maya L. (ARC-SGE)[RSES]" userId="6eb6dae4-cbed-4cab-a988-77ed971457c5" providerId="ADAL" clId="{28F5628E-D5A6-4D0C-ACDE-0E8E993D10E2}" dt="2024-07-25T02:44:47.383" v="2" actId="6549"/>
          <ac:spMkLst>
            <pc:docMk/>
            <pc:sldMk cId="364769303" sldId="299"/>
            <ac:spMk id="3" creationId="{9E43959F-1372-CFE6-59B3-4334A7B7BEEC}"/>
          </ac:spMkLst>
        </pc:spChg>
        <pc:spChg chg="mod">
          <ac:chgData name="Hall, Maya L. (ARC-SGE)[RSES]" userId="6eb6dae4-cbed-4cab-a988-77ed971457c5" providerId="ADAL" clId="{28F5628E-D5A6-4D0C-ACDE-0E8E993D10E2}" dt="2024-07-25T02:44:50.096" v="4"/>
          <ac:spMkLst>
            <pc:docMk/>
            <pc:sldMk cId="364769303" sldId="299"/>
            <ac:spMk id="12" creationId="{D11D44FC-C43D-5FCF-8E1B-591815D6A47F}"/>
          </ac:spMkLst>
        </pc:spChg>
        <pc:spChg chg="mod">
          <ac:chgData name="Hall, Maya L. (ARC-SGE)[RSES]" userId="6eb6dae4-cbed-4cab-a988-77ed971457c5" providerId="ADAL" clId="{28F5628E-D5A6-4D0C-ACDE-0E8E993D10E2}" dt="2024-07-25T02:44:50.096" v="4"/>
          <ac:spMkLst>
            <pc:docMk/>
            <pc:sldMk cId="364769303" sldId="299"/>
            <ac:spMk id="13" creationId="{A7A7E469-7FCF-A11D-A0EB-6369C8799416}"/>
          </ac:spMkLst>
        </pc:spChg>
        <pc:spChg chg="mod">
          <ac:chgData name="Hall, Maya L. (ARC-SGE)[RSES]" userId="6eb6dae4-cbed-4cab-a988-77ed971457c5" providerId="ADAL" clId="{28F5628E-D5A6-4D0C-ACDE-0E8E993D10E2}" dt="2024-07-25T02:44:50.096" v="4"/>
          <ac:spMkLst>
            <pc:docMk/>
            <pc:sldMk cId="364769303" sldId="299"/>
            <ac:spMk id="14" creationId="{D304E263-7C8B-E59B-17AB-AA3D697C6393}"/>
          </ac:spMkLst>
        </pc:spChg>
        <pc:spChg chg="mod">
          <ac:chgData name="Hall, Maya L. (ARC-SGE)[RSES]" userId="6eb6dae4-cbed-4cab-a988-77ed971457c5" providerId="ADAL" clId="{28F5628E-D5A6-4D0C-ACDE-0E8E993D10E2}" dt="2024-07-25T02:44:50.096" v="4"/>
          <ac:spMkLst>
            <pc:docMk/>
            <pc:sldMk cId="364769303" sldId="299"/>
            <ac:spMk id="15" creationId="{04C820BC-435E-5D62-DA3F-C28F030530F4}"/>
          </ac:spMkLst>
        </pc:spChg>
        <pc:spChg chg="mod">
          <ac:chgData name="Hall, Maya L. (ARC-SGE)[RSES]" userId="6eb6dae4-cbed-4cab-a988-77ed971457c5" providerId="ADAL" clId="{28F5628E-D5A6-4D0C-ACDE-0E8E993D10E2}" dt="2024-07-25T02:44:50.096" v="4"/>
          <ac:spMkLst>
            <pc:docMk/>
            <pc:sldMk cId="364769303" sldId="299"/>
            <ac:spMk id="16" creationId="{ED3A854F-4D07-072B-33FC-E362410069B4}"/>
          </ac:spMkLst>
        </pc:spChg>
        <pc:spChg chg="mod">
          <ac:chgData name="Hall, Maya L. (ARC-SGE)[RSES]" userId="6eb6dae4-cbed-4cab-a988-77ed971457c5" providerId="ADAL" clId="{28F5628E-D5A6-4D0C-ACDE-0E8E993D10E2}" dt="2024-07-25T02:44:50.096" v="4"/>
          <ac:spMkLst>
            <pc:docMk/>
            <pc:sldMk cId="364769303" sldId="299"/>
            <ac:spMk id="17" creationId="{240B86C4-F22D-97F7-471C-992DF8B031C6}"/>
          </ac:spMkLst>
        </pc:spChg>
        <pc:spChg chg="mod">
          <ac:chgData name="Hall, Maya L. (ARC-SGE)[RSES]" userId="6eb6dae4-cbed-4cab-a988-77ed971457c5" providerId="ADAL" clId="{28F5628E-D5A6-4D0C-ACDE-0E8E993D10E2}" dt="2024-07-25T02:44:50.096" v="4"/>
          <ac:spMkLst>
            <pc:docMk/>
            <pc:sldMk cId="364769303" sldId="299"/>
            <ac:spMk id="18" creationId="{CD767F84-74F6-EE46-7813-B1EF24EEFF7E}"/>
          </ac:spMkLst>
        </pc:spChg>
        <pc:spChg chg="mod">
          <ac:chgData name="Hall, Maya L. (ARC-SGE)[RSES]" userId="6eb6dae4-cbed-4cab-a988-77ed971457c5" providerId="ADAL" clId="{28F5628E-D5A6-4D0C-ACDE-0E8E993D10E2}" dt="2024-07-25T02:44:50.096" v="4"/>
          <ac:spMkLst>
            <pc:docMk/>
            <pc:sldMk cId="364769303" sldId="299"/>
            <ac:spMk id="19" creationId="{5E1D1157-B706-5699-4DC4-47932847C029}"/>
          </ac:spMkLst>
        </pc:spChg>
        <pc:spChg chg="mod">
          <ac:chgData name="Hall, Maya L. (ARC-SGE)[RSES]" userId="6eb6dae4-cbed-4cab-a988-77ed971457c5" providerId="ADAL" clId="{28F5628E-D5A6-4D0C-ACDE-0E8E993D10E2}" dt="2024-07-25T02:44:50.096" v="4"/>
          <ac:spMkLst>
            <pc:docMk/>
            <pc:sldMk cId="364769303" sldId="299"/>
            <ac:spMk id="20" creationId="{BCB8F8FE-3B0D-2470-FB4F-3FD1ABC3F303}"/>
          </ac:spMkLst>
        </pc:spChg>
        <pc:spChg chg="mod">
          <ac:chgData name="Hall, Maya L. (ARC-SGE)[RSES]" userId="6eb6dae4-cbed-4cab-a988-77ed971457c5" providerId="ADAL" clId="{28F5628E-D5A6-4D0C-ACDE-0E8E993D10E2}" dt="2024-07-25T02:44:50.096" v="4"/>
          <ac:spMkLst>
            <pc:docMk/>
            <pc:sldMk cId="364769303" sldId="299"/>
            <ac:spMk id="21" creationId="{1263431A-5034-DE92-3791-C987799CB45B}"/>
          </ac:spMkLst>
        </pc:spChg>
        <pc:spChg chg="mod">
          <ac:chgData name="Hall, Maya L. (ARC-SGE)[RSES]" userId="6eb6dae4-cbed-4cab-a988-77ed971457c5" providerId="ADAL" clId="{28F5628E-D5A6-4D0C-ACDE-0E8E993D10E2}" dt="2024-07-25T02:44:50.096" v="4"/>
          <ac:spMkLst>
            <pc:docMk/>
            <pc:sldMk cId="364769303" sldId="299"/>
            <ac:spMk id="28" creationId="{931A23C7-8C42-CC43-1C50-5266DDF3A5CC}"/>
          </ac:spMkLst>
        </pc:spChg>
        <pc:spChg chg="mod">
          <ac:chgData name="Hall, Maya L. (ARC-SGE)[RSES]" userId="6eb6dae4-cbed-4cab-a988-77ed971457c5" providerId="ADAL" clId="{28F5628E-D5A6-4D0C-ACDE-0E8E993D10E2}" dt="2024-07-25T02:44:50.096" v="4"/>
          <ac:spMkLst>
            <pc:docMk/>
            <pc:sldMk cId="364769303" sldId="299"/>
            <ac:spMk id="31" creationId="{235B0026-B11E-1FA6-1E6F-0EFA5CB80C77}"/>
          </ac:spMkLst>
        </pc:spChg>
        <pc:spChg chg="mod">
          <ac:chgData name="Hall, Maya L. (ARC-SGE)[RSES]" userId="6eb6dae4-cbed-4cab-a988-77ed971457c5" providerId="ADAL" clId="{28F5628E-D5A6-4D0C-ACDE-0E8E993D10E2}" dt="2024-07-25T02:44:50.096" v="4"/>
          <ac:spMkLst>
            <pc:docMk/>
            <pc:sldMk cId="364769303" sldId="299"/>
            <ac:spMk id="36" creationId="{84036786-7368-E0CE-F748-4492229AB170}"/>
          </ac:spMkLst>
        </pc:spChg>
        <pc:spChg chg="mod">
          <ac:chgData name="Hall, Maya L. (ARC-SGE)[RSES]" userId="6eb6dae4-cbed-4cab-a988-77ed971457c5" providerId="ADAL" clId="{28F5628E-D5A6-4D0C-ACDE-0E8E993D10E2}" dt="2024-07-25T02:44:50.096" v="4"/>
          <ac:spMkLst>
            <pc:docMk/>
            <pc:sldMk cId="364769303" sldId="299"/>
            <ac:spMk id="37" creationId="{C11A5FCC-4930-D7D8-FE10-139B0DEB9783}"/>
          </ac:spMkLst>
        </pc:spChg>
        <pc:spChg chg="mod">
          <ac:chgData name="Hall, Maya L. (ARC-SGE)[RSES]" userId="6eb6dae4-cbed-4cab-a988-77ed971457c5" providerId="ADAL" clId="{28F5628E-D5A6-4D0C-ACDE-0E8E993D10E2}" dt="2024-07-25T02:44:50.096" v="4"/>
          <ac:spMkLst>
            <pc:docMk/>
            <pc:sldMk cId="364769303" sldId="299"/>
            <ac:spMk id="39" creationId="{4DDDFCCB-05BA-B002-4DFB-987B91E2F085}"/>
          </ac:spMkLst>
        </pc:spChg>
        <pc:spChg chg="mod">
          <ac:chgData name="Hall, Maya L. (ARC-SGE)[RSES]" userId="6eb6dae4-cbed-4cab-a988-77ed971457c5" providerId="ADAL" clId="{28F5628E-D5A6-4D0C-ACDE-0E8E993D10E2}" dt="2024-07-25T02:44:50.096" v="4"/>
          <ac:spMkLst>
            <pc:docMk/>
            <pc:sldMk cId="364769303" sldId="299"/>
            <ac:spMk id="40" creationId="{C74B5C52-9023-051F-AA8E-A936592E9131}"/>
          </ac:spMkLst>
        </pc:spChg>
        <pc:spChg chg="mod">
          <ac:chgData name="Hall, Maya L. (ARC-SGE)[RSES]" userId="6eb6dae4-cbed-4cab-a988-77ed971457c5" providerId="ADAL" clId="{28F5628E-D5A6-4D0C-ACDE-0E8E993D10E2}" dt="2024-07-25T02:44:50.096" v="4"/>
          <ac:spMkLst>
            <pc:docMk/>
            <pc:sldMk cId="364769303" sldId="299"/>
            <ac:spMk id="42" creationId="{52941A4F-014F-BA4E-CF65-3550D1C0A059}"/>
          </ac:spMkLst>
        </pc:spChg>
        <pc:spChg chg="mod">
          <ac:chgData name="Hall, Maya L. (ARC-SGE)[RSES]" userId="6eb6dae4-cbed-4cab-a988-77ed971457c5" providerId="ADAL" clId="{28F5628E-D5A6-4D0C-ACDE-0E8E993D10E2}" dt="2024-07-25T02:44:50.096" v="4"/>
          <ac:spMkLst>
            <pc:docMk/>
            <pc:sldMk cId="364769303" sldId="299"/>
            <ac:spMk id="43" creationId="{D3DA4380-22D0-CC20-648B-BC4172C9ECBB}"/>
          </ac:spMkLst>
        </pc:spChg>
        <pc:spChg chg="mod">
          <ac:chgData name="Hall, Maya L. (ARC-SGE)[RSES]" userId="6eb6dae4-cbed-4cab-a988-77ed971457c5" providerId="ADAL" clId="{28F5628E-D5A6-4D0C-ACDE-0E8E993D10E2}" dt="2024-07-25T02:44:50.096" v="4"/>
          <ac:spMkLst>
            <pc:docMk/>
            <pc:sldMk cId="364769303" sldId="299"/>
            <ac:spMk id="45" creationId="{D24972B3-4753-5275-0E12-B18CAF451864}"/>
          </ac:spMkLst>
        </pc:spChg>
        <pc:spChg chg="mod">
          <ac:chgData name="Hall, Maya L. (ARC-SGE)[RSES]" userId="6eb6dae4-cbed-4cab-a988-77ed971457c5" providerId="ADAL" clId="{28F5628E-D5A6-4D0C-ACDE-0E8E993D10E2}" dt="2024-07-25T02:44:50.096" v="4"/>
          <ac:spMkLst>
            <pc:docMk/>
            <pc:sldMk cId="364769303" sldId="299"/>
            <ac:spMk id="47" creationId="{17A69CEB-A1B3-ADC3-7B74-0BAA988ED7D0}"/>
          </ac:spMkLst>
        </pc:spChg>
        <pc:spChg chg="mod">
          <ac:chgData name="Hall, Maya L. (ARC-SGE)[RSES]" userId="6eb6dae4-cbed-4cab-a988-77ed971457c5" providerId="ADAL" clId="{28F5628E-D5A6-4D0C-ACDE-0E8E993D10E2}" dt="2024-07-25T02:44:50.096" v="4"/>
          <ac:spMkLst>
            <pc:docMk/>
            <pc:sldMk cId="364769303" sldId="299"/>
            <ac:spMk id="48" creationId="{AEA3C9B0-0893-E954-1ADE-DBFA4D8F33F6}"/>
          </ac:spMkLst>
        </pc:spChg>
        <pc:spChg chg="mod">
          <ac:chgData name="Hall, Maya L. (ARC-SGE)[RSES]" userId="6eb6dae4-cbed-4cab-a988-77ed971457c5" providerId="ADAL" clId="{28F5628E-D5A6-4D0C-ACDE-0E8E993D10E2}" dt="2024-07-25T02:44:50.096" v="4"/>
          <ac:spMkLst>
            <pc:docMk/>
            <pc:sldMk cId="364769303" sldId="299"/>
            <ac:spMk id="49" creationId="{E58FF842-5A16-05ED-0AF0-0ADEB9783A1D}"/>
          </ac:spMkLst>
        </pc:spChg>
        <pc:spChg chg="mod">
          <ac:chgData name="Hall, Maya L. (ARC-SGE)[RSES]" userId="6eb6dae4-cbed-4cab-a988-77ed971457c5" providerId="ADAL" clId="{28F5628E-D5A6-4D0C-ACDE-0E8E993D10E2}" dt="2024-07-25T02:44:50.096" v="4"/>
          <ac:spMkLst>
            <pc:docMk/>
            <pc:sldMk cId="364769303" sldId="299"/>
            <ac:spMk id="50" creationId="{DB712398-AD28-749A-32E8-6083ED2BC165}"/>
          </ac:spMkLst>
        </pc:spChg>
        <pc:spChg chg="mod">
          <ac:chgData name="Hall, Maya L. (ARC-SGE)[RSES]" userId="6eb6dae4-cbed-4cab-a988-77ed971457c5" providerId="ADAL" clId="{28F5628E-D5A6-4D0C-ACDE-0E8E993D10E2}" dt="2024-07-25T02:44:50.096" v="4"/>
          <ac:spMkLst>
            <pc:docMk/>
            <pc:sldMk cId="364769303" sldId="299"/>
            <ac:spMk id="51" creationId="{6E9056FE-F682-84E3-0E22-2CBD3CA86C77}"/>
          </ac:spMkLst>
        </pc:spChg>
        <pc:spChg chg="add mod">
          <ac:chgData name="Hall, Maya L. (ARC-SGE)[RSES]" userId="6eb6dae4-cbed-4cab-a988-77ed971457c5" providerId="ADAL" clId="{28F5628E-D5A6-4D0C-ACDE-0E8E993D10E2}" dt="2024-07-25T02:44:50.096" v="4"/>
          <ac:spMkLst>
            <pc:docMk/>
            <pc:sldMk cId="364769303" sldId="299"/>
            <ac:spMk id="52" creationId="{34B5556B-F371-BA97-0065-E064584564AD}"/>
          </ac:spMkLst>
        </pc:spChg>
        <pc:grpChg chg="add mod">
          <ac:chgData name="Hall, Maya L. (ARC-SGE)[RSES]" userId="6eb6dae4-cbed-4cab-a988-77ed971457c5" providerId="ADAL" clId="{28F5628E-D5A6-4D0C-ACDE-0E8E993D10E2}" dt="2024-07-25T02:44:50.096" v="4"/>
          <ac:grpSpMkLst>
            <pc:docMk/>
            <pc:sldMk cId="364769303" sldId="299"/>
            <ac:grpSpMk id="6" creationId="{BBAAB2CC-4FA8-8E6B-E130-558948A2D815}"/>
          </ac:grpSpMkLst>
        </pc:grpChg>
        <pc:grpChg chg="mod">
          <ac:chgData name="Hall, Maya L. (ARC-SGE)[RSES]" userId="6eb6dae4-cbed-4cab-a988-77ed971457c5" providerId="ADAL" clId="{28F5628E-D5A6-4D0C-ACDE-0E8E993D10E2}" dt="2024-07-25T02:44:50.096" v="4"/>
          <ac:grpSpMkLst>
            <pc:docMk/>
            <pc:sldMk cId="364769303" sldId="299"/>
            <ac:grpSpMk id="7" creationId="{3807041B-4136-7899-5EB5-8372EE8BC36C}"/>
          </ac:grpSpMkLst>
        </pc:grpChg>
        <pc:grpChg chg="mod">
          <ac:chgData name="Hall, Maya L. (ARC-SGE)[RSES]" userId="6eb6dae4-cbed-4cab-a988-77ed971457c5" providerId="ADAL" clId="{28F5628E-D5A6-4D0C-ACDE-0E8E993D10E2}" dt="2024-07-25T02:44:50.096" v="4"/>
          <ac:grpSpMkLst>
            <pc:docMk/>
            <pc:sldMk cId="364769303" sldId="299"/>
            <ac:grpSpMk id="8" creationId="{AEFC6442-83F5-0B49-AF74-D24875D610ED}"/>
          </ac:grpSpMkLst>
        </pc:grpChg>
        <pc:grpChg chg="mod">
          <ac:chgData name="Hall, Maya L. (ARC-SGE)[RSES]" userId="6eb6dae4-cbed-4cab-a988-77ed971457c5" providerId="ADAL" clId="{28F5628E-D5A6-4D0C-ACDE-0E8E993D10E2}" dt="2024-07-25T02:44:50.096" v="4"/>
          <ac:grpSpMkLst>
            <pc:docMk/>
            <pc:sldMk cId="364769303" sldId="299"/>
            <ac:grpSpMk id="9" creationId="{B562E64E-7EBE-EEC5-1867-39CE194B0B33}"/>
          </ac:grpSpMkLst>
        </pc:grpChg>
        <pc:grpChg chg="mod">
          <ac:chgData name="Hall, Maya L. (ARC-SGE)[RSES]" userId="6eb6dae4-cbed-4cab-a988-77ed971457c5" providerId="ADAL" clId="{28F5628E-D5A6-4D0C-ACDE-0E8E993D10E2}" dt="2024-07-25T02:44:50.096" v="4"/>
          <ac:grpSpMkLst>
            <pc:docMk/>
            <pc:sldMk cId="364769303" sldId="299"/>
            <ac:grpSpMk id="10" creationId="{D5ECB388-2886-EBDA-4807-E79C7C06A5ED}"/>
          </ac:grpSpMkLst>
        </pc:grpChg>
        <pc:grpChg chg="mod">
          <ac:chgData name="Hall, Maya L. (ARC-SGE)[RSES]" userId="6eb6dae4-cbed-4cab-a988-77ed971457c5" providerId="ADAL" clId="{28F5628E-D5A6-4D0C-ACDE-0E8E993D10E2}" dt="2024-07-25T02:44:50.096" v="4"/>
          <ac:grpSpMkLst>
            <pc:docMk/>
            <pc:sldMk cId="364769303" sldId="299"/>
            <ac:grpSpMk id="11" creationId="{00D888F7-3B17-E638-B67E-EEF30731319E}"/>
          </ac:grpSpMkLst>
        </pc:grpChg>
        <pc:grpChg chg="add mod">
          <ac:chgData name="Hall, Maya L. (ARC-SGE)[RSES]" userId="6eb6dae4-cbed-4cab-a988-77ed971457c5" providerId="ADAL" clId="{28F5628E-D5A6-4D0C-ACDE-0E8E993D10E2}" dt="2024-07-25T02:44:50.096" v="4"/>
          <ac:grpSpMkLst>
            <pc:docMk/>
            <pc:sldMk cId="364769303" sldId="299"/>
            <ac:grpSpMk id="27" creationId="{2390A99C-065F-2E79-08F6-A20C9A8E502E}"/>
          </ac:grpSpMkLst>
        </pc:grpChg>
        <pc:grpChg chg="mod">
          <ac:chgData name="Hall, Maya L. (ARC-SGE)[RSES]" userId="6eb6dae4-cbed-4cab-a988-77ed971457c5" providerId="ADAL" clId="{28F5628E-D5A6-4D0C-ACDE-0E8E993D10E2}" dt="2024-07-25T02:44:50.096" v="4"/>
          <ac:grpSpMkLst>
            <pc:docMk/>
            <pc:sldMk cId="364769303" sldId="299"/>
            <ac:grpSpMk id="29" creationId="{C15418C5-894E-31D3-45D1-500D442AC55A}"/>
          </ac:grpSpMkLst>
        </pc:grpChg>
        <pc:grpChg chg="mod">
          <ac:chgData name="Hall, Maya L. (ARC-SGE)[RSES]" userId="6eb6dae4-cbed-4cab-a988-77ed971457c5" providerId="ADAL" clId="{28F5628E-D5A6-4D0C-ACDE-0E8E993D10E2}" dt="2024-07-25T02:44:50.096" v="4"/>
          <ac:grpSpMkLst>
            <pc:docMk/>
            <pc:sldMk cId="364769303" sldId="299"/>
            <ac:grpSpMk id="32" creationId="{FC232DD9-FC55-56BB-7FB7-80A0C462BCE9}"/>
          </ac:grpSpMkLst>
        </pc:grpChg>
        <pc:grpChg chg="add mod">
          <ac:chgData name="Hall, Maya L. (ARC-SGE)[RSES]" userId="6eb6dae4-cbed-4cab-a988-77ed971457c5" providerId="ADAL" clId="{28F5628E-D5A6-4D0C-ACDE-0E8E993D10E2}" dt="2024-07-25T02:44:50.096" v="4"/>
          <ac:grpSpMkLst>
            <pc:docMk/>
            <pc:sldMk cId="364769303" sldId="299"/>
            <ac:grpSpMk id="46" creationId="{CFD77CDD-A68E-6AD1-AA70-AC172F85F301}"/>
          </ac:grpSpMkLst>
        </pc:grpChg>
        <pc:grpChg chg="del">
          <ac:chgData name="Hall, Maya L. (ARC-SGE)[RSES]" userId="6eb6dae4-cbed-4cab-a988-77ed971457c5" providerId="ADAL" clId="{28F5628E-D5A6-4D0C-ACDE-0E8E993D10E2}" dt="2024-07-25T02:44:43.095" v="1" actId="478"/>
          <ac:grpSpMkLst>
            <pc:docMk/>
            <pc:sldMk cId="364769303" sldId="299"/>
            <ac:grpSpMk id="104" creationId="{E7ACD8DB-446E-E843-9EEA-691141AD67E9}"/>
          </ac:grpSpMkLst>
        </pc:grpChg>
        <pc:grpChg chg="del">
          <ac:chgData name="Hall, Maya L. (ARC-SGE)[RSES]" userId="6eb6dae4-cbed-4cab-a988-77ed971457c5" providerId="ADAL" clId="{28F5628E-D5A6-4D0C-ACDE-0E8E993D10E2}" dt="2024-07-25T02:44:39.875" v="0" actId="478"/>
          <ac:grpSpMkLst>
            <pc:docMk/>
            <pc:sldMk cId="364769303" sldId="299"/>
            <ac:grpSpMk id="120" creationId="{8DBE08A8-F486-EC53-4AB6-60DA01C9D7E5}"/>
          </ac:grpSpMkLst>
        </pc:grpChg>
        <pc:grpChg chg="del">
          <ac:chgData name="Hall, Maya L. (ARC-SGE)[RSES]" userId="6eb6dae4-cbed-4cab-a988-77ed971457c5" providerId="ADAL" clId="{28F5628E-D5A6-4D0C-ACDE-0E8E993D10E2}" dt="2024-07-25T02:44:48.978" v="3" actId="478"/>
          <ac:grpSpMkLst>
            <pc:docMk/>
            <pc:sldMk cId="364769303" sldId="299"/>
            <ac:grpSpMk id="123" creationId="{A3B563DD-B72D-9DC4-2434-DA9744A17654}"/>
          </ac:grpSpMkLst>
        </pc:grpChg>
        <pc:picChg chg="del">
          <ac:chgData name="Hall, Maya L. (ARC-SGE)[RSES]" userId="6eb6dae4-cbed-4cab-a988-77ed971457c5" providerId="ADAL" clId="{28F5628E-D5A6-4D0C-ACDE-0E8E993D10E2}" dt="2024-07-25T02:44:39.875" v="0" actId="478"/>
          <ac:picMkLst>
            <pc:docMk/>
            <pc:sldMk cId="364769303" sldId="299"/>
            <ac:picMk id="4" creationId="{94018641-796C-87BA-6695-84D78982447C}"/>
          </ac:picMkLst>
        </pc:picChg>
        <pc:picChg chg="add mod">
          <ac:chgData name="Hall, Maya L. (ARC-SGE)[RSES]" userId="6eb6dae4-cbed-4cab-a988-77ed971457c5" providerId="ADAL" clId="{28F5628E-D5A6-4D0C-ACDE-0E8E993D10E2}" dt="2024-07-25T02:44:50.096" v="4"/>
          <ac:picMkLst>
            <pc:docMk/>
            <pc:sldMk cId="364769303" sldId="299"/>
            <ac:picMk id="5" creationId="{BF284FAD-18FD-7AAD-8DB6-26DD9394D648}"/>
          </ac:picMkLst>
        </pc:picChg>
      </pc:sldChg>
    </pc:docChg>
  </pc:docChgLst>
  <pc:docChgLst>
    <pc:chgData name="Gabi B. Davidson-Gomez" userId="S::gabriela.b.davidson-gomez@ama-inc.com::ef68afa0-bb8d-4f26-b1ac-ac3b361d606a" providerId="AD" clId="Web-{B2CA2E5A-A365-7BED-3502-8855D014BC49}"/>
    <pc:docChg chg="modSld">
      <pc:chgData name="Gabi B. Davidson-Gomez" userId="S::gabriela.b.davidson-gomez@ama-inc.com::ef68afa0-bb8d-4f26-b1ac-ac3b361d606a" providerId="AD" clId="Web-{B2CA2E5A-A365-7BED-3502-8855D014BC49}" dt="2024-07-09T08:06:17.489" v="2" actId="1076"/>
      <pc:docMkLst>
        <pc:docMk/>
      </pc:docMkLst>
      <pc:sldChg chg="modSp">
        <pc:chgData name="Gabi B. Davidson-Gomez" userId="S::gabriela.b.davidson-gomez@ama-inc.com::ef68afa0-bb8d-4f26-b1ac-ac3b361d606a" providerId="AD" clId="Web-{B2CA2E5A-A365-7BED-3502-8855D014BC49}" dt="2024-07-09T08:06:17.489" v="2" actId="1076"/>
        <pc:sldMkLst>
          <pc:docMk/>
          <pc:sldMk cId="2217682018" sldId="291"/>
        </pc:sldMkLst>
        <pc:picChg chg="mod">
          <ac:chgData name="Gabi B. Davidson-Gomez" userId="S::gabriela.b.davidson-gomez@ama-inc.com::ef68afa0-bb8d-4f26-b1ac-ac3b361d606a" providerId="AD" clId="Web-{B2CA2E5A-A365-7BED-3502-8855D014BC49}" dt="2024-07-09T08:06:17.489" v="2" actId="1076"/>
          <ac:picMkLst>
            <pc:docMk/>
            <pc:sldMk cId="2217682018" sldId="291"/>
            <ac:picMk id="12" creationId="{1193E46A-96B7-BCC7-DDEA-24DEC25B0721}"/>
          </ac:picMkLst>
        </pc:picChg>
      </pc:sldChg>
    </pc:docChg>
  </pc:docChgLst>
  <pc:docChgLst>
    <pc:chgData name="Deyanira Rodriguez" userId="S::deyanira.rodriguez@ama-inc.com::16e52673-30a6-48b1-b741-714ae4f0fa18" providerId="AD" clId="Web-{0E6B8628-995E-94F7-A046-BFB1D5423E99}"/>
    <pc:docChg chg="addSld delSld modSld">
      <pc:chgData name="Deyanira Rodriguez" userId="S::deyanira.rodriguez@ama-inc.com::16e52673-30a6-48b1-b741-714ae4f0fa18" providerId="AD" clId="Web-{0E6B8628-995E-94F7-A046-BFB1D5423E99}" dt="2024-07-18T21:19:16.843" v="1394"/>
      <pc:docMkLst>
        <pc:docMk/>
      </pc:docMkLst>
      <pc:sldChg chg="addSp delSp modSp">
        <pc:chgData name="Deyanira Rodriguez" userId="S::deyanira.rodriguez@ama-inc.com::16e52673-30a6-48b1-b741-714ae4f0fa18" providerId="AD" clId="Web-{0E6B8628-995E-94F7-A046-BFB1D5423E99}" dt="2024-07-18T19:23:42.461" v="1171" actId="1076"/>
        <pc:sldMkLst>
          <pc:docMk/>
          <pc:sldMk cId="3160024179" sldId="295"/>
        </pc:sldMkLst>
        <pc:spChg chg="add mod">
          <ac:chgData name="Deyanira Rodriguez" userId="S::deyanira.rodriguez@ama-inc.com::16e52673-30a6-48b1-b741-714ae4f0fa18" providerId="AD" clId="Web-{0E6B8628-995E-94F7-A046-BFB1D5423E99}" dt="2024-07-18T19:23:42.461" v="1171" actId="1076"/>
          <ac:spMkLst>
            <pc:docMk/>
            <pc:sldMk cId="3160024179" sldId="295"/>
            <ac:spMk id="60" creationId="{910CC236-2FA5-671B-76BF-837B42D50D4B}"/>
          </ac:spMkLst>
        </pc:spChg>
        <pc:spChg chg="add del">
          <ac:chgData name="Deyanira Rodriguez" userId="S::deyanira.rodriguez@ama-inc.com::16e52673-30a6-48b1-b741-714ae4f0fa18" providerId="AD" clId="Web-{0E6B8628-995E-94F7-A046-BFB1D5423E99}" dt="2024-07-18T19:23:25.835" v="1168"/>
          <ac:spMkLst>
            <pc:docMk/>
            <pc:sldMk cId="3160024179" sldId="295"/>
            <ac:spMk id="61" creationId="{8B26B5C0-9949-8E2B-9641-E4C39081D2C6}"/>
          </ac:spMkLst>
        </pc:spChg>
        <pc:spChg chg="add mod">
          <ac:chgData name="Deyanira Rodriguez" userId="S::deyanira.rodriguez@ama-inc.com::16e52673-30a6-48b1-b741-714ae4f0fa18" providerId="AD" clId="Web-{0E6B8628-995E-94F7-A046-BFB1D5423E99}" dt="2024-07-18T19:23:38.820" v="1170" actId="1076"/>
          <ac:spMkLst>
            <pc:docMk/>
            <pc:sldMk cId="3160024179" sldId="295"/>
            <ac:spMk id="62" creationId="{D898A387-9069-2E04-9DFE-154AAB3BCBCD}"/>
          </ac:spMkLst>
        </pc:spChg>
      </pc:sldChg>
      <pc:sldChg chg="addSp delSp modSp del">
        <pc:chgData name="Deyanira Rodriguez" userId="S::deyanira.rodriguez@ama-inc.com::16e52673-30a6-48b1-b741-714ae4f0fa18" providerId="AD" clId="Web-{0E6B8628-995E-94F7-A046-BFB1D5423E99}" dt="2024-07-18T20:11:27.130" v="1257"/>
        <pc:sldMkLst>
          <pc:docMk/>
          <pc:sldMk cId="4117946730" sldId="298"/>
        </pc:sldMkLst>
        <pc:picChg chg="add del mod">
          <ac:chgData name="Deyanira Rodriguez" userId="S::deyanira.rodriguez@ama-inc.com::16e52673-30a6-48b1-b741-714ae4f0fa18" providerId="AD" clId="Web-{0E6B8628-995E-94F7-A046-BFB1D5423E99}" dt="2024-07-17T23:11:11.462" v="20"/>
          <ac:picMkLst>
            <pc:docMk/>
            <pc:sldMk cId="4117946730" sldId="298"/>
            <ac:picMk id="3" creationId="{E47E741B-F80A-CD5C-34F1-56426F39E07C}"/>
          </ac:picMkLst>
        </pc:picChg>
        <pc:picChg chg="add del mod">
          <ac:chgData name="Deyanira Rodriguez" userId="S::deyanira.rodriguez@ama-inc.com::16e52673-30a6-48b1-b741-714ae4f0fa18" providerId="AD" clId="Web-{0E6B8628-995E-94F7-A046-BFB1D5423E99}" dt="2024-07-17T23:11:14.228" v="21"/>
          <ac:picMkLst>
            <pc:docMk/>
            <pc:sldMk cId="4117946730" sldId="298"/>
            <ac:picMk id="6" creationId="{8B0854FA-F702-6689-CF38-0EEF28E4B794}"/>
          </ac:picMkLst>
        </pc:picChg>
        <pc:picChg chg="del">
          <ac:chgData name="Deyanira Rodriguez" userId="S::deyanira.rodriguez@ama-inc.com::16e52673-30a6-48b1-b741-714ae4f0fa18" providerId="AD" clId="Web-{0E6B8628-995E-94F7-A046-BFB1D5423E99}" dt="2024-07-17T22:46:25.746" v="0"/>
          <ac:picMkLst>
            <pc:docMk/>
            <pc:sldMk cId="4117946730" sldId="298"/>
            <ac:picMk id="55" creationId="{C1F22AD9-DAF3-9247-A979-E155755DF9AC}"/>
          </ac:picMkLst>
        </pc:picChg>
        <pc:picChg chg="del">
          <ac:chgData name="Deyanira Rodriguez" userId="S::deyanira.rodriguez@ama-inc.com::16e52673-30a6-48b1-b741-714ae4f0fa18" providerId="AD" clId="Web-{0E6B8628-995E-94F7-A046-BFB1D5423E99}" dt="2024-07-17T22:46:28.074" v="1"/>
          <ac:picMkLst>
            <pc:docMk/>
            <pc:sldMk cId="4117946730" sldId="298"/>
            <ac:picMk id="60" creationId="{D8D458B6-FA87-F773-5AAB-EFC721E1595B}"/>
          </ac:picMkLst>
        </pc:picChg>
      </pc:sldChg>
      <pc:sldChg chg="add del replId">
        <pc:chgData name="Deyanira Rodriguez" userId="S::deyanira.rodriguez@ama-inc.com::16e52673-30a6-48b1-b741-714ae4f0fa18" providerId="AD" clId="Web-{0E6B8628-995E-94F7-A046-BFB1D5423E99}" dt="2024-07-17T23:16:46.819" v="24"/>
        <pc:sldMkLst>
          <pc:docMk/>
          <pc:sldMk cId="1681006958" sldId="302"/>
        </pc:sldMkLst>
      </pc:sldChg>
      <pc:sldChg chg="addSp delSp modSp add del replId">
        <pc:chgData name="Deyanira Rodriguez" userId="S::deyanira.rodriguez@ama-inc.com::16e52673-30a6-48b1-b741-714ae4f0fa18" providerId="AD" clId="Web-{0E6B8628-995E-94F7-A046-BFB1D5423E99}" dt="2024-07-17T23:11:07.150" v="19"/>
        <pc:sldMkLst>
          <pc:docMk/>
          <pc:sldMk cId="1754849935" sldId="302"/>
        </pc:sldMkLst>
        <pc:picChg chg="del">
          <ac:chgData name="Deyanira Rodriguez" userId="S::deyanira.rodriguez@ama-inc.com::16e52673-30a6-48b1-b741-714ae4f0fa18" providerId="AD" clId="Web-{0E6B8628-995E-94F7-A046-BFB1D5423E99}" dt="2024-07-17T22:49:51.723" v="10"/>
          <ac:picMkLst>
            <pc:docMk/>
            <pc:sldMk cId="1754849935" sldId="302"/>
            <ac:picMk id="3" creationId="{E47E741B-F80A-CD5C-34F1-56426F39E07C}"/>
          </ac:picMkLst>
        </pc:picChg>
        <pc:picChg chg="del">
          <ac:chgData name="Deyanira Rodriguez" userId="S::deyanira.rodriguez@ama-inc.com::16e52673-30a6-48b1-b741-714ae4f0fa18" providerId="AD" clId="Web-{0E6B8628-995E-94F7-A046-BFB1D5423E99}" dt="2024-07-17T22:49:50.645" v="9"/>
          <ac:picMkLst>
            <pc:docMk/>
            <pc:sldMk cId="1754849935" sldId="302"/>
            <ac:picMk id="6" creationId="{8B0854FA-F702-6689-CF38-0EEF28E4B794}"/>
          </ac:picMkLst>
        </pc:picChg>
        <pc:picChg chg="add mod">
          <ac:chgData name="Deyanira Rodriguez" userId="S::deyanira.rodriguez@ama-inc.com::16e52673-30a6-48b1-b741-714ae4f0fa18" providerId="AD" clId="Web-{0E6B8628-995E-94F7-A046-BFB1D5423E99}" dt="2024-07-17T22:49:58.083" v="14" actId="1076"/>
          <ac:picMkLst>
            <pc:docMk/>
            <pc:sldMk cId="1754849935" sldId="302"/>
            <ac:picMk id="55" creationId="{6CC16DC7-1ADE-68B7-98A8-3AAD8ACD002C}"/>
          </ac:picMkLst>
        </pc:picChg>
        <pc:picChg chg="add mod">
          <ac:chgData name="Deyanira Rodriguez" userId="S::deyanira.rodriguez@ama-inc.com::16e52673-30a6-48b1-b741-714ae4f0fa18" providerId="AD" clId="Web-{0E6B8628-995E-94F7-A046-BFB1D5423E99}" dt="2024-07-17T22:50:14.865" v="18" actId="1076"/>
          <ac:picMkLst>
            <pc:docMk/>
            <pc:sldMk cId="1754849935" sldId="302"/>
            <ac:picMk id="59" creationId="{E517EC32-C73C-1E47-0310-3D395AF4153F}"/>
          </ac:picMkLst>
        </pc:picChg>
      </pc:sldChg>
      <pc:sldChg chg="addSp delSp modSp add del replId">
        <pc:chgData name="Deyanira Rodriguez" userId="S::deyanira.rodriguez@ama-inc.com::16e52673-30a6-48b1-b741-714ae4f0fa18" providerId="AD" clId="Web-{0E6B8628-995E-94F7-A046-BFB1D5423E99}" dt="2024-07-18T19:45:44.196" v="1255" actId="20577"/>
        <pc:sldMkLst>
          <pc:docMk/>
          <pc:sldMk cId="2334626713" sldId="302"/>
        </pc:sldMkLst>
        <pc:spChg chg="del mod">
          <ac:chgData name="Deyanira Rodriguez" userId="S::deyanira.rodriguez@ama-inc.com::16e52673-30a6-48b1-b741-714ae4f0fa18" providerId="AD" clId="Web-{0E6B8628-995E-94F7-A046-BFB1D5423E99}" dt="2024-07-17T23:32:35.139" v="273"/>
          <ac:spMkLst>
            <pc:docMk/>
            <pc:sldMk cId="2334626713" sldId="302"/>
            <ac:spMk id="2" creationId="{E3046CB3-9993-92B4-601D-FAC324B463EE}"/>
          </ac:spMkLst>
        </pc:spChg>
        <pc:spChg chg="del">
          <ac:chgData name="Deyanira Rodriguez" userId="S::deyanira.rodriguez@ama-inc.com::16e52673-30a6-48b1-b741-714ae4f0fa18" providerId="AD" clId="Web-{0E6B8628-995E-94F7-A046-BFB1D5423E99}" dt="2024-07-17T23:19:40.373" v="78"/>
          <ac:spMkLst>
            <pc:docMk/>
            <pc:sldMk cId="2334626713" sldId="302"/>
            <ac:spMk id="4" creationId="{9C44C733-4568-0456-77F5-9A1D2BD863DF}"/>
          </ac:spMkLst>
        </pc:spChg>
        <pc:spChg chg="mod">
          <ac:chgData name="Deyanira Rodriguez" userId="S::deyanira.rodriguez@ama-inc.com::16e52673-30a6-48b1-b741-714ae4f0fa18" providerId="AD" clId="Web-{0E6B8628-995E-94F7-A046-BFB1D5423E99}" dt="2024-07-17T23:21:06.111" v="134" actId="20577"/>
          <ac:spMkLst>
            <pc:docMk/>
            <pc:sldMk cId="2334626713" sldId="302"/>
            <ac:spMk id="5" creationId="{4D1932EB-19EF-E2AC-8528-0EFBE6FAE5B9}"/>
          </ac:spMkLst>
        </pc:spChg>
        <pc:spChg chg="del">
          <ac:chgData name="Deyanira Rodriguez" userId="S::deyanira.rodriguez@ama-inc.com::16e52673-30a6-48b1-b741-714ae4f0fa18" providerId="AD" clId="Web-{0E6B8628-995E-94F7-A046-BFB1D5423E99}" dt="2024-07-17T23:32:36.623" v="274"/>
          <ac:spMkLst>
            <pc:docMk/>
            <pc:sldMk cId="2334626713" sldId="302"/>
            <ac:spMk id="7" creationId="{E8084359-9D22-326E-4710-743E889145BF}"/>
          </ac:spMkLst>
        </pc:spChg>
        <pc:spChg chg="del">
          <ac:chgData name="Deyanira Rodriguez" userId="S::deyanira.rodriguez@ama-inc.com::16e52673-30a6-48b1-b741-714ae4f0fa18" providerId="AD" clId="Web-{0E6B8628-995E-94F7-A046-BFB1D5423E99}" dt="2024-07-17T23:32:49.780" v="282"/>
          <ac:spMkLst>
            <pc:docMk/>
            <pc:sldMk cId="2334626713" sldId="302"/>
            <ac:spMk id="8" creationId="{583D2261-B5A4-2B77-E96C-B613705981B1}"/>
          </ac:spMkLst>
        </pc:spChg>
        <pc:spChg chg="del">
          <ac:chgData name="Deyanira Rodriguez" userId="S::deyanira.rodriguez@ama-inc.com::16e52673-30a6-48b1-b741-714ae4f0fa18" providerId="AD" clId="Web-{0E6B8628-995E-94F7-A046-BFB1D5423E99}" dt="2024-07-17T23:19:40.358" v="77"/>
          <ac:spMkLst>
            <pc:docMk/>
            <pc:sldMk cId="2334626713" sldId="302"/>
            <ac:spMk id="9" creationId="{CF737C64-226B-F1E8-2522-1FB601E7390E}"/>
          </ac:spMkLst>
        </pc:spChg>
        <pc:spChg chg="del">
          <ac:chgData name="Deyanira Rodriguez" userId="S::deyanira.rodriguez@ama-inc.com::16e52673-30a6-48b1-b741-714ae4f0fa18" providerId="AD" clId="Web-{0E6B8628-995E-94F7-A046-BFB1D5423E99}" dt="2024-07-17T23:19:40.358" v="45"/>
          <ac:spMkLst>
            <pc:docMk/>
            <pc:sldMk cId="2334626713" sldId="302"/>
            <ac:spMk id="10" creationId="{6C0017BA-01A5-2B51-A746-5A89CFEEEF82}"/>
          </ac:spMkLst>
        </pc:spChg>
        <pc:spChg chg="add mod">
          <ac:chgData name="Deyanira Rodriguez" userId="S::deyanira.rodriguez@ama-inc.com::16e52673-30a6-48b1-b741-714ae4f0fa18" providerId="AD" clId="Web-{0E6B8628-995E-94F7-A046-BFB1D5423E99}" dt="2024-07-18T19:45:44.196" v="1255" actId="20577"/>
          <ac:spMkLst>
            <pc:docMk/>
            <pc:sldMk cId="2334626713" sldId="302"/>
            <ac:spMk id="10" creationId="{A1A8ED46-0A16-807F-C0CB-8055C0F0CC56}"/>
          </ac:spMkLst>
        </pc:spChg>
        <pc:spChg chg="del">
          <ac:chgData name="Deyanira Rodriguez" userId="S::deyanira.rodriguez@ama-inc.com::16e52673-30a6-48b1-b741-714ae4f0fa18" providerId="AD" clId="Web-{0E6B8628-995E-94F7-A046-BFB1D5423E99}" dt="2024-07-17T23:19:40.358" v="76"/>
          <ac:spMkLst>
            <pc:docMk/>
            <pc:sldMk cId="2334626713" sldId="302"/>
            <ac:spMk id="11" creationId="{64F09D0F-9675-4954-DFA7-8C755DA0C5AE}"/>
          </ac:spMkLst>
        </pc:spChg>
        <pc:spChg chg="del">
          <ac:chgData name="Deyanira Rodriguez" userId="S::deyanira.rodriguez@ama-inc.com::16e52673-30a6-48b1-b741-714ae4f0fa18" providerId="AD" clId="Web-{0E6B8628-995E-94F7-A046-BFB1D5423E99}" dt="2024-07-17T23:19:40.358" v="75"/>
          <ac:spMkLst>
            <pc:docMk/>
            <pc:sldMk cId="2334626713" sldId="302"/>
            <ac:spMk id="12" creationId="{43024B8F-D507-C778-E963-E830E8E4D1E3}"/>
          </ac:spMkLst>
        </pc:spChg>
        <pc:spChg chg="del">
          <ac:chgData name="Deyanira Rodriguez" userId="S::deyanira.rodriguez@ama-inc.com::16e52673-30a6-48b1-b741-714ae4f0fa18" providerId="AD" clId="Web-{0E6B8628-995E-94F7-A046-BFB1D5423E99}" dt="2024-07-17T23:19:40.358" v="74"/>
          <ac:spMkLst>
            <pc:docMk/>
            <pc:sldMk cId="2334626713" sldId="302"/>
            <ac:spMk id="13" creationId="{CFD93026-8F35-7CC6-481D-5AC750B124D5}"/>
          </ac:spMkLst>
        </pc:spChg>
        <pc:spChg chg="del">
          <ac:chgData name="Deyanira Rodriguez" userId="S::deyanira.rodriguez@ama-inc.com::16e52673-30a6-48b1-b741-714ae4f0fa18" providerId="AD" clId="Web-{0E6B8628-995E-94F7-A046-BFB1D5423E99}" dt="2024-07-17T23:19:40.358" v="73"/>
          <ac:spMkLst>
            <pc:docMk/>
            <pc:sldMk cId="2334626713" sldId="302"/>
            <ac:spMk id="14" creationId="{937697B3-4C26-399E-6D53-A3D6439F939C}"/>
          </ac:spMkLst>
        </pc:spChg>
        <pc:spChg chg="del">
          <ac:chgData name="Deyanira Rodriguez" userId="S::deyanira.rodriguez@ama-inc.com::16e52673-30a6-48b1-b741-714ae4f0fa18" providerId="AD" clId="Web-{0E6B8628-995E-94F7-A046-BFB1D5423E99}" dt="2024-07-17T23:19:40.358" v="72"/>
          <ac:spMkLst>
            <pc:docMk/>
            <pc:sldMk cId="2334626713" sldId="302"/>
            <ac:spMk id="15" creationId="{FC9103C6-FCDF-0152-E20A-63D75951063C}"/>
          </ac:spMkLst>
        </pc:spChg>
        <pc:spChg chg="del">
          <ac:chgData name="Deyanira Rodriguez" userId="S::deyanira.rodriguez@ama-inc.com::16e52673-30a6-48b1-b741-714ae4f0fa18" providerId="AD" clId="Web-{0E6B8628-995E-94F7-A046-BFB1D5423E99}" dt="2024-07-17T23:19:40.358" v="71"/>
          <ac:spMkLst>
            <pc:docMk/>
            <pc:sldMk cId="2334626713" sldId="302"/>
            <ac:spMk id="16" creationId="{4767D410-5645-5CE1-7528-3D3659DFD717}"/>
          </ac:spMkLst>
        </pc:spChg>
        <pc:spChg chg="del">
          <ac:chgData name="Deyanira Rodriguez" userId="S::deyanira.rodriguez@ama-inc.com::16e52673-30a6-48b1-b741-714ae4f0fa18" providerId="AD" clId="Web-{0E6B8628-995E-94F7-A046-BFB1D5423E99}" dt="2024-07-17T23:19:40.358" v="70"/>
          <ac:spMkLst>
            <pc:docMk/>
            <pc:sldMk cId="2334626713" sldId="302"/>
            <ac:spMk id="17" creationId="{B5225358-CB6B-A2D1-6055-4DB82A53DF00}"/>
          </ac:spMkLst>
        </pc:spChg>
        <pc:spChg chg="del">
          <ac:chgData name="Deyanira Rodriguez" userId="S::deyanira.rodriguez@ama-inc.com::16e52673-30a6-48b1-b741-714ae4f0fa18" providerId="AD" clId="Web-{0E6B8628-995E-94F7-A046-BFB1D5423E99}" dt="2024-07-17T23:19:40.358" v="69"/>
          <ac:spMkLst>
            <pc:docMk/>
            <pc:sldMk cId="2334626713" sldId="302"/>
            <ac:spMk id="18" creationId="{0EF235C4-16F5-FCBF-4D53-A9AB58E2E759}"/>
          </ac:spMkLst>
        </pc:spChg>
        <pc:spChg chg="del">
          <ac:chgData name="Deyanira Rodriguez" userId="S::deyanira.rodriguez@ama-inc.com::16e52673-30a6-48b1-b741-714ae4f0fa18" providerId="AD" clId="Web-{0E6B8628-995E-94F7-A046-BFB1D5423E99}" dt="2024-07-17T23:19:40.358" v="68"/>
          <ac:spMkLst>
            <pc:docMk/>
            <pc:sldMk cId="2334626713" sldId="302"/>
            <ac:spMk id="19" creationId="{84876A3A-3653-5796-DA72-24FA2668852A}"/>
          </ac:spMkLst>
        </pc:spChg>
        <pc:spChg chg="del">
          <ac:chgData name="Deyanira Rodriguez" userId="S::deyanira.rodriguez@ama-inc.com::16e52673-30a6-48b1-b741-714ae4f0fa18" providerId="AD" clId="Web-{0E6B8628-995E-94F7-A046-BFB1D5423E99}" dt="2024-07-17T23:19:40.358" v="67"/>
          <ac:spMkLst>
            <pc:docMk/>
            <pc:sldMk cId="2334626713" sldId="302"/>
            <ac:spMk id="20" creationId="{0BF2CE0D-1943-28EF-7631-9C2A12AFC203}"/>
          </ac:spMkLst>
        </pc:spChg>
        <pc:spChg chg="del">
          <ac:chgData name="Deyanira Rodriguez" userId="S::deyanira.rodriguez@ama-inc.com::16e52673-30a6-48b1-b741-714ae4f0fa18" providerId="AD" clId="Web-{0E6B8628-995E-94F7-A046-BFB1D5423E99}" dt="2024-07-17T23:19:40.358" v="66"/>
          <ac:spMkLst>
            <pc:docMk/>
            <pc:sldMk cId="2334626713" sldId="302"/>
            <ac:spMk id="21" creationId="{C7C8D709-A316-EE22-4134-043BD11E31BA}"/>
          </ac:spMkLst>
        </pc:spChg>
        <pc:spChg chg="del">
          <ac:chgData name="Deyanira Rodriguez" userId="S::deyanira.rodriguez@ama-inc.com::16e52673-30a6-48b1-b741-714ae4f0fa18" providerId="AD" clId="Web-{0E6B8628-995E-94F7-A046-BFB1D5423E99}" dt="2024-07-17T23:19:40.358" v="65"/>
          <ac:spMkLst>
            <pc:docMk/>
            <pc:sldMk cId="2334626713" sldId="302"/>
            <ac:spMk id="22" creationId="{88DAA76C-6C39-B883-609A-C36BCEA94AEA}"/>
          </ac:spMkLst>
        </pc:spChg>
        <pc:spChg chg="del">
          <ac:chgData name="Deyanira Rodriguez" userId="S::deyanira.rodriguez@ama-inc.com::16e52673-30a6-48b1-b741-714ae4f0fa18" providerId="AD" clId="Web-{0E6B8628-995E-94F7-A046-BFB1D5423E99}" dt="2024-07-17T23:19:40.358" v="64"/>
          <ac:spMkLst>
            <pc:docMk/>
            <pc:sldMk cId="2334626713" sldId="302"/>
            <ac:spMk id="23" creationId="{2F43B3F8-37EF-DFEA-0798-7F5F3395FBD0}"/>
          </ac:spMkLst>
        </pc:spChg>
        <pc:spChg chg="del">
          <ac:chgData name="Deyanira Rodriguez" userId="S::deyanira.rodriguez@ama-inc.com::16e52673-30a6-48b1-b741-714ae4f0fa18" providerId="AD" clId="Web-{0E6B8628-995E-94F7-A046-BFB1D5423E99}" dt="2024-07-17T23:19:40.358" v="63"/>
          <ac:spMkLst>
            <pc:docMk/>
            <pc:sldMk cId="2334626713" sldId="302"/>
            <ac:spMk id="24" creationId="{949F3621-2C78-359C-24A3-E82BFAB93330}"/>
          </ac:spMkLst>
        </pc:spChg>
        <pc:spChg chg="del">
          <ac:chgData name="Deyanira Rodriguez" userId="S::deyanira.rodriguez@ama-inc.com::16e52673-30a6-48b1-b741-714ae4f0fa18" providerId="AD" clId="Web-{0E6B8628-995E-94F7-A046-BFB1D5423E99}" dt="2024-07-17T23:19:40.358" v="62"/>
          <ac:spMkLst>
            <pc:docMk/>
            <pc:sldMk cId="2334626713" sldId="302"/>
            <ac:spMk id="25" creationId="{A97AD553-FC60-0448-182F-A0BFE48B0CEA}"/>
          </ac:spMkLst>
        </pc:spChg>
        <pc:spChg chg="del">
          <ac:chgData name="Deyanira Rodriguez" userId="S::deyanira.rodriguez@ama-inc.com::16e52673-30a6-48b1-b741-714ae4f0fa18" providerId="AD" clId="Web-{0E6B8628-995E-94F7-A046-BFB1D5423E99}" dt="2024-07-17T23:19:40.358" v="61"/>
          <ac:spMkLst>
            <pc:docMk/>
            <pc:sldMk cId="2334626713" sldId="302"/>
            <ac:spMk id="26" creationId="{EDA81110-3330-D45A-8A7D-AC27E648FAFB}"/>
          </ac:spMkLst>
        </pc:spChg>
        <pc:spChg chg="del">
          <ac:chgData name="Deyanira Rodriguez" userId="S::deyanira.rodriguez@ama-inc.com::16e52673-30a6-48b1-b741-714ae4f0fa18" providerId="AD" clId="Web-{0E6B8628-995E-94F7-A046-BFB1D5423E99}" dt="2024-07-17T23:19:40.358" v="60"/>
          <ac:spMkLst>
            <pc:docMk/>
            <pc:sldMk cId="2334626713" sldId="302"/>
            <ac:spMk id="27" creationId="{CCE95DE6-39C3-BDEE-D9CF-C4782E1725A5}"/>
          </ac:spMkLst>
        </pc:spChg>
        <pc:spChg chg="del">
          <ac:chgData name="Deyanira Rodriguez" userId="S::deyanira.rodriguez@ama-inc.com::16e52673-30a6-48b1-b741-714ae4f0fa18" providerId="AD" clId="Web-{0E6B8628-995E-94F7-A046-BFB1D5423E99}" dt="2024-07-17T23:19:40.358" v="59"/>
          <ac:spMkLst>
            <pc:docMk/>
            <pc:sldMk cId="2334626713" sldId="302"/>
            <ac:spMk id="28" creationId="{A1FF058D-EFF2-C270-494D-B5AA79BD8A13}"/>
          </ac:spMkLst>
        </pc:spChg>
        <pc:spChg chg="del">
          <ac:chgData name="Deyanira Rodriguez" userId="S::deyanira.rodriguez@ama-inc.com::16e52673-30a6-48b1-b741-714ae4f0fa18" providerId="AD" clId="Web-{0E6B8628-995E-94F7-A046-BFB1D5423E99}" dt="2024-07-17T23:19:40.358" v="58"/>
          <ac:spMkLst>
            <pc:docMk/>
            <pc:sldMk cId="2334626713" sldId="302"/>
            <ac:spMk id="29" creationId="{E20C3C91-0C04-AB0A-AE00-493FD6BC2C72}"/>
          </ac:spMkLst>
        </pc:spChg>
        <pc:spChg chg="del">
          <ac:chgData name="Deyanira Rodriguez" userId="S::deyanira.rodriguez@ama-inc.com::16e52673-30a6-48b1-b741-714ae4f0fa18" providerId="AD" clId="Web-{0E6B8628-995E-94F7-A046-BFB1D5423E99}" dt="2024-07-17T23:19:40.358" v="57"/>
          <ac:spMkLst>
            <pc:docMk/>
            <pc:sldMk cId="2334626713" sldId="302"/>
            <ac:spMk id="30" creationId="{87D03123-37E2-D69C-B4F7-72A2C1C8ABE6}"/>
          </ac:spMkLst>
        </pc:spChg>
        <pc:spChg chg="del">
          <ac:chgData name="Deyanira Rodriguez" userId="S::deyanira.rodriguez@ama-inc.com::16e52673-30a6-48b1-b741-714ae4f0fa18" providerId="AD" clId="Web-{0E6B8628-995E-94F7-A046-BFB1D5423E99}" dt="2024-07-17T23:19:40.358" v="56"/>
          <ac:spMkLst>
            <pc:docMk/>
            <pc:sldMk cId="2334626713" sldId="302"/>
            <ac:spMk id="31" creationId="{06EDD487-ADB0-E0AE-5394-E56DF2EDF544}"/>
          </ac:spMkLst>
        </pc:spChg>
        <pc:spChg chg="del">
          <ac:chgData name="Deyanira Rodriguez" userId="S::deyanira.rodriguez@ama-inc.com::16e52673-30a6-48b1-b741-714ae4f0fa18" providerId="AD" clId="Web-{0E6B8628-995E-94F7-A046-BFB1D5423E99}" dt="2024-07-17T23:19:40.358" v="55"/>
          <ac:spMkLst>
            <pc:docMk/>
            <pc:sldMk cId="2334626713" sldId="302"/>
            <ac:spMk id="32" creationId="{D9383055-7A57-EB44-3B35-B3117E56E7A0}"/>
          </ac:spMkLst>
        </pc:spChg>
        <pc:spChg chg="del">
          <ac:chgData name="Deyanira Rodriguez" userId="S::deyanira.rodriguez@ama-inc.com::16e52673-30a6-48b1-b741-714ae4f0fa18" providerId="AD" clId="Web-{0E6B8628-995E-94F7-A046-BFB1D5423E99}" dt="2024-07-17T23:19:40.358" v="54"/>
          <ac:spMkLst>
            <pc:docMk/>
            <pc:sldMk cId="2334626713" sldId="302"/>
            <ac:spMk id="33" creationId="{941BC87C-C4A8-C170-4FC2-212BD2E732AB}"/>
          </ac:spMkLst>
        </pc:spChg>
        <pc:spChg chg="del">
          <ac:chgData name="Deyanira Rodriguez" userId="S::deyanira.rodriguez@ama-inc.com::16e52673-30a6-48b1-b741-714ae4f0fa18" providerId="AD" clId="Web-{0E6B8628-995E-94F7-A046-BFB1D5423E99}" dt="2024-07-17T23:19:40.358" v="53"/>
          <ac:spMkLst>
            <pc:docMk/>
            <pc:sldMk cId="2334626713" sldId="302"/>
            <ac:spMk id="34" creationId="{99A7C458-84A9-3159-C074-E0461B22F4AC}"/>
          </ac:spMkLst>
        </pc:spChg>
        <pc:spChg chg="del">
          <ac:chgData name="Deyanira Rodriguez" userId="S::deyanira.rodriguez@ama-inc.com::16e52673-30a6-48b1-b741-714ae4f0fa18" providerId="AD" clId="Web-{0E6B8628-995E-94F7-A046-BFB1D5423E99}" dt="2024-07-17T23:32:51.530" v="283"/>
          <ac:spMkLst>
            <pc:docMk/>
            <pc:sldMk cId="2334626713" sldId="302"/>
            <ac:spMk id="35" creationId="{3406E3BE-F4BD-A8E7-2678-2AB9F5698A2D}"/>
          </ac:spMkLst>
        </pc:spChg>
        <pc:spChg chg="del">
          <ac:chgData name="Deyanira Rodriguez" userId="S::deyanira.rodriguez@ama-inc.com::16e52673-30a6-48b1-b741-714ae4f0fa18" providerId="AD" clId="Web-{0E6B8628-995E-94F7-A046-BFB1D5423E99}" dt="2024-07-17T23:32:53.124" v="284"/>
          <ac:spMkLst>
            <pc:docMk/>
            <pc:sldMk cId="2334626713" sldId="302"/>
            <ac:spMk id="36" creationId="{E82602AD-AF9C-ECB6-A880-933F5B14DD5C}"/>
          </ac:spMkLst>
        </pc:spChg>
        <pc:spChg chg="del">
          <ac:chgData name="Deyanira Rodriguez" userId="S::deyanira.rodriguez@ama-inc.com::16e52673-30a6-48b1-b741-714ae4f0fa18" providerId="AD" clId="Web-{0E6B8628-995E-94F7-A046-BFB1D5423E99}" dt="2024-07-17T23:32:58.343" v="287"/>
          <ac:spMkLst>
            <pc:docMk/>
            <pc:sldMk cId="2334626713" sldId="302"/>
            <ac:spMk id="37" creationId="{F4B6193C-EFEE-2CA7-EFEF-54C610A10FAA}"/>
          </ac:spMkLst>
        </pc:spChg>
        <pc:spChg chg="del mod">
          <ac:chgData name="Deyanira Rodriguez" userId="S::deyanira.rodriguez@ama-inc.com::16e52673-30a6-48b1-b741-714ae4f0fa18" providerId="AD" clId="Web-{0E6B8628-995E-94F7-A046-BFB1D5423E99}" dt="2024-07-17T23:32:55.593" v="286"/>
          <ac:spMkLst>
            <pc:docMk/>
            <pc:sldMk cId="2334626713" sldId="302"/>
            <ac:spMk id="38" creationId="{0D00A351-0A5B-0B68-9B41-8426D2118299}"/>
          </ac:spMkLst>
        </pc:spChg>
        <pc:spChg chg="del">
          <ac:chgData name="Deyanira Rodriguez" userId="S::deyanira.rodriguez@ama-inc.com::16e52673-30a6-48b1-b741-714ae4f0fa18" providerId="AD" clId="Web-{0E6B8628-995E-94F7-A046-BFB1D5423E99}" dt="2024-07-17T23:32:48.280" v="281"/>
          <ac:spMkLst>
            <pc:docMk/>
            <pc:sldMk cId="2334626713" sldId="302"/>
            <ac:spMk id="39" creationId="{F1B9A313-A84A-F570-E449-6A9DBFC534D9}"/>
          </ac:spMkLst>
        </pc:spChg>
        <pc:spChg chg="del">
          <ac:chgData name="Deyanira Rodriguez" userId="S::deyanira.rodriguez@ama-inc.com::16e52673-30a6-48b1-b741-714ae4f0fa18" providerId="AD" clId="Web-{0E6B8628-995E-94F7-A046-BFB1D5423E99}" dt="2024-07-17T23:32:42.061" v="277"/>
          <ac:spMkLst>
            <pc:docMk/>
            <pc:sldMk cId="2334626713" sldId="302"/>
            <ac:spMk id="40" creationId="{9B96E024-383A-80D7-5896-2C39575B48E9}"/>
          </ac:spMkLst>
        </pc:spChg>
        <pc:spChg chg="del">
          <ac:chgData name="Deyanira Rodriguez" userId="S::deyanira.rodriguez@ama-inc.com::16e52673-30a6-48b1-b741-714ae4f0fa18" providerId="AD" clId="Web-{0E6B8628-995E-94F7-A046-BFB1D5423E99}" dt="2024-07-17T23:32:46.842" v="280"/>
          <ac:spMkLst>
            <pc:docMk/>
            <pc:sldMk cId="2334626713" sldId="302"/>
            <ac:spMk id="41" creationId="{A45B8F46-5716-5D92-5844-7978820A8221}"/>
          </ac:spMkLst>
        </pc:spChg>
        <pc:spChg chg="del">
          <ac:chgData name="Deyanira Rodriguez" userId="S::deyanira.rodriguez@ama-inc.com::16e52673-30a6-48b1-b741-714ae4f0fa18" providerId="AD" clId="Web-{0E6B8628-995E-94F7-A046-BFB1D5423E99}" dt="2024-07-17T23:33:19.672" v="289"/>
          <ac:spMkLst>
            <pc:docMk/>
            <pc:sldMk cId="2334626713" sldId="302"/>
            <ac:spMk id="42" creationId="{3EF822DA-8CF3-9601-4558-16DABE520C1E}"/>
          </ac:spMkLst>
        </pc:spChg>
        <pc:spChg chg="del">
          <ac:chgData name="Deyanira Rodriguez" userId="S::deyanira.rodriguez@ama-inc.com::16e52673-30a6-48b1-b741-714ae4f0fa18" providerId="AD" clId="Web-{0E6B8628-995E-94F7-A046-BFB1D5423E99}" dt="2024-07-17T23:33:34.579" v="296"/>
          <ac:spMkLst>
            <pc:docMk/>
            <pc:sldMk cId="2334626713" sldId="302"/>
            <ac:spMk id="43" creationId="{D175B738-3C5B-9E77-59DA-A80B519C55EB}"/>
          </ac:spMkLst>
        </pc:spChg>
        <pc:spChg chg="del">
          <ac:chgData name="Deyanira Rodriguez" userId="S::deyanira.rodriguez@ama-inc.com::16e52673-30a6-48b1-b741-714ae4f0fa18" providerId="AD" clId="Web-{0E6B8628-995E-94F7-A046-BFB1D5423E99}" dt="2024-07-17T23:33:29.922" v="294"/>
          <ac:spMkLst>
            <pc:docMk/>
            <pc:sldMk cId="2334626713" sldId="302"/>
            <ac:spMk id="44" creationId="{02BA4D6E-0D5A-02D6-886E-5F862B145F15}"/>
          </ac:spMkLst>
        </pc:spChg>
        <pc:spChg chg="del">
          <ac:chgData name="Deyanira Rodriguez" userId="S::deyanira.rodriguez@ama-inc.com::16e52673-30a6-48b1-b741-714ae4f0fa18" providerId="AD" clId="Web-{0E6B8628-995E-94F7-A046-BFB1D5423E99}" dt="2024-07-17T23:33:32.688" v="295"/>
          <ac:spMkLst>
            <pc:docMk/>
            <pc:sldMk cId="2334626713" sldId="302"/>
            <ac:spMk id="45" creationId="{24402E5A-BF24-B7B1-ADD8-0D007D44A945}"/>
          </ac:spMkLst>
        </pc:spChg>
        <pc:spChg chg="del">
          <ac:chgData name="Deyanira Rodriguez" userId="S::deyanira.rodriguez@ama-inc.com::16e52673-30a6-48b1-b741-714ae4f0fa18" providerId="AD" clId="Web-{0E6B8628-995E-94F7-A046-BFB1D5423E99}" dt="2024-07-17T23:33:28.266" v="293"/>
          <ac:spMkLst>
            <pc:docMk/>
            <pc:sldMk cId="2334626713" sldId="302"/>
            <ac:spMk id="46" creationId="{6F4383D2-5DEA-94F2-DE0D-AC44A1633389}"/>
          </ac:spMkLst>
        </pc:spChg>
        <pc:spChg chg="del">
          <ac:chgData name="Deyanira Rodriguez" userId="S::deyanira.rodriguez@ama-inc.com::16e52673-30a6-48b1-b741-714ae4f0fa18" providerId="AD" clId="Web-{0E6B8628-995E-94F7-A046-BFB1D5423E99}" dt="2024-07-17T23:33:47.439" v="297"/>
          <ac:spMkLst>
            <pc:docMk/>
            <pc:sldMk cId="2334626713" sldId="302"/>
            <ac:spMk id="47" creationId="{DAD5D3D8-3009-6B4D-2605-04AE42B39CC6}"/>
          </ac:spMkLst>
        </pc:spChg>
        <pc:spChg chg="del">
          <ac:chgData name="Deyanira Rodriguez" userId="S::deyanira.rodriguez@ama-inc.com::16e52673-30a6-48b1-b741-714ae4f0fa18" providerId="AD" clId="Web-{0E6B8628-995E-94F7-A046-BFB1D5423E99}" dt="2024-07-17T23:33:26.719" v="292"/>
          <ac:spMkLst>
            <pc:docMk/>
            <pc:sldMk cId="2334626713" sldId="302"/>
            <ac:spMk id="48" creationId="{F255E13B-3D73-B294-A498-65A30A5A5DDC}"/>
          </ac:spMkLst>
        </pc:spChg>
        <pc:spChg chg="del">
          <ac:chgData name="Deyanira Rodriguez" userId="S::deyanira.rodriguez@ama-inc.com::16e52673-30a6-48b1-b741-714ae4f0fa18" providerId="AD" clId="Web-{0E6B8628-995E-94F7-A046-BFB1D5423E99}" dt="2024-07-17T23:33:22.672" v="290"/>
          <ac:spMkLst>
            <pc:docMk/>
            <pc:sldMk cId="2334626713" sldId="302"/>
            <ac:spMk id="49" creationId="{21031F47-AD53-2B85-8246-5B964EAE78E1}"/>
          </ac:spMkLst>
        </pc:spChg>
        <pc:spChg chg="del">
          <ac:chgData name="Deyanira Rodriguez" userId="S::deyanira.rodriguez@ama-inc.com::16e52673-30a6-48b1-b741-714ae4f0fa18" providerId="AD" clId="Web-{0E6B8628-995E-94F7-A046-BFB1D5423E99}" dt="2024-07-17T23:33:24.344" v="291"/>
          <ac:spMkLst>
            <pc:docMk/>
            <pc:sldMk cId="2334626713" sldId="302"/>
            <ac:spMk id="50" creationId="{2438C623-278F-C633-2311-54AAB20E2952}"/>
          </ac:spMkLst>
        </pc:spChg>
        <pc:spChg chg="del">
          <ac:chgData name="Deyanira Rodriguez" userId="S::deyanira.rodriguez@ama-inc.com::16e52673-30a6-48b1-b741-714ae4f0fa18" providerId="AD" clId="Web-{0E6B8628-995E-94F7-A046-BFB1D5423E99}" dt="2024-07-17T23:32:45.420" v="279"/>
          <ac:spMkLst>
            <pc:docMk/>
            <pc:sldMk cId="2334626713" sldId="302"/>
            <ac:spMk id="51" creationId="{E877644B-83F8-F7D1-7B3D-2C28607884F4}"/>
          </ac:spMkLst>
        </pc:spChg>
        <pc:spChg chg="del">
          <ac:chgData name="Deyanira Rodriguez" userId="S::deyanira.rodriguez@ama-inc.com::16e52673-30a6-48b1-b741-714ae4f0fa18" providerId="AD" clId="Web-{0E6B8628-995E-94F7-A046-BFB1D5423E99}" dt="2024-07-17T23:32:43.889" v="278"/>
          <ac:spMkLst>
            <pc:docMk/>
            <pc:sldMk cId="2334626713" sldId="302"/>
            <ac:spMk id="52" creationId="{7F3197CB-2AC7-1E09-FC8C-9BE244C0C911}"/>
          </ac:spMkLst>
        </pc:spChg>
        <pc:spChg chg="del mod">
          <ac:chgData name="Deyanira Rodriguez" userId="S::deyanira.rodriguez@ama-inc.com::16e52673-30a6-48b1-b741-714ae4f0fa18" providerId="AD" clId="Web-{0E6B8628-995E-94F7-A046-BFB1D5423E99}" dt="2024-07-17T23:32:41.233" v="276"/>
          <ac:spMkLst>
            <pc:docMk/>
            <pc:sldMk cId="2334626713" sldId="302"/>
            <ac:spMk id="53" creationId="{FAC44A8D-326A-A6E5-2F96-30C762CEFCE4}"/>
          </ac:spMkLst>
        </pc:spChg>
        <pc:spChg chg="del">
          <ac:chgData name="Deyanira Rodriguez" userId="S::deyanira.rodriguez@ama-inc.com::16e52673-30a6-48b1-b741-714ae4f0fa18" providerId="AD" clId="Web-{0E6B8628-995E-94F7-A046-BFB1D5423E99}" dt="2024-07-17T23:19:40.358" v="52"/>
          <ac:spMkLst>
            <pc:docMk/>
            <pc:sldMk cId="2334626713" sldId="302"/>
            <ac:spMk id="54" creationId="{BC7AFA1C-1136-DB8A-6FE0-527C7F474DCF}"/>
          </ac:spMkLst>
        </pc:spChg>
        <pc:spChg chg="add mod ord">
          <ac:chgData name="Deyanira Rodriguez" userId="S::deyanira.rodriguez@ama-inc.com::16e52673-30a6-48b1-b741-714ae4f0fa18" providerId="AD" clId="Web-{0E6B8628-995E-94F7-A046-BFB1D5423E99}" dt="2024-07-17T23:24:48.386" v="213" actId="14100"/>
          <ac:spMkLst>
            <pc:docMk/>
            <pc:sldMk cId="2334626713" sldId="302"/>
            <ac:spMk id="60" creationId="{BDFF3663-529A-4802-64EE-CB510023083B}"/>
          </ac:spMkLst>
        </pc:spChg>
        <pc:spChg chg="add del mod">
          <ac:chgData name="Deyanira Rodriguez" userId="S::deyanira.rodriguez@ama-inc.com::16e52673-30a6-48b1-b741-714ae4f0fa18" providerId="AD" clId="Web-{0E6B8628-995E-94F7-A046-BFB1D5423E99}" dt="2024-07-17T23:23:49.274" v="194"/>
          <ac:spMkLst>
            <pc:docMk/>
            <pc:sldMk cId="2334626713" sldId="302"/>
            <ac:spMk id="62" creationId="{9F402AEA-000F-85B4-4F15-02C8F9446CA2}"/>
          </ac:spMkLst>
        </pc:spChg>
        <pc:spChg chg="add del mod">
          <ac:chgData name="Deyanira Rodriguez" userId="S::deyanira.rodriguez@ama-inc.com::16e52673-30a6-48b1-b741-714ae4f0fa18" providerId="AD" clId="Web-{0E6B8628-995E-94F7-A046-BFB1D5423E99}" dt="2024-07-17T23:23:49.274" v="193"/>
          <ac:spMkLst>
            <pc:docMk/>
            <pc:sldMk cId="2334626713" sldId="302"/>
            <ac:spMk id="64" creationId="{1FFB30A7-1176-B780-D251-6FE07A23D1C5}"/>
          </ac:spMkLst>
        </pc:spChg>
        <pc:spChg chg="add del mod">
          <ac:chgData name="Deyanira Rodriguez" userId="S::deyanira.rodriguez@ama-inc.com::16e52673-30a6-48b1-b741-714ae4f0fa18" providerId="AD" clId="Web-{0E6B8628-995E-94F7-A046-BFB1D5423E99}" dt="2024-07-17T23:23:49.274" v="192"/>
          <ac:spMkLst>
            <pc:docMk/>
            <pc:sldMk cId="2334626713" sldId="302"/>
            <ac:spMk id="66" creationId="{6CB34DA6-E8DA-C174-6C4F-2728731A0976}"/>
          </ac:spMkLst>
        </pc:spChg>
        <pc:spChg chg="add del mod">
          <ac:chgData name="Deyanira Rodriguez" userId="S::deyanira.rodriguez@ama-inc.com::16e52673-30a6-48b1-b741-714ae4f0fa18" providerId="AD" clId="Web-{0E6B8628-995E-94F7-A046-BFB1D5423E99}" dt="2024-07-17T23:23:49.274" v="191"/>
          <ac:spMkLst>
            <pc:docMk/>
            <pc:sldMk cId="2334626713" sldId="302"/>
            <ac:spMk id="68" creationId="{A14D91E1-9A41-FF06-D52F-DF6FBA31753B}"/>
          </ac:spMkLst>
        </pc:spChg>
        <pc:spChg chg="add del mod">
          <ac:chgData name="Deyanira Rodriguez" userId="S::deyanira.rodriguez@ama-inc.com::16e52673-30a6-48b1-b741-714ae4f0fa18" providerId="AD" clId="Web-{0E6B8628-995E-94F7-A046-BFB1D5423E99}" dt="2024-07-17T23:23:49.274" v="190"/>
          <ac:spMkLst>
            <pc:docMk/>
            <pc:sldMk cId="2334626713" sldId="302"/>
            <ac:spMk id="70" creationId="{203FE9EE-5CAF-22CA-365B-56AE576C2367}"/>
          </ac:spMkLst>
        </pc:spChg>
        <pc:spChg chg="add del mod">
          <ac:chgData name="Deyanira Rodriguez" userId="S::deyanira.rodriguez@ama-inc.com::16e52673-30a6-48b1-b741-714ae4f0fa18" providerId="AD" clId="Web-{0E6B8628-995E-94F7-A046-BFB1D5423E99}" dt="2024-07-17T23:23:49.274" v="189"/>
          <ac:spMkLst>
            <pc:docMk/>
            <pc:sldMk cId="2334626713" sldId="302"/>
            <ac:spMk id="72" creationId="{97787C2F-0213-451F-D8E4-BCD262C7198C}"/>
          </ac:spMkLst>
        </pc:spChg>
        <pc:spChg chg="del">
          <ac:chgData name="Deyanira Rodriguez" userId="S::deyanira.rodriguez@ama-inc.com::16e52673-30a6-48b1-b741-714ae4f0fa18" providerId="AD" clId="Web-{0E6B8628-995E-94F7-A046-BFB1D5423E99}" dt="2024-07-17T23:19:40.358" v="50"/>
          <ac:spMkLst>
            <pc:docMk/>
            <pc:sldMk cId="2334626713" sldId="302"/>
            <ac:spMk id="81" creationId="{F6BEBABC-7F8E-9C3C-680A-F9ADC0CC1091}"/>
          </ac:spMkLst>
        </pc:spChg>
        <pc:spChg chg="del">
          <ac:chgData name="Deyanira Rodriguez" userId="S::deyanira.rodriguez@ama-inc.com::16e52673-30a6-48b1-b741-714ae4f0fa18" providerId="AD" clId="Web-{0E6B8628-995E-94F7-A046-BFB1D5423E99}" dt="2024-07-17T23:19:40.358" v="49"/>
          <ac:spMkLst>
            <pc:docMk/>
            <pc:sldMk cId="2334626713" sldId="302"/>
            <ac:spMk id="82" creationId="{42CA1667-A13D-0084-ECAB-4457A18795B6}"/>
          </ac:spMkLst>
        </pc:spChg>
        <pc:spChg chg="add del mod">
          <ac:chgData name="Deyanira Rodriguez" userId="S::deyanira.rodriguez@ama-inc.com::16e52673-30a6-48b1-b741-714ae4f0fa18" providerId="AD" clId="Web-{0E6B8628-995E-94F7-A046-BFB1D5423E99}" dt="2024-07-17T23:23:49.274" v="187"/>
          <ac:spMkLst>
            <pc:docMk/>
            <pc:sldMk cId="2334626713" sldId="302"/>
            <ac:spMk id="83" creationId="{040512C3-21EB-8E1D-3E39-097271DAACE2}"/>
          </ac:spMkLst>
        </pc:spChg>
        <pc:spChg chg="del">
          <ac:chgData name="Deyanira Rodriguez" userId="S::deyanira.rodriguez@ama-inc.com::16e52673-30a6-48b1-b741-714ae4f0fa18" providerId="AD" clId="Web-{0E6B8628-995E-94F7-A046-BFB1D5423E99}" dt="2024-07-17T23:19:40.358" v="48"/>
          <ac:spMkLst>
            <pc:docMk/>
            <pc:sldMk cId="2334626713" sldId="302"/>
            <ac:spMk id="85" creationId="{6EB1E275-9B12-337E-CDD6-06FF0475BD4A}"/>
          </ac:spMkLst>
        </pc:spChg>
        <pc:spChg chg="add del mod">
          <ac:chgData name="Deyanira Rodriguez" userId="S::deyanira.rodriguez@ama-inc.com::16e52673-30a6-48b1-b741-714ae4f0fa18" providerId="AD" clId="Web-{0E6B8628-995E-94F7-A046-BFB1D5423E99}" dt="2024-07-17T23:24:42.760" v="212"/>
          <ac:spMkLst>
            <pc:docMk/>
            <pc:sldMk cId="2334626713" sldId="302"/>
            <ac:spMk id="86" creationId="{12AC1803-12FC-FF18-C446-626C8494823D}"/>
          </ac:spMkLst>
        </pc:spChg>
        <pc:spChg chg="del">
          <ac:chgData name="Deyanira Rodriguez" userId="S::deyanira.rodriguez@ama-inc.com::16e52673-30a6-48b1-b741-714ae4f0fa18" providerId="AD" clId="Web-{0E6B8628-995E-94F7-A046-BFB1D5423E99}" dt="2024-07-17T23:19:40.358" v="47"/>
          <ac:spMkLst>
            <pc:docMk/>
            <pc:sldMk cId="2334626713" sldId="302"/>
            <ac:spMk id="87" creationId="{66F1046C-94B3-A405-11F9-732ED9BC3C73}"/>
          </ac:spMkLst>
        </pc:spChg>
        <pc:spChg chg="del">
          <ac:chgData name="Deyanira Rodriguez" userId="S::deyanira.rodriguez@ama-inc.com::16e52673-30a6-48b1-b741-714ae4f0fa18" providerId="AD" clId="Web-{0E6B8628-995E-94F7-A046-BFB1D5423E99}" dt="2024-07-17T23:19:40.358" v="46"/>
          <ac:spMkLst>
            <pc:docMk/>
            <pc:sldMk cId="2334626713" sldId="302"/>
            <ac:spMk id="89" creationId="{09402C73-5609-BA4C-FDF2-05016D0FB9C5}"/>
          </ac:spMkLst>
        </pc:spChg>
        <pc:spChg chg="del">
          <ac:chgData name="Deyanira Rodriguez" userId="S::deyanira.rodriguez@ama-inc.com::16e52673-30a6-48b1-b741-714ae4f0fa18" providerId="AD" clId="Web-{0E6B8628-995E-94F7-A046-BFB1D5423E99}" dt="2024-07-17T23:19:40.373" v="79"/>
          <ac:spMkLst>
            <pc:docMk/>
            <pc:sldMk cId="2334626713" sldId="302"/>
            <ac:spMk id="90" creationId="{7557ACA3-936E-09E1-0B75-C06EEAB9267C}"/>
          </ac:spMkLst>
        </pc:spChg>
        <pc:spChg chg="add del mod">
          <ac:chgData name="Deyanira Rodriguez" userId="S::deyanira.rodriguez@ama-inc.com::16e52673-30a6-48b1-b741-714ae4f0fa18" providerId="AD" clId="Web-{0E6B8628-995E-94F7-A046-BFB1D5423E99}" dt="2024-07-17T23:24:39.401" v="211"/>
          <ac:spMkLst>
            <pc:docMk/>
            <pc:sldMk cId="2334626713" sldId="302"/>
            <ac:spMk id="91" creationId="{8E2EFB96-6EB0-93A4-5AE4-395048E44753}"/>
          </ac:spMkLst>
        </pc:spChg>
        <pc:spChg chg="add del mod">
          <ac:chgData name="Deyanira Rodriguez" userId="S::deyanira.rodriguez@ama-inc.com::16e52673-30a6-48b1-b741-714ae4f0fa18" providerId="AD" clId="Web-{0E6B8628-995E-94F7-A046-BFB1D5423E99}" dt="2024-07-17T23:24:38.385" v="210"/>
          <ac:spMkLst>
            <pc:docMk/>
            <pc:sldMk cId="2334626713" sldId="302"/>
            <ac:spMk id="93" creationId="{221AD1FC-F032-A59C-7E7F-40D189A6AF8E}"/>
          </ac:spMkLst>
        </pc:spChg>
        <pc:spChg chg="add del mod">
          <ac:chgData name="Deyanira Rodriguez" userId="S::deyanira.rodriguez@ama-inc.com::16e52673-30a6-48b1-b741-714ae4f0fa18" providerId="AD" clId="Web-{0E6B8628-995E-94F7-A046-BFB1D5423E99}" dt="2024-07-17T23:26:22.327" v="242"/>
          <ac:spMkLst>
            <pc:docMk/>
            <pc:sldMk cId="2334626713" sldId="302"/>
            <ac:spMk id="95" creationId="{E2F6FD8B-4220-FE18-B08A-C16DC196EA55}"/>
          </ac:spMkLst>
        </pc:spChg>
        <pc:spChg chg="add del mod">
          <ac:chgData name="Deyanira Rodriguez" userId="S::deyanira.rodriguez@ama-inc.com::16e52673-30a6-48b1-b741-714ae4f0fa18" providerId="AD" clId="Web-{0E6B8628-995E-94F7-A046-BFB1D5423E99}" dt="2024-07-17T23:27:57.518" v="264" actId="1076"/>
          <ac:spMkLst>
            <pc:docMk/>
            <pc:sldMk cId="2334626713" sldId="302"/>
            <ac:spMk id="97" creationId="{50915867-4842-3166-1139-FEF153B779B3}"/>
          </ac:spMkLst>
        </pc:spChg>
        <pc:spChg chg="add del mod">
          <ac:chgData name="Deyanira Rodriguez" userId="S::deyanira.rodriguez@ama-inc.com::16e52673-30a6-48b1-b741-714ae4f0fa18" providerId="AD" clId="Web-{0E6B8628-995E-94F7-A046-BFB1D5423E99}" dt="2024-07-17T23:28:09.394" v="269" actId="1076"/>
          <ac:spMkLst>
            <pc:docMk/>
            <pc:sldMk cId="2334626713" sldId="302"/>
            <ac:spMk id="99" creationId="{4A7113F0-A842-37B8-DFFA-0CF60FAA2658}"/>
          </ac:spMkLst>
        </pc:spChg>
        <pc:spChg chg="add del mod">
          <ac:chgData name="Deyanira Rodriguez" userId="S::deyanira.rodriguez@ama-inc.com::16e52673-30a6-48b1-b741-714ae4f0fa18" providerId="AD" clId="Web-{0E6B8628-995E-94F7-A046-BFB1D5423E99}" dt="2024-07-17T23:27:35.658" v="252"/>
          <ac:spMkLst>
            <pc:docMk/>
            <pc:sldMk cId="2334626713" sldId="302"/>
            <ac:spMk id="101" creationId="{C4EC9A7B-AD4A-2862-996E-BE5D7FA9C100}"/>
          </ac:spMkLst>
        </pc:spChg>
        <pc:spChg chg="del">
          <ac:chgData name="Deyanira Rodriguez" userId="S::deyanira.rodriguez@ama-inc.com::16e52673-30a6-48b1-b741-714ae4f0fa18" providerId="AD" clId="Web-{0E6B8628-995E-94F7-A046-BFB1D5423E99}" dt="2024-07-17T23:20:27.984" v="122"/>
          <ac:spMkLst>
            <pc:docMk/>
            <pc:sldMk cId="2334626713" sldId="302"/>
            <ac:spMk id="102" creationId="{C5AA1B60-8247-A2A5-7C40-DBECC3017373}"/>
          </ac:spMkLst>
        </pc:spChg>
        <pc:spChg chg="mod">
          <ac:chgData name="Deyanira Rodriguez" userId="S::deyanira.rodriguez@ama-inc.com::16e52673-30a6-48b1-b741-714ae4f0fa18" providerId="AD" clId="Web-{0E6B8628-995E-94F7-A046-BFB1D5423E99}" dt="2024-07-17T23:20:11.640" v="110" actId="20577"/>
          <ac:spMkLst>
            <pc:docMk/>
            <pc:sldMk cId="2334626713" sldId="302"/>
            <ac:spMk id="103" creationId="{D222641F-76B4-7331-DACE-845296D4D956}"/>
          </ac:spMkLst>
        </pc:spChg>
        <pc:spChg chg="del">
          <ac:chgData name="Deyanira Rodriguez" userId="S::deyanira.rodriguez@ama-inc.com::16e52673-30a6-48b1-b741-714ae4f0fa18" providerId="AD" clId="Web-{0E6B8628-995E-94F7-A046-BFB1D5423E99}" dt="2024-07-17T23:20:22.578" v="116"/>
          <ac:spMkLst>
            <pc:docMk/>
            <pc:sldMk cId="2334626713" sldId="302"/>
            <ac:spMk id="104" creationId="{98587FD4-00FF-A464-E651-C0289826FB06}"/>
          </ac:spMkLst>
        </pc:spChg>
        <pc:spChg chg="del mod">
          <ac:chgData name="Deyanira Rodriguez" userId="S::deyanira.rodriguez@ama-inc.com::16e52673-30a6-48b1-b741-714ae4f0fa18" providerId="AD" clId="Web-{0E6B8628-995E-94F7-A046-BFB1D5423E99}" dt="2024-07-17T23:20:20.890" v="115"/>
          <ac:spMkLst>
            <pc:docMk/>
            <pc:sldMk cId="2334626713" sldId="302"/>
            <ac:spMk id="105" creationId="{60446E1C-CB3A-5810-C387-4392E46EE5CC}"/>
          </ac:spMkLst>
        </pc:spChg>
        <pc:spChg chg="del">
          <ac:chgData name="Deyanira Rodriguez" userId="S::deyanira.rodriguez@ama-inc.com::16e52673-30a6-48b1-b741-714ae4f0fa18" providerId="AD" clId="Web-{0E6B8628-995E-94F7-A046-BFB1D5423E99}" dt="2024-07-17T23:20:16.296" v="111"/>
          <ac:spMkLst>
            <pc:docMk/>
            <pc:sldMk cId="2334626713" sldId="302"/>
            <ac:spMk id="106" creationId="{C96C3256-686C-F844-3A38-9172A525BC72}"/>
          </ac:spMkLst>
        </pc:spChg>
        <pc:spChg chg="del">
          <ac:chgData name="Deyanira Rodriguez" userId="S::deyanira.rodriguez@ama-inc.com::16e52673-30a6-48b1-b741-714ae4f0fa18" providerId="AD" clId="Web-{0E6B8628-995E-94F7-A046-BFB1D5423E99}" dt="2024-07-17T23:20:19.875" v="114"/>
          <ac:spMkLst>
            <pc:docMk/>
            <pc:sldMk cId="2334626713" sldId="302"/>
            <ac:spMk id="107" creationId="{81B08F19-F82B-E150-66E2-8668233C0B9D}"/>
          </ac:spMkLst>
        </pc:spChg>
        <pc:spChg chg="topLvl">
          <ac:chgData name="Deyanira Rodriguez" userId="S::deyanira.rodriguez@ama-inc.com::16e52673-30a6-48b1-b741-714ae4f0fa18" providerId="AD" clId="Web-{0E6B8628-995E-94F7-A046-BFB1D5423E99}" dt="2024-07-17T23:33:15.781" v="288"/>
          <ac:spMkLst>
            <pc:docMk/>
            <pc:sldMk cId="2334626713" sldId="302"/>
            <ac:spMk id="109" creationId="{DE3E9952-67FD-F213-96F3-58E103583B4B}"/>
          </ac:spMkLst>
        </pc:spChg>
        <pc:spChg chg="topLvl">
          <ac:chgData name="Deyanira Rodriguez" userId="S::deyanira.rodriguez@ama-inc.com::16e52673-30a6-48b1-b741-714ae4f0fa18" providerId="AD" clId="Web-{0E6B8628-995E-94F7-A046-BFB1D5423E99}" dt="2024-07-17T23:33:15.781" v="288"/>
          <ac:spMkLst>
            <pc:docMk/>
            <pc:sldMk cId="2334626713" sldId="302"/>
            <ac:spMk id="110" creationId="{50776EE3-FD05-23F0-2E8E-07E00118A0AF}"/>
          </ac:spMkLst>
        </pc:spChg>
        <pc:spChg chg="topLvl">
          <ac:chgData name="Deyanira Rodriguez" userId="S::deyanira.rodriguez@ama-inc.com::16e52673-30a6-48b1-b741-714ae4f0fa18" providerId="AD" clId="Web-{0E6B8628-995E-94F7-A046-BFB1D5423E99}" dt="2024-07-17T23:33:15.781" v="288"/>
          <ac:spMkLst>
            <pc:docMk/>
            <pc:sldMk cId="2334626713" sldId="302"/>
            <ac:spMk id="111" creationId="{3BC12725-FAF1-3FB9-0A35-0FFFF81B74A1}"/>
          </ac:spMkLst>
        </pc:spChg>
        <pc:spChg chg="del">
          <ac:chgData name="Deyanira Rodriguez" userId="S::deyanira.rodriguez@ama-inc.com::16e52673-30a6-48b1-b741-714ae4f0fa18" providerId="AD" clId="Web-{0E6B8628-995E-94F7-A046-BFB1D5423E99}" dt="2024-07-17T23:20:27.406" v="121"/>
          <ac:spMkLst>
            <pc:docMk/>
            <pc:sldMk cId="2334626713" sldId="302"/>
            <ac:spMk id="112" creationId="{4CBCAFF5-C3D0-A2DD-B141-3BCFE815C5A6}"/>
          </ac:spMkLst>
        </pc:spChg>
        <pc:spChg chg="del">
          <ac:chgData name="Deyanira Rodriguez" userId="S::deyanira.rodriguez@ama-inc.com::16e52673-30a6-48b1-b741-714ae4f0fa18" providerId="AD" clId="Web-{0E6B8628-995E-94F7-A046-BFB1D5423E99}" dt="2024-07-17T23:20:26.672" v="120"/>
          <ac:spMkLst>
            <pc:docMk/>
            <pc:sldMk cId="2334626713" sldId="302"/>
            <ac:spMk id="113" creationId="{84BA5C03-60B4-52F2-176D-C33342268129}"/>
          </ac:spMkLst>
        </pc:spChg>
        <pc:spChg chg="del">
          <ac:chgData name="Deyanira Rodriguez" userId="S::deyanira.rodriguez@ama-inc.com::16e52673-30a6-48b1-b741-714ae4f0fa18" providerId="AD" clId="Web-{0E6B8628-995E-94F7-A046-BFB1D5423E99}" dt="2024-07-17T23:20:26" v="119"/>
          <ac:spMkLst>
            <pc:docMk/>
            <pc:sldMk cId="2334626713" sldId="302"/>
            <ac:spMk id="114" creationId="{9E1B4042-9045-1E06-79F2-9B184D952411}"/>
          </ac:spMkLst>
        </pc:spChg>
        <pc:spChg chg="del">
          <ac:chgData name="Deyanira Rodriguez" userId="S::deyanira.rodriguez@ama-inc.com::16e52673-30a6-48b1-b741-714ae4f0fa18" providerId="AD" clId="Web-{0E6B8628-995E-94F7-A046-BFB1D5423E99}" dt="2024-07-17T23:20:25.234" v="118"/>
          <ac:spMkLst>
            <pc:docMk/>
            <pc:sldMk cId="2334626713" sldId="302"/>
            <ac:spMk id="115" creationId="{F3EA821B-F50F-FF6A-EC5C-10341173DF46}"/>
          </ac:spMkLst>
        </pc:spChg>
        <pc:spChg chg="del">
          <ac:chgData name="Deyanira Rodriguez" userId="S::deyanira.rodriguez@ama-inc.com::16e52673-30a6-48b1-b741-714ae4f0fa18" providerId="AD" clId="Web-{0E6B8628-995E-94F7-A046-BFB1D5423E99}" dt="2024-07-17T23:20:24.469" v="117"/>
          <ac:spMkLst>
            <pc:docMk/>
            <pc:sldMk cId="2334626713" sldId="302"/>
            <ac:spMk id="116" creationId="{875E8355-B3FC-9F3C-5827-0D5EB5832FF3}"/>
          </ac:spMkLst>
        </pc:spChg>
        <pc:spChg chg="del">
          <ac:chgData name="Deyanira Rodriguez" userId="S::deyanira.rodriguez@ama-inc.com::16e52673-30a6-48b1-b741-714ae4f0fa18" providerId="AD" clId="Web-{0E6B8628-995E-94F7-A046-BFB1D5423E99}" dt="2024-07-17T23:20:17.453" v="112"/>
          <ac:spMkLst>
            <pc:docMk/>
            <pc:sldMk cId="2334626713" sldId="302"/>
            <ac:spMk id="117" creationId="{387EE7F5-BE6F-0851-3B88-17E20B15BEA5}"/>
          </ac:spMkLst>
        </pc:spChg>
        <pc:spChg chg="add del mod">
          <ac:chgData name="Deyanira Rodriguez" userId="S::deyanira.rodriguez@ama-inc.com::16e52673-30a6-48b1-b741-714ae4f0fa18" providerId="AD" clId="Web-{0E6B8628-995E-94F7-A046-BFB1D5423E99}" dt="2024-07-17T23:27:34.720" v="251"/>
          <ac:spMkLst>
            <pc:docMk/>
            <pc:sldMk cId="2334626713" sldId="302"/>
            <ac:spMk id="119" creationId="{7B414D9B-FDC8-E8B6-4D8E-7F0D01BC221B}"/>
          </ac:spMkLst>
        </pc:spChg>
        <pc:grpChg chg="del">
          <ac:chgData name="Deyanira Rodriguez" userId="S::deyanira.rodriguez@ama-inc.com::16e52673-30a6-48b1-b741-714ae4f0fa18" providerId="AD" clId="Web-{0E6B8628-995E-94F7-A046-BFB1D5423E99}" dt="2024-07-17T23:19:40.358" v="51"/>
          <ac:grpSpMkLst>
            <pc:docMk/>
            <pc:sldMk cId="2334626713" sldId="302"/>
            <ac:grpSpMk id="59" creationId="{2A3D71AC-1C52-55D1-6A03-CEB9B24300B6}"/>
          </ac:grpSpMkLst>
        </pc:grpChg>
        <pc:grpChg chg="add del mod">
          <ac:chgData name="Deyanira Rodriguez" userId="S::deyanira.rodriguez@ama-inc.com::16e52673-30a6-48b1-b741-714ae4f0fa18" providerId="AD" clId="Web-{0E6B8628-995E-94F7-A046-BFB1D5423E99}" dt="2024-07-17T23:23:49.274" v="188"/>
          <ac:grpSpMkLst>
            <pc:docMk/>
            <pc:sldMk cId="2334626713" sldId="302"/>
            <ac:grpSpMk id="77" creationId="{0F1268C1-4727-71EC-E7A4-B0E599A9AD84}"/>
          </ac:grpSpMkLst>
        </pc:grpChg>
        <pc:grpChg chg="del">
          <ac:chgData name="Deyanira Rodriguez" userId="S::deyanira.rodriguez@ama-inc.com::16e52673-30a6-48b1-b741-714ae4f0fa18" providerId="AD" clId="Web-{0E6B8628-995E-94F7-A046-BFB1D5423E99}" dt="2024-07-17T23:33:15.781" v="288"/>
          <ac:grpSpMkLst>
            <pc:docMk/>
            <pc:sldMk cId="2334626713" sldId="302"/>
            <ac:grpSpMk id="108" creationId="{5669C587-E0AC-154D-2BE2-180A5035CB26}"/>
          </ac:grpSpMkLst>
        </pc:grpChg>
        <pc:picChg chg="add mod">
          <ac:chgData name="Deyanira Rodriguez" userId="S::deyanira.rodriguez@ama-inc.com::16e52673-30a6-48b1-b741-714ae4f0fa18" providerId="AD" clId="Web-{0E6B8628-995E-94F7-A046-BFB1D5423E99}" dt="2024-07-18T19:44:17.990" v="1197" actId="1076"/>
          <ac:picMkLst>
            <pc:docMk/>
            <pc:sldMk cId="2334626713" sldId="302"/>
            <ac:picMk id="2" creationId="{0D13603F-C810-DC2A-DF6E-80A41A27E4C4}"/>
          </ac:picMkLst>
        </pc:picChg>
        <pc:picChg chg="add mod ord">
          <ac:chgData name="Deyanira Rodriguez" userId="S::deyanira.rodriguez@ama-inc.com::16e52673-30a6-48b1-b741-714ae4f0fa18" providerId="AD" clId="Web-{0E6B8628-995E-94F7-A046-BFB1D5423E99}" dt="2024-07-17T23:20:45.095" v="126"/>
          <ac:picMkLst>
            <pc:docMk/>
            <pc:sldMk cId="2334626713" sldId="302"/>
            <ac:picMk id="3" creationId="{41987420-443D-669F-B674-2E884524E04C}"/>
          </ac:picMkLst>
        </pc:picChg>
        <pc:picChg chg="add del">
          <ac:chgData name="Deyanira Rodriguez" userId="S::deyanira.rodriguez@ama-inc.com::16e52673-30a6-48b1-b741-714ae4f0fa18" providerId="AD" clId="Web-{0E6B8628-995E-94F7-A046-BFB1D5423E99}" dt="2024-07-18T19:44:20.958" v="1199"/>
          <ac:picMkLst>
            <pc:docMk/>
            <pc:sldMk cId="2334626713" sldId="302"/>
            <ac:picMk id="4" creationId="{F9F9FFB3-030C-F99F-6F04-1CEBF95E8A03}"/>
          </ac:picMkLst>
        </pc:picChg>
        <pc:picChg chg="add mod">
          <ac:chgData name="Deyanira Rodriguez" userId="S::deyanira.rodriguez@ama-inc.com::16e52673-30a6-48b1-b741-714ae4f0fa18" providerId="AD" clId="Web-{0E6B8628-995E-94F7-A046-BFB1D5423E99}" dt="2024-07-18T19:45:00.804" v="1210" actId="1076"/>
          <ac:picMkLst>
            <pc:docMk/>
            <pc:sldMk cId="2334626713" sldId="302"/>
            <ac:picMk id="6" creationId="{1BDF7B8A-AF66-99F4-4B1A-06EFEB516A48}"/>
          </ac:picMkLst>
        </pc:picChg>
        <pc:picChg chg="del">
          <ac:chgData name="Deyanira Rodriguez" userId="S::deyanira.rodriguez@ama-inc.com::16e52673-30a6-48b1-b741-714ae4f0fa18" providerId="AD" clId="Web-{0E6B8628-995E-94F7-A046-BFB1D5423E99}" dt="2024-07-17T23:19:35.248" v="43"/>
          <ac:picMkLst>
            <pc:docMk/>
            <pc:sldMk cId="2334626713" sldId="302"/>
            <ac:picMk id="6" creationId="{C510AD34-CC4B-565A-9929-7330E9B69F1F}"/>
          </ac:picMkLst>
        </pc:picChg>
        <pc:picChg chg="add mod">
          <ac:chgData name="Deyanira Rodriguez" userId="S::deyanira.rodriguez@ama-inc.com::16e52673-30a6-48b1-b741-714ae4f0fa18" providerId="AD" clId="Web-{0E6B8628-995E-94F7-A046-BFB1D5423E99}" dt="2024-07-18T19:44:33.349" v="1204" actId="1076"/>
          <ac:picMkLst>
            <pc:docMk/>
            <pc:sldMk cId="2334626713" sldId="302"/>
            <ac:picMk id="7" creationId="{312E18DC-84A3-A381-ECDC-5EDC811B25E0}"/>
          </ac:picMkLst>
        </pc:picChg>
        <pc:picChg chg="add mod">
          <ac:chgData name="Deyanira Rodriguez" userId="S::deyanira.rodriguez@ama-inc.com::16e52673-30a6-48b1-b741-714ae4f0fa18" providerId="AD" clId="Web-{0E6B8628-995E-94F7-A046-BFB1D5423E99}" dt="2024-07-18T19:45:02.726" v="1211" actId="1076"/>
          <ac:picMkLst>
            <pc:docMk/>
            <pc:sldMk cId="2334626713" sldId="302"/>
            <ac:picMk id="8" creationId="{B6FA7944-0FA0-41B0-6DB7-D3CE86415841}"/>
          </ac:picMkLst>
        </pc:picChg>
        <pc:picChg chg="add mod modCrop">
          <ac:chgData name="Deyanira Rodriguez" userId="S::deyanira.rodriguez@ama-inc.com::16e52673-30a6-48b1-b741-714ae4f0fa18" providerId="AD" clId="Web-{0E6B8628-995E-94F7-A046-BFB1D5423E99}" dt="2024-07-18T19:45:05.226" v="1212" actId="1076"/>
          <ac:picMkLst>
            <pc:docMk/>
            <pc:sldMk cId="2334626713" sldId="302"/>
            <ac:picMk id="9" creationId="{736A2CDE-8F0E-FFC2-1683-2A551BE32E51}"/>
          </ac:picMkLst>
        </pc:picChg>
        <pc:picChg chg="add mod">
          <ac:chgData name="Deyanira Rodriguez" userId="S::deyanira.rodriguez@ama-inc.com::16e52673-30a6-48b1-b741-714ae4f0fa18" providerId="AD" clId="Web-{0E6B8628-995E-94F7-A046-BFB1D5423E99}" dt="2024-07-17T23:25:34.825" v="216" actId="1076"/>
          <ac:picMkLst>
            <pc:docMk/>
            <pc:sldMk cId="2334626713" sldId="302"/>
            <ac:picMk id="55" creationId="{B9DEB3AF-E1AD-F1F0-AC17-5ADF3B838343}"/>
          </ac:picMkLst>
        </pc:picChg>
        <pc:picChg chg="add del">
          <ac:chgData name="Deyanira Rodriguez" userId="S::deyanira.rodriguez@ama-inc.com::16e52673-30a6-48b1-b741-714ae4f0fa18" providerId="AD" clId="Web-{0E6B8628-995E-94F7-A046-BFB1D5423E99}" dt="2024-07-17T23:20:39.797" v="125"/>
          <ac:picMkLst>
            <pc:docMk/>
            <pc:sldMk cId="2334626713" sldId="302"/>
            <ac:picMk id="79" creationId="{EAC38F3D-66B7-3F54-CA52-0D315BBF28E7}"/>
          </ac:picMkLst>
        </pc:picChg>
        <pc:picChg chg="del">
          <ac:chgData name="Deyanira Rodriguez" userId="S::deyanira.rodriguez@ama-inc.com::16e52673-30a6-48b1-b741-714ae4f0fa18" providerId="AD" clId="Web-{0E6B8628-995E-94F7-A046-BFB1D5423E99}" dt="2024-07-17T23:19:35.935" v="44"/>
          <ac:picMkLst>
            <pc:docMk/>
            <pc:sldMk cId="2334626713" sldId="302"/>
            <ac:picMk id="80" creationId="{F16C57F5-B02D-9B7C-81FA-95CA06E60994}"/>
          </ac:picMkLst>
        </pc:picChg>
      </pc:sldChg>
      <pc:sldChg chg="addSp delSp modSp add replId">
        <pc:chgData name="Deyanira Rodriguez" userId="S::deyanira.rodriguez@ama-inc.com::16e52673-30a6-48b1-b741-714ae4f0fa18" providerId="AD" clId="Web-{0E6B8628-995E-94F7-A046-BFB1D5423E99}" dt="2024-07-18T19:24:24.494" v="1184"/>
        <pc:sldMkLst>
          <pc:docMk/>
          <pc:sldMk cId="353225672" sldId="303"/>
        </pc:sldMkLst>
        <pc:spChg chg="mod">
          <ac:chgData name="Deyanira Rodriguez" userId="S::deyanira.rodriguez@ama-inc.com::16e52673-30a6-48b1-b741-714ae4f0fa18" providerId="AD" clId="Web-{0E6B8628-995E-94F7-A046-BFB1D5423E99}" dt="2024-07-18T18:46:46.147" v="708" actId="20577"/>
          <ac:spMkLst>
            <pc:docMk/>
            <pc:sldMk cId="353225672" sldId="303"/>
            <ac:spMk id="2" creationId="{E3046CB3-9993-92B4-601D-FAC324B463EE}"/>
          </ac:spMkLst>
        </pc:spChg>
        <pc:spChg chg="mod">
          <ac:chgData name="Deyanira Rodriguez" userId="S::deyanira.rodriguez@ama-inc.com::16e52673-30a6-48b1-b741-714ae4f0fa18" providerId="AD" clId="Web-{0E6B8628-995E-94F7-A046-BFB1D5423E99}" dt="2024-07-18T18:41:08.276" v="622" actId="20577"/>
          <ac:spMkLst>
            <pc:docMk/>
            <pc:sldMk cId="353225672" sldId="303"/>
            <ac:spMk id="4" creationId="{9C44C733-4568-0456-77F5-9A1D2BD863DF}"/>
          </ac:spMkLst>
        </pc:spChg>
        <pc:spChg chg="mod">
          <ac:chgData name="Deyanira Rodriguez" userId="S::deyanira.rodriguez@ama-inc.com::16e52673-30a6-48b1-b741-714ae4f0fa18" providerId="AD" clId="Web-{0E6B8628-995E-94F7-A046-BFB1D5423E99}" dt="2024-07-18T18:31:06.739" v="398" actId="20577"/>
          <ac:spMkLst>
            <pc:docMk/>
            <pc:sldMk cId="353225672" sldId="303"/>
            <ac:spMk id="5" creationId="{4D1932EB-19EF-E2AC-8528-0EFBE6FAE5B9}"/>
          </ac:spMkLst>
        </pc:spChg>
        <pc:spChg chg="mod">
          <ac:chgData name="Deyanira Rodriguez" userId="S::deyanira.rodriguez@ama-inc.com::16e52673-30a6-48b1-b741-714ae4f0fa18" providerId="AD" clId="Web-{0E6B8628-995E-94F7-A046-BFB1D5423E99}" dt="2024-07-18T18:46:17.709" v="695" actId="20577"/>
          <ac:spMkLst>
            <pc:docMk/>
            <pc:sldMk cId="353225672" sldId="303"/>
            <ac:spMk id="7" creationId="{E8084359-9D22-326E-4710-743E889145BF}"/>
          </ac:spMkLst>
        </pc:spChg>
        <pc:spChg chg="mod">
          <ac:chgData name="Deyanira Rodriguez" userId="S::deyanira.rodriguez@ama-inc.com::16e52673-30a6-48b1-b741-714ae4f0fa18" providerId="AD" clId="Web-{0E6B8628-995E-94F7-A046-BFB1D5423E99}" dt="2024-07-18T18:45:54.724" v="682" actId="20577"/>
          <ac:spMkLst>
            <pc:docMk/>
            <pc:sldMk cId="353225672" sldId="303"/>
            <ac:spMk id="8" creationId="{583D2261-B5A4-2B77-E96C-B613705981B1}"/>
          </ac:spMkLst>
        </pc:spChg>
        <pc:spChg chg="mod">
          <ac:chgData name="Deyanira Rodriguez" userId="S::deyanira.rodriguez@ama-inc.com::16e52673-30a6-48b1-b741-714ae4f0fa18" providerId="AD" clId="Web-{0E6B8628-995E-94F7-A046-BFB1D5423E99}" dt="2024-07-18T18:38:55.412" v="594" actId="1076"/>
          <ac:spMkLst>
            <pc:docMk/>
            <pc:sldMk cId="353225672" sldId="303"/>
            <ac:spMk id="9" creationId="{CF737C64-226B-F1E8-2522-1FB601E7390E}"/>
          </ac:spMkLst>
        </pc:spChg>
        <pc:spChg chg="mod">
          <ac:chgData name="Deyanira Rodriguez" userId="S::deyanira.rodriguez@ama-inc.com::16e52673-30a6-48b1-b741-714ae4f0fa18" providerId="AD" clId="Web-{0E6B8628-995E-94F7-A046-BFB1D5423E99}" dt="2024-07-18T18:38:55.506" v="597" actId="1076"/>
          <ac:spMkLst>
            <pc:docMk/>
            <pc:sldMk cId="353225672" sldId="303"/>
            <ac:spMk id="10" creationId="{6C0017BA-01A5-2B51-A746-5A89CFEEEF82}"/>
          </ac:spMkLst>
        </pc:spChg>
        <pc:spChg chg="mod">
          <ac:chgData name="Deyanira Rodriguez" userId="S::deyanira.rodriguez@ama-inc.com::16e52673-30a6-48b1-b741-714ae4f0fa18" providerId="AD" clId="Web-{0E6B8628-995E-94F7-A046-BFB1D5423E99}" dt="2024-07-18T18:38:55.537" v="598" actId="1076"/>
          <ac:spMkLst>
            <pc:docMk/>
            <pc:sldMk cId="353225672" sldId="303"/>
            <ac:spMk id="11" creationId="{64F09D0F-9675-4954-DFA7-8C755DA0C5AE}"/>
          </ac:spMkLst>
        </pc:spChg>
        <pc:spChg chg="mod">
          <ac:chgData name="Deyanira Rodriguez" userId="S::deyanira.rodriguez@ama-inc.com::16e52673-30a6-48b1-b741-714ae4f0fa18" providerId="AD" clId="Web-{0E6B8628-995E-94F7-A046-BFB1D5423E99}" dt="2024-07-18T18:38:55.443" v="595" actId="1076"/>
          <ac:spMkLst>
            <pc:docMk/>
            <pc:sldMk cId="353225672" sldId="303"/>
            <ac:spMk id="12" creationId="{43024B8F-D507-C778-E963-E830E8E4D1E3}"/>
          </ac:spMkLst>
        </pc:spChg>
        <pc:spChg chg="mod">
          <ac:chgData name="Deyanira Rodriguez" userId="S::deyanira.rodriguez@ama-inc.com::16e52673-30a6-48b1-b741-714ae4f0fa18" providerId="AD" clId="Web-{0E6B8628-995E-94F7-A046-BFB1D5423E99}" dt="2024-07-18T18:34:52.247" v="481" actId="20577"/>
          <ac:spMkLst>
            <pc:docMk/>
            <pc:sldMk cId="353225672" sldId="303"/>
            <ac:spMk id="13" creationId="{CFD93026-8F35-7CC6-481D-5AC750B124D5}"/>
          </ac:spMkLst>
        </pc:spChg>
        <pc:spChg chg="mod">
          <ac:chgData name="Deyanira Rodriguez" userId="S::deyanira.rodriguez@ama-inc.com::16e52673-30a6-48b1-b741-714ae4f0fa18" providerId="AD" clId="Web-{0E6B8628-995E-94F7-A046-BFB1D5423E99}" dt="2024-07-18T18:35:01.075" v="487" actId="20577"/>
          <ac:spMkLst>
            <pc:docMk/>
            <pc:sldMk cId="353225672" sldId="303"/>
            <ac:spMk id="14" creationId="{937697B3-4C26-399E-6D53-A3D6439F939C}"/>
          </ac:spMkLst>
        </pc:spChg>
        <pc:spChg chg="mod">
          <ac:chgData name="Deyanira Rodriguez" userId="S::deyanira.rodriguez@ama-inc.com::16e52673-30a6-48b1-b741-714ae4f0fa18" providerId="AD" clId="Web-{0E6B8628-995E-94F7-A046-BFB1D5423E99}" dt="2024-07-18T18:34:10.964" v="459" actId="20577"/>
          <ac:spMkLst>
            <pc:docMk/>
            <pc:sldMk cId="353225672" sldId="303"/>
            <ac:spMk id="15" creationId="{FC9103C6-FCDF-0152-E20A-63D75951063C}"/>
          </ac:spMkLst>
        </pc:spChg>
        <pc:spChg chg="mod">
          <ac:chgData name="Deyanira Rodriguez" userId="S::deyanira.rodriguez@ama-inc.com::16e52673-30a6-48b1-b741-714ae4f0fa18" providerId="AD" clId="Web-{0E6B8628-995E-94F7-A046-BFB1D5423E99}" dt="2024-07-18T18:34:22.183" v="464" actId="20577"/>
          <ac:spMkLst>
            <pc:docMk/>
            <pc:sldMk cId="353225672" sldId="303"/>
            <ac:spMk id="16" creationId="{4767D410-5645-5CE1-7528-3D3659DFD717}"/>
          </ac:spMkLst>
        </pc:spChg>
        <pc:spChg chg="mod">
          <ac:chgData name="Deyanira Rodriguez" userId="S::deyanira.rodriguez@ama-inc.com::16e52673-30a6-48b1-b741-714ae4f0fa18" providerId="AD" clId="Web-{0E6B8628-995E-94F7-A046-BFB1D5423E99}" dt="2024-07-18T18:35:23.373" v="494" actId="20577"/>
          <ac:spMkLst>
            <pc:docMk/>
            <pc:sldMk cId="353225672" sldId="303"/>
            <ac:spMk id="17" creationId="{B5225358-CB6B-A2D1-6055-4DB82A53DF00}"/>
          </ac:spMkLst>
        </pc:spChg>
        <pc:spChg chg="mod">
          <ac:chgData name="Deyanira Rodriguez" userId="S::deyanira.rodriguez@ama-inc.com::16e52673-30a6-48b1-b741-714ae4f0fa18" providerId="AD" clId="Web-{0E6B8628-995E-94F7-A046-BFB1D5423E99}" dt="2024-07-18T18:35:27.436" v="497" actId="20577"/>
          <ac:spMkLst>
            <pc:docMk/>
            <pc:sldMk cId="353225672" sldId="303"/>
            <ac:spMk id="18" creationId="{0EF235C4-16F5-FCBF-4D53-A9AB58E2E759}"/>
          </ac:spMkLst>
        </pc:spChg>
        <pc:spChg chg="mod">
          <ac:chgData name="Deyanira Rodriguez" userId="S::deyanira.rodriguez@ama-inc.com::16e52673-30a6-48b1-b741-714ae4f0fa18" providerId="AD" clId="Web-{0E6B8628-995E-94F7-A046-BFB1D5423E99}" dt="2024-07-18T18:35:31.780" v="501" actId="20577"/>
          <ac:spMkLst>
            <pc:docMk/>
            <pc:sldMk cId="353225672" sldId="303"/>
            <ac:spMk id="19" creationId="{84876A3A-3653-5796-DA72-24FA2668852A}"/>
          </ac:spMkLst>
        </pc:spChg>
        <pc:spChg chg="mod">
          <ac:chgData name="Deyanira Rodriguez" userId="S::deyanira.rodriguez@ama-inc.com::16e52673-30a6-48b1-b741-714ae4f0fa18" providerId="AD" clId="Web-{0E6B8628-995E-94F7-A046-BFB1D5423E99}" dt="2024-07-18T18:34:56.231" v="484" actId="20577"/>
          <ac:spMkLst>
            <pc:docMk/>
            <pc:sldMk cId="353225672" sldId="303"/>
            <ac:spMk id="20" creationId="{0BF2CE0D-1943-28EF-7631-9C2A12AFC203}"/>
          </ac:spMkLst>
        </pc:spChg>
        <pc:spChg chg="mod">
          <ac:chgData name="Deyanira Rodriguez" userId="S::deyanira.rodriguez@ama-inc.com::16e52673-30a6-48b1-b741-714ae4f0fa18" providerId="AD" clId="Web-{0E6B8628-995E-94F7-A046-BFB1D5423E99}" dt="2024-07-18T18:33:47.448" v="446" actId="20577"/>
          <ac:spMkLst>
            <pc:docMk/>
            <pc:sldMk cId="353225672" sldId="303"/>
            <ac:spMk id="21" creationId="{C7C8D709-A316-EE22-4134-043BD11E31BA}"/>
          </ac:spMkLst>
        </pc:spChg>
        <pc:spChg chg="mod">
          <ac:chgData name="Deyanira Rodriguez" userId="S::deyanira.rodriguez@ama-inc.com::16e52673-30a6-48b1-b741-714ae4f0fa18" providerId="AD" clId="Web-{0E6B8628-995E-94F7-A046-BFB1D5423E99}" dt="2024-07-18T18:34:34.699" v="476" actId="20577"/>
          <ac:spMkLst>
            <pc:docMk/>
            <pc:sldMk cId="353225672" sldId="303"/>
            <ac:spMk id="22" creationId="{88DAA76C-6C39-B883-609A-C36BCEA94AEA}"/>
          </ac:spMkLst>
        </pc:spChg>
        <pc:spChg chg="mod">
          <ac:chgData name="Deyanira Rodriguez" userId="S::deyanira.rodriguez@ama-inc.com::16e52673-30a6-48b1-b741-714ae4f0fa18" providerId="AD" clId="Web-{0E6B8628-995E-94F7-A046-BFB1D5423E99}" dt="2024-07-18T18:33:53.995" v="449" actId="20577"/>
          <ac:spMkLst>
            <pc:docMk/>
            <pc:sldMk cId="353225672" sldId="303"/>
            <ac:spMk id="23" creationId="{2F43B3F8-37EF-DFEA-0798-7F5F3395FBD0}"/>
          </ac:spMkLst>
        </pc:spChg>
        <pc:spChg chg="mod">
          <ac:chgData name="Deyanira Rodriguez" userId="S::deyanira.rodriguez@ama-inc.com::16e52673-30a6-48b1-b741-714ae4f0fa18" providerId="AD" clId="Web-{0E6B8628-995E-94F7-A046-BFB1D5423E99}" dt="2024-07-18T18:35:08.419" v="490" actId="20577"/>
          <ac:spMkLst>
            <pc:docMk/>
            <pc:sldMk cId="353225672" sldId="303"/>
            <ac:spMk id="24" creationId="{949F3621-2C78-359C-24A3-E82BFAB93330}"/>
          </ac:spMkLst>
        </pc:spChg>
        <pc:spChg chg="mod">
          <ac:chgData name="Deyanira Rodriguez" userId="S::deyanira.rodriguez@ama-inc.com::16e52673-30a6-48b1-b741-714ae4f0fa18" providerId="AD" clId="Web-{0E6B8628-995E-94F7-A046-BFB1D5423E99}" dt="2024-07-18T18:35:36.717" v="504" actId="20577"/>
          <ac:spMkLst>
            <pc:docMk/>
            <pc:sldMk cId="353225672" sldId="303"/>
            <ac:spMk id="25" creationId="{A97AD553-FC60-0448-182F-A0BFE48B0CEA}"/>
          </ac:spMkLst>
        </pc:spChg>
        <pc:spChg chg="mod">
          <ac:chgData name="Deyanira Rodriguez" userId="S::deyanira.rodriguez@ama-inc.com::16e52673-30a6-48b1-b741-714ae4f0fa18" providerId="AD" clId="Web-{0E6B8628-995E-94F7-A046-BFB1D5423E99}" dt="2024-07-18T18:35:49.343" v="509" actId="20577"/>
          <ac:spMkLst>
            <pc:docMk/>
            <pc:sldMk cId="353225672" sldId="303"/>
            <ac:spMk id="26" creationId="{EDA81110-3330-D45A-8A7D-AC27E648FAFB}"/>
          </ac:spMkLst>
        </pc:spChg>
        <pc:spChg chg="mod">
          <ac:chgData name="Deyanira Rodriguez" userId="S::deyanira.rodriguez@ama-inc.com::16e52673-30a6-48b1-b741-714ae4f0fa18" providerId="AD" clId="Web-{0E6B8628-995E-94F7-A046-BFB1D5423E99}" dt="2024-07-18T18:35:52.358" v="512" actId="20577"/>
          <ac:spMkLst>
            <pc:docMk/>
            <pc:sldMk cId="353225672" sldId="303"/>
            <ac:spMk id="27" creationId="{CCE95DE6-39C3-BDEE-D9CF-C4782E1725A5}"/>
          </ac:spMkLst>
        </pc:spChg>
        <pc:spChg chg="mod">
          <ac:chgData name="Deyanira Rodriguez" userId="S::deyanira.rodriguez@ama-inc.com::16e52673-30a6-48b1-b741-714ae4f0fa18" providerId="AD" clId="Web-{0E6B8628-995E-94F7-A046-BFB1D5423E99}" dt="2024-07-18T18:35:57.546" v="515" actId="20577"/>
          <ac:spMkLst>
            <pc:docMk/>
            <pc:sldMk cId="353225672" sldId="303"/>
            <ac:spMk id="28" creationId="{A1FF058D-EFF2-C270-494D-B5AA79BD8A13}"/>
          </ac:spMkLst>
        </pc:spChg>
        <pc:spChg chg="mod">
          <ac:chgData name="Deyanira Rodriguez" userId="S::deyanira.rodriguez@ama-inc.com::16e52673-30a6-48b1-b741-714ae4f0fa18" providerId="AD" clId="Web-{0E6B8628-995E-94F7-A046-BFB1D5423E99}" dt="2024-07-18T18:34:04.823" v="456" actId="20577"/>
          <ac:spMkLst>
            <pc:docMk/>
            <pc:sldMk cId="353225672" sldId="303"/>
            <ac:spMk id="29" creationId="{E20C3C91-0C04-AB0A-AE00-493FD6BC2C72}"/>
          </ac:spMkLst>
        </pc:spChg>
        <pc:spChg chg="mod">
          <ac:chgData name="Deyanira Rodriguez" userId="S::deyanira.rodriguez@ama-inc.com::16e52673-30a6-48b1-b741-714ae4f0fa18" providerId="AD" clId="Web-{0E6B8628-995E-94F7-A046-BFB1D5423E99}" dt="2024-07-18T18:34:30.012" v="472" actId="20577"/>
          <ac:spMkLst>
            <pc:docMk/>
            <pc:sldMk cId="353225672" sldId="303"/>
            <ac:spMk id="30" creationId="{87D03123-37E2-D69C-B4F7-72A2C1C8ABE6}"/>
          </ac:spMkLst>
        </pc:spChg>
        <pc:spChg chg="mod">
          <ac:chgData name="Deyanira Rodriguez" userId="S::deyanira.rodriguez@ama-inc.com::16e52673-30a6-48b1-b741-714ae4f0fa18" providerId="AD" clId="Web-{0E6B8628-995E-94F7-A046-BFB1D5423E99}" dt="2024-07-18T18:34:25.308" v="468" actId="20577"/>
          <ac:spMkLst>
            <pc:docMk/>
            <pc:sldMk cId="353225672" sldId="303"/>
            <ac:spMk id="31" creationId="{06EDD487-ADB0-E0AE-5394-E56DF2EDF544}"/>
          </ac:spMkLst>
        </pc:spChg>
        <pc:spChg chg="mod">
          <ac:chgData name="Deyanira Rodriguez" userId="S::deyanira.rodriguez@ama-inc.com::16e52673-30a6-48b1-b741-714ae4f0fa18" providerId="AD" clId="Web-{0E6B8628-995E-94F7-A046-BFB1D5423E99}" dt="2024-07-18T18:34:00.776" v="453" actId="20577"/>
          <ac:spMkLst>
            <pc:docMk/>
            <pc:sldMk cId="353225672" sldId="303"/>
            <ac:spMk id="32" creationId="{D9383055-7A57-EB44-3B35-B3117E56E7A0}"/>
          </ac:spMkLst>
        </pc:spChg>
        <pc:spChg chg="mod">
          <ac:chgData name="Deyanira Rodriguez" userId="S::deyanira.rodriguez@ama-inc.com::16e52673-30a6-48b1-b741-714ae4f0fa18" providerId="AD" clId="Web-{0E6B8628-995E-94F7-A046-BFB1D5423E99}" dt="2024-07-18T18:33:39.901" v="442" actId="20577"/>
          <ac:spMkLst>
            <pc:docMk/>
            <pc:sldMk cId="353225672" sldId="303"/>
            <ac:spMk id="33" creationId="{941BC87C-C4A8-C170-4FC2-212BD2E732AB}"/>
          </ac:spMkLst>
        </pc:spChg>
        <pc:spChg chg="mod">
          <ac:chgData name="Deyanira Rodriguez" userId="S::deyanira.rodriguez@ama-inc.com::16e52673-30a6-48b1-b741-714ae4f0fa18" providerId="AD" clId="Web-{0E6B8628-995E-94F7-A046-BFB1D5423E99}" dt="2024-07-18T18:33:34.932" v="438" actId="20577"/>
          <ac:spMkLst>
            <pc:docMk/>
            <pc:sldMk cId="353225672" sldId="303"/>
            <ac:spMk id="34" creationId="{99A7C458-84A9-3159-C074-E0461B22F4AC}"/>
          </ac:spMkLst>
        </pc:spChg>
        <pc:spChg chg="mod">
          <ac:chgData name="Deyanira Rodriguez" userId="S::deyanira.rodriguez@ama-inc.com::16e52673-30a6-48b1-b741-714ae4f0fa18" providerId="AD" clId="Web-{0E6B8628-995E-94F7-A046-BFB1D5423E99}" dt="2024-07-18T18:47:51.759" v="739" actId="20577"/>
          <ac:spMkLst>
            <pc:docMk/>
            <pc:sldMk cId="353225672" sldId="303"/>
            <ac:spMk id="35" creationId="{3406E3BE-F4BD-A8E7-2678-2AB9F5698A2D}"/>
          </ac:spMkLst>
        </pc:spChg>
        <pc:spChg chg="mod">
          <ac:chgData name="Deyanira Rodriguez" userId="S::deyanira.rodriguez@ama-inc.com::16e52673-30a6-48b1-b741-714ae4f0fa18" providerId="AD" clId="Web-{0E6B8628-995E-94F7-A046-BFB1D5423E99}" dt="2024-07-18T18:48:09.603" v="743" actId="20577"/>
          <ac:spMkLst>
            <pc:docMk/>
            <pc:sldMk cId="353225672" sldId="303"/>
            <ac:spMk id="36" creationId="{E82602AD-AF9C-ECB6-A880-933F5B14DD5C}"/>
          </ac:spMkLst>
        </pc:spChg>
        <pc:spChg chg="mod">
          <ac:chgData name="Deyanira Rodriguez" userId="S::deyanira.rodriguez@ama-inc.com::16e52673-30a6-48b1-b741-714ae4f0fa18" providerId="AD" clId="Web-{0E6B8628-995E-94F7-A046-BFB1D5423E99}" dt="2024-07-18T18:45:57.411" v="685" actId="20577"/>
          <ac:spMkLst>
            <pc:docMk/>
            <pc:sldMk cId="353225672" sldId="303"/>
            <ac:spMk id="37" creationId="{F4B6193C-EFEE-2CA7-EFEF-54C610A10FAA}"/>
          </ac:spMkLst>
        </pc:spChg>
        <pc:spChg chg="mod">
          <ac:chgData name="Deyanira Rodriguez" userId="S::deyanira.rodriguez@ama-inc.com::16e52673-30a6-48b1-b741-714ae4f0fa18" providerId="AD" clId="Web-{0E6B8628-995E-94F7-A046-BFB1D5423E99}" dt="2024-07-18T18:46:14.552" v="691" actId="20577"/>
          <ac:spMkLst>
            <pc:docMk/>
            <pc:sldMk cId="353225672" sldId="303"/>
            <ac:spMk id="38" creationId="{0D00A351-0A5B-0B68-9B41-8426D2118299}"/>
          </ac:spMkLst>
        </pc:spChg>
        <pc:spChg chg="mod">
          <ac:chgData name="Deyanira Rodriguez" userId="S::deyanira.rodriguez@ama-inc.com::16e52673-30a6-48b1-b741-714ae4f0fa18" providerId="AD" clId="Web-{0E6B8628-995E-94F7-A046-BFB1D5423E99}" dt="2024-07-18T18:46:01.333" v="687" actId="20577"/>
          <ac:spMkLst>
            <pc:docMk/>
            <pc:sldMk cId="353225672" sldId="303"/>
            <ac:spMk id="39" creationId="{F1B9A313-A84A-F570-E449-6A9DBFC534D9}"/>
          </ac:spMkLst>
        </pc:spChg>
        <pc:spChg chg="mod">
          <ac:chgData name="Deyanira Rodriguez" userId="S::deyanira.rodriguez@ama-inc.com::16e52673-30a6-48b1-b741-714ae4f0fa18" providerId="AD" clId="Web-{0E6B8628-995E-94F7-A046-BFB1D5423E99}" dt="2024-07-18T18:47:49.165" v="736" actId="20577"/>
          <ac:spMkLst>
            <pc:docMk/>
            <pc:sldMk cId="353225672" sldId="303"/>
            <ac:spMk id="40" creationId="{9B96E024-383A-80D7-5896-2C39575B48E9}"/>
          </ac:spMkLst>
        </pc:spChg>
        <pc:spChg chg="mod">
          <ac:chgData name="Deyanira Rodriguez" userId="S::deyanira.rodriguez@ama-inc.com::16e52673-30a6-48b1-b741-714ae4f0fa18" providerId="AD" clId="Web-{0E6B8628-995E-94F7-A046-BFB1D5423E99}" dt="2024-07-18T18:46:21.631" v="698" actId="20577"/>
          <ac:spMkLst>
            <pc:docMk/>
            <pc:sldMk cId="353225672" sldId="303"/>
            <ac:spMk id="41" creationId="{A45B8F46-5716-5D92-5844-7978820A8221}"/>
          </ac:spMkLst>
        </pc:spChg>
        <pc:spChg chg="mod">
          <ac:chgData name="Deyanira Rodriguez" userId="S::deyanira.rodriguez@ama-inc.com::16e52673-30a6-48b1-b741-714ae4f0fa18" providerId="AD" clId="Web-{0E6B8628-995E-94F7-A046-BFB1D5423E99}" dt="2024-07-18T18:46:56.351" v="713" actId="20577"/>
          <ac:spMkLst>
            <pc:docMk/>
            <pc:sldMk cId="353225672" sldId="303"/>
            <ac:spMk id="42" creationId="{3EF822DA-8CF3-9601-4558-16DABE520C1E}"/>
          </ac:spMkLst>
        </pc:spChg>
        <pc:spChg chg="mod">
          <ac:chgData name="Deyanira Rodriguez" userId="S::deyanira.rodriguez@ama-inc.com::16e52673-30a6-48b1-b741-714ae4f0fa18" providerId="AD" clId="Web-{0E6B8628-995E-94F7-A046-BFB1D5423E99}" dt="2024-07-18T18:46:26.428" v="701" actId="20577"/>
          <ac:spMkLst>
            <pc:docMk/>
            <pc:sldMk cId="353225672" sldId="303"/>
            <ac:spMk id="43" creationId="{D175B738-3C5B-9E77-59DA-A80B519C55EB}"/>
          </ac:spMkLst>
        </pc:spChg>
        <pc:spChg chg="mod">
          <ac:chgData name="Deyanira Rodriguez" userId="S::deyanira.rodriguez@ama-inc.com::16e52673-30a6-48b1-b741-714ae4f0fa18" providerId="AD" clId="Web-{0E6B8628-995E-94F7-A046-BFB1D5423E99}" dt="2024-07-18T18:47:25.946" v="722" actId="20577"/>
          <ac:spMkLst>
            <pc:docMk/>
            <pc:sldMk cId="353225672" sldId="303"/>
            <ac:spMk id="44" creationId="{02BA4D6E-0D5A-02D6-886E-5F862B145F15}"/>
          </ac:spMkLst>
        </pc:spChg>
        <pc:spChg chg="mod">
          <ac:chgData name="Deyanira Rodriguez" userId="S::deyanira.rodriguez@ama-inc.com::16e52673-30a6-48b1-b741-714ae4f0fa18" providerId="AD" clId="Web-{0E6B8628-995E-94F7-A046-BFB1D5423E99}" dt="2024-07-18T18:47:21.258" v="718" actId="20577"/>
          <ac:spMkLst>
            <pc:docMk/>
            <pc:sldMk cId="353225672" sldId="303"/>
            <ac:spMk id="45" creationId="{24402E5A-BF24-B7B1-ADD8-0D007D44A945}"/>
          </ac:spMkLst>
        </pc:spChg>
        <pc:spChg chg="mod">
          <ac:chgData name="Deyanira Rodriguez" userId="S::deyanira.rodriguez@ama-inc.com::16e52673-30a6-48b1-b741-714ae4f0fa18" providerId="AD" clId="Web-{0E6B8628-995E-94F7-A046-BFB1D5423E99}" dt="2024-07-18T18:48:22.479" v="751" actId="20577"/>
          <ac:spMkLst>
            <pc:docMk/>
            <pc:sldMk cId="353225672" sldId="303"/>
            <ac:spMk id="46" creationId="{6F4383D2-5DEA-94F2-DE0D-AC44A1633389}"/>
          </ac:spMkLst>
        </pc:spChg>
        <pc:spChg chg="mod">
          <ac:chgData name="Deyanira Rodriguez" userId="S::deyanira.rodriguez@ama-inc.com::16e52673-30a6-48b1-b741-714ae4f0fa18" providerId="AD" clId="Web-{0E6B8628-995E-94F7-A046-BFB1D5423E99}" dt="2024-07-18T18:48:39.198" v="756" actId="20577"/>
          <ac:spMkLst>
            <pc:docMk/>
            <pc:sldMk cId="353225672" sldId="303"/>
            <ac:spMk id="47" creationId="{DAD5D3D8-3009-6B4D-2605-04AE42B39CC6}"/>
          </ac:spMkLst>
        </pc:spChg>
        <pc:spChg chg="mod">
          <ac:chgData name="Deyanira Rodriguez" userId="S::deyanira.rodriguez@ama-inc.com::16e52673-30a6-48b1-b741-714ae4f0fa18" providerId="AD" clId="Web-{0E6B8628-995E-94F7-A046-BFB1D5423E99}" dt="2024-07-18T18:48:19.807" v="750" actId="20577"/>
          <ac:spMkLst>
            <pc:docMk/>
            <pc:sldMk cId="353225672" sldId="303"/>
            <ac:spMk id="48" creationId="{F255E13B-3D73-B294-A498-65A30A5A5DDC}"/>
          </ac:spMkLst>
        </pc:spChg>
        <pc:spChg chg="mod">
          <ac:chgData name="Deyanira Rodriguez" userId="S::deyanira.rodriguez@ama-inc.com::16e52673-30a6-48b1-b741-714ae4f0fa18" providerId="AD" clId="Web-{0E6B8628-995E-94F7-A046-BFB1D5423E99}" dt="2024-07-18T18:47:30.586" v="725" actId="20577"/>
          <ac:spMkLst>
            <pc:docMk/>
            <pc:sldMk cId="353225672" sldId="303"/>
            <ac:spMk id="49" creationId="{21031F47-AD53-2B85-8246-5B964EAE78E1}"/>
          </ac:spMkLst>
        </pc:spChg>
        <pc:spChg chg="mod">
          <ac:chgData name="Deyanira Rodriguez" userId="S::deyanira.rodriguez@ama-inc.com::16e52673-30a6-48b1-b741-714ae4f0fa18" providerId="AD" clId="Web-{0E6B8628-995E-94F7-A046-BFB1D5423E99}" dt="2024-07-18T18:46:43.335" v="705" actId="20577"/>
          <ac:spMkLst>
            <pc:docMk/>
            <pc:sldMk cId="353225672" sldId="303"/>
            <ac:spMk id="50" creationId="{2438C623-278F-C633-2311-54AAB20E2952}"/>
          </ac:spMkLst>
        </pc:spChg>
        <pc:spChg chg="mod">
          <ac:chgData name="Deyanira Rodriguez" userId="S::deyanira.rodriguez@ama-inc.com::16e52673-30a6-48b1-b741-714ae4f0fa18" providerId="AD" clId="Web-{0E6B8628-995E-94F7-A046-BFB1D5423E99}" dt="2024-07-18T18:48:35.901" v="753" actId="20577"/>
          <ac:spMkLst>
            <pc:docMk/>
            <pc:sldMk cId="353225672" sldId="303"/>
            <ac:spMk id="51" creationId="{E877644B-83F8-F7D1-7B3D-2C28607884F4}"/>
          </ac:spMkLst>
        </pc:spChg>
        <pc:spChg chg="mod">
          <ac:chgData name="Deyanira Rodriguez" userId="S::deyanira.rodriguez@ama-inc.com::16e52673-30a6-48b1-b741-714ae4f0fa18" providerId="AD" clId="Web-{0E6B8628-995E-94F7-A046-BFB1D5423E99}" dt="2024-07-18T18:47:35.555" v="729" actId="20577"/>
          <ac:spMkLst>
            <pc:docMk/>
            <pc:sldMk cId="353225672" sldId="303"/>
            <ac:spMk id="52" creationId="{7F3197CB-2AC7-1E09-FC8C-9BE244C0C911}"/>
          </ac:spMkLst>
        </pc:spChg>
        <pc:spChg chg="mod">
          <ac:chgData name="Deyanira Rodriguez" userId="S::deyanira.rodriguez@ama-inc.com::16e52673-30a6-48b1-b741-714ae4f0fa18" providerId="AD" clId="Web-{0E6B8628-995E-94F7-A046-BFB1D5423E99}" dt="2024-07-18T18:47:39.946" v="732" actId="20577"/>
          <ac:spMkLst>
            <pc:docMk/>
            <pc:sldMk cId="353225672" sldId="303"/>
            <ac:spMk id="53" creationId="{FAC44A8D-326A-A6E5-2F96-30C762CEFCE4}"/>
          </ac:spMkLst>
        </pc:spChg>
        <pc:spChg chg="mod">
          <ac:chgData name="Deyanira Rodriguez" userId="S::deyanira.rodriguez@ama-inc.com::16e52673-30a6-48b1-b741-714ae4f0fa18" providerId="AD" clId="Web-{0E6B8628-995E-94F7-A046-BFB1D5423E99}" dt="2024-07-18T18:38:55.474" v="596" actId="1076"/>
          <ac:spMkLst>
            <pc:docMk/>
            <pc:sldMk cId="353225672" sldId="303"/>
            <ac:spMk id="54" creationId="{BC7AFA1C-1136-DB8A-6FE0-527C7F474DCF}"/>
          </ac:spMkLst>
        </pc:spChg>
        <pc:spChg chg="add del mod">
          <ac:chgData name="Deyanira Rodriguez" userId="S::deyanira.rodriguez@ama-inc.com::16e52673-30a6-48b1-b741-714ae4f0fa18" providerId="AD" clId="Web-{0E6B8628-995E-94F7-A046-BFB1D5423E99}" dt="2024-07-18T19:24:02.727" v="1177"/>
          <ac:spMkLst>
            <pc:docMk/>
            <pc:sldMk cId="353225672" sldId="303"/>
            <ac:spMk id="65" creationId="{A89CEA46-88D7-04B0-CD99-594478A58FA0}"/>
          </ac:spMkLst>
        </pc:spChg>
        <pc:spChg chg="add del mod">
          <ac:chgData name="Deyanira Rodriguez" userId="S::deyanira.rodriguez@ama-inc.com::16e52673-30a6-48b1-b741-714ae4f0fa18" providerId="AD" clId="Web-{0E6B8628-995E-94F7-A046-BFB1D5423E99}" dt="2024-07-18T19:24:02.727" v="1176"/>
          <ac:spMkLst>
            <pc:docMk/>
            <pc:sldMk cId="353225672" sldId="303"/>
            <ac:spMk id="67" creationId="{41851D37-43C4-1005-FC98-4A3A1BBFE9ED}"/>
          </ac:spMkLst>
        </pc:spChg>
        <pc:spChg chg="add del mod">
          <ac:chgData name="Deyanira Rodriguez" userId="S::deyanira.rodriguez@ama-inc.com::16e52673-30a6-48b1-b741-714ae4f0fa18" providerId="AD" clId="Web-{0E6B8628-995E-94F7-A046-BFB1D5423E99}" dt="2024-07-18T19:24:24.494" v="1184"/>
          <ac:spMkLst>
            <pc:docMk/>
            <pc:sldMk cId="353225672" sldId="303"/>
            <ac:spMk id="69" creationId="{DBA453D6-8AE5-C1E7-87CC-FCDEEE87A6CE}"/>
          </ac:spMkLst>
        </pc:spChg>
        <pc:spChg chg="add mod">
          <ac:chgData name="Deyanira Rodriguez" userId="S::deyanira.rodriguez@ama-inc.com::16e52673-30a6-48b1-b741-714ae4f0fa18" providerId="AD" clId="Web-{0E6B8628-995E-94F7-A046-BFB1D5423E99}" dt="2024-07-18T19:24:17.900" v="1182" actId="1076"/>
          <ac:spMkLst>
            <pc:docMk/>
            <pc:sldMk cId="353225672" sldId="303"/>
            <ac:spMk id="71" creationId="{0EE557B3-F3F6-9764-9AF3-5F99D55BE874}"/>
          </ac:spMkLst>
        </pc:spChg>
        <pc:spChg chg="add mod">
          <ac:chgData name="Deyanira Rodriguez" userId="S::deyanira.rodriguez@ama-inc.com::16e52673-30a6-48b1-b741-714ae4f0fa18" providerId="AD" clId="Web-{0E6B8628-995E-94F7-A046-BFB1D5423E99}" dt="2024-07-18T19:24:17.931" v="1183" actId="1076"/>
          <ac:spMkLst>
            <pc:docMk/>
            <pc:sldMk cId="353225672" sldId="303"/>
            <ac:spMk id="73" creationId="{FB4A85CB-2229-FA57-2FE6-3E73959CA4B9}"/>
          </ac:spMkLst>
        </pc:spChg>
        <pc:spChg chg="mod">
          <ac:chgData name="Deyanira Rodriguez" userId="S::deyanira.rodriguez@ama-inc.com::16e52673-30a6-48b1-b741-714ae4f0fa18" providerId="AD" clId="Web-{0E6B8628-995E-94F7-A046-BFB1D5423E99}" dt="2024-07-18T18:39:19.835" v="600"/>
          <ac:spMkLst>
            <pc:docMk/>
            <pc:sldMk cId="353225672" sldId="303"/>
            <ac:spMk id="81" creationId="{F6BEBABC-7F8E-9C3C-680A-F9ADC0CC1091}"/>
          </ac:spMkLst>
        </pc:spChg>
        <pc:spChg chg="mod">
          <ac:chgData name="Deyanira Rodriguez" userId="S::deyanira.rodriguez@ama-inc.com::16e52673-30a6-48b1-b741-714ae4f0fa18" providerId="AD" clId="Web-{0E6B8628-995E-94F7-A046-BFB1D5423E99}" dt="2024-07-18T18:39:29.804" v="601"/>
          <ac:spMkLst>
            <pc:docMk/>
            <pc:sldMk cId="353225672" sldId="303"/>
            <ac:spMk id="82" creationId="{42CA1667-A13D-0084-ECAB-4457A18795B6}"/>
          </ac:spMkLst>
        </pc:spChg>
        <pc:spChg chg="mod">
          <ac:chgData name="Deyanira Rodriguez" userId="S::deyanira.rodriguez@ama-inc.com::16e52673-30a6-48b1-b741-714ae4f0fa18" providerId="AD" clId="Web-{0E6B8628-995E-94F7-A046-BFB1D5423E99}" dt="2024-07-18T18:40:00.492" v="602"/>
          <ac:spMkLst>
            <pc:docMk/>
            <pc:sldMk cId="353225672" sldId="303"/>
            <ac:spMk id="85" creationId="{6EB1E275-9B12-337E-CDD6-06FF0475BD4A}"/>
          </ac:spMkLst>
        </pc:spChg>
        <pc:spChg chg="mod">
          <ac:chgData name="Deyanira Rodriguez" userId="S::deyanira.rodriguez@ama-inc.com::16e52673-30a6-48b1-b741-714ae4f0fa18" providerId="AD" clId="Web-{0E6B8628-995E-94F7-A046-BFB1D5423E99}" dt="2024-07-18T18:40:47.431" v="604"/>
          <ac:spMkLst>
            <pc:docMk/>
            <pc:sldMk cId="353225672" sldId="303"/>
            <ac:spMk id="87" creationId="{66F1046C-94B3-A405-11F9-732ED9BC3C73}"/>
          </ac:spMkLst>
        </pc:spChg>
        <pc:spChg chg="mod">
          <ac:chgData name="Deyanira Rodriguez" userId="S::deyanira.rodriguez@ama-inc.com::16e52673-30a6-48b1-b741-714ae4f0fa18" providerId="AD" clId="Web-{0E6B8628-995E-94F7-A046-BFB1D5423E99}" dt="2024-07-18T18:39:09.147" v="599"/>
          <ac:spMkLst>
            <pc:docMk/>
            <pc:sldMk cId="353225672" sldId="303"/>
            <ac:spMk id="89" creationId="{09402C73-5609-BA4C-FDF2-05016D0FB9C5}"/>
          </ac:spMkLst>
        </pc:spChg>
        <pc:spChg chg="mod">
          <ac:chgData name="Deyanira Rodriguez" userId="S::deyanira.rodriguez@ama-inc.com::16e52673-30a6-48b1-b741-714ae4f0fa18" providerId="AD" clId="Web-{0E6B8628-995E-94F7-A046-BFB1D5423E99}" dt="2024-07-18T18:41:36.464" v="644" actId="20577"/>
          <ac:spMkLst>
            <pc:docMk/>
            <pc:sldMk cId="353225672" sldId="303"/>
            <ac:spMk id="103" creationId="{D222641F-76B4-7331-DACE-845296D4D956}"/>
          </ac:spMkLst>
        </pc:spChg>
        <pc:spChg chg="mod">
          <ac:chgData name="Deyanira Rodriguez" userId="S::deyanira.rodriguez@ama-inc.com::16e52673-30a6-48b1-b741-714ae4f0fa18" providerId="AD" clId="Web-{0E6B8628-995E-94F7-A046-BFB1D5423E99}" dt="2024-07-18T18:49:14.543" v="780" actId="20577"/>
          <ac:spMkLst>
            <pc:docMk/>
            <pc:sldMk cId="353225672" sldId="303"/>
            <ac:spMk id="104" creationId="{98587FD4-00FF-A464-E651-C0289826FB06}"/>
          </ac:spMkLst>
        </pc:spChg>
        <pc:spChg chg="mod">
          <ac:chgData name="Deyanira Rodriguez" userId="S::deyanira.rodriguez@ama-inc.com::16e52673-30a6-48b1-b741-714ae4f0fa18" providerId="AD" clId="Web-{0E6B8628-995E-94F7-A046-BFB1D5423E99}" dt="2024-07-18T18:50:08.967" v="823" actId="20577"/>
          <ac:spMkLst>
            <pc:docMk/>
            <pc:sldMk cId="353225672" sldId="303"/>
            <ac:spMk id="105" creationId="{60446E1C-CB3A-5810-C387-4392E46EE5CC}"/>
          </ac:spMkLst>
        </pc:spChg>
        <pc:spChg chg="mod">
          <ac:chgData name="Deyanira Rodriguez" userId="S::deyanira.rodriguez@ama-inc.com::16e52673-30a6-48b1-b741-714ae4f0fa18" providerId="AD" clId="Web-{0E6B8628-995E-94F7-A046-BFB1D5423E99}" dt="2024-07-18T18:49:01.949" v="769" actId="20577"/>
          <ac:spMkLst>
            <pc:docMk/>
            <pc:sldMk cId="353225672" sldId="303"/>
            <ac:spMk id="106" creationId="{C96C3256-686C-F844-3A38-9172A525BC72}"/>
          </ac:spMkLst>
        </pc:spChg>
        <pc:spChg chg="mod">
          <ac:chgData name="Deyanira Rodriguez" userId="S::deyanira.rodriguez@ama-inc.com::16e52673-30a6-48b1-b741-714ae4f0fa18" providerId="AD" clId="Web-{0E6B8628-995E-94F7-A046-BFB1D5423E99}" dt="2024-07-18T18:49:29.106" v="791" actId="20577"/>
          <ac:spMkLst>
            <pc:docMk/>
            <pc:sldMk cId="353225672" sldId="303"/>
            <ac:spMk id="107" creationId="{81B08F19-F82B-E150-66E2-8668233C0B9D}"/>
          </ac:spMkLst>
        </pc:spChg>
        <pc:spChg chg="mod">
          <ac:chgData name="Deyanira Rodriguez" userId="S::deyanira.rodriguez@ama-inc.com::16e52673-30a6-48b1-b741-714ae4f0fa18" providerId="AD" clId="Web-{0E6B8628-995E-94F7-A046-BFB1D5423E99}" dt="2024-07-18T18:50:38.765" v="827"/>
          <ac:spMkLst>
            <pc:docMk/>
            <pc:sldMk cId="353225672" sldId="303"/>
            <ac:spMk id="112" creationId="{4CBCAFF5-C3D0-A2DD-B141-3BCFE815C5A6}"/>
          </ac:spMkLst>
        </pc:spChg>
        <pc:spChg chg="mod">
          <ac:chgData name="Deyanira Rodriguez" userId="S::deyanira.rodriguez@ama-inc.com::16e52673-30a6-48b1-b741-714ae4f0fa18" providerId="AD" clId="Web-{0E6B8628-995E-94F7-A046-BFB1D5423E99}" dt="2024-07-18T18:50:48.625" v="828"/>
          <ac:spMkLst>
            <pc:docMk/>
            <pc:sldMk cId="353225672" sldId="303"/>
            <ac:spMk id="113" creationId="{84BA5C03-60B4-52F2-176D-C33342268129}"/>
          </ac:spMkLst>
        </pc:spChg>
        <pc:spChg chg="mod">
          <ac:chgData name="Deyanira Rodriguez" userId="S::deyanira.rodriguez@ama-inc.com::16e52673-30a6-48b1-b741-714ae4f0fa18" providerId="AD" clId="Web-{0E6B8628-995E-94F7-A046-BFB1D5423E99}" dt="2024-07-18T18:51:51.799" v="830"/>
          <ac:spMkLst>
            <pc:docMk/>
            <pc:sldMk cId="353225672" sldId="303"/>
            <ac:spMk id="114" creationId="{9E1B4042-9045-1E06-79F2-9B184D952411}"/>
          </ac:spMkLst>
        </pc:spChg>
        <pc:spChg chg="mod">
          <ac:chgData name="Deyanira Rodriguez" userId="S::deyanira.rodriguez@ama-inc.com::16e52673-30a6-48b1-b741-714ae4f0fa18" providerId="AD" clId="Web-{0E6B8628-995E-94F7-A046-BFB1D5423E99}" dt="2024-07-18T18:50:31.780" v="826"/>
          <ac:spMkLst>
            <pc:docMk/>
            <pc:sldMk cId="353225672" sldId="303"/>
            <ac:spMk id="115" creationId="{F3EA821B-F50F-FF6A-EC5C-10341173DF46}"/>
          </ac:spMkLst>
        </pc:spChg>
        <pc:spChg chg="mod">
          <ac:chgData name="Deyanira Rodriguez" userId="S::deyanira.rodriguez@ama-inc.com::16e52673-30a6-48b1-b741-714ae4f0fa18" providerId="AD" clId="Web-{0E6B8628-995E-94F7-A046-BFB1D5423E99}" dt="2024-07-18T18:50:22.124" v="825"/>
          <ac:spMkLst>
            <pc:docMk/>
            <pc:sldMk cId="353225672" sldId="303"/>
            <ac:spMk id="116" creationId="{875E8355-B3FC-9F3C-5827-0D5EB5832FF3}"/>
          </ac:spMkLst>
        </pc:spChg>
        <pc:spChg chg="mod">
          <ac:chgData name="Deyanira Rodriguez" userId="S::deyanira.rodriguez@ama-inc.com::16e52673-30a6-48b1-b741-714ae4f0fa18" providerId="AD" clId="Web-{0E6B8628-995E-94F7-A046-BFB1D5423E99}" dt="2024-07-18T18:49:43.654" v="803" actId="20577"/>
          <ac:spMkLst>
            <pc:docMk/>
            <pc:sldMk cId="353225672" sldId="303"/>
            <ac:spMk id="117" creationId="{387EE7F5-BE6F-0851-3B88-17E20B15BEA5}"/>
          </ac:spMkLst>
        </pc:spChg>
        <pc:picChg chg="add del mod">
          <ac:chgData name="Deyanira Rodriguez" userId="S::deyanira.rodriguez@ama-inc.com::16e52673-30a6-48b1-b741-714ae4f0fa18" providerId="AD" clId="Web-{0E6B8628-995E-94F7-A046-BFB1D5423E99}" dt="2024-07-18T19:04:45.311" v="875" actId="1076"/>
          <ac:picMkLst>
            <pc:docMk/>
            <pc:sldMk cId="353225672" sldId="303"/>
            <ac:picMk id="3" creationId="{E23E5320-AA16-CF13-F88E-E354113E1965}"/>
          </ac:picMkLst>
        </pc:picChg>
        <pc:picChg chg="del">
          <ac:chgData name="Deyanira Rodriguez" userId="S::deyanira.rodriguez@ama-inc.com::16e52673-30a6-48b1-b741-714ae4f0fa18" providerId="AD" clId="Web-{0E6B8628-995E-94F7-A046-BFB1D5423E99}" dt="2024-07-18T18:30:57.473" v="394"/>
          <ac:picMkLst>
            <pc:docMk/>
            <pc:sldMk cId="353225672" sldId="303"/>
            <ac:picMk id="6" creationId="{C510AD34-CC4B-565A-9929-7330E9B69F1F}"/>
          </ac:picMkLst>
        </pc:picChg>
        <pc:picChg chg="add mod ord">
          <ac:chgData name="Deyanira Rodriguez" userId="S::deyanira.rodriguez@ama-inc.com::16e52673-30a6-48b1-b741-714ae4f0fa18" providerId="AD" clId="Web-{0E6B8628-995E-94F7-A046-BFB1D5423E99}" dt="2024-07-18T18:41:52.231" v="647"/>
          <ac:picMkLst>
            <pc:docMk/>
            <pc:sldMk cId="353225672" sldId="303"/>
            <ac:picMk id="60" creationId="{7881ED87-150E-AB68-9F67-29D2D4031CAE}"/>
          </ac:picMkLst>
        </pc:picChg>
        <pc:picChg chg="add mod ord">
          <ac:chgData name="Deyanira Rodriguez" userId="S::deyanira.rodriguez@ama-inc.com::16e52673-30a6-48b1-b741-714ae4f0fa18" providerId="AD" clId="Web-{0E6B8628-995E-94F7-A046-BFB1D5423E99}" dt="2024-07-18T18:41:42.933" v="645"/>
          <ac:picMkLst>
            <pc:docMk/>
            <pc:sldMk cId="353225672" sldId="303"/>
            <ac:picMk id="61" creationId="{E61854A9-7ACF-9EDE-6BC3-02F53E7389BD}"/>
          </ac:picMkLst>
        </pc:picChg>
        <pc:picChg chg="add del mod">
          <ac:chgData name="Deyanira Rodriguez" userId="S::deyanira.rodriguez@ama-inc.com::16e52673-30a6-48b1-b741-714ae4f0fa18" providerId="AD" clId="Web-{0E6B8628-995E-94F7-A046-BFB1D5423E99}" dt="2024-07-18T18:40:39.650" v="603"/>
          <ac:picMkLst>
            <pc:docMk/>
            <pc:sldMk cId="353225672" sldId="303"/>
            <ac:picMk id="62" creationId="{76E013F0-E32B-9BA7-0F79-D7318029A0BF}"/>
          </ac:picMkLst>
        </pc:picChg>
        <pc:picChg chg="add del mod ord">
          <ac:chgData name="Deyanira Rodriguez" userId="S::deyanira.rodriguez@ama-inc.com::16e52673-30a6-48b1-b741-714ae4f0fa18" providerId="AD" clId="Web-{0E6B8628-995E-94F7-A046-BFB1D5423E99}" dt="2024-07-18T18:50:13.999" v="824"/>
          <ac:picMkLst>
            <pc:docMk/>
            <pc:sldMk cId="353225672" sldId="303"/>
            <ac:picMk id="63" creationId="{8CA263FF-A670-6B84-891F-67EF154887FE}"/>
          </ac:picMkLst>
        </pc:picChg>
        <pc:picChg chg="del">
          <ac:chgData name="Deyanira Rodriguez" userId="S::deyanira.rodriguez@ama-inc.com::16e52673-30a6-48b1-b741-714ae4f0fa18" providerId="AD" clId="Web-{0E6B8628-995E-94F7-A046-BFB1D5423E99}" dt="2024-07-18T18:50:55.891" v="829"/>
          <ac:picMkLst>
            <pc:docMk/>
            <pc:sldMk cId="353225672" sldId="303"/>
            <ac:picMk id="79" creationId="{EAC38F3D-66B7-3F54-CA52-0D315BBF28E7}"/>
          </ac:picMkLst>
        </pc:picChg>
        <pc:picChg chg="del">
          <ac:chgData name="Deyanira Rodriguez" userId="S::deyanira.rodriguez@ama-inc.com::16e52673-30a6-48b1-b741-714ae4f0fa18" providerId="AD" clId="Web-{0E6B8628-995E-94F7-A046-BFB1D5423E99}" dt="2024-07-18T18:30:56.832" v="393"/>
          <ac:picMkLst>
            <pc:docMk/>
            <pc:sldMk cId="353225672" sldId="303"/>
            <ac:picMk id="80" creationId="{F16C57F5-B02D-9B7C-81FA-95CA06E60994}"/>
          </ac:picMkLst>
        </pc:picChg>
      </pc:sldChg>
      <pc:sldChg chg="addSp delSp modSp add replId addCm">
        <pc:chgData name="Deyanira Rodriguez" userId="S::deyanira.rodriguez@ama-inc.com::16e52673-30a6-48b1-b741-714ae4f0fa18" providerId="AD" clId="Web-{0E6B8628-995E-94F7-A046-BFB1D5423E99}" dt="2024-07-18T20:11:05.254" v="1256"/>
        <pc:sldMkLst>
          <pc:docMk/>
          <pc:sldMk cId="3514570507" sldId="304"/>
        </pc:sldMkLst>
        <pc:spChg chg="mod">
          <ac:chgData name="Deyanira Rodriguez" userId="S::deyanira.rodriguez@ama-inc.com::16e52673-30a6-48b1-b741-714ae4f0fa18" providerId="AD" clId="Web-{0E6B8628-995E-94F7-A046-BFB1D5423E99}" dt="2024-07-18T19:18:45.388" v="1102" actId="20577"/>
          <ac:spMkLst>
            <pc:docMk/>
            <pc:sldMk cId="3514570507" sldId="304"/>
            <ac:spMk id="2" creationId="{E3046CB3-9993-92B4-601D-FAC324B463EE}"/>
          </ac:spMkLst>
        </pc:spChg>
        <pc:spChg chg="mod">
          <ac:chgData name="Deyanira Rodriguez" userId="S::deyanira.rodriguez@ama-inc.com::16e52673-30a6-48b1-b741-714ae4f0fa18" providerId="AD" clId="Web-{0E6B8628-995E-94F7-A046-BFB1D5423E99}" dt="2024-07-18T18:52:56.270" v="833" actId="20577"/>
          <ac:spMkLst>
            <pc:docMk/>
            <pc:sldMk cId="3514570507" sldId="304"/>
            <ac:spMk id="5" creationId="{4D1932EB-19EF-E2AC-8528-0EFBE6FAE5B9}"/>
          </ac:spMkLst>
        </pc:spChg>
        <pc:spChg chg="mod">
          <ac:chgData name="Deyanira Rodriguez" userId="S::deyanira.rodriguez@ama-inc.com::16e52673-30a6-48b1-b741-714ae4f0fa18" providerId="AD" clId="Web-{0E6B8628-995E-94F7-A046-BFB1D5423E99}" dt="2024-07-18T19:19:22.670" v="1125" actId="20577"/>
          <ac:spMkLst>
            <pc:docMk/>
            <pc:sldMk cId="3514570507" sldId="304"/>
            <ac:spMk id="7" creationId="{E8084359-9D22-326E-4710-743E889145BF}"/>
          </ac:spMkLst>
        </pc:spChg>
        <pc:spChg chg="mod">
          <ac:chgData name="Deyanira Rodriguez" userId="S::deyanira.rodriguez@ama-inc.com::16e52673-30a6-48b1-b741-714ae4f0fa18" providerId="AD" clId="Web-{0E6B8628-995E-94F7-A046-BFB1D5423E99}" dt="2024-07-18T19:17:19.291" v="1064" actId="20577"/>
          <ac:spMkLst>
            <pc:docMk/>
            <pc:sldMk cId="3514570507" sldId="304"/>
            <ac:spMk id="8" creationId="{583D2261-B5A4-2B77-E96C-B613705981B1}"/>
          </ac:spMkLst>
        </pc:spChg>
        <pc:spChg chg="mod">
          <ac:chgData name="Deyanira Rodriguez" userId="S::deyanira.rodriguez@ama-inc.com::16e52673-30a6-48b1-b741-714ae4f0fa18" providerId="AD" clId="Web-{0E6B8628-995E-94F7-A046-BFB1D5423E99}" dt="2024-07-18T19:10:26.323" v="906" actId="20577"/>
          <ac:spMkLst>
            <pc:docMk/>
            <pc:sldMk cId="3514570507" sldId="304"/>
            <ac:spMk id="9" creationId="{CF737C64-226B-F1E8-2522-1FB601E7390E}"/>
          </ac:spMkLst>
        </pc:spChg>
        <pc:spChg chg="mod">
          <ac:chgData name="Deyanira Rodriguez" userId="S::deyanira.rodriguez@ama-inc.com::16e52673-30a6-48b1-b741-714ae4f0fa18" providerId="AD" clId="Web-{0E6B8628-995E-94F7-A046-BFB1D5423E99}" dt="2024-07-18T19:10:46.136" v="919" actId="20577"/>
          <ac:spMkLst>
            <pc:docMk/>
            <pc:sldMk cId="3514570507" sldId="304"/>
            <ac:spMk id="10" creationId="{6C0017BA-01A5-2B51-A746-5A89CFEEEF82}"/>
          </ac:spMkLst>
        </pc:spChg>
        <pc:spChg chg="mod">
          <ac:chgData name="Deyanira Rodriguez" userId="S::deyanira.rodriguez@ama-inc.com::16e52673-30a6-48b1-b741-714ae4f0fa18" providerId="AD" clId="Web-{0E6B8628-995E-94F7-A046-BFB1D5423E99}" dt="2024-07-18T19:11:10.669" v="930" actId="20577"/>
          <ac:spMkLst>
            <pc:docMk/>
            <pc:sldMk cId="3514570507" sldId="304"/>
            <ac:spMk id="11" creationId="{64F09D0F-9675-4954-DFA7-8C755DA0C5AE}"/>
          </ac:spMkLst>
        </pc:spChg>
        <pc:spChg chg="mod">
          <ac:chgData name="Deyanira Rodriguez" userId="S::deyanira.rodriguez@ama-inc.com::16e52673-30a6-48b1-b741-714ae4f0fa18" providerId="AD" clId="Web-{0E6B8628-995E-94F7-A046-BFB1D5423E99}" dt="2024-07-18T19:10:15.948" v="900" actId="20577"/>
          <ac:spMkLst>
            <pc:docMk/>
            <pc:sldMk cId="3514570507" sldId="304"/>
            <ac:spMk id="12" creationId="{43024B8F-D507-C778-E963-E830E8E4D1E3}"/>
          </ac:spMkLst>
        </pc:spChg>
        <pc:spChg chg="mod">
          <ac:chgData name="Deyanira Rodriguez" userId="S::deyanira.rodriguez@ama-inc.com::16e52673-30a6-48b1-b741-714ae4f0fa18" providerId="AD" clId="Web-{0E6B8628-995E-94F7-A046-BFB1D5423E99}" dt="2024-07-18T19:13:27.095" v="980" actId="20577"/>
          <ac:spMkLst>
            <pc:docMk/>
            <pc:sldMk cId="3514570507" sldId="304"/>
            <ac:spMk id="13" creationId="{CFD93026-8F35-7CC6-481D-5AC750B124D5}"/>
          </ac:spMkLst>
        </pc:spChg>
        <pc:spChg chg="mod">
          <ac:chgData name="Deyanira Rodriguez" userId="S::deyanira.rodriguez@ama-inc.com::16e52673-30a6-48b1-b741-714ae4f0fa18" providerId="AD" clId="Web-{0E6B8628-995E-94F7-A046-BFB1D5423E99}" dt="2024-07-18T19:13:32.658" v="983" actId="20577"/>
          <ac:spMkLst>
            <pc:docMk/>
            <pc:sldMk cId="3514570507" sldId="304"/>
            <ac:spMk id="14" creationId="{937697B3-4C26-399E-6D53-A3D6439F939C}"/>
          </ac:spMkLst>
        </pc:spChg>
        <pc:spChg chg="mod">
          <ac:chgData name="Deyanira Rodriguez" userId="S::deyanira.rodriguez@ama-inc.com::16e52673-30a6-48b1-b741-714ae4f0fa18" providerId="AD" clId="Web-{0E6B8628-995E-94F7-A046-BFB1D5423E99}" dt="2024-07-18T19:12:38.687" v="956" actId="20577"/>
          <ac:spMkLst>
            <pc:docMk/>
            <pc:sldMk cId="3514570507" sldId="304"/>
            <ac:spMk id="15" creationId="{FC9103C6-FCDF-0152-E20A-63D75951063C}"/>
          </ac:spMkLst>
        </pc:spChg>
        <pc:spChg chg="mod">
          <ac:chgData name="Deyanira Rodriguez" userId="S::deyanira.rodriguez@ama-inc.com::16e52673-30a6-48b1-b741-714ae4f0fa18" providerId="AD" clId="Web-{0E6B8628-995E-94F7-A046-BFB1D5423E99}" dt="2024-07-18T19:12:44.516" v="958" actId="20577"/>
          <ac:spMkLst>
            <pc:docMk/>
            <pc:sldMk cId="3514570507" sldId="304"/>
            <ac:spMk id="16" creationId="{4767D410-5645-5CE1-7528-3D3659DFD717}"/>
          </ac:spMkLst>
        </pc:spChg>
        <pc:spChg chg="mod">
          <ac:chgData name="Deyanira Rodriguez" userId="S::deyanira.rodriguez@ama-inc.com::16e52673-30a6-48b1-b741-714ae4f0fa18" providerId="AD" clId="Web-{0E6B8628-995E-94F7-A046-BFB1D5423E99}" dt="2024-07-18T19:13:43.205" v="992" actId="20577"/>
          <ac:spMkLst>
            <pc:docMk/>
            <pc:sldMk cId="3514570507" sldId="304"/>
            <ac:spMk id="17" creationId="{B5225358-CB6B-A2D1-6055-4DB82A53DF00}"/>
          </ac:spMkLst>
        </pc:spChg>
        <pc:spChg chg="mod">
          <ac:chgData name="Deyanira Rodriguez" userId="S::deyanira.rodriguez@ama-inc.com::16e52673-30a6-48b1-b741-714ae4f0fa18" providerId="AD" clId="Web-{0E6B8628-995E-94F7-A046-BFB1D5423E99}" dt="2024-07-18T19:14:15.894" v="1010" actId="20577"/>
          <ac:spMkLst>
            <pc:docMk/>
            <pc:sldMk cId="3514570507" sldId="304"/>
            <ac:spMk id="18" creationId="{0EF235C4-16F5-FCBF-4D53-A9AB58E2E759}"/>
          </ac:spMkLst>
        </pc:spChg>
        <pc:spChg chg="mod">
          <ac:chgData name="Deyanira Rodriguez" userId="S::deyanira.rodriguez@ama-inc.com::16e52673-30a6-48b1-b741-714ae4f0fa18" providerId="AD" clId="Web-{0E6B8628-995E-94F7-A046-BFB1D5423E99}" dt="2024-07-18T19:14:03.034" v="1006" actId="20577"/>
          <ac:spMkLst>
            <pc:docMk/>
            <pc:sldMk cId="3514570507" sldId="304"/>
            <ac:spMk id="19" creationId="{84876A3A-3653-5796-DA72-24FA2668852A}"/>
          </ac:spMkLst>
        </pc:spChg>
        <pc:spChg chg="mod">
          <ac:chgData name="Deyanira Rodriguez" userId="S::deyanira.rodriguez@ama-inc.com::16e52673-30a6-48b1-b741-714ae4f0fa18" providerId="AD" clId="Web-{0E6B8628-995E-94F7-A046-BFB1D5423E99}" dt="2024-07-18T19:13:36.517" v="986" actId="20577"/>
          <ac:spMkLst>
            <pc:docMk/>
            <pc:sldMk cId="3514570507" sldId="304"/>
            <ac:spMk id="20" creationId="{0BF2CE0D-1943-28EF-7631-9C2A12AFC203}"/>
          </ac:spMkLst>
        </pc:spChg>
        <pc:spChg chg="mod">
          <ac:chgData name="Deyanira Rodriguez" userId="S::deyanira.rodriguez@ama-inc.com::16e52673-30a6-48b1-b741-714ae4f0fa18" providerId="AD" clId="Web-{0E6B8628-995E-94F7-A046-BFB1D5423E99}" dt="2024-07-18T19:12:47.922" v="960" actId="20577"/>
          <ac:spMkLst>
            <pc:docMk/>
            <pc:sldMk cId="3514570507" sldId="304"/>
            <ac:spMk id="21" creationId="{C7C8D709-A316-EE22-4134-043BD11E31BA}"/>
          </ac:spMkLst>
        </pc:spChg>
        <pc:spChg chg="mod">
          <ac:chgData name="Deyanira Rodriguez" userId="S::deyanira.rodriguez@ama-inc.com::16e52673-30a6-48b1-b741-714ae4f0fa18" providerId="AD" clId="Web-{0E6B8628-995E-94F7-A046-BFB1D5423E99}" dt="2024-07-18T19:13:23.564" v="978" actId="20577"/>
          <ac:spMkLst>
            <pc:docMk/>
            <pc:sldMk cId="3514570507" sldId="304"/>
            <ac:spMk id="22" creationId="{88DAA76C-6C39-B883-609A-C36BCEA94AEA}"/>
          </ac:spMkLst>
        </pc:spChg>
        <pc:spChg chg="mod">
          <ac:chgData name="Deyanira Rodriguez" userId="S::deyanira.rodriguez@ama-inc.com::16e52673-30a6-48b1-b741-714ae4f0fa18" providerId="AD" clId="Web-{0E6B8628-995E-94F7-A046-BFB1D5423E99}" dt="2024-07-18T19:12:34.218" v="954" actId="20577"/>
          <ac:spMkLst>
            <pc:docMk/>
            <pc:sldMk cId="3514570507" sldId="304"/>
            <ac:spMk id="23" creationId="{2F43B3F8-37EF-DFEA-0798-7F5F3395FBD0}"/>
          </ac:spMkLst>
        </pc:spChg>
        <pc:spChg chg="mod">
          <ac:chgData name="Deyanira Rodriguez" userId="S::deyanira.rodriguez@ama-inc.com::16e52673-30a6-48b1-b741-714ae4f0fa18" providerId="AD" clId="Web-{0E6B8628-995E-94F7-A046-BFB1D5423E99}" dt="2024-07-18T19:13:40.064" v="989" actId="20577"/>
          <ac:spMkLst>
            <pc:docMk/>
            <pc:sldMk cId="3514570507" sldId="304"/>
            <ac:spMk id="24" creationId="{949F3621-2C78-359C-24A3-E82BFAB93330}"/>
          </ac:spMkLst>
        </pc:spChg>
        <pc:spChg chg="mod">
          <ac:chgData name="Deyanira Rodriguez" userId="S::deyanira.rodriguez@ama-inc.com::16e52673-30a6-48b1-b741-714ae4f0fa18" providerId="AD" clId="Web-{0E6B8628-995E-94F7-A046-BFB1D5423E99}" dt="2024-07-18T19:13:59.753" v="1003" actId="20577"/>
          <ac:spMkLst>
            <pc:docMk/>
            <pc:sldMk cId="3514570507" sldId="304"/>
            <ac:spMk id="25" creationId="{A97AD553-FC60-0448-182F-A0BFE48B0CEA}"/>
          </ac:spMkLst>
        </pc:spChg>
        <pc:spChg chg="mod">
          <ac:chgData name="Deyanira Rodriguez" userId="S::deyanira.rodriguez@ama-inc.com::16e52673-30a6-48b1-b741-714ae4f0fa18" providerId="AD" clId="Web-{0E6B8628-995E-94F7-A046-BFB1D5423E99}" dt="2024-07-18T19:13:55.737" v="1000" actId="20577"/>
          <ac:spMkLst>
            <pc:docMk/>
            <pc:sldMk cId="3514570507" sldId="304"/>
            <ac:spMk id="26" creationId="{EDA81110-3330-D45A-8A7D-AC27E648FAFB}"/>
          </ac:spMkLst>
        </pc:spChg>
        <pc:spChg chg="mod">
          <ac:chgData name="Deyanira Rodriguez" userId="S::deyanira.rodriguez@ama-inc.com::16e52673-30a6-48b1-b741-714ae4f0fa18" providerId="AD" clId="Web-{0E6B8628-995E-94F7-A046-BFB1D5423E99}" dt="2024-07-18T19:13:51.815" v="998" actId="20577"/>
          <ac:spMkLst>
            <pc:docMk/>
            <pc:sldMk cId="3514570507" sldId="304"/>
            <ac:spMk id="27" creationId="{CCE95DE6-39C3-BDEE-D9CF-C4782E1725A5}"/>
          </ac:spMkLst>
        </pc:spChg>
        <pc:spChg chg="mod">
          <ac:chgData name="Deyanira Rodriguez" userId="S::deyanira.rodriguez@ama-inc.com::16e52673-30a6-48b1-b741-714ae4f0fa18" providerId="AD" clId="Web-{0E6B8628-995E-94F7-A046-BFB1D5423E99}" dt="2024-07-18T19:13:47.971" v="995" actId="20577"/>
          <ac:spMkLst>
            <pc:docMk/>
            <pc:sldMk cId="3514570507" sldId="304"/>
            <ac:spMk id="28" creationId="{A1FF058D-EFF2-C270-494D-B5AA79BD8A13}"/>
          </ac:spMkLst>
        </pc:spChg>
        <pc:spChg chg="mod">
          <ac:chgData name="Deyanira Rodriguez" userId="S::deyanira.rodriguez@ama-inc.com::16e52673-30a6-48b1-b741-714ae4f0fa18" providerId="AD" clId="Web-{0E6B8628-995E-94F7-A046-BFB1D5423E99}" dt="2024-07-18T19:13:10.376" v="967" actId="20577"/>
          <ac:spMkLst>
            <pc:docMk/>
            <pc:sldMk cId="3514570507" sldId="304"/>
            <ac:spMk id="29" creationId="{E20C3C91-0C04-AB0A-AE00-493FD6BC2C72}"/>
          </ac:spMkLst>
        </pc:spChg>
        <pc:spChg chg="mod">
          <ac:chgData name="Deyanira Rodriguez" userId="S::deyanira.rodriguez@ama-inc.com::16e52673-30a6-48b1-b741-714ae4f0fa18" providerId="AD" clId="Web-{0E6B8628-995E-94F7-A046-BFB1D5423E99}" dt="2024-07-18T19:13:17.298" v="974" actId="20577"/>
          <ac:spMkLst>
            <pc:docMk/>
            <pc:sldMk cId="3514570507" sldId="304"/>
            <ac:spMk id="30" creationId="{87D03123-37E2-D69C-B4F7-72A2C1C8ABE6}"/>
          </ac:spMkLst>
        </pc:spChg>
        <pc:spChg chg="mod">
          <ac:chgData name="Deyanira Rodriguez" userId="S::deyanira.rodriguez@ama-inc.com::16e52673-30a6-48b1-b741-714ae4f0fa18" providerId="AD" clId="Web-{0E6B8628-995E-94F7-A046-BFB1D5423E99}" dt="2024-07-18T19:13:12.220" v="970" actId="20577"/>
          <ac:spMkLst>
            <pc:docMk/>
            <pc:sldMk cId="3514570507" sldId="304"/>
            <ac:spMk id="31" creationId="{06EDD487-ADB0-E0AE-5394-E56DF2EDF544}"/>
          </ac:spMkLst>
        </pc:spChg>
        <pc:spChg chg="mod">
          <ac:chgData name="Deyanira Rodriguez" userId="S::deyanira.rodriguez@ama-inc.com::16e52673-30a6-48b1-b741-714ae4f0fa18" providerId="AD" clId="Web-{0E6B8628-995E-94F7-A046-BFB1D5423E99}" dt="2024-07-18T19:12:52.625" v="964" actId="20577"/>
          <ac:spMkLst>
            <pc:docMk/>
            <pc:sldMk cId="3514570507" sldId="304"/>
            <ac:spMk id="32" creationId="{D9383055-7A57-EB44-3B35-B3117E56E7A0}"/>
          </ac:spMkLst>
        </pc:spChg>
        <pc:spChg chg="mod">
          <ac:chgData name="Deyanira Rodriguez" userId="S::deyanira.rodriguez@ama-inc.com::16e52673-30a6-48b1-b741-714ae4f0fa18" providerId="AD" clId="Web-{0E6B8628-995E-94F7-A046-BFB1D5423E99}" dt="2024-07-18T19:12:30.093" v="953" actId="20577"/>
          <ac:spMkLst>
            <pc:docMk/>
            <pc:sldMk cId="3514570507" sldId="304"/>
            <ac:spMk id="33" creationId="{941BC87C-C4A8-C170-4FC2-212BD2E732AB}"/>
          </ac:spMkLst>
        </pc:spChg>
        <pc:spChg chg="mod">
          <ac:chgData name="Deyanira Rodriguez" userId="S::deyanira.rodriguez@ama-inc.com::16e52673-30a6-48b1-b741-714ae4f0fa18" providerId="AD" clId="Web-{0E6B8628-995E-94F7-A046-BFB1D5423E99}" dt="2024-07-18T19:12:24.687" v="949" actId="20577"/>
          <ac:spMkLst>
            <pc:docMk/>
            <pc:sldMk cId="3514570507" sldId="304"/>
            <ac:spMk id="34" creationId="{99A7C458-84A9-3159-C074-E0461B22F4AC}"/>
          </ac:spMkLst>
        </pc:spChg>
        <pc:spChg chg="mod">
          <ac:chgData name="Deyanira Rodriguez" userId="S::deyanira.rodriguez@ama-inc.com::16e52673-30a6-48b1-b741-714ae4f0fa18" providerId="AD" clId="Web-{0E6B8628-995E-94F7-A046-BFB1D5423E99}" dt="2024-07-18T19:20:02.328" v="1154" actId="20577"/>
          <ac:spMkLst>
            <pc:docMk/>
            <pc:sldMk cId="3514570507" sldId="304"/>
            <ac:spMk id="35" creationId="{3406E3BE-F4BD-A8E7-2678-2AB9F5698A2D}"/>
          </ac:spMkLst>
        </pc:spChg>
        <pc:spChg chg="mod">
          <ac:chgData name="Deyanira Rodriguez" userId="S::deyanira.rodriguez@ama-inc.com::16e52673-30a6-48b1-b741-714ae4f0fa18" providerId="AD" clId="Web-{0E6B8628-995E-94F7-A046-BFB1D5423E99}" dt="2024-07-18T19:19:57.859" v="1152" actId="20577"/>
          <ac:spMkLst>
            <pc:docMk/>
            <pc:sldMk cId="3514570507" sldId="304"/>
            <ac:spMk id="36" creationId="{E82602AD-AF9C-ECB6-A880-933F5B14DD5C}"/>
          </ac:spMkLst>
        </pc:spChg>
        <pc:spChg chg="mod">
          <ac:chgData name="Deyanira Rodriguez" userId="S::deyanira.rodriguez@ama-inc.com::16e52673-30a6-48b1-b741-714ae4f0fa18" providerId="AD" clId="Web-{0E6B8628-995E-94F7-A046-BFB1D5423E99}" dt="2024-07-18T19:17:47.417" v="1083" actId="20577"/>
          <ac:spMkLst>
            <pc:docMk/>
            <pc:sldMk cId="3514570507" sldId="304"/>
            <ac:spMk id="37" creationId="{F4B6193C-EFEE-2CA7-EFEF-54C610A10FAA}"/>
          </ac:spMkLst>
        </pc:spChg>
        <pc:spChg chg="mod">
          <ac:chgData name="Deyanira Rodriguez" userId="S::deyanira.rodriguez@ama-inc.com::16e52673-30a6-48b1-b741-714ae4f0fa18" providerId="AD" clId="Web-{0E6B8628-995E-94F7-A046-BFB1D5423E99}" dt="2024-07-18T19:17:28.963" v="1071" actId="20577"/>
          <ac:spMkLst>
            <pc:docMk/>
            <pc:sldMk cId="3514570507" sldId="304"/>
            <ac:spMk id="38" creationId="{0D00A351-0A5B-0B68-9B41-8426D2118299}"/>
          </ac:spMkLst>
        </pc:spChg>
        <pc:spChg chg="mod">
          <ac:chgData name="Deyanira Rodriguez" userId="S::deyanira.rodriguez@ama-inc.com::16e52673-30a6-48b1-b741-714ae4f0fa18" providerId="AD" clId="Web-{0E6B8628-995E-94F7-A046-BFB1D5423E99}" dt="2024-07-18T19:17:24.604" v="1068" actId="20577"/>
          <ac:spMkLst>
            <pc:docMk/>
            <pc:sldMk cId="3514570507" sldId="304"/>
            <ac:spMk id="39" creationId="{F1B9A313-A84A-F570-E449-6A9DBFC534D9}"/>
          </ac:spMkLst>
        </pc:spChg>
        <pc:spChg chg="mod">
          <ac:chgData name="Deyanira Rodriguez" userId="S::deyanira.rodriguez@ama-inc.com::16e52673-30a6-48b1-b741-714ae4f0fa18" providerId="AD" clId="Web-{0E6B8628-995E-94F7-A046-BFB1D5423E99}" dt="2024-07-18T19:19:18.248" v="1122" actId="20577"/>
          <ac:spMkLst>
            <pc:docMk/>
            <pc:sldMk cId="3514570507" sldId="304"/>
            <ac:spMk id="40" creationId="{9B96E024-383A-80D7-5896-2C39575B48E9}"/>
          </ac:spMkLst>
        </pc:spChg>
        <pc:spChg chg="mod">
          <ac:chgData name="Deyanira Rodriguez" userId="S::deyanira.rodriguez@ama-inc.com::16e52673-30a6-48b1-b741-714ae4f0fa18" providerId="AD" clId="Web-{0E6B8628-995E-94F7-A046-BFB1D5423E99}" dt="2024-07-18T19:17:42.120" v="1077" actId="20577"/>
          <ac:spMkLst>
            <pc:docMk/>
            <pc:sldMk cId="3514570507" sldId="304"/>
            <ac:spMk id="41" creationId="{A45B8F46-5716-5D92-5844-7978820A8221}"/>
          </ac:spMkLst>
        </pc:spChg>
        <pc:spChg chg="mod">
          <ac:chgData name="Deyanira Rodriguez" userId="S::deyanira.rodriguez@ama-inc.com::16e52673-30a6-48b1-b741-714ae4f0fa18" providerId="AD" clId="Web-{0E6B8628-995E-94F7-A046-BFB1D5423E99}" dt="2024-07-18T19:18:08.683" v="1094" actId="20577"/>
          <ac:spMkLst>
            <pc:docMk/>
            <pc:sldMk cId="3514570507" sldId="304"/>
            <ac:spMk id="42" creationId="{3EF822DA-8CF3-9601-4558-16DABE520C1E}"/>
          </ac:spMkLst>
        </pc:spChg>
        <pc:spChg chg="mod">
          <ac:chgData name="Deyanira Rodriguez" userId="S::deyanira.rodriguez@ama-inc.com::16e52673-30a6-48b1-b741-714ae4f0fa18" providerId="AD" clId="Web-{0E6B8628-995E-94F7-A046-BFB1D5423E99}" dt="2024-07-18T19:18:47.263" v="1105" actId="20577"/>
          <ac:spMkLst>
            <pc:docMk/>
            <pc:sldMk cId="3514570507" sldId="304"/>
            <ac:spMk id="43" creationId="{D175B738-3C5B-9E77-59DA-A80B519C55EB}"/>
          </ac:spMkLst>
        </pc:spChg>
        <pc:spChg chg="mod">
          <ac:chgData name="Deyanira Rodriguez" userId="S::deyanira.rodriguez@ama-inc.com::16e52673-30a6-48b1-b741-714ae4f0fa18" providerId="AD" clId="Web-{0E6B8628-995E-94F7-A046-BFB1D5423E99}" dt="2024-07-18T19:19:28.108" v="1131" actId="20577"/>
          <ac:spMkLst>
            <pc:docMk/>
            <pc:sldMk cId="3514570507" sldId="304"/>
            <ac:spMk id="44" creationId="{02BA4D6E-0D5A-02D6-886E-5F862B145F15}"/>
          </ac:spMkLst>
        </pc:spChg>
        <pc:spChg chg="mod">
          <ac:chgData name="Deyanira Rodriguez" userId="S::deyanira.rodriguez@ama-inc.com::16e52673-30a6-48b1-b741-714ae4f0fa18" providerId="AD" clId="Web-{0E6B8628-995E-94F7-A046-BFB1D5423E99}" dt="2024-07-18T19:19:53.031" v="1148" actId="20577"/>
          <ac:spMkLst>
            <pc:docMk/>
            <pc:sldMk cId="3514570507" sldId="304"/>
            <ac:spMk id="45" creationId="{24402E5A-BF24-B7B1-ADD8-0D007D44A945}"/>
          </ac:spMkLst>
        </pc:spChg>
        <pc:spChg chg="mod">
          <ac:chgData name="Deyanira Rodriguez" userId="S::deyanira.rodriguez@ama-inc.com::16e52673-30a6-48b1-b741-714ae4f0fa18" providerId="AD" clId="Web-{0E6B8628-995E-94F7-A046-BFB1D5423E99}" dt="2024-07-18T19:19:32.515" v="1136" actId="20577"/>
          <ac:spMkLst>
            <pc:docMk/>
            <pc:sldMk cId="3514570507" sldId="304"/>
            <ac:spMk id="46" creationId="{6F4383D2-5DEA-94F2-DE0D-AC44A1633389}"/>
          </ac:spMkLst>
        </pc:spChg>
        <pc:spChg chg="mod">
          <ac:chgData name="Deyanira Rodriguez" userId="S::deyanira.rodriguez@ama-inc.com::16e52673-30a6-48b1-b741-714ae4f0fa18" providerId="AD" clId="Web-{0E6B8628-995E-94F7-A046-BFB1D5423E99}" dt="2024-07-18T19:19:46.406" v="1145" actId="20577"/>
          <ac:spMkLst>
            <pc:docMk/>
            <pc:sldMk cId="3514570507" sldId="304"/>
            <ac:spMk id="47" creationId="{DAD5D3D8-3009-6B4D-2605-04AE42B39CC6}"/>
          </ac:spMkLst>
        </pc:spChg>
        <pc:spChg chg="mod">
          <ac:chgData name="Deyanira Rodriguez" userId="S::deyanira.rodriguez@ama-inc.com::16e52673-30a6-48b1-b741-714ae4f0fa18" providerId="AD" clId="Web-{0E6B8628-995E-94F7-A046-BFB1D5423E99}" dt="2024-07-18T19:19:41.765" v="1141" actId="20577"/>
          <ac:spMkLst>
            <pc:docMk/>
            <pc:sldMk cId="3514570507" sldId="304"/>
            <ac:spMk id="48" creationId="{F255E13B-3D73-B294-A498-65A30A5A5DDC}"/>
          </ac:spMkLst>
        </pc:spChg>
        <pc:spChg chg="mod">
          <ac:chgData name="Deyanira Rodriguez" userId="S::deyanira.rodriguez@ama-inc.com::16e52673-30a6-48b1-b741-714ae4f0fa18" providerId="AD" clId="Web-{0E6B8628-995E-94F7-A046-BFB1D5423E99}" dt="2024-07-18T19:19:08.545" v="1115" actId="20577"/>
          <ac:spMkLst>
            <pc:docMk/>
            <pc:sldMk cId="3514570507" sldId="304"/>
            <ac:spMk id="49" creationId="{21031F47-AD53-2B85-8246-5B964EAE78E1}"/>
          </ac:spMkLst>
        </pc:spChg>
        <pc:spChg chg="mod">
          <ac:chgData name="Deyanira Rodriguez" userId="S::deyanira.rodriguez@ama-inc.com::16e52673-30a6-48b1-b741-714ae4f0fa18" providerId="AD" clId="Web-{0E6B8628-995E-94F7-A046-BFB1D5423E99}" dt="2024-07-18T19:18:51.763" v="1109" actId="20577"/>
          <ac:spMkLst>
            <pc:docMk/>
            <pc:sldMk cId="3514570507" sldId="304"/>
            <ac:spMk id="50" creationId="{2438C623-278F-C633-2311-54AAB20E2952}"/>
          </ac:spMkLst>
        </pc:spChg>
        <pc:spChg chg="mod">
          <ac:chgData name="Deyanira Rodriguez" userId="S::deyanira.rodriguez@ama-inc.com::16e52673-30a6-48b1-b741-714ae4f0fa18" providerId="AD" clId="Web-{0E6B8628-995E-94F7-A046-BFB1D5423E99}" dt="2024-07-18T19:17:54.574" v="1089" actId="20577"/>
          <ac:spMkLst>
            <pc:docMk/>
            <pc:sldMk cId="3514570507" sldId="304"/>
            <ac:spMk id="51" creationId="{E877644B-83F8-F7D1-7B3D-2C28607884F4}"/>
          </ac:spMkLst>
        </pc:spChg>
        <pc:spChg chg="mod">
          <ac:chgData name="Deyanira Rodriguez" userId="S::deyanira.rodriguez@ama-inc.com::16e52673-30a6-48b1-b741-714ae4f0fa18" providerId="AD" clId="Web-{0E6B8628-995E-94F7-A046-BFB1D5423E99}" dt="2024-07-18T19:18:33.575" v="1098" actId="20577"/>
          <ac:spMkLst>
            <pc:docMk/>
            <pc:sldMk cId="3514570507" sldId="304"/>
            <ac:spMk id="52" creationId="{7F3197CB-2AC7-1E09-FC8C-9BE244C0C911}"/>
          </ac:spMkLst>
        </pc:spChg>
        <pc:spChg chg="mod">
          <ac:chgData name="Deyanira Rodriguez" userId="S::deyanira.rodriguez@ama-inc.com::16e52673-30a6-48b1-b741-714ae4f0fa18" providerId="AD" clId="Web-{0E6B8628-995E-94F7-A046-BFB1D5423E99}" dt="2024-07-18T19:19:11.154" v="1118" actId="20577"/>
          <ac:spMkLst>
            <pc:docMk/>
            <pc:sldMk cId="3514570507" sldId="304"/>
            <ac:spMk id="53" creationId="{FAC44A8D-326A-A6E5-2F96-30C762CEFCE4}"/>
          </ac:spMkLst>
        </pc:spChg>
        <pc:spChg chg="mod">
          <ac:chgData name="Deyanira Rodriguez" userId="S::deyanira.rodriguez@ama-inc.com::16e52673-30a6-48b1-b741-714ae4f0fa18" providerId="AD" clId="Web-{0E6B8628-995E-94F7-A046-BFB1D5423E99}" dt="2024-07-18T19:10:36.433" v="912" actId="20577"/>
          <ac:spMkLst>
            <pc:docMk/>
            <pc:sldMk cId="3514570507" sldId="304"/>
            <ac:spMk id="54" creationId="{BC7AFA1C-1136-DB8A-6FE0-527C7F474DCF}"/>
          </ac:spMkLst>
        </pc:spChg>
        <pc:spChg chg="add del mod">
          <ac:chgData name="Deyanira Rodriguez" userId="S::deyanira.rodriguez@ama-inc.com::16e52673-30a6-48b1-b741-714ae4f0fa18" providerId="AD" clId="Web-{0E6B8628-995E-94F7-A046-BFB1D5423E99}" dt="2024-07-18T19:24:36.869" v="1191"/>
          <ac:spMkLst>
            <pc:docMk/>
            <pc:sldMk cId="3514570507" sldId="304"/>
            <ac:spMk id="67" creationId="{D10A4A83-8E8E-AA4D-B1DC-640039FA6F72}"/>
          </ac:spMkLst>
        </pc:spChg>
        <pc:spChg chg="add mod">
          <ac:chgData name="Deyanira Rodriguez" userId="S::deyanira.rodriguez@ama-inc.com::16e52673-30a6-48b1-b741-714ae4f0fa18" providerId="AD" clId="Web-{0E6B8628-995E-94F7-A046-BFB1D5423E99}" dt="2024-07-18T19:24:32.947" v="1189" actId="1076"/>
          <ac:spMkLst>
            <pc:docMk/>
            <pc:sldMk cId="3514570507" sldId="304"/>
            <ac:spMk id="69" creationId="{D2F66570-8FAC-C52B-F2F5-10C8A86502E4}"/>
          </ac:spMkLst>
        </pc:spChg>
        <pc:spChg chg="add mod">
          <ac:chgData name="Deyanira Rodriguez" userId="S::deyanira.rodriguez@ama-inc.com::16e52673-30a6-48b1-b741-714ae4f0fa18" providerId="AD" clId="Web-{0E6B8628-995E-94F7-A046-BFB1D5423E99}" dt="2024-07-18T19:24:32.978" v="1190" actId="1076"/>
          <ac:spMkLst>
            <pc:docMk/>
            <pc:sldMk cId="3514570507" sldId="304"/>
            <ac:spMk id="71" creationId="{16BD79AF-2139-E66C-BB37-EA888728420D}"/>
          </ac:spMkLst>
        </pc:spChg>
        <pc:spChg chg="mod">
          <ac:chgData name="Deyanira Rodriguez" userId="S::deyanira.rodriguez@ama-inc.com::16e52673-30a6-48b1-b741-714ae4f0fa18" providerId="AD" clId="Web-{0E6B8628-995E-94F7-A046-BFB1D5423E99}" dt="2024-07-18T19:05:48.719" v="888" actId="20577"/>
          <ac:spMkLst>
            <pc:docMk/>
            <pc:sldMk cId="3514570507" sldId="304"/>
            <ac:spMk id="103" creationId="{D222641F-76B4-7331-DACE-845296D4D956}"/>
          </ac:spMkLst>
        </pc:spChg>
        <pc:spChg chg="mod">
          <ac:chgData name="Deyanira Rodriguez" userId="S::deyanira.rodriguez@ama-inc.com::16e52673-30a6-48b1-b741-714ae4f0fa18" providerId="AD" clId="Web-{0E6B8628-995E-94F7-A046-BFB1D5423E99}" dt="2024-07-18T19:16:26.274" v="1056" actId="20577"/>
          <ac:spMkLst>
            <pc:docMk/>
            <pc:sldMk cId="3514570507" sldId="304"/>
            <ac:spMk id="104" creationId="{98587FD4-00FF-A464-E651-C0289826FB06}"/>
          </ac:spMkLst>
        </pc:spChg>
        <pc:spChg chg="mod">
          <ac:chgData name="Deyanira Rodriguez" userId="S::deyanira.rodriguez@ama-inc.com::16e52673-30a6-48b1-b741-714ae4f0fa18" providerId="AD" clId="Web-{0E6B8628-995E-94F7-A046-BFB1D5423E99}" dt="2024-07-18T19:15:55.866" v="1031" actId="20577"/>
          <ac:spMkLst>
            <pc:docMk/>
            <pc:sldMk cId="3514570507" sldId="304"/>
            <ac:spMk id="105" creationId="{60446E1C-CB3A-5810-C387-4392E46EE5CC}"/>
          </ac:spMkLst>
        </pc:spChg>
        <pc:spChg chg="mod">
          <ac:chgData name="Deyanira Rodriguez" userId="S::deyanira.rodriguez@ama-inc.com::16e52673-30a6-48b1-b741-714ae4f0fa18" providerId="AD" clId="Web-{0E6B8628-995E-94F7-A046-BFB1D5423E99}" dt="2024-07-18T19:15:41.256" v="1021" actId="20577"/>
          <ac:spMkLst>
            <pc:docMk/>
            <pc:sldMk cId="3514570507" sldId="304"/>
            <ac:spMk id="106" creationId="{C96C3256-686C-F844-3A38-9172A525BC72}"/>
          </ac:spMkLst>
        </pc:spChg>
        <pc:spChg chg="mod">
          <ac:chgData name="Deyanira Rodriguez" userId="S::deyanira.rodriguez@ama-inc.com::16e52673-30a6-48b1-b741-714ae4f0fa18" providerId="AD" clId="Web-{0E6B8628-995E-94F7-A046-BFB1D5423E99}" dt="2024-07-18T19:16:17.804" v="1051" actId="20577"/>
          <ac:spMkLst>
            <pc:docMk/>
            <pc:sldMk cId="3514570507" sldId="304"/>
            <ac:spMk id="107" creationId="{81B08F19-F82B-E150-66E2-8668233C0B9D}"/>
          </ac:spMkLst>
        </pc:spChg>
        <pc:spChg chg="mod">
          <ac:chgData name="Deyanira Rodriguez" userId="S::deyanira.rodriguez@ama-inc.com::16e52673-30a6-48b1-b741-714ae4f0fa18" providerId="AD" clId="Web-{0E6B8628-995E-94F7-A046-BFB1D5423E99}" dt="2024-07-18T19:16:03.757" v="1041" actId="20577"/>
          <ac:spMkLst>
            <pc:docMk/>
            <pc:sldMk cId="3514570507" sldId="304"/>
            <ac:spMk id="117" creationId="{387EE7F5-BE6F-0851-3B88-17E20B15BEA5}"/>
          </ac:spMkLst>
        </pc:spChg>
        <pc:grpChg chg="mod">
          <ac:chgData name="Deyanira Rodriguez" userId="S::deyanira.rodriguez@ama-inc.com::16e52673-30a6-48b1-b741-714ae4f0fa18" providerId="AD" clId="Web-{0E6B8628-995E-94F7-A046-BFB1D5423E99}" dt="2024-07-18T19:05:24" v="878" actId="1076"/>
          <ac:grpSpMkLst>
            <pc:docMk/>
            <pc:sldMk cId="3514570507" sldId="304"/>
            <ac:grpSpMk id="59" creationId="{2A3D71AC-1C52-55D1-6A03-CEB9B24300B6}"/>
          </ac:grpSpMkLst>
        </pc:grpChg>
        <pc:picChg chg="add del">
          <ac:chgData name="Deyanira Rodriguez" userId="S::deyanira.rodriguez@ama-inc.com::16e52673-30a6-48b1-b741-714ae4f0fa18" providerId="AD" clId="Web-{0E6B8628-995E-94F7-A046-BFB1D5423E99}" dt="2024-07-18T19:05:27.891" v="879"/>
          <ac:picMkLst>
            <pc:docMk/>
            <pc:sldMk cId="3514570507" sldId="304"/>
            <ac:picMk id="3" creationId="{E23E5320-AA16-CF13-F88E-E354113E1965}"/>
          </ac:picMkLst>
        </pc:picChg>
        <pc:picChg chg="add del mod">
          <ac:chgData name="Deyanira Rodriguez" userId="S::deyanira.rodriguez@ama-inc.com::16e52673-30a6-48b1-b741-714ae4f0fa18" providerId="AD" clId="Web-{0E6B8628-995E-94F7-A046-BFB1D5423E99}" dt="2024-07-18T18:55:09.290" v="851"/>
          <ac:picMkLst>
            <pc:docMk/>
            <pc:sldMk cId="3514570507" sldId="304"/>
            <ac:picMk id="6" creationId="{077B9639-6E50-6CB5-7466-6B42D1A494D7}"/>
          </ac:picMkLst>
        </pc:picChg>
        <pc:picChg chg="add del">
          <ac:chgData name="Deyanira Rodriguez" userId="S::deyanira.rodriguez@ama-inc.com::16e52673-30a6-48b1-b741-714ae4f0fa18" providerId="AD" clId="Web-{0E6B8628-995E-94F7-A046-BFB1D5423E99}" dt="2024-07-18T19:05:36.657" v="880"/>
          <ac:picMkLst>
            <pc:docMk/>
            <pc:sldMk cId="3514570507" sldId="304"/>
            <ac:picMk id="55" creationId="{6F8ADDED-896F-628F-6478-907A025B9265}"/>
          </ac:picMkLst>
        </pc:picChg>
        <pc:picChg chg="del">
          <ac:chgData name="Deyanira Rodriguez" userId="S::deyanira.rodriguez@ama-inc.com::16e52673-30a6-48b1-b741-714ae4f0fa18" providerId="AD" clId="Web-{0E6B8628-995E-94F7-A046-BFB1D5423E99}" dt="2024-07-18T19:03:47.184" v="863"/>
          <ac:picMkLst>
            <pc:docMk/>
            <pc:sldMk cId="3514570507" sldId="304"/>
            <ac:picMk id="60" creationId="{7881ED87-150E-AB68-9F67-29D2D4031CAE}"/>
          </ac:picMkLst>
        </pc:picChg>
        <pc:picChg chg="del">
          <ac:chgData name="Deyanira Rodriguez" userId="S::deyanira.rodriguez@ama-inc.com::16e52673-30a6-48b1-b741-714ae4f0fa18" providerId="AD" clId="Web-{0E6B8628-995E-94F7-A046-BFB1D5423E99}" dt="2024-07-18T19:03:48.996" v="864"/>
          <ac:picMkLst>
            <pc:docMk/>
            <pc:sldMk cId="3514570507" sldId="304"/>
            <ac:picMk id="61" creationId="{E61854A9-7ACF-9EDE-6BC3-02F53E7389BD}"/>
          </ac:picMkLst>
        </pc:picChg>
        <pc:picChg chg="add mod ord">
          <ac:chgData name="Deyanira Rodriguez" userId="S::deyanira.rodriguez@ama-inc.com::16e52673-30a6-48b1-b741-714ae4f0fa18" providerId="AD" clId="Web-{0E6B8628-995E-94F7-A046-BFB1D5423E99}" dt="2024-07-18T19:43:54.614" v="1193"/>
          <ac:picMkLst>
            <pc:docMk/>
            <pc:sldMk cId="3514570507" sldId="304"/>
            <ac:picMk id="62" creationId="{3237EE14-36BD-D41C-11A1-09B4A0AD8E36}"/>
          </ac:picMkLst>
        </pc:picChg>
        <pc:picChg chg="add mod ord">
          <ac:chgData name="Deyanira Rodriguez" userId="S::deyanira.rodriguez@ama-inc.com::16e52673-30a6-48b1-b741-714ae4f0fa18" providerId="AD" clId="Web-{0E6B8628-995E-94F7-A046-BFB1D5423E99}" dt="2024-07-18T19:43:50.989" v="1192"/>
          <ac:picMkLst>
            <pc:docMk/>
            <pc:sldMk cId="3514570507" sldId="304"/>
            <ac:picMk id="63" creationId="{D65E7AF8-EF3D-BC82-8FCB-49471AA5F26E}"/>
          </ac:picMkLst>
        </pc:picChg>
        <pc:picChg chg="add del mod">
          <ac:chgData name="Deyanira Rodriguez" userId="S::deyanira.rodriguez@ama-inc.com::16e52673-30a6-48b1-b741-714ae4f0fa18" providerId="AD" clId="Web-{0E6B8628-995E-94F7-A046-BFB1D5423E99}" dt="2024-07-18T19:14:39.832" v="1011"/>
          <ac:picMkLst>
            <pc:docMk/>
            <pc:sldMk cId="3514570507" sldId="304"/>
            <ac:picMk id="64" creationId="{C6EA7616-2A36-9271-81C3-E7EB57EEB412}"/>
          </ac:picMkLst>
        </pc:picChg>
        <pc:picChg chg="add del mod ord modCrop">
          <ac:chgData name="Deyanira Rodriguez" userId="S::deyanira.rodriguez@ama-inc.com::16e52673-30a6-48b1-b741-714ae4f0fa18" providerId="AD" clId="Web-{0E6B8628-995E-94F7-A046-BFB1D5423E99}" dt="2024-07-18T19:20:37.392" v="1155"/>
          <ac:picMkLst>
            <pc:docMk/>
            <pc:sldMk cId="3514570507" sldId="304"/>
            <ac:picMk id="65" creationId="{A9C4357B-3148-10DA-2259-F3544F31260A}"/>
          </ac:picMkLst>
        </pc:picChg>
      </pc:sldChg>
      <pc:sldChg chg="addSp delSp modSp add replId">
        <pc:chgData name="Deyanira Rodriguez" userId="S::deyanira.rodriguez@ama-inc.com::16e52673-30a6-48b1-b741-714ae4f0fa18" providerId="AD" clId="Web-{0E6B8628-995E-94F7-A046-BFB1D5423E99}" dt="2024-07-18T21:19:16.843" v="1394"/>
        <pc:sldMkLst>
          <pc:docMk/>
          <pc:sldMk cId="1633453119" sldId="306"/>
        </pc:sldMkLst>
        <pc:spChg chg="add del mod">
          <ac:chgData name="Deyanira Rodriguez" userId="S::deyanira.rodriguez@ama-inc.com::16e52673-30a6-48b1-b741-714ae4f0fa18" providerId="AD" clId="Web-{0E6B8628-995E-94F7-A046-BFB1D5423E99}" dt="2024-07-18T21:02:26.368" v="1281" actId="20577"/>
          <ac:spMkLst>
            <pc:docMk/>
            <pc:sldMk cId="1633453119" sldId="306"/>
            <ac:spMk id="2" creationId="{E3046CB3-9993-92B4-601D-FAC324B463EE}"/>
          </ac:spMkLst>
        </pc:spChg>
        <pc:spChg chg="del">
          <ac:chgData name="Deyanira Rodriguez" userId="S::deyanira.rodriguez@ama-inc.com::16e52673-30a6-48b1-b741-714ae4f0fa18" providerId="AD" clId="Web-{0E6B8628-995E-94F7-A046-BFB1D5423E99}" dt="2024-07-18T21:04:46.748" v="1342"/>
          <ac:spMkLst>
            <pc:docMk/>
            <pc:sldMk cId="1633453119" sldId="306"/>
            <ac:spMk id="4" creationId="{9C44C733-4568-0456-77F5-9A1D2BD863DF}"/>
          </ac:spMkLst>
        </pc:spChg>
        <pc:spChg chg="mod">
          <ac:chgData name="Deyanira Rodriguez" userId="S::deyanira.rodriguez@ama-inc.com::16e52673-30a6-48b1-b741-714ae4f0fa18" providerId="AD" clId="Web-{0E6B8628-995E-94F7-A046-BFB1D5423E99}" dt="2024-07-18T21:02:30.868" v="1282" actId="20577"/>
          <ac:spMkLst>
            <pc:docMk/>
            <pc:sldMk cId="1633453119" sldId="306"/>
            <ac:spMk id="7" creationId="{E8084359-9D22-326E-4710-743E889145BF}"/>
          </ac:spMkLst>
        </pc:spChg>
        <pc:spChg chg="mod">
          <ac:chgData name="Deyanira Rodriguez" userId="S::deyanira.rodriguez@ama-inc.com::16e52673-30a6-48b1-b741-714ae4f0fa18" providerId="AD" clId="Web-{0E6B8628-995E-94F7-A046-BFB1D5423E99}" dt="2024-07-18T21:02:34.712" v="1284" actId="20577"/>
          <ac:spMkLst>
            <pc:docMk/>
            <pc:sldMk cId="1633453119" sldId="306"/>
            <ac:spMk id="8" creationId="{583D2261-B5A4-2B77-E96C-B613705981B1}"/>
          </ac:spMkLst>
        </pc:spChg>
        <pc:spChg chg="del">
          <ac:chgData name="Deyanira Rodriguez" userId="S::deyanira.rodriguez@ama-inc.com::16e52673-30a6-48b1-b741-714ae4f0fa18" providerId="AD" clId="Web-{0E6B8628-995E-94F7-A046-BFB1D5423E99}" dt="2024-07-18T21:04:46.748" v="1341"/>
          <ac:spMkLst>
            <pc:docMk/>
            <pc:sldMk cId="1633453119" sldId="306"/>
            <ac:spMk id="9" creationId="{CF737C64-226B-F1E8-2522-1FB601E7390E}"/>
          </ac:spMkLst>
        </pc:spChg>
        <pc:spChg chg="del">
          <ac:chgData name="Deyanira Rodriguez" userId="S::deyanira.rodriguez@ama-inc.com::16e52673-30a6-48b1-b741-714ae4f0fa18" providerId="AD" clId="Web-{0E6B8628-995E-94F7-A046-BFB1D5423E99}" dt="2024-07-18T21:04:46.733" v="1309"/>
          <ac:spMkLst>
            <pc:docMk/>
            <pc:sldMk cId="1633453119" sldId="306"/>
            <ac:spMk id="10" creationId="{6C0017BA-01A5-2B51-A746-5A89CFEEEF82}"/>
          </ac:spMkLst>
        </pc:spChg>
        <pc:spChg chg="del">
          <ac:chgData name="Deyanira Rodriguez" userId="S::deyanira.rodriguez@ama-inc.com::16e52673-30a6-48b1-b741-714ae4f0fa18" providerId="AD" clId="Web-{0E6B8628-995E-94F7-A046-BFB1D5423E99}" dt="2024-07-18T21:04:46.748" v="1340"/>
          <ac:spMkLst>
            <pc:docMk/>
            <pc:sldMk cId="1633453119" sldId="306"/>
            <ac:spMk id="11" creationId="{64F09D0F-9675-4954-DFA7-8C755DA0C5AE}"/>
          </ac:spMkLst>
        </pc:spChg>
        <pc:spChg chg="del">
          <ac:chgData name="Deyanira Rodriguez" userId="S::deyanira.rodriguez@ama-inc.com::16e52673-30a6-48b1-b741-714ae4f0fa18" providerId="AD" clId="Web-{0E6B8628-995E-94F7-A046-BFB1D5423E99}" dt="2024-07-18T21:04:46.748" v="1339"/>
          <ac:spMkLst>
            <pc:docMk/>
            <pc:sldMk cId="1633453119" sldId="306"/>
            <ac:spMk id="12" creationId="{43024B8F-D507-C778-E963-E830E8E4D1E3}"/>
          </ac:spMkLst>
        </pc:spChg>
        <pc:spChg chg="del">
          <ac:chgData name="Deyanira Rodriguez" userId="S::deyanira.rodriguez@ama-inc.com::16e52673-30a6-48b1-b741-714ae4f0fa18" providerId="AD" clId="Web-{0E6B8628-995E-94F7-A046-BFB1D5423E99}" dt="2024-07-18T21:04:46.748" v="1338"/>
          <ac:spMkLst>
            <pc:docMk/>
            <pc:sldMk cId="1633453119" sldId="306"/>
            <ac:spMk id="13" creationId="{CFD93026-8F35-7CC6-481D-5AC750B124D5}"/>
          </ac:spMkLst>
        </pc:spChg>
        <pc:spChg chg="del">
          <ac:chgData name="Deyanira Rodriguez" userId="S::deyanira.rodriguez@ama-inc.com::16e52673-30a6-48b1-b741-714ae4f0fa18" providerId="AD" clId="Web-{0E6B8628-995E-94F7-A046-BFB1D5423E99}" dt="2024-07-18T21:04:46.748" v="1337"/>
          <ac:spMkLst>
            <pc:docMk/>
            <pc:sldMk cId="1633453119" sldId="306"/>
            <ac:spMk id="14" creationId="{937697B3-4C26-399E-6D53-A3D6439F939C}"/>
          </ac:spMkLst>
        </pc:spChg>
        <pc:spChg chg="del">
          <ac:chgData name="Deyanira Rodriguez" userId="S::deyanira.rodriguez@ama-inc.com::16e52673-30a6-48b1-b741-714ae4f0fa18" providerId="AD" clId="Web-{0E6B8628-995E-94F7-A046-BFB1D5423E99}" dt="2024-07-18T21:04:46.748" v="1336"/>
          <ac:spMkLst>
            <pc:docMk/>
            <pc:sldMk cId="1633453119" sldId="306"/>
            <ac:spMk id="15" creationId="{FC9103C6-FCDF-0152-E20A-63D75951063C}"/>
          </ac:spMkLst>
        </pc:spChg>
        <pc:spChg chg="del">
          <ac:chgData name="Deyanira Rodriguez" userId="S::deyanira.rodriguez@ama-inc.com::16e52673-30a6-48b1-b741-714ae4f0fa18" providerId="AD" clId="Web-{0E6B8628-995E-94F7-A046-BFB1D5423E99}" dt="2024-07-18T21:04:46.733" v="1335"/>
          <ac:spMkLst>
            <pc:docMk/>
            <pc:sldMk cId="1633453119" sldId="306"/>
            <ac:spMk id="16" creationId="{4767D410-5645-5CE1-7528-3D3659DFD717}"/>
          </ac:spMkLst>
        </pc:spChg>
        <pc:spChg chg="del">
          <ac:chgData name="Deyanira Rodriguez" userId="S::deyanira.rodriguez@ama-inc.com::16e52673-30a6-48b1-b741-714ae4f0fa18" providerId="AD" clId="Web-{0E6B8628-995E-94F7-A046-BFB1D5423E99}" dt="2024-07-18T21:04:46.733" v="1334"/>
          <ac:spMkLst>
            <pc:docMk/>
            <pc:sldMk cId="1633453119" sldId="306"/>
            <ac:spMk id="17" creationId="{B5225358-CB6B-A2D1-6055-4DB82A53DF00}"/>
          </ac:spMkLst>
        </pc:spChg>
        <pc:spChg chg="del">
          <ac:chgData name="Deyanira Rodriguez" userId="S::deyanira.rodriguez@ama-inc.com::16e52673-30a6-48b1-b741-714ae4f0fa18" providerId="AD" clId="Web-{0E6B8628-995E-94F7-A046-BFB1D5423E99}" dt="2024-07-18T21:04:46.733" v="1333"/>
          <ac:spMkLst>
            <pc:docMk/>
            <pc:sldMk cId="1633453119" sldId="306"/>
            <ac:spMk id="18" creationId="{0EF235C4-16F5-FCBF-4D53-A9AB58E2E759}"/>
          </ac:spMkLst>
        </pc:spChg>
        <pc:spChg chg="del">
          <ac:chgData name="Deyanira Rodriguez" userId="S::deyanira.rodriguez@ama-inc.com::16e52673-30a6-48b1-b741-714ae4f0fa18" providerId="AD" clId="Web-{0E6B8628-995E-94F7-A046-BFB1D5423E99}" dt="2024-07-18T21:04:46.733" v="1332"/>
          <ac:spMkLst>
            <pc:docMk/>
            <pc:sldMk cId="1633453119" sldId="306"/>
            <ac:spMk id="19" creationId="{84876A3A-3653-5796-DA72-24FA2668852A}"/>
          </ac:spMkLst>
        </pc:spChg>
        <pc:spChg chg="del">
          <ac:chgData name="Deyanira Rodriguez" userId="S::deyanira.rodriguez@ama-inc.com::16e52673-30a6-48b1-b741-714ae4f0fa18" providerId="AD" clId="Web-{0E6B8628-995E-94F7-A046-BFB1D5423E99}" dt="2024-07-18T21:04:46.733" v="1331"/>
          <ac:spMkLst>
            <pc:docMk/>
            <pc:sldMk cId="1633453119" sldId="306"/>
            <ac:spMk id="20" creationId="{0BF2CE0D-1943-28EF-7631-9C2A12AFC203}"/>
          </ac:spMkLst>
        </pc:spChg>
        <pc:spChg chg="del">
          <ac:chgData name="Deyanira Rodriguez" userId="S::deyanira.rodriguez@ama-inc.com::16e52673-30a6-48b1-b741-714ae4f0fa18" providerId="AD" clId="Web-{0E6B8628-995E-94F7-A046-BFB1D5423E99}" dt="2024-07-18T21:04:46.733" v="1330"/>
          <ac:spMkLst>
            <pc:docMk/>
            <pc:sldMk cId="1633453119" sldId="306"/>
            <ac:spMk id="21" creationId="{C7C8D709-A316-EE22-4134-043BD11E31BA}"/>
          </ac:spMkLst>
        </pc:spChg>
        <pc:spChg chg="del">
          <ac:chgData name="Deyanira Rodriguez" userId="S::deyanira.rodriguez@ama-inc.com::16e52673-30a6-48b1-b741-714ae4f0fa18" providerId="AD" clId="Web-{0E6B8628-995E-94F7-A046-BFB1D5423E99}" dt="2024-07-18T21:04:46.733" v="1329"/>
          <ac:spMkLst>
            <pc:docMk/>
            <pc:sldMk cId="1633453119" sldId="306"/>
            <ac:spMk id="22" creationId="{88DAA76C-6C39-B883-609A-C36BCEA94AEA}"/>
          </ac:spMkLst>
        </pc:spChg>
        <pc:spChg chg="del">
          <ac:chgData name="Deyanira Rodriguez" userId="S::deyanira.rodriguez@ama-inc.com::16e52673-30a6-48b1-b741-714ae4f0fa18" providerId="AD" clId="Web-{0E6B8628-995E-94F7-A046-BFB1D5423E99}" dt="2024-07-18T21:04:46.733" v="1328"/>
          <ac:spMkLst>
            <pc:docMk/>
            <pc:sldMk cId="1633453119" sldId="306"/>
            <ac:spMk id="23" creationId="{2F43B3F8-37EF-DFEA-0798-7F5F3395FBD0}"/>
          </ac:spMkLst>
        </pc:spChg>
        <pc:spChg chg="del">
          <ac:chgData name="Deyanira Rodriguez" userId="S::deyanira.rodriguez@ama-inc.com::16e52673-30a6-48b1-b741-714ae4f0fa18" providerId="AD" clId="Web-{0E6B8628-995E-94F7-A046-BFB1D5423E99}" dt="2024-07-18T21:04:46.733" v="1327"/>
          <ac:spMkLst>
            <pc:docMk/>
            <pc:sldMk cId="1633453119" sldId="306"/>
            <ac:spMk id="24" creationId="{949F3621-2C78-359C-24A3-E82BFAB93330}"/>
          </ac:spMkLst>
        </pc:spChg>
        <pc:spChg chg="del">
          <ac:chgData name="Deyanira Rodriguez" userId="S::deyanira.rodriguez@ama-inc.com::16e52673-30a6-48b1-b741-714ae4f0fa18" providerId="AD" clId="Web-{0E6B8628-995E-94F7-A046-BFB1D5423E99}" dt="2024-07-18T21:04:46.733" v="1326"/>
          <ac:spMkLst>
            <pc:docMk/>
            <pc:sldMk cId="1633453119" sldId="306"/>
            <ac:spMk id="25" creationId="{A97AD553-FC60-0448-182F-A0BFE48B0CEA}"/>
          </ac:spMkLst>
        </pc:spChg>
        <pc:spChg chg="del">
          <ac:chgData name="Deyanira Rodriguez" userId="S::deyanira.rodriguez@ama-inc.com::16e52673-30a6-48b1-b741-714ae4f0fa18" providerId="AD" clId="Web-{0E6B8628-995E-94F7-A046-BFB1D5423E99}" dt="2024-07-18T21:04:46.733" v="1325"/>
          <ac:spMkLst>
            <pc:docMk/>
            <pc:sldMk cId="1633453119" sldId="306"/>
            <ac:spMk id="26" creationId="{EDA81110-3330-D45A-8A7D-AC27E648FAFB}"/>
          </ac:spMkLst>
        </pc:spChg>
        <pc:spChg chg="del">
          <ac:chgData name="Deyanira Rodriguez" userId="S::deyanira.rodriguez@ama-inc.com::16e52673-30a6-48b1-b741-714ae4f0fa18" providerId="AD" clId="Web-{0E6B8628-995E-94F7-A046-BFB1D5423E99}" dt="2024-07-18T21:04:46.733" v="1324"/>
          <ac:spMkLst>
            <pc:docMk/>
            <pc:sldMk cId="1633453119" sldId="306"/>
            <ac:spMk id="27" creationId="{CCE95DE6-39C3-BDEE-D9CF-C4782E1725A5}"/>
          </ac:spMkLst>
        </pc:spChg>
        <pc:spChg chg="del">
          <ac:chgData name="Deyanira Rodriguez" userId="S::deyanira.rodriguez@ama-inc.com::16e52673-30a6-48b1-b741-714ae4f0fa18" providerId="AD" clId="Web-{0E6B8628-995E-94F7-A046-BFB1D5423E99}" dt="2024-07-18T21:04:46.733" v="1323"/>
          <ac:spMkLst>
            <pc:docMk/>
            <pc:sldMk cId="1633453119" sldId="306"/>
            <ac:spMk id="28" creationId="{A1FF058D-EFF2-C270-494D-B5AA79BD8A13}"/>
          </ac:spMkLst>
        </pc:spChg>
        <pc:spChg chg="del">
          <ac:chgData name="Deyanira Rodriguez" userId="S::deyanira.rodriguez@ama-inc.com::16e52673-30a6-48b1-b741-714ae4f0fa18" providerId="AD" clId="Web-{0E6B8628-995E-94F7-A046-BFB1D5423E99}" dt="2024-07-18T21:04:46.733" v="1322"/>
          <ac:spMkLst>
            <pc:docMk/>
            <pc:sldMk cId="1633453119" sldId="306"/>
            <ac:spMk id="29" creationId="{E20C3C91-0C04-AB0A-AE00-493FD6BC2C72}"/>
          </ac:spMkLst>
        </pc:spChg>
        <pc:spChg chg="del">
          <ac:chgData name="Deyanira Rodriguez" userId="S::deyanira.rodriguez@ama-inc.com::16e52673-30a6-48b1-b741-714ae4f0fa18" providerId="AD" clId="Web-{0E6B8628-995E-94F7-A046-BFB1D5423E99}" dt="2024-07-18T21:04:46.733" v="1321"/>
          <ac:spMkLst>
            <pc:docMk/>
            <pc:sldMk cId="1633453119" sldId="306"/>
            <ac:spMk id="30" creationId="{87D03123-37E2-D69C-B4F7-72A2C1C8ABE6}"/>
          </ac:spMkLst>
        </pc:spChg>
        <pc:spChg chg="del">
          <ac:chgData name="Deyanira Rodriguez" userId="S::deyanira.rodriguez@ama-inc.com::16e52673-30a6-48b1-b741-714ae4f0fa18" providerId="AD" clId="Web-{0E6B8628-995E-94F7-A046-BFB1D5423E99}" dt="2024-07-18T21:04:46.733" v="1320"/>
          <ac:spMkLst>
            <pc:docMk/>
            <pc:sldMk cId="1633453119" sldId="306"/>
            <ac:spMk id="31" creationId="{06EDD487-ADB0-E0AE-5394-E56DF2EDF544}"/>
          </ac:spMkLst>
        </pc:spChg>
        <pc:spChg chg="del">
          <ac:chgData name="Deyanira Rodriguez" userId="S::deyanira.rodriguez@ama-inc.com::16e52673-30a6-48b1-b741-714ae4f0fa18" providerId="AD" clId="Web-{0E6B8628-995E-94F7-A046-BFB1D5423E99}" dt="2024-07-18T21:04:46.733" v="1319"/>
          <ac:spMkLst>
            <pc:docMk/>
            <pc:sldMk cId="1633453119" sldId="306"/>
            <ac:spMk id="32" creationId="{D9383055-7A57-EB44-3B35-B3117E56E7A0}"/>
          </ac:spMkLst>
        </pc:spChg>
        <pc:spChg chg="del">
          <ac:chgData name="Deyanira Rodriguez" userId="S::deyanira.rodriguez@ama-inc.com::16e52673-30a6-48b1-b741-714ae4f0fa18" providerId="AD" clId="Web-{0E6B8628-995E-94F7-A046-BFB1D5423E99}" dt="2024-07-18T21:04:46.733" v="1318"/>
          <ac:spMkLst>
            <pc:docMk/>
            <pc:sldMk cId="1633453119" sldId="306"/>
            <ac:spMk id="33" creationId="{941BC87C-C4A8-C170-4FC2-212BD2E732AB}"/>
          </ac:spMkLst>
        </pc:spChg>
        <pc:spChg chg="del">
          <ac:chgData name="Deyanira Rodriguez" userId="S::deyanira.rodriguez@ama-inc.com::16e52673-30a6-48b1-b741-714ae4f0fa18" providerId="AD" clId="Web-{0E6B8628-995E-94F7-A046-BFB1D5423E99}" dt="2024-07-18T21:04:46.733" v="1317"/>
          <ac:spMkLst>
            <pc:docMk/>
            <pc:sldMk cId="1633453119" sldId="306"/>
            <ac:spMk id="34" creationId="{99A7C458-84A9-3159-C074-E0461B22F4AC}"/>
          </ac:spMkLst>
        </pc:spChg>
        <pc:spChg chg="mod">
          <ac:chgData name="Deyanira Rodriguez" userId="S::deyanira.rodriguez@ama-inc.com::16e52673-30a6-48b1-b741-714ae4f0fa18" providerId="AD" clId="Web-{0E6B8628-995E-94F7-A046-BFB1D5423E99}" dt="2024-07-18T21:02:40.322" v="1286" actId="20577"/>
          <ac:spMkLst>
            <pc:docMk/>
            <pc:sldMk cId="1633453119" sldId="306"/>
            <ac:spMk id="35" creationId="{3406E3BE-F4BD-A8E7-2678-2AB9F5698A2D}"/>
          </ac:spMkLst>
        </pc:spChg>
        <pc:spChg chg="mod">
          <ac:chgData name="Deyanira Rodriguez" userId="S::deyanira.rodriguez@ama-inc.com::16e52673-30a6-48b1-b741-714ae4f0fa18" providerId="AD" clId="Web-{0E6B8628-995E-94F7-A046-BFB1D5423E99}" dt="2024-07-18T21:02:37.916" v="1285" actId="20577"/>
          <ac:spMkLst>
            <pc:docMk/>
            <pc:sldMk cId="1633453119" sldId="306"/>
            <ac:spMk id="36" creationId="{E82602AD-AF9C-ECB6-A880-933F5B14DD5C}"/>
          </ac:spMkLst>
        </pc:spChg>
        <pc:spChg chg="mod">
          <ac:chgData name="Deyanira Rodriguez" userId="S::deyanira.rodriguez@ama-inc.com::16e52673-30a6-48b1-b741-714ae4f0fa18" providerId="AD" clId="Web-{0E6B8628-995E-94F7-A046-BFB1D5423E99}" dt="2024-07-18T21:02:43.025" v="1287" actId="20577"/>
          <ac:spMkLst>
            <pc:docMk/>
            <pc:sldMk cId="1633453119" sldId="306"/>
            <ac:spMk id="37" creationId="{F4B6193C-EFEE-2CA7-EFEF-54C610A10FAA}"/>
          </ac:spMkLst>
        </pc:spChg>
        <pc:spChg chg="mod">
          <ac:chgData name="Deyanira Rodriguez" userId="S::deyanira.rodriguez@ama-inc.com::16e52673-30a6-48b1-b741-714ae4f0fa18" providerId="AD" clId="Web-{0E6B8628-995E-94F7-A046-BFB1D5423E99}" dt="2024-07-18T21:02:51.869" v="1290" actId="20577"/>
          <ac:spMkLst>
            <pc:docMk/>
            <pc:sldMk cId="1633453119" sldId="306"/>
            <ac:spMk id="38" creationId="{0D00A351-0A5B-0B68-9B41-8426D2118299}"/>
          </ac:spMkLst>
        </pc:spChg>
        <pc:spChg chg="mod">
          <ac:chgData name="Deyanira Rodriguez" userId="S::deyanira.rodriguez@ama-inc.com::16e52673-30a6-48b1-b741-714ae4f0fa18" providerId="AD" clId="Web-{0E6B8628-995E-94F7-A046-BFB1D5423E99}" dt="2024-07-18T21:02:50.119" v="1289" actId="20577"/>
          <ac:spMkLst>
            <pc:docMk/>
            <pc:sldMk cId="1633453119" sldId="306"/>
            <ac:spMk id="39" creationId="{F1B9A313-A84A-F570-E449-6A9DBFC534D9}"/>
          </ac:spMkLst>
        </pc:spChg>
        <pc:spChg chg="mod">
          <ac:chgData name="Deyanira Rodriguez" userId="S::deyanira.rodriguez@ama-inc.com::16e52673-30a6-48b1-b741-714ae4f0fa18" providerId="AD" clId="Web-{0E6B8628-995E-94F7-A046-BFB1D5423E99}" dt="2024-07-18T21:02:46.947" v="1288" actId="20577"/>
          <ac:spMkLst>
            <pc:docMk/>
            <pc:sldMk cId="1633453119" sldId="306"/>
            <ac:spMk id="40" creationId="{9B96E024-383A-80D7-5896-2C39575B48E9}"/>
          </ac:spMkLst>
        </pc:spChg>
        <pc:spChg chg="mod">
          <ac:chgData name="Deyanira Rodriguez" userId="S::deyanira.rodriguez@ama-inc.com::16e52673-30a6-48b1-b741-714ae4f0fa18" providerId="AD" clId="Web-{0E6B8628-995E-94F7-A046-BFB1D5423E99}" dt="2024-07-18T21:02:59.901" v="1293" actId="20577"/>
          <ac:spMkLst>
            <pc:docMk/>
            <pc:sldMk cId="1633453119" sldId="306"/>
            <ac:spMk id="41" creationId="{A45B8F46-5716-5D92-5844-7978820A8221}"/>
          </ac:spMkLst>
        </pc:spChg>
        <pc:spChg chg="mod">
          <ac:chgData name="Deyanira Rodriguez" userId="S::deyanira.rodriguez@ama-inc.com::16e52673-30a6-48b1-b741-714ae4f0fa18" providerId="AD" clId="Web-{0E6B8628-995E-94F7-A046-BFB1D5423E99}" dt="2024-07-18T21:02:57.651" v="1292" actId="20577"/>
          <ac:spMkLst>
            <pc:docMk/>
            <pc:sldMk cId="1633453119" sldId="306"/>
            <ac:spMk id="42" creationId="{3EF822DA-8CF3-9601-4558-16DABE520C1E}"/>
          </ac:spMkLst>
        </pc:spChg>
        <pc:spChg chg="mod">
          <ac:chgData name="Deyanira Rodriguez" userId="S::deyanira.rodriguez@ama-inc.com::16e52673-30a6-48b1-b741-714ae4f0fa18" providerId="AD" clId="Web-{0E6B8628-995E-94F7-A046-BFB1D5423E99}" dt="2024-07-18T21:03:50.949" v="1304"/>
          <ac:spMkLst>
            <pc:docMk/>
            <pc:sldMk cId="1633453119" sldId="306"/>
            <ac:spMk id="43" creationId="{D175B738-3C5B-9E77-59DA-A80B519C55EB}"/>
          </ac:spMkLst>
        </pc:spChg>
        <pc:spChg chg="mod">
          <ac:chgData name="Deyanira Rodriguez" userId="S::deyanira.rodriguez@ama-inc.com::16e52673-30a6-48b1-b741-714ae4f0fa18" providerId="AD" clId="Web-{0E6B8628-995E-94F7-A046-BFB1D5423E99}" dt="2024-07-18T21:03:21.511" v="1300" actId="20577"/>
          <ac:spMkLst>
            <pc:docMk/>
            <pc:sldMk cId="1633453119" sldId="306"/>
            <ac:spMk id="44" creationId="{02BA4D6E-0D5A-02D6-886E-5F862B145F15}"/>
          </ac:spMkLst>
        </pc:spChg>
        <pc:spChg chg="mod">
          <ac:chgData name="Deyanira Rodriguez" userId="S::deyanira.rodriguez@ama-inc.com::16e52673-30a6-48b1-b741-714ae4f0fa18" providerId="AD" clId="Web-{0E6B8628-995E-94F7-A046-BFB1D5423E99}" dt="2024-07-18T21:03:23.855" v="1301" actId="20577"/>
          <ac:spMkLst>
            <pc:docMk/>
            <pc:sldMk cId="1633453119" sldId="306"/>
            <ac:spMk id="45" creationId="{24402E5A-BF24-B7B1-ADD8-0D007D44A945}"/>
          </ac:spMkLst>
        </pc:spChg>
        <pc:spChg chg="mod">
          <ac:chgData name="Deyanira Rodriguez" userId="S::deyanira.rodriguez@ama-inc.com::16e52673-30a6-48b1-b741-714ae4f0fa18" providerId="AD" clId="Web-{0E6B8628-995E-94F7-A046-BFB1D5423E99}" dt="2024-07-18T21:03:18.480" v="1299" actId="20577"/>
          <ac:spMkLst>
            <pc:docMk/>
            <pc:sldMk cId="1633453119" sldId="306"/>
            <ac:spMk id="46" creationId="{6F4383D2-5DEA-94F2-DE0D-AC44A1633389}"/>
          </ac:spMkLst>
        </pc:spChg>
        <pc:spChg chg="mod">
          <ac:chgData name="Deyanira Rodriguez" userId="S::deyanira.rodriguez@ama-inc.com::16e52673-30a6-48b1-b741-714ae4f0fa18" providerId="AD" clId="Web-{0E6B8628-995E-94F7-A046-BFB1D5423E99}" dt="2024-07-18T21:03:29.214" v="1303" actId="20577"/>
          <ac:spMkLst>
            <pc:docMk/>
            <pc:sldMk cId="1633453119" sldId="306"/>
            <ac:spMk id="47" creationId="{DAD5D3D8-3009-6B4D-2605-04AE42B39CC6}"/>
          </ac:spMkLst>
        </pc:spChg>
        <pc:spChg chg="mod">
          <ac:chgData name="Deyanira Rodriguez" userId="S::deyanira.rodriguez@ama-inc.com::16e52673-30a6-48b1-b741-714ae4f0fa18" providerId="AD" clId="Web-{0E6B8628-995E-94F7-A046-BFB1D5423E99}" dt="2024-07-18T21:03:15.636" v="1298" actId="20577"/>
          <ac:spMkLst>
            <pc:docMk/>
            <pc:sldMk cId="1633453119" sldId="306"/>
            <ac:spMk id="48" creationId="{F255E13B-3D73-B294-A498-65A30A5A5DDC}"/>
          </ac:spMkLst>
        </pc:spChg>
        <pc:spChg chg="mod">
          <ac:chgData name="Deyanira Rodriguez" userId="S::deyanira.rodriguez@ama-inc.com::16e52673-30a6-48b1-b741-714ae4f0fa18" providerId="AD" clId="Web-{0E6B8628-995E-94F7-A046-BFB1D5423E99}" dt="2024-07-18T21:03:12.245" v="1297" actId="20577"/>
          <ac:spMkLst>
            <pc:docMk/>
            <pc:sldMk cId="1633453119" sldId="306"/>
            <ac:spMk id="49" creationId="{21031F47-AD53-2B85-8246-5B964EAE78E1}"/>
          </ac:spMkLst>
        </pc:spChg>
        <pc:spChg chg="mod">
          <ac:chgData name="Deyanira Rodriguez" userId="S::deyanira.rodriguez@ama-inc.com::16e52673-30a6-48b1-b741-714ae4f0fa18" providerId="AD" clId="Web-{0E6B8628-995E-94F7-A046-BFB1D5423E99}" dt="2024-07-18T21:03:09.182" v="1296" actId="20577"/>
          <ac:spMkLst>
            <pc:docMk/>
            <pc:sldMk cId="1633453119" sldId="306"/>
            <ac:spMk id="50" creationId="{2438C623-278F-C633-2311-54AAB20E2952}"/>
          </ac:spMkLst>
        </pc:spChg>
        <pc:spChg chg="mod">
          <ac:chgData name="Deyanira Rodriguez" userId="S::deyanira.rodriguez@ama-inc.com::16e52673-30a6-48b1-b741-714ae4f0fa18" providerId="AD" clId="Web-{0E6B8628-995E-94F7-A046-BFB1D5423E99}" dt="2024-07-18T21:03:03.510" v="1294" actId="20577"/>
          <ac:spMkLst>
            <pc:docMk/>
            <pc:sldMk cId="1633453119" sldId="306"/>
            <ac:spMk id="51" creationId="{E877644B-83F8-F7D1-7B3D-2C28607884F4}"/>
          </ac:spMkLst>
        </pc:spChg>
        <pc:spChg chg="mod">
          <ac:chgData name="Deyanira Rodriguez" userId="S::deyanira.rodriguez@ama-inc.com::16e52673-30a6-48b1-b741-714ae4f0fa18" providerId="AD" clId="Web-{0E6B8628-995E-94F7-A046-BFB1D5423E99}" dt="2024-07-18T21:03:06.182" v="1295" actId="20577"/>
          <ac:spMkLst>
            <pc:docMk/>
            <pc:sldMk cId="1633453119" sldId="306"/>
            <ac:spMk id="52" creationId="{7F3197CB-2AC7-1E09-FC8C-9BE244C0C911}"/>
          </ac:spMkLst>
        </pc:spChg>
        <pc:spChg chg="mod">
          <ac:chgData name="Deyanira Rodriguez" userId="S::deyanira.rodriguez@ama-inc.com::16e52673-30a6-48b1-b741-714ae4f0fa18" providerId="AD" clId="Web-{0E6B8628-995E-94F7-A046-BFB1D5423E99}" dt="2024-07-18T21:03:26.792" v="1302" actId="20577"/>
          <ac:spMkLst>
            <pc:docMk/>
            <pc:sldMk cId="1633453119" sldId="306"/>
            <ac:spMk id="53" creationId="{FAC44A8D-326A-A6E5-2F96-30C762CEFCE4}"/>
          </ac:spMkLst>
        </pc:spChg>
        <pc:spChg chg="del">
          <ac:chgData name="Deyanira Rodriguez" userId="S::deyanira.rodriguez@ama-inc.com::16e52673-30a6-48b1-b741-714ae4f0fa18" providerId="AD" clId="Web-{0E6B8628-995E-94F7-A046-BFB1D5423E99}" dt="2024-07-18T21:04:46.733" v="1316"/>
          <ac:spMkLst>
            <pc:docMk/>
            <pc:sldMk cId="1633453119" sldId="306"/>
            <ac:spMk id="54" creationId="{BC7AFA1C-1136-DB8A-6FE0-527C7F474DCF}"/>
          </ac:spMkLst>
        </pc:spChg>
        <pc:spChg chg="add mod">
          <ac:chgData name="Deyanira Rodriguez" userId="S::deyanira.rodriguez@ama-inc.com::16e52673-30a6-48b1-b741-714ae4f0fa18" providerId="AD" clId="Web-{0E6B8628-995E-94F7-A046-BFB1D5423E99}" dt="2024-07-18T21:07:54.005" v="1380" actId="20577"/>
          <ac:spMkLst>
            <pc:docMk/>
            <pc:sldMk cId="1633453119" sldId="306"/>
            <ac:spMk id="65" creationId="{9E08B29D-BE15-CFA6-F8D2-DAC1BD2C5159}"/>
          </ac:spMkLst>
        </pc:spChg>
        <pc:spChg chg="add mod">
          <ac:chgData name="Deyanira Rodriguez" userId="S::deyanira.rodriguez@ama-inc.com::16e52673-30a6-48b1-b741-714ae4f0fa18" providerId="AD" clId="Web-{0E6B8628-995E-94F7-A046-BFB1D5423E99}" dt="2024-07-18T21:08:35.241" v="1393" actId="1076"/>
          <ac:spMkLst>
            <pc:docMk/>
            <pc:sldMk cId="1633453119" sldId="306"/>
            <ac:spMk id="67" creationId="{454AEE83-0266-8820-7C15-D46A580598AA}"/>
          </ac:spMkLst>
        </pc:spChg>
        <pc:spChg chg="add mod">
          <ac:chgData name="Deyanira Rodriguez" userId="S::deyanira.rodriguez@ama-inc.com::16e52673-30a6-48b1-b741-714ae4f0fa18" providerId="AD" clId="Web-{0E6B8628-995E-94F7-A046-BFB1D5423E99}" dt="2024-07-18T21:08:30.225" v="1392" actId="1076"/>
          <ac:spMkLst>
            <pc:docMk/>
            <pc:sldMk cId="1633453119" sldId="306"/>
            <ac:spMk id="68" creationId="{CF89C0C7-49E7-ED6D-99BE-41132BC545EE}"/>
          </ac:spMkLst>
        </pc:spChg>
        <pc:spChg chg="del">
          <ac:chgData name="Deyanira Rodriguez" userId="S::deyanira.rodriguez@ama-inc.com::16e52673-30a6-48b1-b741-714ae4f0fa18" providerId="AD" clId="Web-{0E6B8628-995E-94F7-A046-BFB1D5423E99}" dt="2024-07-18T21:04:46.733" v="1307"/>
          <ac:spMkLst>
            <pc:docMk/>
            <pc:sldMk cId="1633453119" sldId="306"/>
            <ac:spMk id="69" creationId="{D2F66570-8FAC-C52B-F2F5-10C8A86502E4}"/>
          </ac:spMkLst>
        </pc:spChg>
        <pc:spChg chg="add mod">
          <ac:chgData name="Deyanira Rodriguez" userId="S::deyanira.rodriguez@ama-inc.com::16e52673-30a6-48b1-b741-714ae4f0fa18" providerId="AD" clId="Web-{0E6B8628-995E-94F7-A046-BFB1D5423E99}" dt="2024-07-18T21:08:25.913" v="1391" actId="1076"/>
          <ac:spMkLst>
            <pc:docMk/>
            <pc:sldMk cId="1633453119" sldId="306"/>
            <ac:spMk id="70" creationId="{70ED4E1D-EE6A-DB90-CE81-E120079DA3D3}"/>
          </ac:spMkLst>
        </pc:spChg>
        <pc:spChg chg="del">
          <ac:chgData name="Deyanira Rodriguez" userId="S::deyanira.rodriguez@ama-inc.com::16e52673-30a6-48b1-b741-714ae4f0fa18" providerId="AD" clId="Web-{0E6B8628-995E-94F7-A046-BFB1D5423E99}" dt="2024-07-18T21:04:46.733" v="1314"/>
          <ac:spMkLst>
            <pc:docMk/>
            <pc:sldMk cId="1633453119" sldId="306"/>
            <ac:spMk id="81" creationId="{F6BEBABC-7F8E-9C3C-680A-F9ADC0CC1091}"/>
          </ac:spMkLst>
        </pc:spChg>
        <pc:spChg chg="del">
          <ac:chgData name="Deyanira Rodriguez" userId="S::deyanira.rodriguez@ama-inc.com::16e52673-30a6-48b1-b741-714ae4f0fa18" providerId="AD" clId="Web-{0E6B8628-995E-94F7-A046-BFB1D5423E99}" dt="2024-07-18T21:04:46.733" v="1313"/>
          <ac:spMkLst>
            <pc:docMk/>
            <pc:sldMk cId="1633453119" sldId="306"/>
            <ac:spMk id="82" creationId="{42CA1667-A13D-0084-ECAB-4457A18795B6}"/>
          </ac:spMkLst>
        </pc:spChg>
        <pc:spChg chg="del">
          <ac:chgData name="Deyanira Rodriguez" userId="S::deyanira.rodriguez@ama-inc.com::16e52673-30a6-48b1-b741-714ae4f0fa18" providerId="AD" clId="Web-{0E6B8628-995E-94F7-A046-BFB1D5423E99}" dt="2024-07-18T21:04:46.733" v="1312"/>
          <ac:spMkLst>
            <pc:docMk/>
            <pc:sldMk cId="1633453119" sldId="306"/>
            <ac:spMk id="85" creationId="{6EB1E275-9B12-337E-CDD6-06FF0475BD4A}"/>
          </ac:spMkLst>
        </pc:spChg>
        <pc:spChg chg="del">
          <ac:chgData name="Deyanira Rodriguez" userId="S::deyanira.rodriguez@ama-inc.com::16e52673-30a6-48b1-b741-714ae4f0fa18" providerId="AD" clId="Web-{0E6B8628-995E-94F7-A046-BFB1D5423E99}" dt="2024-07-18T21:04:46.733" v="1311"/>
          <ac:spMkLst>
            <pc:docMk/>
            <pc:sldMk cId="1633453119" sldId="306"/>
            <ac:spMk id="87" creationId="{66F1046C-94B3-A405-11F9-732ED9BC3C73}"/>
          </ac:spMkLst>
        </pc:spChg>
        <pc:spChg chg="del">
          <ac:chgData name="Deyanira Rodriguez" userId="S::deyanira.rodriguez@ama-inc.com::16e52673-30a6-48b1-b741-714ae4f0fa18" providerId="AD" clId="Web-{0E6B8628-995E-94F7-A046-BFB1D5423E99}" dt="2024-07-18T21:04:46.733" v="1310"/>
          <ac:spMkLst>
            <pc:docMk/>
            <pc:sldMk cId="1633453119" sldId="306"/>
            <ac:spMk id="89" creationId="{09402C73-5609-BA4C-FDF2-05016D0FB9C5}"/>
          </ac:spMkLst>
        </pc:spChg>
        <pc:spChg chg="del">
          <ac:chgData name="Deyanira Rodriguez" userId="S::deyanira.rodriguez@ama-inc.com::16e52673-30a6-48b1-b741-714ae4f0fa18" providerId="AD" clId="Web-{0E6B8628-995E-94F7-A046-BFB1D5423E99}" dt="2024-07-18T21:04:46.748" v="1343"/>
          <ac:spMkLst>
            <pc:docMk/>
            <pc:sldMk cId="1633453119" sldId="306"/>
            <ac:spMk id="90" creationId="{7557ACA3-936E-09E1-0B75-C06EEAB9267C}"/>
          </ac:spMkLst>
        </pc:spChg>
        <pc:spChg chg="del">
          <ac:chgData name="Deyanira Rodriguez" userId="S::deyanira.rodriguez@ama-inc.com::16e52673-30a6-48b1-b741-714ae4f0fa18" providerId="AD" clId="Web-{0E6B8628-995E-94F7-A046-BFB1D5423E99}" dt="2024-07-18T21:01:47.586" v="1270"/>
          <ac:spMkLst>
            <pc:docMk/>
            <pc:sldMk cId="1633453119" sldId="306"/>
            <ac:spMk id="102" creationId="{C5AA1B60-8247-A2A5-7C40-DBECC3017373}"/>
          </ac:spMkLst>
        </pc:spChg>
        <pc:spChg chg="mod ord">
          <ac:chgData name="Deyanira Rodriguez" userId="S::deyanira.rodriguez@ama-inc.com::16e52673-30a6-48b1-b741-714ae4f0fa18" providerId="AD" clId="Web-{0E6B8628-995E-94F7-A046-BFB1D5423E99}" dt="2024-07-18T21:07:17.754" v="1357"/>
          <ac:spMkLst>
            <pc:docMk/>
            <pc:sldMk cId="1633453119" sldId="306"/>
            <ac:spMk id="103" creationId="{D222641F-76B4-7331-DACE-845296D4D956}"/>
          </ac:spMkLst>
        </pc:spChg>
        <pc:spChg chg="del">
          <ac:chgData name="Deyanira Rodriguez" userId="S::deyanira.rodriguez@ama-inc.com::16e52673-30a6-48b1-b741-714ae4f0fa18" providerId="AD" clId="Web-{0E6B8628-995E-94F7-A046-BFB1D5423E99}" dt="2024-07-18T21:01:53.930" v="1273"/>
          <ac:spMkLst>
            <pc:docMk/>
            <pc:sldMk cId="1633453119" sldId="306"/>
            <ac:spMk id="104" creationId="{98587FD4-00FF-A464-E651-C0289826FB06}"/>
          </ac:spMkLst>
        </pc:spChg>
        <pc:spChg chg="del">
          <ac:chgData name="Deyanira Rodriguez" userId="S::deyanira.rodriguez@ama-inc.com::16e52673-30a6-48b1-b741-714ae4f0fa18" providerId="AD" clId="Web-{0E6B8628-995E-94F7-A046-BFB1D5423E99}" dt="2024-07-18T21:01:46.320" v="1269"/>
          <ac:spMkLst>
            <pc:docMk/>
            <pc:sldMk cId="1633453119" sldId="306"/>
            <ac:spMk id="105" creationId="{60446E1C-CB3A-5810-C387-4392E46EE5CC}"/>
          </ac:spMkLst>
        </pc:spChg>
        <pc:spChg chg="del">
          <ac:chgData name="Deyanira Rodriguez" userId="S::deyanira.rodriguez@ama-inc.com::16e52673-30a6-48b1-b741-714ae4f0fa18" providerId="AD" clId="Web-{0E6B8628-995E-94F7-A046-BFB1D5423E99}" dt="2024-07-18T21:01:44.835" v="1268"/>
          <ac:spMkLst>
            <pc:docMk/>
            <pc:sldMk cId="1633453119" sldId="306"/>
            <ac:spMk id="106" creationId="{C96C3256-686C-F844-3A38-9172A525BC72}"/>
          </ac:spMkLst>
        </pc:spChg>
        <pc:spChg chg="del">
          <ac:chgData name="Deyanira Rodriguez" userId="S::deyanira.rodriguez@ama-inc.com::16e52673-30a6-48b1-b741-714ae4f0fa18" providerId="AD" clId="Web-{0E6B8628-995E-94F7-A046-BFB1D5423E99}" dt="2024-07-18T21:01:50.633" v="1272"/>
          <ac:spMkLst>
            <pc:docMk/>
            <pc:sldMk cId="1633453119" sldId="306"/>
            <ac:spMk id="107" creationId="{81B08F19-F82B-E150-66E2-8668233C0B9D}"/>
          </ac:spMkLst>
        </pc:spChg>
        <pc:spChg chg="del">
          <ac:chgData name="Deyanira Rodriguez" userId="S::deyanira.rodriguez@ama-inc.com::16e52673-30a6-48b1-b741-714ae4f0fa18" providerId="AD" clId="Web-{0E6B8628-995E-94F7-A046-BFB1D5423E99}" dt="2024-07-18T21:02:04.211" v="1278"/>
          <ac:spMkLst>
            <pc:docMk/>
            <pc:sldMk cId="1633453119" sldId="306"/>
            <ac:spMk id="112" creationId="{4CBCAFF5-C3D0-A2DD-B141-3BCFE815C5A6}"/>
          </ac:spMkLst>
        </pc:spChg>
        <pc:spChg chg="del">
          <ac:chgData name="Deyanira Rodriguez" userId="S::deyanira.rodriguez@ama-inc.com::16e52673-30a6-48b1-b741-714ae4f0fa18" providerId="AD" clId="Web-{0E6B8628-995E-94F7-A046-BFB1D5423E99}" dt="2024-07-18T21:02:03.461" v="1277"/>
          <ac:spMkLst>
            <pc:docMk/>
            <pc:sldMk cId="1633453119" sldId="306"/>
            <ac:spMk id="113" creationId="{84BA5C03-60B4-52F2-176D-C33342268129}"/>
          </ac:spMkLst>
        </pc:spChg>
        <pc:spChg chg="del">
          <ac:chgData name="Deyanira Rodriguez" userId="S::deyanira.rodriguez@ama-inc.com::16e52673-30a6-48b1-b741-714ae4f0fa18" providerId="AD" clId="Web-{0E6B8628-995E-94F7-A046-BFB1D5423E99}" dt="2024-07-18T21:02:02.586" v="1276"/>
          <ac:spMkLst>
            <pc:docMk/>
            <pc:sldMk cId="1633453119" sldId="306"/>
            <ac:spMk id="114" creationId="{9E1B4042-9045-1E06-79F2-9B184D952411}"/>
          </ac:spMkLst>
        </pc:spChg>
        <pc:spChg chg="del">
          <ac:chgData name="Deyanira Rodriguez" userId="S::deyanira.rodriguez@ama-inc.com::16e52673-30a6-48b1-b741-714ae4f0fa18" providerId="AD" clId="Web-{0E6B8628-995E-94F7-A046-BFB1D5423E99}" dt="2024-07-18T21:02:01.555" v="1275"/>
          <ac:spMkLst>
            <pc:docMk/>
            <pc:sldMk cId="1633453119" sldId="306"/>
            <ac:spMk id="115" creationId="{F3EA821B-F50F-FF6A-EC5C-10341173DF46}"/>
          </ac:spMkLst>
        </pc:spChg>
        <pc:spChg chg="del">
          <ac:chgData name="Deyanira Rodriguez" userId="S::deyanira.rodriguez@ama-inc.com::16e52673-30a6-48b1-b741-714ae4f0fa18" providerId="AD" clId="Web-{0E6B8628-995E-94F7-A046-BFB1D5423E99}" dt="2024-07-18T21:01:55.945" v="1274"/>
          <ac:spMkLst>
            <pc:docMk/>
            <pc:sldMk cId="1633453119" sldId="306"/>
            <ac:spMk id="116" creationId="{875E8355-B3FC-9F3C-5827-0D5EB5832FF3}"/>
          </ac:spMkLst>
        </pc:spChg>
        <pc:spChg chg="del">
          <ac:chgData name="Deyanira Rodriguez" userId="S::deyanira.rodriguez@ama-inc.com::16e52673-30a6-48b1-b741-714ae4f0fa18" providerId="AD" clId="Web-{0E6B8628-995E-94F7-A046-BFB1D5423E99}" dt="2024-07-18T21:01:49.445" v="1271"/>
          <ac:spMkLst>
            <pc:docMk/>
            <pc:sldMk cId="1633453119" sldId="306"/>
            <ac:spMk id="117" creationId="{387EE7F5-BE6F-0851-3B88-17E20B15BEA5}"/>
          </ac:spMkLst>
        </pc:spChg>
        <pc:grpChg chg="del">
          <ac:chgData name="Deyanira Rodriguez" userId="S::deyanira.rodriguez@ama-inc.com::16e52673-30a6-48b1-b741-714ae4f0fa18" providerId="AD" clId="Web-{0E6B8628-995E-94F7-A046-BFB1D5423E99}" dt="2024-07-18T21:04:46.733" v="1315"/>
          <ac:grpSpMkLst>
            <pc:docMk/>
            <pc:sldMk cId="1633453119" sldId="306"/>
            <ac:grpSpMk id="59" creationId="{2A3D71AC-1C52-55D1-6A03-CEB9B24300B6}"/>
          </ac:grpSpMkLst>
        </pc:grpChg>
        <pc:picChg chg="del">
          <ac:chgData name="Deyanira Rodriguez" userId="S::deyanira.rodriguez@ama-inc.com::16e52673-30a6-48b1-b741-714ae4f0fa18" providerId="AD" clId="Web-{0E6B8628-995E-94F7-A046-BFB1D5423E99}" dt="2024-07-18T21:04:46.733" v="1308"/>
          <ac:picMkLst>
            <pc:docMk/>
            <pc:sldMk cId="1633453119" sldId="306"/>
            <ac:picMk id="3" creationId="{E23E5320-AA16-CF13-F88E-E354113E1965}"/>
          </ac:picMkLst>
        </pc:picChg>
        <pc:picChg chg="add mod ord">
          <ac:chgData name="Deyanira Rodriguez" userId="S::deyanira.rodriguez@ama-inc.com::16e52673-30a6-48b1-b741-714ae4f0fa18" providerId="AD" clId="Web-{0E6B8628-995E-94F7-A046-BFB1D5423E99}" dt="2024-07-18T21:04:55.092" v="1344"/>
          <ac:picMkLst>
            <pc:docMk/>
            <pc:sldMk cId="1633453119" sldId="306"/>
            <ac:picMk id="6" creationId="{B663551A-A2BC-5D70-E59F-8A93D73DCFA4}"/>
          </ac:picMkLst>
        </pc:picChg>
        <pc:picChg chg="add del mod">
          <ac:chgData name="Deyanira Rodriguez" userId="S::deyanira.rodriguez@ama-inc.com::16e52673-30a6-48b1-b741-714ae4f0fa18" providerId="AD" clId="Web-{0E6B8628-995E-94F7-A046-BFB1D5423E99}" dt="2024-07-18T21:04:35.889" v="1305"/>
          <ac:picMkLst>
            <pc:docMk/>
            <pc:sldMk cId="1633453119" sldId="306"/>
            <ac:picMk id="60" creationId="{5D2A7068-F701-D8E8-27FF-26DDF13BD295}"/>
          </ac:picMkLst>
        </pc:picChg>
        <pc:picChg chg="add mod">
          <ac:chgData name="Deyanira Rodriguez" userId="S::deyanira.rodriguez@ama-inc.com::16e52673-30a6-48b1-b741-714ae4f0fa18" providerId="AD" clId="Web-{0E6B8628-995E-94F7-A046-BFB1D5423E99}" dt="2024-07-18T21:06:46.550" v="1348"/>
          <ac:picMkLst>
            <pc:docMk/>
            <pc:sldMk cId="1633453119" sldId="306"/>
            <ac:picMk id="61" creationId="{2104B06A-FD44-70AD-BFB0-FF582865ACCB}"/>
          </ac:picMkLst>
        </pc:picChg>
        <pc:picChg chg="del">
          <ac:chgData name="Deyanira Rodriguez" userId="S::deyanira.rodriguez@ama-inc.com::16e52673-30a6-48b1-b741-714ae4f0fa18" providerId="AD" clId="Web-{0E6B8628-995E-94F7-A046-BFB1D5423E99}" dt="2024-07-18T21:00:54.302" v="1264"/>
          <ac:picMkLst>
            <pc:docMk/>
            <pc:sldMk cId="1633453119" sldId="306"/>
            <ac:picMk id="62" creationId="{3237EE14-36BD-D41C-11A1-09B4A0AD8E36}"/>
          </ac:picMkLst>
        </pc:picChg>
        <pc:picChg chg="del">
          <ac:chgData name="Deyanira Rodriguez" userId="S::deyanira.rodriguez@ama-inc.com::16e52673-30a6-48b1-b741-714ae4f0fa18" providerId="AD" clId="Web-{0E6B8628-995E-94F7-A046-BFB1D5423E99}" dt="2024-07-18T21:04:43.905" v="1306"/>
          <ac:picMkLst>
            <pc:docMk/>
            <pc:sldMk cId="1633453119" sldId="306"/>
            <ac:picMk id="63" creationId="{D65E7AF8-EF3D-BC82-8FCB-49471AA5F26E}"/>
          </ac:picMkLst>
        </pc:picChg>
        <pc:picChg chg="add del mod">
          <ac:chgData name="Deyanira Rodriguez" userId="S::deyanira.rodriguez@ama-inc.com::16e52673-30a6-48b1-b741-714ae4f0fa18" providerId="AD" clId="Web-{0E6B8628-995E-94F7-A046-BFB1D5423E99}" dt="2024-07-18T21:07:25.114" v="1359"/>
          <ac:picMkLst>
            <pc:docMk/>
            <pc:sldMk cId="1633453119" sldId="306"/>
            <ac:picMk id="64" creationId="{36BF31B2-4CF3-C59D-3658-A1D99C311FC3}"/>
          </ac:picMkLst>
        </pc:picChg>
        <pc:picChg chg="add mod">
          <ac:chgData name="Deyanira Rodriguez" userId="S::deyanira.rodriguez@ama-inc.com::16e52673-30a6-48b1-b741-714ae4f0fa18" providerId="AD" clId="Web-{0E6B8628-995E-94F7-A046-BFB1D5423E99}" dt="2024-07-18T21:19:16.843" v="1394"/>
          <ac:picMkLst>
            <pc:docMk/>
            <pc:sldMk cId="1633453119" sldId="306"/>
            <ac:picMk id="72" creationId="{AC7FAD58-6F56-CF20-2B2A-ED7E35296B27}"/>
          </ac:picMkLst>
        </pc:picChg>
      </pc:sldChg>
    </pc:docChg>
  </pc:docChgLst>
  <pc:docChgLst>
    <pc:chgData name="Deyanira Rodriguez" userId="S::deyanira.rodriguez@ama-inc.com::16e52673-30a6-48b1-b741-714ae4f0fa18" providerId="AD" clId="Web-{54B3DC6D-1591-F0BC-9CA4-9E02E9A76CB0}"/>
    <pc:docChg chg="addSld delSld modSld">
      <pc:chgData name="Deyanira Rodriguez" userId="S::deyanira.rodriguez@ama-inc.com::16e52673-30a6-48b1-b741-714ae4f0fa18" providerId="AD" clId="Web-{54B3DC6D-1591-F0BC-9CA4-9E02E9A76CB0}" dt="2024-07-11T00:16:50.190" v="794"/>
      <pc:docMkLst>
        <pc:docMk/>
      </pc:docMkLst>
      <pc:sldChg chg="modSp">
        <pc:chgData name="Deyanira Rodriguez" userId="S::deyanira.rodriguez@ama-inc.com::16e52673-30a6-48b1-b741-714ae4f0fa18" providerId="AD" clId="Web-{54B3DC6D-1591-F0BC-9CA4-9E02E9A76CB0}" dt="2024-07-11T00:14:04.042" v="793" actId="20577"/>
        <pc:sldMkLst>
          <pc:docMk/>
          <pc:sldMk cId="2404236718" sldId="276"/>
        </pc:sldMkLst>
        <pc:spChg chg="mod">
          <ac:chgData name="Deyanira Rodriguez" userId="S::deyanira.rodriguez@ama-inc.com::16e52673-30a6-48b1-b741-714ae4f0fa18" providerId="AD" clId="Web-{54B3DC6D-1591-F0BC-9CA4-9E02E9A76CB0}" dt="2024-07-11T00:14:04.042" v="793" actId="20577"/>
          <ac:spMkLst>
            <pc:docMk/>
            <pc:sldMk cId="2404236718" sldId="276"/>
            <ac:spMk id="6" creationId="{3BF594B6-E95D-8EFE-EF8C-1BF1359B1AD0}"/>
          </ac:spMkLst>
        </pc:spChg>
      </pc:sldChg>
      <pc:sldChg chg="addSp delSp modSp">
        <pc:chgData name="Deyanira Rodriguez" userId="S::deyanira.rodriguez@ama-inc.com::16e52673-30a6-48b1-b741-714ae4f0fa18" providerId="AD" clId="Web-{54B3DC6D-1591-F0BC-9CA4-9E02E9A76CB0}" dt="2024-07-10T23:48:26.211" v="462" actId="1076"/>
        <pc:sldMkLst>
          <pc:docMk/>
          <pc:sldMk cId="3160024179" sldId="295"/>
        </pc:sldMkLst>
        <pc:spChg chg="mod">
          <ac:chgData name="Deyanira Rodriguez" userId="S::deyanira.rodriguez@ama-inc.com::16e52673-30a6-48b1-b741-714ae4f0fa18" providerId="AD" clId="Web-{54B3DC6D-1591-F0BC-9CA4-9E02E9A76CB0}" dt="2024-07-10T23:25:21.745" v="167" actId="1076"/>
          <ac:spMkLst>
            <pc:docMk/>
            <pc:sldMk cId="3160024179" sldId="295"/>
            <ac:spMk id="2" creationId="{E3046CB3-9993-92B4-601D-FAC324B463EE}"/>
          </ac:spMkLst>
        </pc:spChg>
        <pc:spChg chg="mod">
          <ac:chgData name="Deyanira Rodriguez" userId="S::deyanira.rodriguez@ama-inc.com::16e52673-30a6-48b1-b741-714ae4f0fa18" providerId="AD" clId="Web-{54B3DC6D-1591-F0BC-9CA4-9E02E9A76CB0}" dt="2024-07-10T23:24:57.494" v="143" actId="1076"/>
          <ac:spMkLst>
            <pc:docMk/>
            <pc:sldMk cId="3160024179" sldId="295"/>
            <ac:spMk id="7" creationId="{E8084359-9D22-326E-4710-743E889145BF}"/>
          </ac:spMkLst>
        </pc:spChg>
        <pc:spChg chg="mod">
          <ac:chgData name="Deyanira Rodriguez" userId="S::deyanira.rodriguez@ama-inc.com::16e52673-30a6-48b1-b741-714ae4f0fa18" providerId="AD" clId="Web-{54B3DC6D-1591-F0BC-9CA4-9E02E9A76CB0}" dt="2024-07-10T23:24:57.525" v="144" actId="1076"/>
          <ac:spMkLst>
            <pc:docMk/>
            <pc:sldMk cId="3160024179" sldId="295"/>
            <ac:spMk id="8" creationId="{583D2261-B5A4-2B77-E96C-B613705981B1}"/>
          </ac:spMkLst>
        </pc:spChg>
        <pc:spChg chg="mod">
          <ac:chgData name="Deyanira Rodriguez" userId="S::deyanira.rodriguez@ama-inc.com::16e52673-30a6-48b1-b741-714ae4f0fa18" providerId="AD" clId="Web-{54B3DC6D-1591-F0BC-9CA4-9E02E9A76CB0}" dt="2024-07-10T23:40:53.252" v="314" actId="1076"/>
          <ac:spMkLst>
            <pc:docMk/>
            <pc:sldMk cId="3160024179" sldId="295"/>
            <ac:spMk id="9" creationId="{CF737C64-226B-F1E8-2522-1FB601E7390E}"/>
          </ac:spMkLst>
        </pc:spChg>
        <pc:spChg chg="mod ord">
          <ac:chgData name="Deyanira Rodriguez" userId="S::deyanira.rodriguez@ama-inc.com::16e52673-30a6-48b1-b741-714ae4f0fa18" providerId="AD" clId="Web-{54B3DC6D-1591-F0BC-9CA4-9E02E9A76CB0}" dt="2024-07-10T23:41:44.020" v="321" actId="1076"/>
          <ac:spMkLst>
            <pc:docMk/>
            <pc:sldMk cId="3160024179" sldId="295"/>
            <ac:spMk id="10" creationId="{6C0017BA-01A5-2B51-A746-5A89CFEEEF82}"/>
          </ac:spMkLst>
        </pc:spChg>
        <pc:spChg chg="mod">
          <ac:chgData name="Deyanira Rodriguez" userId="S::deyanira.rodriguez@ama-inc.com::16e52673-30a6-48b1-b741-714ae4f0fa18" providerId="AD" clId="Web-{54B3DC6D-1591-F0BC-9CA4-9E02E9A76CB0}" dt="2024-07-10T23:40:48.377" v="313" actId="1076"/>
          <ac:spMkLst>
            <pc:docMk/>
            <pc:sldMk cId="3160024179" sldId="295"/>
            <ac:spMk id="11" creationId="{64F09D0F-9675-4954-DFA7-8C755DA0C5AE}"/>
          </ac:spMkLst>
        </pc:spChg>
        <pc:spChg chg="mod">
          <ac:chgData name="Deyanira Rodriguez" userId="S::deyanira.rodriguez@ama-inc.com::16e52673-30a6-48b1-b741-714ae4f0fa18" providerId="AD" clId="Web-{54B3DC6D-1591-F0BC-9CA4-9E02E9A76CB0}" dt="2024-07-10T23:40:43.471" v="312" actId="1076"/>
          <ac:spMkLst>
            <pc:docMk/>
            <pc:sldMk cId="3160024179" sldId="295"/>
            <ac:spMk id="12" creationId="{43024B8F-D507-C778-E963-E830E8E4D1E3}"/>
          </ac:spMkLst>
        </pc:spChg>
        <pc:spChg chg="mod">
          <ac:chgData name="Deyanira Rodriguez" userId="S::deyanira.rodriguez@ama-inc.com::16e52673-30a6-48b1-b741-714ae4f0fa18" providerId="AD" clId="Web-{54B3DC6D-1591-F0BC-9CA4-9E02E9A76CB0}" dt="2024-07-10T23:24:57.556" v="145" actId="1076"/>
          <ac:spMkLst>
            <pc:docMk/>
            <pc:sldMk cId="3160024179" sldId="295"/>
            <ac:spMk id="35" creationId="{3406E3BE-F4BD-A8E7-2678-2AB9F5698A2D}"/>
          </ac:spMkLst>
        </pc:spChg>
        <pc:spChg chg="mod">
          <ac:chgData name="Deyanira Rodriguez" userId="S::deyanira.rodriguez@ama-inc.com::16e52673-30a6-48b1-b741-714ae4f0fa18" providerId="AD" clId="Web-{54B3DC6D-1591-F0BC-9CA4-9E02E9A76CB0}" dt="2024-07-10T23:24:57.588" v="146" actId="1076"/>
          <ac:spMkLst>
            <pc:docMk/>
            <pc:sldMk cId="3160024179" sldId="295"/>
            <ac:spMk id="36" creationId="{E82602AD-AF9C-ECB6-A880-933F5B14DD5C}"/>
          </ac:spMkLst>
        </pc:spChg>
        <pc:spChg chg="mod">
          <ac:chgData name="Deyanira Rodriguez" userId="S::deyanira.rodriguez@ama-inc.com::16e52673-30a6-48b1-b741-714ae4f0fa18" providerId="AD" clId="Web-{54B3DC6D-1591-F0BC-9CA4-9E02E9A76CB0}" dt="2024-07-10T23:24:57.603" v="147" actId="1076"/>
          <ac:spMkLst>
            <pc:docMk/>
            <pc:sldMk cId="3160024179" sldId="295"/>
            <ac:spMk id="37" creationId="{F4B6193C-EFEE-2CA7-EFEF-54C610A10FAA}"/>
          </ac:spMkLst>
        </pc:spChg>
        <pc:spChg chg="mod">
          <ac:chgData name="Deyanira Rodriguez" userId="S::deyanira.rodriguez@ama-inc.com::16e52673-30a6-48b1-b741-714ae4f0fa18" providerId="AD" clId="Web-{54B3DC6D-1591-F0BC-9CA4-9E02E9A76CB0}" dt="2024-07-10T23:24:57.634" v="148" actId="1076"/>
          <ac:spMkLst>
            <pc:docMk/>
            <pc:sldMk cId="3160024179" sldId="295"/>
            <ac:spMk id="38" creationId="{0D00A351-0A5B-0B68-9B41-8426D2118299}"/>
          </ac:spMkLst>
        </pc:spChg>
        <pc:spChg chg="mod">
          <ac:chgData name="Deyanira Rodriguez" userId="S::deyanira.rodriguez@ama-inc.com::16e52673-30a6-48b1-b741-714ae4f0fa18" providerId="AD" clId="Web-{54B3DC6D-1591-F0BC-9CA4-9E02E9A76CB0}" dt="2024-07-10T23:24:57.666" v="149" actId="1076"/>
          <ac:spMkLst>
            <pc:docMk/>
            <pc:sldMk cId="3160024179" sldId="295"/>
            <ac:spMk id="39" creationId="{F1B9A313-A84A-F570-E449-6A9DBFC534D9}"/>
          </ac:spMkLst>
        </pc:spChg>
        <pc:spChg chg="mod">
          <ac:chgData name="Deyanira Rodriguez" userId="S::deyanira.rodriguez@ama-inc.com::16e52673-30a6-48b1-b741-714ae4f0fa18" providerId="AD" clId="Web-{54B3DC6D-1591-F0BC-9CA4-9E02E9A76CB0}" dt="2024-07-10T23:24:57.697" v="150" actId="1076"/>
          <ac:spMkLst>
            <pc:docMk/>
            <pc:sldMk cId="3160024179" sldId="295"/>
            <ac:spMk id="40" creationId="{9B96E024-383A-80D7-5896-2C39575B48E9}"/>
          </ac:spMkLst>
        </pc:spChg>
        <pc:spChg chg="mod">
          <ac:chgData name="Deyanira Rodriguez" userId="S::deyanira.rodriguez@ama-inc.com::16e52673-30a6-48b1-b741-714ae4f0fa18" providerId="AD" clId="Web-{54B3DC6D-1591-F0BC-9CA4-9E02E9A76CB0}" dt="2024-07-10T23:24:57.728" v="151" actId="1076"/>
          <ac:spMkLst>
            <pc:docMk/>
            <pc:sldMk cId="3160024179" sldId="295"/>
            <ac:spMk id="41" creationId="{A45B8F46-5716-5D92-5844-7978820A8221}"/>
          </ac:spMkLst>
        </pc:spChg>
        <pc:spChg chg="mod">
          <ac:chgData name="Deyanira Rodriguez" userId="S::deyanira.rodriguez@ama-inc.com::16e52673-30a6-48b1-b741-714ae4f0fa18" providerId="AD" clId="Web-{54B3DC6D-1591-F0BC-9CA4-9E02E9A76CB0}" dt="2024-07-10T23:24:57.744" v="152" actId="1076"/>
          <ac:spMkLst>
            <pc:docMk/>
            <pc:sldMk cId="3160024179" sldId="295"/>
            <ac:spMk id="42" creationId="{3EF822DA-8CF3-9601-4558-16DABE520C1E}"/>
          </ac:spMkLst>
        </pc:spChg>
        <pc:spChg chg="mod">
          <ac:chgData name="Deyanira Rodriguez" userId="S::deyanira.rodriguez@ama-inc.com::16e52673-30a6-48b1-b741-714ae4f0fa18" providerId="AD" clId="Web-{54B3DC6D-1591-F0BC-9CA4-9E02E9A76CB0}" dt="2024-07-10T23:24:57.775" v="153" actId="1076"/>
          <ac:spMkLst>
            <pc:docMk/>
            <pc:sldMk cId="3160024179" sldId="295"/>
            <ac:spMk id="43" creationId="{D175B738-3C5B-9E77-59DA-A80B519C55EB}"/>
          </ac:spMkLst>
        </pc:spChg>
        <pc:spChg chg="mod">
          <ac:chgData name="Deyanira Rodriguez" userId="S::deyanira.rodriguez@ama-inc.com::16e52673-30a6-48b1-b741-714ae4f0fa18" providerId="AD" clId="Web-{54B3DC6D-1591-F0BC-9CA4-9E02E9A76CB0}" dt="2024-07-10T23:24:57.806" v="154" actId="1076"/>
          <ac:spMkLst>
            <pc:docMk/>
            <pc:sldMk cId="3160024179" sldId="295"/>
            <ac:spMk id="44" creationId="{02BA4D6E-0D5A-02D6-886E-5F862B145F15}"/>
          </ac:spMkLst>
        </pc:spChg>
        <pc:spChg chg="mod">
          <ac:chgData name="Deyanira Rodriguez" userId="S::deyanira.rodriguez@ama-inc.com::16e52673-30a6-48b1-b741-714ae4f0fa18" providerId="AD" clId="Web-{54B3DC6D-1591-F0BC-9CA4-9E02E9A76CB0}" dt="2024-07-10T23:24:57.822" v="155" actId="1076"/>
          <ac:spMkLst>
            <pc:docMk/>
            <pc:sldMk cId="3160024179" sldId="295"/>
            <ac:spMk id="45" creationId="{24402E5A-BF24-B7B1-ADD8-0D007D44A945}"/>
          </ac:spMkLst>
        </pc:spChg>
        <pc:spChg chg="mod">
          <ac:chgData name="Deyanira Rodriguez" userId="S::deyanira.rodriguez@ama-inc.com::16e52673-30a6-48b1-b741-714ae4f0fa18" providerId="AD" clId="Web-{54B3DC6D-1591-F0BC-9CA4-9E02E9A76CB0}" dt="2024-07-10T23:24:57.853" v="156" actId="1076"/>
          <ac:spMkLst>
            <pc:docMk/>
            <pc:sldMk cId="3160024179" sldId="295"/>
            <ac:spMk id="46" creationId="{6F4383D2-5DEA-94F2-DE0D-AC44A1633389}"/>
          </ac:spMkLst>
        </pc:spChg>
        <pc:spChg chg="mod">
          <ac:chgData name="Deyanira Rodriguez" userId="S::deyanira.rodriguez@ama-inc.com::16e52673-30a6-48b1-b741-714ae4f0fa18" providerId="AD" clId="Web-{54B3DC6D-1591-F0BC-9CA4-9E02E9A76CB0}" dt="2024-07-10T23:24:57.884" v="157" actId="1076"/>
          <ac:spMkLst>
            <pc:docMk/>
            <pc:sldMk cId="3160024179" sldId="295"/>
            <ac:spMk id="47" creationId="{DAD5D3D8-3009-6B4D-2605-04AE42B39CC6}"/>
          </ac:spMkLst>
        </pc:spChg>
        <pc:spChg chg="mod">
          <ac:chgData name="Deyanira Rodriguez" userId="S::deyanira.rodriguez@ama-inc.com::16e52673-30a6-48b1-b741-714ae4f0fa18" providerId="AD" clId="Web-{54B3DC6D-1591-F0BC-9CA4-9E02E9A76CB0}" dt="2024-07-10T23:24:57.916" v="158" actId="1076"/>
          <ac:spMkLst>
            <pc:docMk/>
            <pc:sldMk cId="3160024179" sldId="295"/>
            <ac:spMk id="48" creationId="{F255E13B-3D73-B294-A498-65A30A5A5DDC}"/>
          </ac:spMkLst>
        </pc:spChg>
        <pc:spChg chg="mod">
          <ac:chgData name="Deyanira Rodriguez" userId="S::deyanira.rodriguez@ama-inc.com::16e52673-30a6-48b1-b741-714ae4f0fa18" providerId="AD" clId="Web-{54B3DC6D-1591-F0BC-9CA4-9E02E9A76CB0}" dt="2024-07-10T23:25:12.635" v="164" actId="1076"/>
          <ac:spMkLst>
            <pc:docMk/>
            <pc:sldMk cId="3160024179" sldId="295"/>
            <ac:spMk id="49" creationId="{21031F47-AD53-2B85-8246-5B964EAE78E1}"/>
          </ac:spMkLst>
        </pc:spChg>
        <pc:spChg chg="mod">
          <ac:chgData name="Deyanira Rodriguez" userId="S::deyanira.rodriguez@ama-inc.com::16e52673-30a6-48b1-b741-714ae4f0fa18" providerId="AD" clId="Web-{54B3DC6D-1591-F0BC-9CA4-9E02E9A76CB0}" dt="2024-07-10T23:25:16.088" v="165" actId="1076"/>
          <ac:spMkLst>
            <pc:docMk/>
            <pc:sldMk cId="3160024179" sldId="295"/>
            <ac:spMk id="50" creationId="{2438C623-278F-C633-2311-54AAB20E2952}"/>
          </ac:spMkLst>
        </pc:spChg>
        <pc:spChg chg="mod">
          <ac:chgData name="Deyanira Rodriguez" userId="S::deyanira.rodriguez@ama-inc.com::16e52673-30a6-48b1-b741-714ae4f0fa18" providerId="AD" clId="Web-{54B3DC6D-1591-F0BC-9CA4-9E02E9A76CB0}" dt="2024-07-10T23:24:57.994" v="161" actId="1076"/>
          <ac:spMkLst>
            <pc:docMk/>
            <pc:sldMk cId="3160024179" sldId="295"/>
            <ac:spMk id="51" creationId="{E877644B-83F8-F7D1-7B3D-2C28607884F4}"/>
          </ac:spMkLst>
        </pc:spChg>
        <pc:spChg chg="mod">
          <ac:chgData name="Deyanira Rodriguez" userId="S::deyanira.rodriguez@ama-inc.com::16e52673-30a6-48b1-b741-714ae4f0fa18" providerId="AD" clId="Web-{54B3DC6D-1591-F0BC-9CA4-9E02E9A76CB0}" dt="2024-07-10T23:24:58.025" v="162" actId="1076"/>
          <ac:spMkLst>
            <pc:docMk/>
            <pc:sldMk cId="3160024179" sldId="295"/>
            <ac:spMk id="52" creationId="{7F3197CB-2AC7-1E09-FC8C-9BE244C0C911}"/>
          </ac:spMkLst>
        </pc:spChg>
        <pc:spChg chg="mod">
          <ac:chgData name="Deyanira Rodriguez" userId="S::deyanira.rodriguez@ama-inc.com::16e52673-30a6-48b1-b741-714ae4f0fa18" providerId="AD" clId="Web-{54B3DC6D-1591-F0BC-9CA4-9E02E9A76CB0}" dt="2024-07-10T23:24:58.056" v="163" actId="1076"/>
          <ac:spMkLst>
            <pc:docMk/>
            <pc:sldMk cId="3160024179" sldId="295"/>
            <ac:spMk id="53" creationId="{FAC44A8D-326A-A6E5-2F96-30C762CEFCE4}"/>
          </ac:spMkLst>
        </pc:spChg>
        <pc:spChg chg="mod">
          <ac:chgData name="Deyanira Rodriguez" userId="S::deyanira.rodriguez@ama-inc.com::16e52673-30a6-48b1-b741-714ae4f0fa18" providerId="AD" clId="Web-{54B3DC6D-1591-F0BC-9CA4-9E02E9A76CB0}" dt="2024-07-10T23:40:59.643" v="315" actId="1076"/>
          <ac:spMkLst>
            <pc:docMk/>
            <pc:sldMk cId="3160024179" sldId="295"/>
            <ac:spMk id="54" creationId="{BC7AFA1C-1136-DB8A-6FE0-527C7F474DCF}"/>
          </ac:spMkLst>
        </pc:spChg>
        <pc:spChg chg="del mod">
          <ac:chgData name="Deyanira Rodriguez" userId="S::deyanira.rodriguez@ama-inc.com::16e52673-30a6-48b1-b741-714ae4f0fa18" providerId="AD" clId="Web-{54B3DC6D-1591-F0BC-9CA4-9E02E9A76CB0}" dt="2024-07-10T23:44:20.105" v="423"/>
          <ac:spMkLst>
            <pc:docMk/>
            <pc:sldMk cId="3160024179" sldId="295"/>
            <ac:spMk id="55" creationId="{6FD729F0-D1AB-E80C-E8E2-786E283634BB}"/>
          </ac:spMkLst>
        </pc:spChg>
        <pc:spChg chg="mod">
          <ac:chgData name="Deyanira Rodriguez" userId="S::deyanira.rodriguez@ama-inc.com::16e52673-30a6-48b1-b741-714ae4f0fa18" providerId="AD" clId="Web-{54B3DC6D-1591-F0BC-9CA4-9E02E9A76CB0}" dt="2024-07-10T23:35:14.457" v="253" actId="1076"/>
          <ac:spMkLst>
            <pc:docMk/>
            <pc:sldMk cId="3160024179" sldId="295"/>
            <ac:spMk id="56" creationId="{A8A4FDD1-E938-605F-45F5-745F3B2616B9}"/>
          </ac:spMkLst>
        </pc:spChg>
        <pc:spChg chg="mod">
          <ac:chgData name="Deyanira Rodriguez" userId="S::deyanira.rodriguez@ama-inc.com::16e52673-30a6-48b1-b741-714ae4f0fa18" providerId="AD" clId="Web-{54B3DC6D-1591-F0BC-9CA4-9E02E9A76CB0}" dt="2024-07-10T23:35:20.801" v="255" actId="1076"/>
          <ac:spMkLst>
            <pc:docMk/>
            <pc:sldMk cId="3160024179" sldId="295"/>
            <ac:spMk id="57" creationId="{68368766-DC21-0359-CDF9-DB5BA4F51B37}"/>
          </ac:spMkLst>
        </pc:spChg>
        <pc:spChg chg="mod">
          <ac:chgData name="Deyanira Rodriguez" userId="S::deyanira.rodriguez@ama-inc.com::16e52673-30a6-48b1-b741-714ae4f0fa18" providerId="AD" clId="Web-{54B3DC6D-1591-F0BC-9CA4-9E02E9A76CB0}" dt="2024-07-10T23:35:07.863" v="251" actId="1076"/>
          <ac:spMkLst>
            <pc:docMk/>
            <pc:sldMk cId="3160024179" sldId="295"/>
            <ac:spMk id="58" creationId="{03506DFD-2CFA-90FE-1854-ABA73D20BA87}"/>
          </ac:spMkLst>
        </pc:spChg>
        <pc:spChg chg="del mod">
          <ac:chgData name="Deyanira Rodriguez" userId="S::deyanira.rodriguez@ama-inc.com::16e52673-30a6-48b1-b741-714ae4f0fa18" providerId="AD" clId="Web-{54B3DC6D-1591-F0BC-9CA4-9E02E9A76CB0}" dt="2024-07-10T23:34:57.863" v="249"/>
          <ac:spMkLst>
            <pc:docMk/>
            <pc:sldMk cId="3160024179" sldId="295"/>
            <ac:spMk id="62" creationId="{95238CE4-CC74-7BF4-4D1E-9168C1887569}"/>
          </ac:spMkLst>
        </pc:spChg>
        <pc:spChg chg="mod">
          <ac:chgData name="Deyanira Rodriguez" userId="S::deyanira.rodriguez@ama-inc.com::16e52673-30a6-48b1-b741-714ae4f0fa18" providerId="AD" clId="Web-{54B3DC6D-1591-F0BC-9CA4-9E02E9A76CB0}" dt="2024-07-10T23:24:34.805" v="141" actId="1076"/>
          <ac:spMkLst>
            <pc:docMk/>
            <pc:sldMk cId="3160024179" sldId="295"/>
            <ac:spMk id="63" creationId="{9A7FE9CB-3502-7D82-9F1A-FF7A824BDFC1}"/>
          </ac:spMkLst>
        </pc:spChg>
        <pc:spChg chg="add del mod">
          <ac:chgData name="Deyanira Rodriguez" userId="S::deyanira.rodriguez@ama-inc.com::16e52673-30a6-48b1-b741-714ae4f0fa18" providerId="AD" clId="Web-{54B3DC6D-1591-F0BC-9CA4-9E02E9A76CB0}" dt="2024-07-10T23:17:40.210" v="56"/>
          <ac:spMkLst>
            <pc:docMk/>
            <pc:sldMk cId="3160024179" sldId="295"/>
            <ac:spMk id="64" creationId="{CF737C64-226B-F1E8-2522-1FB601E7390E}"/>
          </ac:spMkLst>
        </pc:spChg>
        <pc:spChg chg="add del mod">
          <ac:chgData name="Deyanira Rodriguez" userId="S::deyanira.rodriguez@ama-inc.com::16e52673-30a6-48b1-b741-714ae4f0fa18" providerId="AD" clId="Web-{54B3DC6D-1591-F0BC-9CA4-9E02E9A76CB0}" dt="2024-07-10T23:17:35.866" v="54"/>
          <ac:spMkLst>
            <pc:docMk/>
            <pc:sldMk cId="3160024179" sldId="295"/>
            <ac:spMk id="65" creationId="{6C0017BA-01A5-2B51-A746-5A89CFEEEF82}"/>
          </ac:spMkLst>
        </pc:spChg>
        <pc:spChg chg="add del mod">
          <ac:chgData name="Deyanira Rodriguez" userId="S::deyanira.rodriguez@ama-inc.com::16e52673-30a6-48b1-b741-714ae4f0fa18" providerId="AD" clId="Web-{54B3DC6D-1591-F0BC-9CA4-9E02E9A76CB0}" dt="2024-07-10T23:17:32.928" v="53"/>
          <ac:spMkLst>
            <pc:docMk/>
            <pc:sldMk cId="3160024179" sldId="295"/>
            <ac:spMk id="66" creationId="{64F09D0F-9675-4954-DFA7-8C755DA0C5AE}"/>
          </ac:spMkLst>
        </pc:spChg>
        <pc:spChg chg="add del mod">
          <ac:chgData name="Deyanira Rodriguez" userId="S::deyanira.rodriguez@ama-inc.com::16e52673-30a6-48b1-b741-714ae4f0fa18" providerId="AD" clId="Web-{54B3DC6D-1591-F0BC-9CA4-9E02E9A76CB0}" dt="2024-07-10T23:17:30.506" v="52"/>
          <ac:spMkLst>
            <pc:docMk/>
            <pc:sldMk cId="3160024179" sldId="295"/>
            <ac:spMk id="67" creationId="{43024B8F-D507-C778-E963-E830E8E4D1E3}"/>
          </ac:spMkLst>
        </pc:spChg>
        <pc:spChg chg="add del mod">
          <ac:chgData name="Deyanira Rodriguez" userId="S::deyanira.rodriguez@ama-inc.com::16e52673-30a6-48b1-b741-714ae4f0fa18" providerId="AD" clId="Web-{54B3DC6D-1591-F0BC-9CA4-9E02E9A76CB0}" dt="2024-07-10T23:17:38.288" v="55"/>
          <ac:spMkLst>
            <pc:docMk/>
            <pc:sldMk cId="3160024179" sldId="295"/>
            <ac:spMk id="68" creationId="{BC7AFA1C-1136-DB8A-6FE0-527C7F474DCF}"/>
          </ac:spMkLst>
        </pc:spChg>
        <pc:spChg chg="add del mod">
          <ac:chgData name="Deyanira Rodriguez" userId="S::deyanira.rodriguez@ama-inc.com::16e52673-30a6-48b1-b741-714ae4f0fa18" providerId="AD" clId="Web-{54B3DC6D-1591-F0BC-9CA4-9E02E9A76CB0}" dt="2024-07-10T23:44:29.839" v="426"/>
          <ac:spMkLst>
            <pc:docMk/>
            <pc:sldMk cId="3160024179" sldId="295"/>
            <ac:spMk id="69" creationId="{C5B9E50A-799B-1373-0D07-347887ABE8AF}"/>
          </ac:spMkLst>
        </pc:spChg>
        <pc:spChg chg="add del mod ord">
          <ac:chgData name="Deyanira Rodriguez" userId="S::deyanira.rodriguez@ama-inc.com::16e52673-30a6-48b1-b741-714ae4f0fa18" providerId="AD" clId="Web-{54B3DC6D-1591-F0BC-9CA4-9E02E9A76CB0}" dt="2024-07-10T23:44:55.184" v="432"/>
          <ac:spMkLst>
            <pc:docMk/>
            <pc:sldMk cId="3160024179" sldId="295"/>
            <ac:spMk id="70" creationId="{72127D13-B991-8F8E-F6F7-60BB8F099D69}"/>
          </ac:spMkLst>
        </pc:spChg>
        <pc:spChg chg="add del mod ord">
          <ac:chgData name="Deyanira Rodriguez" userId="S::deyanira.rodriguez@ama-inc.com::16e52673-30a6-48b1-b741-714ae4f0fa18" providerId="AD" clId="Web-{54B3DC6D-1591-F0BC-9CA4-9E02E9A76CB0}" dt="2024-07-10T23:46:52.861" v="451"/>
          <ac:spMkLst>
            <pc:docMk/>
            <pc:sldMk cId="3160024179" sldId="295"/>
            <ac:spMk id="71" creationId="{79B7288D-25AF-7526-59C0-BE8E900138E0}"/>
          </ac:spMkLst>
        </pc:spChg>
        <pc:spChg chg="add del mod">
          <ac:chgData name="Deyanira Rodriguez" userId="S::deyanira.rodriguez@ama-inc.com::16e52673-30a6-48b1-b741-714ae4f0fa18" providerId="AD" clId="Web-{54B3DC6D-1591-F0BC-9CA4-9E02E9A76CB0}" dt="2024-07-10T23:46:54.783" v="452"/>
          <ac:spMkLst>
            <pc:docMk/>
            <pc:sldMk cId="3160024179" sldId="295"/>
            <ac:spMk id="72" creationId="{58D6BC8B-380E-987E-61A7-175E0D564B32}"/>
          </ac:spMkLst>
        </pc:spChg>
        <pc:spChg chg="add del mod ord">
          <ac:chgData name="Deyanira Rodriguez" userId="S::deyanira.rodriguez@ama-inc.com::16e52673-30a6-48b1-b741-714ae4f0fa18" providerId="AD" clId="Web-{54B3DC6D-1591-F0BC-9CA4-9E02E9A76CB0}" dt="2024-07-10T23:44:41.481" v="429"/>
          <ac:spMkLst>
            <pc:docMk/>
            <pc:sldMk cId="3160024179" sldId="295"/>
            <ac:spMk id="73" creationId="{7B0CF6CC-26E7-49B8-DAED-DA0A71926361}"/>
          </ac:spMkLst>
        </pc:spChg>
        <pc:spChg chg="add del mod">
          <ac:chgData name="Deyanira Rodriguez" userId="S::deyanira.rodriguez@ama-inc.com::16e52673-30a6-48b1-b741-714ae4f0fa18" providerId="AD" clId="Web-{54B3DC6D-1591-F0BC-9CA4-9E02E9A76CB0}" dt="2024-07-10T23:17:13.178" v="47"/>
          <ac:spMkLst>
            <pc:docMk/>
            <pc:sldMk cId="3160024179" sldId="295"/>
            <ac:spMk id="74" creationId="{B210491D-AE5B-FC27-B80D-1DE96B7E3F22}"/>
          </ac:spMkLst>
        </pc:spChg>
        <pc:spChg chg="add del mod">
          <ac:chgData name="Deyanira Rodriguez" userId="S::deyanira.rodriguez@ama-inc.com::16e52673-30a6-48b1-b741-714ae4f0fa18" providerId="AD" clId="Web-{54B3DC6D-1591-F0BC-9CA4-9E02E9A76CB0}" dt="2024-07-10T23:17:25.225" v="50"/>
          <ac:spMkLst>
            <pc:docMk/>
            <pc:sldMk cId="3160024179" sldId="295"/>
            <ac:spMk id="75" creationId="{DC17A7DA-DA71-8084-8DF6-36B08DFE4AA6}"/>
          </ac:spMkLst>
        </pc:spChg>
        <pc:spChg chg="add del mod">
          <ac:chgData name="Deyanira Rodriguez" userId="S::deyanira.rodriguez@ama-inc.com::16e52673-30a6-48b1-b741-714ae4f0fa18" providerId="AD" clId="Web-{54B3DC6D-1591-F0BC-9CA4-9E02E9A76CB0}" dt="2024-07-10T23:17:21.944" v="49"/>
          <ac:spMkLst>
            <pc:docMk/>
            <pc:sldMk cId="3160024179" sldId="295"/>
            <ac:spMk id="76" creationId="{D0983EAF-8672-02EA-8698-3F7EAF449028}"/>
          </ac:spMkLst>
        </pc:spChg>
        <pc:spChg chg="add del mod">
          <ac:chgData name="Deyanira Rodriguez" userId="S::deyanira.rodriguez@ama-inc.com::16e52673-30a6-48b1-b741-714ae4f0fa18" providerId="AD" clId="Web-{54B3DC6D-1591-F0BC-9CA4-9E02E9A76CB0}" dt="2024-07-10T23:17:18.568" v="48"/>
          <ac:spMkLst>
            <pc:docMk/>
            <pc:sldMk cId="3160024179" sldId="295"/>
            <ac:spMk id="77" creationId="{AC0AAC24-90BF-A116-21B7-5ABA5D5B2997}"/>
          </ac:spMkLst>
        </pc:spChg>
        <pc:spChg chg="add del mod">
          <ac:chgData name="Deyanira Rodriguez" userId="S::deyanira.rodriguez@ama-inc.com::16e52673-30a6-48b1-b741-714ae4f0fa18" providerId="AD" clId="Web-{54B3DC6D-1591-F0BC-9CA4-9E02E9A76CB0}" dt="2024-07-10T23:17:27.928" v="51"/>
          <ac:spMkLst>
            <pc:docMk/>
            <pc:sldMk cId="3160024179" sldId="295"/>
            <ac:spMk id="78" creationId="{32018D8C-B791-9C16-D6FA-EF833FD3E898}"/>
          </ac:spMkLst>
        </pc:spChg>
        <pc:spChg chg="add mod">
          <ac:chgData name="Deyanira Rodriguez" userId="S::deyanira.rodriguez@ama-inc.com::16e52673-30a6-48b1-b741-714ae4f0fa18" providerId="AD" clId="Web-{54B3DC6D-1591-F0BC-9CA4-9E02E9A76CB0}" dt="2024-07-10T23:40:02.563" v="306"/>
          <ac:spMkLst>
            <pc:docMk/>
            <pc:sldMk cId="3160024179" sldId="295"/>
            <ac:spMk id="81" creationId="{F6BEBABC-7F8E-9C3C-680A-F9ADC0CC1091}"/>
          </ac:spMkLst>
        </pc:spChg>
        <pc:spChg chg="add mod">
          <ac:chgData name="Deyanira Rodriguez" userId="S::deyanira.rodriguez@ama-inc.com::16e52673-30a6-48b1-b741-714ae4f0fa18" providerId="AD" clId="Web-{54B3DC6D-1591-F0BC-9CA4-9E02E9A76CB0}" dt="2024-07-10T23:39:59.813" v="305"/>
          <ac:spMkLst>
            <pc:docMk/>
            <pc:sldMk cId="3160024179" sldId="295"/>
            <ac:spMk id="82" creationId="{42CA1667-A13D-0084-ECAB-4457A18795B6}"/>
          </ac:spMkLst>
        </pc:spChg>
        <pc:spChg chg="add del mod">
          <ac:chgData name="Deyanira Rodriguez" userId="S::deyanira.rodriguez@ama-inc.com::16e52673-30a6-48b1-b741-714ae4f0fa18" providerId="AD" clId="Web-{54B3DC6D-1591-F0BC-9CA4-9E02E9A76CB0}" dt="2024-07-10T23:38:44.341" v="281"/>
          <ac:spMkLst>
            <pc:docMk/>
            <pc:sldMk cId="3160024179" sldId="295"/>
            <ac:spMk id="83" creationId="{8E32CDEB-65BD-8502-526E-20A40919C252}"/>
          </ac:spMkLst>
        </pc:spChg>
        <pc:spChg chg="add del mod">
          <ac:chgData name="Deyanira Rodriguez" userId="S::deyanira.rodriguez@ama-inc.com::16e52673-30a6-48b1-b741-714ae4f0fa18" providerId="AD" clId="Web-{54B3DC6D-1591-F0BC-9CA4-9E02E9A76CB0}" dt="2024-07-10T23:38:54.779" v="286"/>
          <ac:spMkLst>
            <pc:docMk/>
            <pc:sldMk cId="3160024179" sldId="295"/>
            <ac:spMk id="84" creationId="{386EE426-7EB1-F5DA-50D0-66DE8D2E8A24}"/>
          </ac:spMkLst>
        </pc:spChg>
        <pc:spChg chg="add mod">
          <ac:chgData name="Deyanira Rodriguez" userId="S::deyanira.rodriguez@ama-inc.com::16e52673-30a6-48b1-b741-714ae4f0fa18" providerId="AD" clId="Web-{54B3DC6D-1591-F0BC-9CA4-9E02E9A76CB0}" dt="2024-07-10T23:39:55.219" v="304"/>
          <ac:spMkLst>
            <pc:docMk/>
            <pc:sldMk cId="3160024179" sldId="295"/>
            <ac:spMk id="85" creationId="{6EB1E275-9B12-337E-CDD6-06FF0475BD4A}"/>
          </ac:spMkLst>
        </pc:spChg>
        <pc:spChg chg="add del mod">
          <ac:chgData name="Deyanira Rodriguez" userId="S::deyanira.rodriguez@ama-inc.com::16e52673-30a6-48b1-b741-714ae4f0fa18" providerId="AD" clId="Web-{54B3DC6D-1591-F0BC-9CA4-9E02E9A76CB0}" dt="2024-07-10T23:39:02.935" v="293"/>
          <ac:spMkLst>
            <pc:docMk/>
            <pc:sldMk cId="3160024179" sldId="295"/>
            <ac:spMk id="86" creationId="{A8AC3D58-F164-E267-0277-B3F87378EF42}"/>
          </ac:spMkLst>
        </pc:spChg>
        <pc:spChg chg="add mod">
          <ac:chgData name="Deyanira Rodriguez" userId="S::deyanira.rodriguez@ama-inc.com::16e52673-30a6-48b1-b741-714ae4f0fa18" providerId="AD" clId="Web-{54B3DC6D-1591-F0BC-9CA4-9E02E9A76CB0}" dt="2024-07-10T23:39:51.937" v="303"/>
          <ac:spMkLst>
            <pc:docMk/>
            <pc:sldMk cId="3160024179" sldId="295"/>
            <ac:spMk id="87" creationId="{66F1046C-94B3-A405-11F9-732ED9BC3C73}"/>
          </ac:spMkLst>
        </pc:spChg>
        <pc:spChg chg="add del mod">
          <ac:chgData name="Deyanira Rodriguez" userId="S::deyanira.rodriguez@ama-inc.com::16e52673-30a6-48b1-b741-714ae4f0fa18" providerId="AD" clId="Web-{54B3DC6D-1591-F0BC-9CA4-9E02E9A76CB0}" dt="2024-07-10T23:39:10.451" v="298"/>
          <ac:spMkLst>
            <pc:docMk/>
            <pc:sldMk cId="3160024179" sldId="295"/>
            <ac:spMk id="88" creationId="{7584A1D7-EDBB-7711-8B2B-A74C20DBB764}"/>
          </ac:spMkLst>
        </pc:spChg>
        <pc:spChg chg="add mod">
          <ac:chgData name="Deyanira Rodriguez" userId="S::deyanira.rodriguez@ama-inc.com::16e52673-30a6-48b1-b741-714ae4f0fa18" providerId="AD" clId="Web-{54B3DC6D-1591-F0BC-9CA4-9E02E9A76CB0}" dt="2024-07-10T23:39:42.031" v="302"/>
          <ac:spMkLst>
            <pc:docMk/>
            <pc:sldMk cId="3160024179" sldId="295"/>
            <ac:spMk id="89" creationId="{09402C73-5609-BA4C-FDF2-05016D0FB9C5}"/>
          </ac:spMkLst>
        </pc:spChg>
        <pc:spChg chg="add mod ord">
          <ac:chgData name="Deyanira Rodriguez" userId="S::deyanira.rodriguez@ama-inc.com::16e52673-30a6-48b1-b741-714ae4f0fa18" providerId="AD" clId="Web-{54B3DC6D-1591-F0BC-9CA4-9E02E9A76CB0}" dt="2024-07-10T23:41:34.957" v="319"/>
          <ac:spMkLst>
            <pc:docMk/>
            <pc:sldMk cId="3160024179" sldId="295"/>
            <ac:spMk id="90" creationId="{7557ACA3-936E-09E1-0B75-C06EEAB9267C}"/>
          </ac:spMkLst>
        </pc:spChg>
        <pc:spChg chg="add del mod">
          <ac:chgData name="Deyanira Rodriguez" userId="S::deyanira.rodriguez@ama-inc.com::16e52673-30a6-48b1-b741-714ae4f0fa18" providerId="AD" clId="Web-{54B3DC6D-1591-F0BC-9CA4-9E02E9A76CB0}" dt="2024-07-10T23:43:32.525" v="355"/>
          <ac:spMkLst>
            <pc:docMk/>
            <pc:sldMk cId="3160024179" sldId="295"/>
            <ac:spMk id="91" creationId="{736E1F79-BFB8-7593-A27D-9711F53714E0}"/>
          </ac:spMkLst>
        </pc:spChg>
        <pc:spChg chg="add del mod">
          <ac:chgData name="Deyanira Rodriguez" userId="S::deyanira.rodriguez@ama-inc.com::16e52673-30a6-48b1-b741-714ae4f0fa18" providerId="AD" clId="Web-{54B3DC6D-1591-F0BC-9CA4-9E02E9A76CB0}" dt="2024-07-10T23:43:32.525" v="354"/>
          <ac:spMkLst>
            <pc:docMk/>
            <pc:sldMk cId="3160024179" sldId="295"/>
            <ac:spMk id="92" creationId="{49E70905-D511-A3E1-E6FA-2B1FECF143EF}"/>
          </ac:spMkLst>
        </pc:spChg>
        <pc:spChg chg="add del mod">
          <ac:chgData name="Deyanira Rodriguez" userId="S::deyanira.rodriguez@ama-inc.com::16e52673-30a6-48b1-b741-714ae4f0fa18" providerId="AD" clId="Web-{54B3DC6D-1591-F0BC-9CA4-9E02E9A76CB0}" dt="2024-07-10T23:43:32.525" v="353"/>
          <ac:spMkLst>
            <pc:docMk/>
            <pc:sldMk cId="3160024179" sldId="295"/>
            <ac:spMk id="93" creationId="{5DBF5F68-4B4B-990E-268F-1FD5D82BB181}"/>
          </ac:spMkLst>
        </pc:spChg>
        <pc:spChg chg="add del mod">
          <ac:chgData name="Deyanira Rodriguez" userId="S::deyanira.rodriguez@ama-inc.com::16e52673-30a6-48b1-b741-714ae4f0fa18" providerId="AD" clId="Web-{54B3DC6D-1591-F0BC-9CA4-9E02E9A76CB0}" dt="2024-07-10T23:43:32.525" v="352"/>
          <ac:spMkLst>
            <pc:docMk/>
            <pc:sldMk cId="3160024179" sldId="295"/>
            <ac:spMk id="94" creationId="{8287A586-0B9A-1536-8C6F-06395E1391E1}"/>
          </ac:spMkLst>
        </pc:spChg>
        <pc:spChg chg="add del mod">
          <ac:chgData name="Deyanira Rodriguez" userId="S::deyanira.rodriguez@ama-inc.com::16e52673-30a6-48b1-b741-714ae4f0fa18" providerId="AD" clId="Web-{54B3DC6D-1591-F0BC-9CA4-9E02E9A76CB0}" dt="2024-07-10T23:43:32.525" v="351"/>
          <ac:spMkLst>
            <pc:docMk/>
            <pc:sldMk cId="3160024179" sldId="295"/>
            <ac:spMk id="95" creationId="{B32DE315-C641-157A-4C3D-90D6288D6CEB}"/>
          </ac:spMkLst>
        </pc:spChg>
        <pc:spChg chg="add del mod">
          <ac:chgData name="Deyanira Rodriguez" userId="S::deyanira.rodriguez@ama-inc.com::16e52673-30a6-48b1-b741-714ae4f0fa18" providerId="AD" clId="Web-{54B3DC6D-1591-F0BC-9CA4-9E02E9A76CB0}" dt="2024-07-10T23:43:32.525" v="350"/>
          <ac:spMkLst>
            <pc:docMk/>
            <pc:sldMk cId="3160024179" sldId="295"/>
            <ac:spMk id="96" creationId="{7707843A-74B8-07F1-FBB3-955530F3101B}"/>
          </ac:spMkLst>
        </pc:spChg>
        <pc:spChg chg="add del mod">
          <ac:chgData name="Deyanira Rodriguez" userId="S::deyanira.rodriguez@ama-inc.com::16e52673-30a6-48b1-b741-714ae4f0fa18" providerId="AD" clId="Web-{54B3DC6D-1591-F0BC-9CA4-9E02E9A76CB0}" dt="2024-07-10T23:43:32.525" v="348"/>
          <ac:spMkLst>
            <pc:docMk/>
            <pc:sldMk cId="3160024179" sldId="295"/>
            <ac:spMk id="101" creationId="{C0DDB9E6-C86D-D478-48A0-B42AE26E2195}"/>
          </ac:spMkLst>
        </pc:spChg>
        <pc:spChg chg="add mod">
          <ac:chgData name="Deyanira Rodriguez" userId="S::deyanira.rodriguez@ama-inc.com::16e52673-30a6-48b1-b741-714ae4f0fa18" providerId="AD" clId="Web-{54B3DC6D-1591-F0BC-9CA4-9E02E9A76CB0}" dt="2024-07-10T23:44:08.448" v="408" actId="1076"/>
          <ac:spMkLst>
            <pc:docMk/>
            <pc:sldMk cId="3160024179" sldId="295"/>
            <ac:spMk id="102" creationId="{C5AA1B60-8247-A2A5-7C40-DBECC3017373}"/>
          </ac:spMkLst>
        </pc:spChg>
        <pc:spChg chg="add mod">
          <ac:chgData name="Deyanira Rodriguez" userId="S::deyanira.rodriguez@ama-inc.com::16e52673-30a6-48b1-b741-714ae4f0fa18" providerId="AD" clId="Web-{54B3DC6D-1591-F0BC-9CA4-9E02E9A76CB0}" dt="2024-07-10T23:48:26.211" v="462" actId="1076"/>
          <ac:spMkLst>
            <pc:docMk/>
            <pc:sldMk cId="3160024179" sldId="295"/>
            <ac:spMk id="103" creationId="{D222641F-76B4-7331-DACE-845296D4D956}"/>
          </ac:spMkLst>
        </pc:spChg>
        <pc:spChg chg="add mod">
          <ac:chgData name="Deyanira Rodriguez" userId="S::deyanira.rodriguez@ama-inc.com::16e52673-30a6-48b1-b741-714ae4f0fa18" providerId="AD" clId="Web-{54B3DC6D-1591-F0BC-9CA4-9E02E9A76CB0}" dt="2024-07-10T23:46:02.218" v="444" actId="1076"/>
          <ac:spMkLst>
            <pc:docMk/>
            <pc:sldMk cId="3160024179" sldId="295"/>
            <ac:spMk id="104" creationId="{98587FD4-00FF-A464-E651-C0289826FB06}"/>
          </ac:spMkLst>
        </pc:spChg>
        <pc:spChg chg="add mod">
          <ac:chgData name="Deyanira Rodriguez" userId="S::deyanira.rodriguez@ama-inc.com::16e52673-30a6-48b1-b741-714ae4f0fa18" providerId="AD" clId="Web-{54B3DC6D-1591-F0BC-9CA4-9E02E9A76CB0}" dt="2024-07-10T23:46:48.908" v="450" actId="1076"/>
          <ac:spMkLst>
            <pc:docMk/>
            <pc:sldMk cId="3160024179" sldId="295"/>
            <ac:spMk id="105" creationId="{60446E1C-CB3A-5810-C387-4392E46EE5CC}"/>
          </ac:spMkLst>
        </pc:spChg>
        <pc:spChg chg="add mod">
          <ac:chgData name="Deyanira Rodriguez" userId="S::deyanira.rodriguez@ama-inc.com::16e52673-30a6-48b1-b741-714ae4f0fa18" providerId="AD" clId="Web-{54B3DC6D-1591-F0BC-9CA4-9E02E9A76CB0}" dt="2024-07-10T23:45:56.062" v="442" actId="1076"/>
          <ac:spMkLst>
            <pc:docMk/>
            <pc:sldMk cId="3160024179" sldId="295"/>
            <ac:spMk id="106" creationId="{C96C3256-686C-F844-3A38-9172A525BC72}"/>
          </ac:spMkLst>
        </pc:spChg>
        <pc:spChg chg="add mod">
          <ac:chgData name="Deyanira Rodriguez" userId="S::deyanira.rodriguez@ama-inc.com::16e52673-30a6-48b1-b741-714ae4f0fa18" providerId="AD" clId="Web-{54B3DC6D-1591-F0BC-9CA4-9E02E9A76CB0}" dt="2024-07-10T23:46:06.609" v="445" actId="1076"/>
          <ac:spMkLst>
            <pc:docMk/>
            <pc:sldMk cId="3160024179" sldId="295"/>
            <ac:spMk id="107" creationId="{81B08F19-F82B-E150-66E2-8668233C0B9D}"/>
          </ac:spMkLst>
        </pc:spChg>
        <pc:spChg chg="add mod">
          <ac:chgData name="Deyanira Rodriguez" userId="S::deyanira.rodriguez@ama-inc.com::16e52673-30a6-48b1-b741-714ae4f0fa18" providerId="AD" clId="Web-{54B3DC6D-1591-F0BC-9CA4-9E02E9A76CB0}" dt="2024-07-10T23:44:08.667" v="415" actId="1076"/>
          <ac:spMkLst>
            <pc:docMk/>
            <pc:sldMk cId="3160024179" sldId="295"/>
            <ac:spMk id="112" creationId="{4CBCAFF5-C3D0-A2DD-B141-3BCFE815C5A6}"/>
          </ac:spMkLst>
        </pc:spChg>
        <pc:spChg chg="add mod">
          <ac:chgData name="Deyanira Rodriguez" userId="S::deyanira.rodriguez@ama-inc.com::16e52673-30a6-48b1-b741-714ae4f0fa18" providerId="AD" clId="Web-{54B3DC6D-1591-F0BC-9CA4-9E02E9A76CB0}" dt="2024-07-10T23:44:08.698" v="416" actId="1076"/>
          <ac:spMkLst>
            <pc:docMk/>
            <pc:sldMk cId="3160024179" sldId="295"/>
            <ac:spMk id="113" creationId="{84BA5C03-60B4-52F2-176D-C33342268129}"/>
          </ac:spMkLst>
        </pc:spChg>
        <pc:spChg chg="add mod">
          <ac:chgData name="Deyanira Rodriguez" userId="S::deyanira.rodriguez@ama-inc.com::16e52673-30a6-48b1-b741-714ae4f0fa18" providerId="AD" clId="Web-{54B3DC6D-1591-F0BC-9CA4-9E02E9A76CB0}" dt="2024-07-10T23:44:08.729" v="417" actId="1076"/>
          <ac:spMkLst>
            <pc:docMk/>
            <pc:sldMk cId="3160024179" sldId="295"/>
            <ac:spMk id="114" creationId="{9E1B4042-9045-1E06-79F2-9B184D952411}"/>
          </ac:spMkLst>
        </pc:spChg>
        <pc:spChg chg="add mod">
          <ac:chgData name="Deyanira Rodriguez" userId="S::deyanira.rodriguez@ama-inc.com::16e52673-30a6-48b1-b741-714ae4f0fa18" providerId="AD" clId="Web-{54B3DC6D-1591-F0BC-9CA4-9E02E9A76CB0}" dt="2024-07-10T23:44:08.760" v="418" actId="1076"/>
          <ac:spMkLst>
            <pc:docMk/>
            <pc:sldMk cId="3160024179" sldId="295"/>
            <ac:spMk id="115" creationId="{F3EA821B-F50F-FF6A-EC5C-10341173DF46}"/>
          </ac:spMkLst>
        </pc:spChg>
        <pc:spChg chg="add mod">
          <ac:chgData name="Deyanira Rodriguez" userId="S::deyanira.rodriguez@ama-inc.com::16e52673-30a6-48b1-b741-714ae4f0fa18" providerId="AD" clId="Web-{54B3DC6D-1591-F0BC-9CA4-9E02E9A76CB0}" dt="2024-07-10T23:44:08.792" v="419" actId="1076"/>
          <ac:spMkLst>
            <pc:docMk/>
            <pc:sldMk cId="3160024179" sldId="295"/>
            <ac:spMk id="116" creationId="{875E8355-B3FC-9F3C-5827-0D5EB5832FF3}"/>
          </ac:spMkLst>
        </pc:spChg>
        <pc:spChg chg="add mod ord">
          <ac:chgData name="Deyanira Rodriguez" userId="S::deyanira.rodriguez@ama-inc.com::16e52673-30a6-48b1-b741-714ae4f0fa18" providerId="AD" clId="Web-{54B3DC6D-1591-F0BC-9CA4-9E02E9A76CB0}" dt="2024-07-10T23:48:11.911" v="461"/>
          <ac:spMkLst>
            <pc:docMk/>
            <pc:sldMk cId="3160024179" sldId="295"/>
            <ac:spMk id="117" creationId="{387EE7F5-BE6F-0851-3B88-17E20B15BEA5}"/>
          </ac:spMkLst>
        </pc:spChg>
        <pc:grpChg chg="del mod">
          <ac:chgData name="Deyanira Rodriguez" userId="S::deyanira.rodriguez@ama-inc.com::16e52673-30a6-48b1-b741-714ae4f0fa18" providerId="AD" clId="Web-{54B3DC6D-1591-F0BC-9CA4-9E02E9A76CB0}" dt="2024-07-10T23:34:59.659" v="250"/>
          <ac:grpSpMkLst>
            <pc:docMk/>
            <pc:sldMk cId="3160024179" sldId="295"/>
            <ac:grpSpMk id="60" creationId="{589E3A0F-4DDE-9899-0092-B4B73BEC44A1}"/>
          </ac:grpSpMkLst>
        </pc:grpChg>
        <pc:grpChg chg="add del mod">
          <ac:chgData name="Deyanira Rodriguez" userId="S::deyanira.rodriguez@ama-inc.com::16e52673-30a6-48b1-b741-714ae4f0fa18" providerId="AD" clId="Web-{54B3DC6D-1591-F0BC-9CA4-9E02E9A76CB0}" dt="2024-07-10T23:43:32.525" v="349"/>
          <ac:grpSpMkLst>
            <pc:docMk/>
            <pc:sldMk cId="3160024179" sldId="295"/>
            <ac:grpSpMk id="97" creationId="{61C8201F-20CB-4C5E-9CF4-05352D367C3A}"/>
          </ac:grpSpMkLst>
        </pc:grpChg>
        <pc:grpChg chg="add mod">
          <ac:chgData name="Deyanira Rodriguez" userId="S::deyanira.rodriguez@ama-inc.com::16e52673-30a6-48b1-b741-714ae4f0fa18" providerId="AD" clId="Web-{54B3DC6D-1591-F0BC-9CA4-9E02E9A76CB0}" dt="2024-07-10T23:44:08.635" v="414" actId="1076"/>
          <ac:grpSpMkLst>
            <pc:docMk/>
            <pc:sldMk cId="3160024179" sldId="295"/>
            <ac:grpSpMk id="108" creationId="{5669C587-E0AC-154D-2BE2-180A5035CB26}"/>
          </ac:grpSpMkLst>
        </pc:grpChg>
        <pc:picChg chg="del mod">
          <ac:chgData name="Deyanira Rodriguez" userId="S::deyanira.rodriguez@ama-inc.com::16e52673-30a6-48b1-b741-714ae4f0fa18" providerId="AD" clId="Web-{54B3DC6D-1591-F0BC-9CA4-9E02E9A76CB0}" dt="2024-07-10T23:32:42.294" v="237"/>
          <ac:picMkLst>
            <pc:docMk/>
            <pc:sldMk cId="3160024179" sldId="295"/>
            <ac:picMk id="3" creationId="{AC1EC895-6786-A893-2FC3-7838D42CC47D}"/>
          </ac:picMkLst>
        </pc:picChg>
        <pc:picChg chg="mod ord">
          <ac:chgData name="Deyanira Rodriguez" userId="S::deyanira.rodriguez@ama-inc.com::16e52673-30a6-48b1-b741-714ae4f0fa18" providerId="AD" clId="Web-{54B3DC6D-1591-F0BC-9CA4-9E02E9A76CB0}" dt="2024-07-10T23:47:59.426" v="460"/>
          <ac:picMkLst>
            <pc:docMk/>
            <pc:sldMk cId="3160024179" sldId="295"/>
            <ac:picMk id="6" creationId="{C510AD34-CC4B-565A-9929-7330E9B69F1F}"/>
          </ac:picMkLst>
        </pc:picChg>
        <pc:picChg chg="add mod ord modCrop">
          <ac:chgData name="Deyanira Rodriguez" userId="S::deyanira.rodriguez@ama-inc.com::16e52673-30a6-48b1-b741-714ae4f0fa18" providerId="AD" clId="Web-{54B3DC6D-1591-F0BC-9CA4-9E02E9A76CB0}" dt="2024-07-10T23:24:00.601" v="134" actId="1076"/>
          <ac:picMkLst>
            <pc:docMk/>
            <pc:sldMk cId="3160024179" sldId="295"/>
            <ac:picMk id="79" creationId="{EAC38F3D-66B7-3F54-CA52-0D315BBF28E7}"/>
          </ac:picMkLst>
        </pc:picChg>
        <pc:picChg chg="add mod ord">
          <ac:chgData name="Deyanira Rodriguez" userId="S::deyanira.rodriguez@ama-inc.com::16e52673-30a6-48b1-b741-714ae4f0fa18" providerId="AD" clId="Web-{54B3DC6D-1591-F0BC-9CA4-9E02E9A76CB0}" dt="2024-07-10T23:42:35.819" v="331"/>
          <ac:picMkLst>
            <pc:docMk/>
            <pc:sldMk cId="3160024179" sldId="295"/>
            <ac:picMk id="80" creationId="{F16C57F5-B02D-9B7C-81FA-95CA06E60994}"/>
          </ac:picMkLst>
        </pc:picChg>
      </pc:sldChg>
      <pc:sldChg chg="addSp delSp modSp add del replId">
        <pc:chgData name="Deyanira Rodriguez" userId="S::deyanira.rodriguez@ama-inc.com::16e52673-30a6-48b1-b741-714ae4f0fa18" providerId="AD" clId="Web-{54B3DC6D-1591-F0BC-9CA4-9E02E9A76CB0}" dt="2024-07-10T23:49:45.323" v="489"/>
        <pc:sldMkLst>
          <pc:docMk/>
          <pc:sldMk cId="2564270612" sldId="297"/>
        </pc:sldMkLst>
        <pc:spChg chg="mod">
          <ac:chgData name="Deyanira Rodriguez" userId="S::deyanira.rodriguez@ama-inc.com::16e52673-30a6-48b1-b741-714ae4f0fa18" providerId="AD" clId="Web-{54B3DC6D-1591-F0BC-9CA4-9E02E9A76CB0}" dt="2024-07-10T23:31:22.135" v="233" actId="1076"/>
          <ac:spMkLst>
            <pc:docMk/>
            <pc:sldMk cId="2564270612" sldId="297"/>
            <ac:spMk id="4" creationId="{9C44C733-4568-0456-77F5-9A1D2BD863DF}"/>
          </ac:spMkLst>
        </pc:spChg>
        <pc:spChg chg="mod">
          <ac:chgData name="Deyanira Rodriguez" userId="S::deyanira.rodriguez@ama-inc.com::16e52673-30a6-48b1-b741-714ae4f0fa18" providerId="AD" clId="Web-{54B3DC6D-1591-F0BC-9CA4-9E02E9A76CB0}" dt="2024-07-10T23:31:27.526" v="234" actId="1076"/>
          <ac:spMkLst>
            <pc:docMk/>
            <pc:sldMk cId="2564270612" sldId="297"/>
            <ac:spMk id="55" creationId="{6FD729F0-D1AB-E80C-E8E2-786E283634BB}"/>
          </ac:spMkLst>
        </pc:spChg>
        <pc:grpChg chg="mod">
          <ac:chgData name="Deyanira Rodriguez" userId="S::deyanira.rodriguez@ama-inc.com::16e52673-30a6-48b1-b741-714ae4f0fa18" providerId="AD" clId="Web-{54B3DC6D-1591-F0BC-9CA4-9E02E9A76CB0}" dt="2024-07-10T23:30:51.509" v="224" actId="1076"/>
          <ac:grpSpMkLst>
            <pc:docMk/>
            <pc:sldMk cId="2564270612" sldId="297"/>
            <ac:grpSpMk id="59" creationId="{2A3D71AC-1C52-55D1-6A03-CEB9B24300B6}"/>
          </ac:grpSpMkLst>
        </pc:grpChg>
        <pc:picChg chg="del">
          <ac:chgData name="Deyanira Rodriguez" userId="S::deyanira.rodriguez@ama-inc.com::16e52673-30a6-48b1-b741-714ae4f0fa18" providerId="AD" clId="Web-{54B3DC6D-1591-F0BC-9CA4-9E02E9A76CB0}" dt="2024-07-10T23:30:26.820" v="221"/>
          <ac:picMkLst>
            <pc:docMk/>
            <pc:sldMk cId="2564270612" sldId="297"/>
            <ac:picMk id="3" creationId="{AC1EC895-6786-A893-2FC3-7838D42CC47D}"/>
          </ac:picMkLst>
        </pc:picChg>
        <pc:picChg chg="del">
          <ac:chgData name="Deyanira Rodriguez" userId="S::deyanira.rodriguez@ama-inc.com::16e52673-30a6-48b1-b741-714ae4f0fa18" providerId="AD" clId="Web-{54B3DC6D-1591-F0BC-9CA4-9E02E9A76CB0}" dt="2024-07-10T23:28:23.002" v="196"/>
          <ac:picMkLst>
            <pc:docMk/>
            <pc:sldMk cId="2564270612" sldId="297"/>
            <ac:picMk id="6" creationId="{C510AD34-CC4B-565A-9929-7330E9B69F1F}"/>
          </ac:picMkLst>
        </pc:picChg>
        <pc:picChg chg="add mod ord">
          <ac:chgData name="Deyanira Rodriguez" userId="S::deyanira.rodriguez@ama-inc.com::16e52673-30a6-48b1-b741-714ae4f0fa18" providerId="AD" clId="Web-{54B3DC6D-1591-F0BC-9CA4-9E02E9A76CB0}" dt="2024-07-10T23:30:39.305" v="222" actId="1076"/>
          <ac:picMkLst>
            <pc:docMk/>
            <pc:sldMk cId="2564270612" sldId="297"/>
            <ac:picMk id="64" creationId="{CAFD7ABD-EFF2-3CA1-3F12-52B2403FAC4F}"/>
          </ac:picMkLst>
        </pc:picChg>
        <pc:picChg chg="add mod ord">
          <ac:chgData name="Deyanira Rodriguez" userId="S::deyanira.rodriguez@ama-inc.com::16e52673-30a6-48b1-b741-714ae4f0fa18" providerId="AD" clId="Web-{54B3DC6D-1591-F0BC-9CA4-9E02E9A76CB0}" dt="2024-07-10T23:30:17.179" v="219"/>
          <ac:picMkLst>
            <pc:docMk/>
            <pc:sldMk cId="2564270612" sldId="297"/>
            <ac:picMk id="65" creationId="{E9F98EE9-1738-66B1-0325-C8036E8A6992}"/>
          </ac:picMkLst>
        </pc:picChg>
        <pc:picChg chg="del">
          <ac:chgData name="Deyanira Rodriguez" userId="S::deyanira.rodriguez@ama-inc.com::16e52673-30a6-48b1-b741-714ae4f0fa18" providerId="AD" clId="Web-{54B3DC6D-1591-F0BC-9CA4-9E02E9A76CB0}" dt="2024-07-10T23:28:59.457" v="210"/>
          <ac:picMkLst>
            <pc:docMk/>
            <pc:sldMk cId="2564270612" sldId="297"/>
            <ac:picMk id="79" creationId="{EAC38F3D-66B7-3F54-CA52-0D315BBF28E7}"/>
          </ac:picMkLst>
        </pc:picChg>
      </pc:sldChg>
      <pc:sldChg chg="addSp delSp modSp add replId addCm">
        <pc:chgData name="Deyanira Rodriguez" userId="S::deyanira.rodriguez@ama-inc.com::16e52673-30a6-48b1-b741-714ae4f0fa18" providerId="AD" clId="Web-{54B3DC6D-1591-F0BC-9CA4-9E02E9A76CB0}" dt="2024-07-11T00:16:50.190" v="794"/>
        <pc:sldMkLst>
          <pc:docMk/>
          <pc:sldMk cId="4117946730" sldId="298"/>
        </pc:sldMkLst>
        <pc:spChg chg="mod">
          <ac:chgData name="Deyanira Rodriguez" userId="S::deyanira.rodriguez@ama-inc.com::16e52673-30a6-48b1-b741-714ae4f0fa18" providerId="AD" clId="Web-{54B3DC6D-1591-F0BC-9CA4-9E02E9A76CB0}" dt="2024-07-10T23:49:12.494" v="482" actId="1076"/>
          <ac:spMkLst>
            <pc:docMk/>
            <pc:sldMk cId="4117946730" sldId="298"/>
            <ac:spMk id="4" creationId="{9C44C733-4568-0456-77F5-9A1D2BD863DF}"/>
          </ac:spMkLst>
        </pc:spChg>
        <pc:spChg chg="mod">
          <ac:chgData name="Deyanira Rodriguez" userId="S::deyanira.rodriguez@ama-inc.com::16e52673-30a6-48b1-b741-714ae4f0fa18" providerId="AD" clId="Web-{54B3DC6D-1591-F0BC-9CA4-9E02E9A76CB0}" dt="2024-07-11T00:03:43.845" v="681" actId="1076"/>
          <ac:spMkLst>
            <pc:docMk/>
            <pc:sldMk cId="4117946730" sldId="298"/>
            <ac:spMk id="9" creationId="{CF737C64-226B-F1E8-2522-1FB601E7390E}"/>
          </ac:spMkLst>
        </pc:spChg>
        <pc:spChg chg="mod ord">
          <ac:chgData name="Deyanira Rodriguez" userId="S::deyanira.rodriguez@ama-inc.com::16e52673-30a6-48b1-b741-714ae4f0fa18" providerId="AD" clId="Web-{54B3DC6D-1591-F0BC-9CA4-9E02E9A76CB0}" dt="2024-07-11T00:04:18.252" v="696" actId="1076"/>
          <ac:spMkLst>
            <pc:docMk/>
            <pc:sldMk cId="4117946730" sldId="298"/>
            <ac:spMk id="10" creationId="{6C0017BA-01A5-2B51-A746-5A89CFEEEF82}"/>
          </ac:spMkLst>
        </pc:spChg>
        <pc:spChg chg="mod ord">
          <ac:chgData name="Deyanira Rodriguez" userId="S::deyanira.rodriguez@ama-inc.com::16e52673-30a6-48b1-b741-714ae4f0fa18" providerId="AD" clId="Web-{54B3DC6D-1591-F0BC-9CA4-9E02E9A76CB0}" dt="2024-07-11T00:05:31.380" v="711" actId="1076"/>
          <ac:spMkLst>
            <pc:docMk/>
            <pc:sldMk cId="4117946730" sldId="298"/>
            <ac:spMk id="11" creationId="{64F09D0F-9675-4954-DFA7-8C755DA0C5AE}"/>
          </ac:spMkLst>
        </pc:spChg>
        <pc:spChg chg="mod">
          <ac:chgData name="Deyanira Rodriguez" userId="S::deyanira.rodriguez@ama-inc.com::16e52673-30a6-48b1-b741-714ae4f0fa18" providerId="AD" clId="Web-{54B3DC6D-1591-F0BC-9CA4-9E02E9A76CB0}" dt="2024-07-11T00:05:04.426" v="703" actId="1076"/>
          <ac:spMkLst>
            <pc:docMk/>
            <pc:sldMk cId="4117946730" sldId="298"/>
            <ac:spMk id="12" creationId="{43024B8F-D507-C778-E963-E830E8E4D1E3}"/>
          </ac:spMkLst>
        </pc:spChg>
        <pc:spChg chg="mod">
          <ac:chgData name="Deyanira Rodriguez" userId="S::deyanira.rodriguez@ama-inc.com::16e52673-30a6-48b1-b741-714ae4f0fa18" providerId="AD" clId="Web-{54B3DC6D-1591-F0BC-9CA4-9E02E9A76CB0}" dt="2024-07-11T00:03:10.203" v="661"/>
          <ac:spMkLst>
            <pc:docMk/>
            <pc:sldMk cId="4117946730" sldId="298"/>
            <ac:spMk id="13" creationId="{CFD93026-8F35-7CC6-481D-5AC750B124D5}"/>
          </ac:spMkLst>
        </pc:spChg>
        <pc:spChg chg="mod">
          <ac:chgData name="Deyanira Rodriguez" userId="S::deyanira.rodriguez@ama-inc.com::16e52673-30a6-48b1-b741-714ae4f0fa18" providerId="AD" clId="Web-{54B3DC6D-1591-F0BC-9CA4-9E02E9A76CB0}" dt="2024-07-11T00:03:10.203" v="662"/>
          <ac:spMkLst>
            <pc:docMk/>
            <pc:sldMk cId="4117946730" sldId="298"/>
            <ac:spMk id="14" creationId="{937697B3-4C26-399E-6D53-A3D6439F939C}"/>
          </ac:spMkLst>
        </pc:spChg>
        <pc:spChg chg="mod">
          <ac:chgData name="Deyanira Rodriguez" userId="S::deyanira.rodriguez@ama-inc.com::16e52673-30a6-48b1-b741-714ae4f0fa18" providerId="AD" clId="Web-{54B3DC6D-1591-F0BC-9CA4-9E02E9A76CB0}" dt="2024-07-11T00:02:57.452" v="641"/>
          <ac:spMkLst>
            <pc:docMk/>
            <pc:sldMk cId="4117946730" sldId="298"/>
            <ac:spMk id="15" creationId="{FC9103C6-FCDF-0152-E20A-63D75951063C}"/>
          </ac:spMkLst>
        </pc:spChg>
        <pc:spChg chg="mod">
          <ac:chgData name="Deyanira Rodriguez" userId="S::deyanira.rodriguez@ama-inc.com::16e52673-30a6-48b1-b741-714ae4f0fa18" providerId="AD" clId="Web-{54B3DC6D-1591-F0BC-9CA4-9E02E9A76CB0}" dt="2024-07-11T00:02:57.452" v="642"/>
          <ac:spMkLst>
            <pc:docMk/>
            <pc:sldMk cId="4117946730" sldId="298"/>
            <ac:spMk id="16" creationId="{4767D410-5645-5CE1-7528-3D3659DFD717}"/>
          </ac:spMkLst>
        </pc:spChg>
        <pc:spChg chg="mod">
          <ac:chgData name="Deyanira Rodriguez" userId="S::deyanira.rodriguez@ama-inc.com::16e52673-30a6-48b1-b741-714ae4f0fa18" providerId="AD" clId="Web-{54B3DC6D-1591-F0BC-9CA4-9E02E9A76CB0}" dt="2024-07-11T00:02:57.468" v="643"/>
          <ac:spMkLst>
            <pc:docMk/>
            <pc:sldMk cId="4117946730" sldId="298"/>
            <ac:spMk id="17" creationId="{B5225358-CB6B-A2D1-6055-4DB82A53DF00}"/>
          </ac:spMkLst>
        </pc:spChg>
        <pc:spChg chg="mod">
          <ac:chgData name="Deyanira Rodriguez" userId="S::deyanira.rodriguez@ama-inc.com::16e52673-30a6-48b1-b741-714ae4f0fa18" providerId="AD" clId="Web-{54B3DC6D-1591-F0BC-9CA4-9E02E9A76CB0}" dt="2024-07-11T00:02:57.468" v="644"/>
          <ac:spMkLst>
            <pc:docMk/>
            <pc:sldMk cId="4117946730" sldId="298"/>
            <ac:spMk id="18" creationId="{0EF235C4-16F5-FCBF-4D53-A9AB58E2E759}"/>
          </ac:spMkLst>
        </pc:spChg>
        <pc:spChg chg="mod">
          <ac:chgData name="Deyanira Rodriguez" userId="S::deyanira.rodriguez@ama-inc.com::16e52673-30a6-48b1-b741-714ae4f0fa18" providerId="AD" clId="Web-{54B3DC6D-1591-F0BC-9CA4-9E02E9A76CB0}" dt="2024-07-11T00:02:57.468" v="645"/>
          <ac:spMkLst>
            <pc:docMk/>
            <pc:sldMk cId="4117946730" sldId="298"/>
            <ac:spMk id="19" creationId="{84876A3A-3653-5796-DA72-24FA2668852A}"/>
          </ac:spMkLst>
        </pc:spChg>
        <pc:spChg chg="mod">
          <ac:chgData name="Deyanira Rodriguez" userId="S::deyanira.rodriguez@ama-inc.com::16e52673-30a6-48b1-b741-714ae4f0fa18" providerId="AD" clId="Web-{54B3DC6D-1591-F0BC-9CA4-9E02E9A76CB0}" dt="2024-07-11T00:02:58.046" v="660"/>
          <ac:spMkLst>
            <pc:docMk/>
            <pc:sldMk cId="4117946730" sldId="298"/>
            <ac:spMk id="20" creationId="{0BF2CE0D-1943-28EF-7631-9C2A12AFC203}"/>
          </ac:spMkLst>
        </pc:spChg>
        <pc:spChg chg="mod">
          <ac:chgData name="Deyanira Rodriguez" userId="S::deyanira.rodriguez@ama-inc.com::16e52673-30a6-48b1-b741-714ae4f0fa18" providerId="AD" clId="Web-{54B3DC6D-1591-F0BC-9CA4-9E02E9A76CB0}" dt="2024-07-11T00:03:10.203" v="663"/>
          <ac:spMkLst>
            <pc:docMk/>
            <pc:sldMk cId="4117946730" sldId="298"/>
            <ac:spMk id="21" creationId="{C7C8D709-A316-EE22-4134-043BD11E31BA}"/>
          </ac:spMkLst>
        </pc:spChg>
        <pc:spChg chg="mod">
          <ac:chgData name="Deyanira Rodriguez" userId="S::deyanira.rodriguez@ama-inc.com::16e52673-30a6-48b1-b741-714ae4f0fa18" providerId="AD" clId="Web-{54B3DC6D-1591-F0BC-9CA4-9E02E9A76CB0}" dt="2024-07-11T00:02:57.468" v="647"/>
          <ac:spMkLst>
            <pc:docMk/>
            <pc:sldMk cId="4117946730" sldId="298"/>
            <ac:spMk id="22" creationId="{88DAA76C-6C39-B883-609A-C36BCEA94AEA}"/>
          </ac:spMkLst>
        </pc:spChg>
        <pc:spChg chg="mod">
          <ac:chgData name="Deyanira Rodriguez" userId="S::deyanira.rodriguez@ama-inc.com::16e52673-30a6-48b1-b741-714ae4f0fa18" providerId="AD" clId="Web-{54B3DC6D-1591-F0BC-9CA4-9E02E9A76CB0}" dt="2024-07-11T00:02:57.468" v="648"/>
          <ac:spMkLst>
            <pc:docMk/>
            <pc:sldMk cId="4117946730" sldId="298"/>
            <ac:spMk id="23" creationId="{2F43B3F8-37EF-DFEA-0798-7F5F3395FBD0}"/>
          </ac:spMkLst>
        </pc:spChg>
        <pc:spChg chg="mod">
          <ac:chgData name="Deyanira Rodriguez" userId="S::deyanira.rodriguez@ama-inc.com::16e52673-30a6-48b1-b741-714ae4f0fa18" providerId="AD" clId="Web-{54B3DC6D-1591-F0BC-9CA4-9E02E9A76CB0}" dt="2024-07-11T00:02:57.468" v="649"/>
          <ac:spMkLst>
            <pc:docMk/>
            <pc:sldMk cId="4117946730" sldId="298"/>
            <ac:spMk id="24" creationId="{949F3621-2C78-359C-24A3-E82BFAB93330}"/>
          </ac:spMkLst>
        </pc:spChg>
        <pc:spChg chg="mod">
          <ac:chgData name="Deyanira Rodriguez" userId="S::deyanira.rodriguez@ama-inc.com::16e52673-30a6-48b1-b741-714ae4f0fa18" providerId="AD" clId="Web-{54B3DC6D-1591-F0BC-9CA4-9E02E9A76CB0}" dt="2024-07-11T00:02:57.468" v="650"/>
          <ac:spMkLst>
            <pc:docMk/>
            <pc:sldMk cId="4117946730" sldId="298"/>
            <ac:spMk id="25" creationId="{A97AD553-FC60-0448-182F-A0BFE48B0CEA}"/>
          </ac:spMkLst>
        </pc:spChg>
        <pc:spChg chg="mod">
          <ac:chgData name="Deyanira Rodriguez" userId="S::deyanira.rodriguez@ama-inc.com::16e52673-30a6-48b1-b741-714ae4f0fa18" providerId="AD" clId="Web-{54B3DC6D-1591-F0BC-9CA4-9E02E9A76CB0}" dt="2024-07-11T00:02:57.468" v="651"/>
          <ac:spMkLst>
            <pc:docMk/>
            <pc:sldMk cId="4117946730" sldId="298"/>
            <ac:spMk id="26" creationId="{EDA81110-3330-D45A-8A7D-AC27E648FAFB}"/>
          </ac:spMkLst>
        </pc:spChg>
        <pc:spChg chg="mod">
          <ac:chgData name="Deyanira Rodriguez" userId="S::deyanira.rodriguez@ama-inc.com::16e52673-30a6-48b1-b741-714ae4f0fa18" providerId="AD" clId="Web-{54B3DC6D-1591-F0BC-9CA4-9E02E9A76CB0}" dt="2024-07-11T00:02:57.468" v="652"/>
          <ac:spMkLst>
            <pc:docMk/>
            <pc:sldMk cId="4117946730" sldId="298"/>
            <ac:spMk id="27" creationId="{CCE95DE6-39C3-BDEE-D9CF-C4782E1725A5}"/>
          </ac:spMkLst>
        </pc:spChg>
        <pc:spChg chg="mod">
          <ac:chgData name="Deyanira Rodriguez" userId="S::deyanira.rodriguez@ama-inc.com::16e52673-30a6-48b1-b741-714ae4f0fa18" providerId="AD" clId="Web-{54B3DC6D-1591-F0BC-9CA4-9E02E9A76CB0}" dt="2024-07-11T00:02:57.468" v="653"/>
          <ac:spMkLst>
            <pc:docMk/>
            <pc:sldMk cId="4117946730" sldId="298"/>
            <ac:spMk id="28" creationId="{A1FF058D-EFF2-C270-494D-B5AA79BD8A13}"/>
          </ac:spMkLst>
        </pc:spChg>
        <pc:spChg chg="mod">
          <ac:chgData name="Deyanira Rodriguez" userId="S::deyanira.rodriguez@ama-inc.com::16e52673-30a6-48b1-b741-714ae4f0fa18" providerId="AD" clId="Web-{54B3DC6D-1591-F0BC-9CA4-9E02E9A76CB0}" dt="2024-07-11T00:02:57.468" v="654"/>
          <ac:spMkLst>
            <pc:docMk/>
            <pc:sldMk cId="4117946730" sldId="298"/>
            <ac:spMk id="29" creationId="{E20C3C91-0C04-AB0A-AE00-493FD6BC2C72}"/>
          </ac:spMkLst>
        </pc:spChg>
        <pc:spChg chg="mod">
          <ac:chgData name="Deyanira Rodriguez" userId="S::deyanira.rodriguez@ama-inc.com::16e52673-30a6-48b1-b741-714ae4f0fa18" providerId="AD" clId="Web-{54B3DC6D-1591-F0BC-9CA4-9E02E9A76CB0}" dt="2024-07-11T00:03:10.203" v="664"/>
          <ac:spMkLst>
            <pc:docMk/>
            <pc:sldMk cId="4117946730" sldId="298"/>
            <ac:spMk id="30" creationId="{87D03123-37E2-D69C-B4F7-72A2C1C8ABE6}"/>
          </ac:spMkLst>
        </pc:spChg>
        <pc:spChg chg="mod">
          <ac:chgData name="Deyanira Rodriguez" userId="S::deyanira.rodriguez@ama-inc.com::16e52673-30a6-48b1-b741-714ae4f0fa18" providerId="AD" clId="Web-{54B3DC6D-1591-F0BC-9CA4-9E02E9A76CB0}" dt="2024-07-11T00:03:10.203" v="665"/>
          <ac:spMkLst>
            <pc:docMk/>
            <pc:sldMk cId="4117946730" sldId="298"/>
            <ac:spMk id="31" creationId="{06EDD487-ADB0-E0AE-5394-E56DF2EDF544}"/>
          </ac:spMkLst>
        </pc:spChg>
        <pc:spChg chg="mod">
          <ac:chgData name="Deyanira Rodriguez" userId="S::deyanira.rodriguez@ama-inc.com::16e52673-30a6-48b1-b741-714ae4f0fa18" providerId="AD" clId="Web-{54B3DC6D-1591-F0BC-9CA4-9E02E9A76CB0}" dt="2024-07-11T00:03:10.203" v="666"/>
          <ac:spMkLst>
            <pc:docMk/>
            <pc:sldMk cId="4117946730" sldId="298"/>
            <ac:spMk id="32" creationId="{D9383055-7A57-EB44-3B35-B3117E56E7A0}"/>
          </ac:spMkLst>
        </pc:spChg>
        <pc:spChg chg="mod">
          <ac:chgData name="Deyanira Rodriguez" userId="S::deyanira.rodriguez@ama-inc.com::16e52673-30a6-48b1-b741-714ae4f0fa18" providerId="AD" clId="Web-{54B3DC6D-1591-F0BC-9CA4-9E02E9A76CB0}" dt="2024-07-11T00:03:10.203" v="667"/>
          <ac:spMkLst>
            <pc:docMk/>
            <pc:sldMk cId="4117946730" sldId="298"/>
            <ac:spMk id="33" creationId="{941BC87C-C4A8-C170-4FC2-212BD2E732AB}"/>
          </ac:spMkLst>
        </pc:spChg>
        <pc:spChg chg="mod">
          <ac:chgData name="Deyanira Rodriguez" userId="S::deyanira.rodriguez@ama-inc.com::16e52673-30a6-48b1-b741-714ae4f0fa18" providerId="AD" clId="Web-{54B3DC6D-1591-F0BC-9CA4-9E02E9A76CB0}" dt="2024-07-11T00:03:10.421" v="668"/>
          <ac:spMkLst>
            <pc:docMk/>
            <pc:sldMk cId="4117946730" sldId="298"/>
            <ac:spMk id="34" creationId="{99A7C458-84A9-3159-C074-E0461B22F4AC}"/>
          </ac:spMkLst>
        </pc:spChg>
        <pc:spChg chg="mod">
          <ac:chgData name="Deyanira Rodriguez" userId="S::deyanira.rodriguez@ama-inc.com::16e52673-30a6-48b1-b741-714ae4f0fa18" providerId="AD" clId="Web-{54B3DC6D-1591-F0BC-9CA4-9E02E9A76CB0}" dt="2024-07-11T00:09:54.969" v="782"/>
          <ac:spMkLst>
            <pc:docMk/>
            <pc:sldMk cId="4117946730" sldId="298"/>
            <ac:spMk id="37" creationId="{F4B6193C-EFEE-2CA7-EFEF-54C610A10FAA}"/>
          </ac:spMkLst>
        </pc:spChg>
        <pc:spChg chg="mod">
          <ac:chgData name="Deyanira Rodriguez" userId="S::deyanira.rodriguez@ama-inc.com::16e52673-30a6-48b1-b741-714ae4f0fa18" providerId="AD" clId="Web-{54B3DC6D-1591-F0BC-9CA4-9E02E9A76CB0}" dt="2024-07-11T00:09:37.141" v="779"/>
          <ac:spMkLst>
            <pc:docMk/>
            <pc:sldMk cId="4117946730" sldId="298"/>
            <ac:spMk id="51" creationId="{E877644B-83F8-F7D1-7B3D-2C28607884F4}"/>
          </ac:spMkLst>
        </pc:spChg>
        <pc:spChg chg="mod">
          <ac:chgData name="Deyanira Rodriguez" userId="S::deyanira.rodriguez@ama-inc.com::16e52673-30a6-48b1-b741-714ae4f0fa18" providerId="AD" clId="Web-{54B3DC6D-1591-F0BC-9CA4-9E02E9A76CB0}" dt="2024-07-11T00:04:01.502" v="688" actId="1076"/>
          <ac:spMkLst>
            <pc:docMk/>
            <pc:sldMk cId="4117946730" sldId="298"/>
            <ac:spMk id="54" creationId="{BC7AFA1C-1136-DB8A-6FE0-527C7F474DCF}"/>
          </ac:spMkLst>
        </pc:spChg>
        <pc:spChg chg="topLvl">
          <ac:chgData name="Deyanira Rodriguez" userId="S::deyanira.rodriguez@ama-inc.com::16e52673-30a6-48b1-b741-714ae4f0fa18" providerId="AD" clId="Web-{54B3DC6D-1591-F0BC-9CA4-9E02E9A76CB0}" dt="2024-07-11T00:02:08.278" v="629"/>
          <ac:spMkLst>
            <pc:docMk/>
            <pc:sldMk cId="4117946730" sldId="298"/>
            <ac:spMk id="56" creationId="{A8A4FDD1-E938-605F-45F5-745F3B2616B9}"/>
          </ac:spMkLst>
        </pc:spChg>
        <pc:spChg chg="topLvl">
          <ac:chgData name="Deyanira Rodriguez" userId="S::deyanira.rodriguez@ama-inc.com::16e52673-30a6-48b1-b741-714ae4f0fa18" providerId="AD" clId="Web-{54B3DC6D-1591-F0BC-9CA4-9E02E9A76CB0}" dt="2024-07-11T00:02:08.278" v="629"/>
          <ac:spMkLst>
            <pc:docMk/>
            <pc:sldMk cId="4117946730" sldId="298"/>
            <ac:spMk id="57" creationId="{68368766-DC21-0359-CDF9-DB5BA4F51B37}"/>
          </ac:spMkLst>
        </pc:spChg>
        <pc:spChg chg="topLvl">
          <ac:chgData name="Deyanira Rodriguez" userId="S::deyanira.rodriguez@ama-inc.com::16e52673-30a6-48b1-b741-714ae4f0fa18" providerId="AD" clId="Web-{54B3DC6D-1591-F0BC-9CA4-9E02E9A76CB0}" dt="2024-07-11T00:02:08.278" v="629"/>
          <ac:spMkLst>
            <pc:docMk/>
            <pc:sldMk cId="4117946730" sldId="298"/>
            <ac:spMk id="58" creationId="{03506DFD-2CFA-90FE-1854-ABA73D20BA87}"/>
          </ac:spMkLst>
        </pc:spChg>
        <pc:spChg chg="mod ord">
          <ac:chgData name="Deyanira Rodriguez" userId="S::deyanira.rodriguez@ama-inc.com::16e52673-30a6-48b1-b741-714ae4f0fa18" providerId="AD" clId="Web-{54B3DC6D-1591-F0BC-9CA4-9E02E9A76CB0}" dt="2024-07-10T23:54:14.725" v="518"/>
          <ac:spMkLst>
            <pc:docMk/>
            <pc:sldMk cId="4117946730" sldId="298"/>
            <ac:spMk id="81" creationId="{F6BEBABC-7F8E-9C3C-680A-F9ADC0CC1091}"/>
          </ac:spMkLst>
        </pc:spChg>
        <pc:spChg chg="mod ord">
          <ac:chgData name="Deyanira Rodriguez" userId="S::deyanira.rodriguez@ama-inc.com::16e52673-30a6-48b1-b741-714ae4f0fa18" providerId="AD" clId="Web-{54B3DC6D-1591-F0BC-9CA4-9E02E9A76CB0}" dt="2024-07-10T23:54:15.163" v="519"/>
          <ac:spMkLst>
            <pc:docMk/>
            <pc:sldMk cId="4117946730" sldId="298"/>
            <ac:spMk id="82" creationId="{42CA1667-A13D-0084-ECAB-4457A18795B6}"/>
          </ac:spMkLst>
        </pc:spChg>
        <pc:spChg chg="mod ord">
          <ac:chgData name="Deyanira Rodriguez" userId="S::deyanira.rodriguez@ama-inc.com::16e52673-30a6-48b1-b741-714ae4f0fa18" providerId="AD" clId="Web-{54B3DC6D-1591-F0BC-9CA4-9E02E9A76CB0}" dt="2024-07-10T23:55:29.478" v="530"/>
          <ac:spMkLst>
            <pc:docMk/>
            <pc:sldMk cId="4117946730" sldId="298"/>
            <ac:spMk id="85" creationId="{6EB1E275-9B12-337E-CDD6-06FF0475BD4A}"/>
          </ac:spMkLst>
        </pc:spChg>
        <pc:spChg chg="mod ord">
          <ac:chgData name="Deyanira Rodriguez" userId="S::deyanira.rodriguez@ama-inc.com::16e52673-30a6-48b1-b741-714ae4f0fa18" providerId="AD" clId="Web-{54B3DC6D-1591-F0BC-9CA4-9E02E9A76CB0}" dt="2024-07-10T23:55:44.417" v="532"/>
          <ac:spMkLst>
            <pc:docMk/>
            <pc:sldMk cId="4117946730" sldId="298"/>
            <ac:spMk id="87" creationId="{66F1046C-94B3-A405-11F9-732ED9BC3C73}"/>
          </ac:spMkLst>
        </pc:spChg>
        <pc:spChg chg="mod ord">
          <ac:chgData name="Deyanira Rodriguez" userId="S::deyanira.rodriguez@ama-inc.com::16e52673-30a6-48b1-b741-714ae4f0fa18" providerId="AD" clId="Web-{54B3DC6D-1591-F0BC-9CA4-9E02E9A76CB0}" dt="2024-07-10T23:54:16.600" v="522"/>
          <ac:spMkLst>
            <pc:docMk/>
            <pc:sldMk cId="4117946730" sldId="298"/>
            <ac:spMk id="89" creationId="{09402C73-5609-BA4C-FDF2-05016D0FB9C5}"/>
          </ac:spMkLst>
        </pc:spChg>
        <pc:spChg chg="ord">
          <ac:chgData name="Deyanira Rodriguez" userId="S::deyanira.rodriguez@ama-inc.com::16e52673-30a6-48b1-b741-714ae4f0fa18" providerId="AD" clId="Web-{54B3DC6D-1591-F0BC-9CA4-9E02E9A76CB0}" dt="2024-07-10T23:51:00.795" v="504"/>
          <ac:spMkLst>
            <pc:docMk/>
            <pc:sldMk cId="4117946730" sldId="298"/>
            <ac:spMk id="102" creationId="{C5AA1B60-8247-A2A5-7C40-DBECC3017373}"/>
          </ac:spMkLst>
        </pc:spChg>
        <pc:spChg chg="mod ord">
          <ac:chgData name="Deyanira Rodriguez" userId="S::deyanira.rodriguez@ama-inc.com::16e52673-30a6-48b1-b741-714ae4f0fa18" providerId="AD" clId="Web-{54B3DC6D-1591-F0BC-9CA4-9E02E9A76CB0}" dt="2024-07-10T23:52:35.112" v="505"/>
          <ac:spMkLst>
            <pc:docMk/>
            <pc:sldMk cId="4117946730" sldId="298"/>
            <ac:spMk id="103" creationId="{D222641F-76B4-7331-DACE-845296D4D956}"/>
          </ac:spMkLst>
        </pc:spChg>
        <pc:spChg chg="mod ord">
          <ac:chgData name="Deyanira Rodriguez" userId="S::deyanira.rodriguez@ama-inc.com::16e52673-30a6-48b1-b741-714ae4f0fa18" providerId="AD" clId="Web-{54B3DC6D-1591-F0BC-9CA4-9E02E9A76CB0}" dt="2024-07-11T00:07:44.683" v="736" actId="20577"/>
          <ac:spMkLst>
            <pc:docMk/>
            <pc:sldMk cId="4117946730" sldId="298"/>
            <ac:spMk id="104" creationId="{98587FD4-00FF-A464-E651-C0289826FB06}"/>
          </ac:spMkLst>
        </pc:spChg>
        <pc:spChg chg="mod ord">
          <ac:chgData name="Deyanira Rodriguez" userId="S::deyanira.rodriguez@ama-inc.com::16e52673-30a6-48b1-b741-714ae4f0fa18" providerId="AD" clId="Web-{54B3DC6D-1591-F0BC-9CA4-9E02E9A76CB0}" dt="2024-07-11T00:08:48.764" v="775" actId="1076"/>
          <ac:spMkLst>
            <pc:docMk/>
            <pc:sldMk cId="4117946730" sldId="298"/>
            <ac:spMk id="105" creationId="{60446E1C-CB3A-5810-C387-4392E46EE5CC}"/>
          </ac:spMkLst>
        </pc:spChg>
        <pc:spChg chg="mod">
          <ac:chgData name="Deyanira Rodriguez" userId="S::deyanira.rodriguez@ama-inc.com::16e52673-30a6-48b1-b741-714ae4f0fa18" providerId="AD" clId="Web-{54B3DC6D-1591-F0BC-9CA4-9E02E9A76CB0}" dt="2024-07-11T00:09:14.890" v="778" actId="1076"/>
          <ac:spMkLst>
            <pc:docMk/>
            <pc:sldMk cId="4117946730" sldId="298"/>
            <ac:spMk id="106" creationId="{C96C3256-686C-F844-3A38-9172A525BC72}"/>
          </ac:spMkLst>
        </pc:spChg>
        <pc:spChg chg="mod">
          <ac:chgData name="Deyanira Rodriguez" userId="S::deyanira.rodriguez@ama-inc.com::16e52673-30a6-48b1-b741-714ae4f0fa18" providerId="AD" clId="Web-{54B3DC6D-1591-F0BC-9CA4-9E02E9A76CB0}" dt="2024-07-11T00:07:42.870" v="734" actId="20577"/>
          <ac:spMkLst>
            <pc:docMk/>
            <pc:sldMk cId="4117946730" sldId="298"/>
            <ac:spMk id="107" creationId="{81B08F19-F82B-E150-66E2-8668233C0B9D}"/>
          </ac:spMkLst>
        </pc:spChg>
        <pc:spChg chg="mod ord">
          <ac:chgData name="Deyanira Rodriguez" userId="S::deyanira.rodriguez@ama-inc.com::16e52673-30a6-48b1-b741-714ae4f0fa18" providerId="AD" clId="Web-{54B3DC6D-1591-F0BC-9CA4-9E02E9A76CB0}" dt="2024-07-10T23:54:34.679" v="523"/>
          <ac:spMkLst>
            <pc:docMk/>
            <pc:sldMk cId="4117946730" sldId="298"/>
            <ac:spMk id="112" creationId="{4CBCAFF5-C3D0-A2DD-B141-3BCFE815C5A6}"/>
          </ac:spMkLst>
        </pc:spChg>
        <pc:spChg chg="mod ord">
          <ac:chgData name="Deyanira Rodriguez" userId="S::deyanira.rodriguez@ama-inc.com::16e52673-30a6-48b1-b741-714ae4f0fa18" providerId="AD" clId="Web-{54B3DC6D-1591-F0BC-9CA4-9E02E9A76CB0}" dt="2024-07-10T23:54:35.054" v="524"/>
          <ac:spMkLst>
            <pc:docMk/>
            <pc:sldMk cId="4117946730" sldId="298"/>
            <ac:spMk id="113" creationId="{84BA5C03-60B4-52F2-176D-C33342268129}"/>
          </ac:spMkLst>
        </pc:spChg>
        <pc:spChg chg="mod ord">
          <ac:chgData name="Deyanira Rodriguez" userId="S::deyanira.rodriguez@ama-inc.com::16e52673-30a6-48b1-b741-714ae4f0fa18" providerId="AD" clId="Web-{54B3DC6D-1591-F0BC-9CA4-9E02E9A76CB0}" dt="2024-07-10T23:55:29.541" v="531"/>
          <ac:spMkLst>
            <pc:docMk/>
            <pc:sldMk cId="4117946730" sldId="298"/>
            <ac:spMk id="114" creationId="{9E1B4042-9045-1E06-79F2-9B184D952411}"/>
          </ac:spMkLst>
        </pc:spChg>
        <pc:spChg chg="mod ord">
          <ac:chgData name="Deyanira Rodriguez" userId="S::deyanira.rodriguez@ama-inc.com::16e52673-30a6-48b1-b741-714ae4f0fa18" providerId="AD" clId="Web-{54B3DC6D-1591-F0BC-9CA4-9E02E9A76CB0}" dt="2024-07-10T23:55:44.479" v="533"/>
          <ac:spMkLst>
            <pc:docMk/>
            <pc:sldMk cId="4117946730" sldId="298"/>
            <ac:spMk id="115" creationId="{F3EA821B-F50F-FF6A-EC5C-10341173DF46}"/>
          </ac:spMkLst>
        </pc:spChg>
        <pc:spChg chg="mod ord">
          <ac:chgData name="Deyanira Rodriguez" userId="S::deyanira.rodriguez@ama-inc.com::16e52673-30a6-48b1-b741-714ae4f0fa18" providerId="AD" clId="Web-{54B3DC6D-1591-F0BC-9CA4-9E02E9A76CB0}" dt="2024-07-10T23:54:35.898" v="527"/>
          <ac:spMkLst>
            <pc:docMk/>
            <pc:sldMk cId="4117946730" sldId="298"/>
            <ac:spMk id="116" creationId="{875E8355-B3FC-9F3C-5827-0D5EB5832FF3}"/>
          </ac:spMkLst>
        </pc:spChg>
        <pc:spChg chg="mod">
          <ac:chgData name="Deyanira Rodriguez" userId="S::deyanira.rodriguez@ama-inc.com::16e52673-30a6-48b1-b741-714ae4f0fa18" providerId="AD" clId="Web-{54B3DC6D-1591-F0BC-9CA4-9E02E9A76CB0}" dt="2024-07-11T00:08:53.608" v="776" actId="1076"/>
          <ac:spMkLst>
            <pc:docMk/>
            <pc:sldMk cId="4117946730" sldId="298"/>
            <ac:spMk id="117" creationId="{387EE7F5-BE6F-0851-3B88-17E20B15BEA5}"/>
          </ac:spMkLst>
        </pc:spChg>
        <pc:grpChg chg="del">
          <ac:chgData name="Deyanira Rodriguez" userId="S::deyanira.rodriguez@ama-inc.com::16e52673-30a6-48b1-b741-714ae4f0fa18" providerId="AD" clId="Web-{54B3DC6D-1591-F0BC-9CA4-9E02E9A76CB0}" dt="2024-07-11T00:02:08.278" v="629"/>
          <ac:grpSpMkLst>
            <pc:docMk/>
            <pc:sldMk cId="4117946730" sldId="298"/>
            <ac:grpSpMk id="59" creationId="{2A3D71AC-1C52-55D1-6A03-CEB9B24300B6}"/>
          </ac:grpSpMkLst>
        </pc:grpChg>
        <pc:picChg chg="del">
          <ac:chgData name="Deyanira Rodriguez" userId="S::deyanira.rodriguez@ama-inc.com::16e52673-30a6-48b1-b741-714ae4f0fa18" providerId="AD" clId="Web-{54B3DC6D-1591-F0BC-9CA4-9E02E9A76CB0}" dt="2024-07-10T23:50:09.012" v="497"/>
          <ac:picMkLst>
            <pc:docMk/>
            <pc:sldMk cId="4117946730" sldId="298"/>
            <ac:picMk id="6" creationId="{C510AD34-CC4B-565A-9929-7330E9B69F1F}"/>
          </ac:picMkLst>
        </pc:picChg>
        <pc:picChg chg="add mod ord">
          <ac:chgData name="Deyanira Rodriguez" userId="S::deyanira.rodriguez@ama-inc.com::16e52673-30a6-48b1-b741-714ae4f0fa18" providerId="AD" clId="Web-{54B3DC6D-1591-F0BC-9CA4-9E02E9A76CB0}" dt="2024-07-10T23:49:36.073" v="487"/>
          <ac:picMkLst>
            <pc:docMk/>
            <pc:sldMk cId="4117946730" sldId="298"/>
            <ac:picMk id="55" creationId="{C1F22AD9-DAF3-9247-A979-E155755DF9AC}"/>
          </ac:picMkLst>
        </pc:picChg>
        <pc:picChg chg="add mod ord">
          <ac:chgData name="Deyanira Rodriguez" userId="S::deyanira.rodriguez@ama-inc.com::16e52673-30a6-48b1-b741-714ae4f0fa18" providerId="AD" clId="Web-{54B3DC6D-1591-F0BC-9CA4-9E02E9A76CB0}" dt="2024-07-10T23:50:06.746" v="496"/>
          <ac:picMkLst>
            <pc:docMk/>
            <pc:sldMk cId="4117946730" sldId="298"/>
            <ac:picMk id="60" creationId="{D8D458B6-FA87-F773-5AAB-EFC721E1595B}"/>
          </ac:picMkLst>
        </pc:picChg>
        <pc:picChg chg="del">
          <ac:chgData name="Deyanira Rodriguez" userId="S::deyanira.rodriguez@ama-inc.com::16e52673-30a6-48b1-b741-714ae4f0fa18" providerId="AD" clId="Web-{54B3DC6D-1591-F0BC-9CA4-9E02E9A76CB0}" dt="2024-07-10T23:49:38.151" v="488"/>
          <ac:picMkLst>
            <pc:docMk/>
            <pc:sldMk cId="4117946730" sldId="298"/>
            <ac:picMk id="80" creationId="{F16C57F5-B02D-9B7C-81FA-95CA06E60994}"/>
          </ac:picMkLst>
        </pc:picChg>
      </pc:sldChg>
    </pc:docChg>
  </pc:docChgLst>
  <pc:docChgLst>
    <pc:chgData name="Allsbrook, Karen N. (LARC-E3)" userId="S::klivesay@ndc.nasa.gov::ec7b9486-b2a5-4c9b-8220-77a115ac1dce" providerId="AD" clId="Web-{692AE161-BE30-909B-D566-19E7AED16C22}"/>
    <pc:docChg chg="modSld">
      <pc:chgData name="Allsbrook, Karen N. (LARC-E3)" userId="S::klivesay@ndc.nasa.gov::ec7b9486-b2a5-4c9b-8220-77a115ac1dce" providerId="AD" clId="Web-{692AE161-BE30-909B-D566-19E7AED16C22}" dt="2024-07-25T00:02:47.747" v="106" actId="20577"/>
      <pc:docMkLst>
        <pc:docMk/>
      </pc:docMkLst>
      <pc:sldChg chg="modSp">
        <pc:chgData name="Allsbrook, Karen N. (LARC-E3)" userId="S::klivesay@ndc.nasa.gov::ec7b9486-b2a5-4c9b-8220-77a115ac1dce" providerId="AD" clId="Web-{692AE161-BE30-909B-D566-19E7AED16C22}" dt="2024-07-24T23:53:10.498" v="22" actId="20577"/>
        <pc:sldMkLst>
          <pc:docMk/>
          <pc:sldMk cId="3910399829" sldId="275"/>
        </pc:sldMkLst>
        <pc:spChg chg="mod">
          <ac:chgData name="Allsbrook, Karen N. (LARC-E3)" userId="S::klivesay@ndc.nasa.gov::ec7b9486-b2a5-4c9b-8220-77a115ac1dce" providerId="AD" clId="Web-{692AE161-BE30-909B-D566-19E7AED16C22}" dt="2024-07-24T23:53:10.498" v="22" actId="20577"/>
          <ac:spMkLst>
            <pc:docMk/>
            <pc:sldMk cId="3910399829" sldId="275"/>
            <ac:spMk id="14" creationId="{EEE3CBC5-090B-4520-CB39-369ABCCADDBA}"/>
          </ac:spMkLst>
        </pc:spChg>
      </pc:sldChg>
      <pc:sldChg chg="modSp">
        <pc:chgData name="Allsbrook, Karen N. (LARC-E3)" userId="S::klivesay@ndc.nasa.gov::ec7b9486-b2a5-4c9b-8220-77a115ac1dce" providerId="AD" clId="Web-{692AE161-BE30-909B-D566-19E7AED16C22}" dt="2024-07-25T00:00:10.327" v="105" actId="20577"/>
        <pc:sldMkLst>
          <pc:docMk/>
          <pc:sldMk cId="3321305659" sldId="278"/>
        </pc:sldMkLst>
        <pc:spChg chg="mod">
          <ac:chgData name="Allsbrook, Karen N. (LARC-E3)" userId="S::klivesay@ndc.nasa.gov::ec7b9486-b2a5-4c9b-8220-77a115ac1dce" providerId="AD" clId="Web-{692AE161-BE30-909B-D566-19E7AED16C22}" dt="2024-07-25T00:00:10.327" v="105" actId="20577"/>
          <ac:spMkLst>
            <pc:docMk/>
            <pc:sldMk cId="3321305659" sldId="278"/>
            <ac:spMk id="6" creationId="{3BF594B6-E95D-8EFE-EF8C-1BF1359B1AD0}"/>
          </ac:spMkLst>
        </pc:spChg>
      </pc:sldChg>
      <pc:sldChg chg="modSp">
        <pc:chgData name="Allsbrook, Karen N. (LARC-E3)" userId="S::klivesay@ndc.nasa.gov::ec7b9486-b2a5-4c9b-8220-77a115ac1dce" providerId="AD" clId="Web-{692AE161-BE30-909B-D566-19E7AED16C22}" dt="2024-07-24T23:52:38.764" v="20" actId="20577"/>
        <pc:sldMkLst>
          <pc:docMk/>
          <pc:sldMk cId="3319641032" sldId="281"/>
        </pc:sldMkLst>
        <pc:spChg chg="mod">
          <ac:chgData name="Allsbrook, Karen N. (LARC-E3)" userId="S::klivesay@ndc.nasa.gov::ec7b9486-b2a5-4c9b-8220-77a115ac1dce" providerId="AD" clId="Web-{692AE161-BE30-909B-D566-19E7AED16C22}" dt="2024-07-24T23:52:38.764" v="20" actId="20577"/>
          <ac:spMkLst>
            <pc:docMk/>
            <pc:sldMk cId="3319641032" sldId="281"/>
            <ac:spMk id="14" creationId="{D8084384-B306-DDAA-8F34-E6DBFF720711}"/>
          </ac:spMkLst>
        </pc:spChg>
      </pc:sldChg>
      <pc:sldChg chg="modSp">
        <pc:chgData name="Allsbrook, Karen N. (LARC-E3)" userId="S::klivesay@ndc.nasa.gov::ec7b9486-b2a5-4c9b-8220-77a115ac1dce" providerId="AD" clId="Web-{692AE161-BE30-909B-D566-19E7AED16C22}" dt="2024-07-24T23:51:34.187" v="13" actId="20577"/>
        <pc:sldMkLst>
          <pc:docMk/>
          <pc:sldMk cId="50487739" sldId="282"/>
        </pc:sldMkLst>
        <pc:spChg chg="mod">
          <ac:chgData name="Allsbrook, Karen N. (LARC-E3)" userId="S::klivesay@ndc.nasa.gov::ec7b9486-b2a5-4c9b-8220-77a115ac1dce" providerId="AD" clId="Web-{692AE161-BE30-909B-D566-19E7AED16C22}" dt="2024-07-24T23:51:18.547" v="2" actId="20577"/>
          <ac:spMkLst>
            <pc:docMk/>
            <pc:sldMk cId="50487739" sldId="282"/>
            <ac:spMk id="19" creationId="{1B4ED980-C1D7-E6E7-EF22-A7506AC15380}"/>
          </ac:spMkLst>
        </pc:spChg>
        <pc:spChg chg="mod">
          <ac:chgData name="Allsbrook, Karen N. (LARC-E3)" userId="S::klivesay@ndc.nasa.gov::ec7b9486-b2a5-4c9b-8220-77a115ac1dce" providerId="AD" clId="Web-{692AE161-BE30-909B-D566-19E7AED16C22}" dt="2024-07-24T23:51:34.187" v="13" actId="20577"/>
          <ac:spMkLst>
            <pc:docMk/>
            <pc:sldMk cId="50487739" sldId="282"/>
            <ac:spMk id="25" creationId="{F580B099-2030-0130-25FE-4CCC76996756}"/>
          </ac:spMkLst>
        </pc:spChg>
      </pc:sldChg>
      <pc:sldChg chg="modSp">
        <pc:chgData name="Allsbrook, Karen N. (LARC-E3)" userId="S::klivesay@ndc.nasa.gov::ec7b9486-b2a5-4c9b-8220-77a115ac1dce" providerId="AD" clId="Web-{692AE161-BE30-909B-D566-19E7AED16C22}" dt="2024-07-24T23:57:21.579" v="82" actId="20577"/>
        <pc:sldMkLst>
          <pc:docMk/>
          <pc:sldMk cId="2597335391" sldId="290"/>
        </pc:sldMkLst>
        <pc:spChg chg="mod">
          <ac:chgData name="Allsbrook, Karen N. (LARC-E3)" userId="S::klivesay@ndc.nasa.gov::ec7b9486-b2a5-4c9b-8220-77a115ac1dce" providerId="AD" clId="Web-{692AE161-BE30-909B-D566-19E7AED16C22}" dt="2024-07-24T23:56:50.846" v="61" actId="20577"/>
          <ac:spMkLst>
            <pc:docMk/>
            <pc:sldMk cId="2597335391" sldId="290"/>
            <ac:spMk id="21" creationId="{EB8F727F-B0AA-5455-FAE4-AF466964FD0A}"/>
          </ac:spMkLst>
        </pc:spChg>
        <pc:spChg chg="mod">
          <ac:chgData name="Allsbrook, Karen N. (LARC-E3)" userId="S::klivesay@ndc.nasa.gov::ec7b9486-b2a5-4c9b-8220-77a115ac1dce" providerId="AD" clId="Web-{692AE161-BE30-909B-D566-19E7AED16C22}" dt="2024-07-24T23:57:02.939" v="70" actId="20577"/>
          <ac:spMkLst>
            <pc:docMk/>
            <pc:sldMk cId="2597335391" sldId="290"/>
            <ac:spMk id="22" creationId="{F95C6B18-8993-E5F6-87CF-21A2C72B5CD9}"/>
          </ac:spMkLst>
        </pc:spChg>
        <pc:spChg chg="mod">
          <ac:chgData name="Allsbrook, Karen N. (LARC-E3)" userId="S::klivesay@ndc.nasa.gov::ec7b9486-b2a5-4c9b-8220-77a115ac1dce" providerId="AD" clId="Web-{692AE161-BE30-909B-D566-19E7AED16C22}" dt="2024-07-24T23:57:09.345" v="75" actId="20577"/>
          <ac:spMkLst>
            <pc:docMk/>
            <pc:sldMk cId="2597335391" sldId="290"/>
            <ac:spMk id="23" creationId="{B1E2DA73-A330-0FCA-A4AA-31D3DBAAB275}"/>
          </ac:spMkLst>
        </pc:spChg>
        <pc:spChg chg="mod">
          <ac:chgData name="Allsbrook, Karen N. (LARC-E3)" userId="S::klivesay@ndc.nasa.gov::ec7b9486-b2a5-4c9b-8220-77a115ac1dce" providerId="AD" clId="Web-{692AE161-BE30-909B-D566-19E7AED16C22}" dt="2024-07-24T23:57:21.579" v="82" actId="20577"/>
          <ac:spMkLst>
            <pc:docMk/>
            <pc:sldMk cId="2597335391" sldId="290"/>
            <ac:spMk id="24" creationId="{7BAF1E9C-CE24-BAF6-727E-7BF23667FC1F}"/>
          </ac:spMkLst>
        </pc:spChg>
        <pc:spChg chg="mod">
          <ac:chgData name="Allsbrook, Karen N. (LARC-E3)" userId="S::klivesay@ndc.nasa.gov::ec7b9486-b2a5-4c9b-8220-77a115ac1dce" providerId="AD" clId="Web-{692AE161-BE30-909B-D566-19E7AED16C22}" dt="2024-07-24T23:57:15.673" v="78" actId="20577"/>
          <ac:spMkLst>
            <pc:docMk/>
            <pc:sldMk cId="2597335391" sldId="290"/>
            <ac:spMk id="25" creationId="{7DCF11E8-5C90-9BA8-CE08-F98ACEFF361F}"/>
          </ac:spMkLst>
        </pc:spChg>
      </pc:sldChg>
      <pc:sldChg chg="modSp">
        <pc:chgData name="Allsbrook, Karen N. (LARC-E3)" userId="S::klivesay@ndc.nasa.gov::ec7b9486-b2a5-4c9b-8220-77a115ac1dce" providerId="AD" clId="Web-{692AE161-BE30-909B-D566-19E7AED16C22}" dt="2024-07-24T23:55:07.731" v="46" actId="20577"/>
        <pc:sldMkLst>
          <pc:docMk/>
          <pc:sldMk cId="4053677407" sldId="292"/>
        </pc:sldMkLst>
        <pc:spChg chg="mod">
          <ac:chgData name="Allsbrook, Karen N. (LARC-E3)" userId="S::klivesay@ndc.nasa.gov::ec7b9486-b2a5-4c9b-8220-77a115ac1dce" providerId="AD" clId="Web-{692AE161-BE30-909B-D566-19E7AED16C22}" dt="2024-07-24T23:55:07.731" v="46" actId="20577"/>
          <ac:spMkLst>
            <pc:docMk/>
            <pc:sldMk cId="4053677407" sldId="292"/>
            <ac:spMk id="7" creationId="{C62B36B0-8F51-A42E-C578-1DC46FA87F10}"/>
          </ac:spMkLst>
        </pc:spChg>
        <pc:spChg chg="mod">
          <ac:chgData name="Allsbrook, Karen N. (LARC-E3)" userId="S::klivesay@ndc.nasa.gov::ec7b9486-b2a5-4c9b-8220-77a115ac1dce" providerId="AD" clId="Web-{692AE161-BE30-909B-D566-19E7AED16C22}" dt="2024-07-24T23:55:00.466" v="33" actId="20577"/>
          <ac:spMkLst>
            <pc:docMk/>
            <pc:sldMk cId="4053677407" sldId="292"/>
            <ac:spMk id="16" creationId="{BD9C0EBC-AAE2-D063-B0FF-6B9EE3BE1ACF}"/>
          </ac:spMkLst>
        </pc:spChg>
        <pc:spChg chg="mod">
          <ac:chgData name="Allsbrook, Karen N. (LARC-E3)" userId="S::klivesay@ndc.nasa.gov::ec7b9486-b2a5-4c9b-8220-77a115ac1dce" providerId="AD" clId="Web-{692AE161-BE30-909B-D566-19E7AED16C22}" dt="2024-07-24T23:54:44.935" v="30" actId="1076"/>
          <ac:spMkLst>
            <pc:docMk/>
            <pc:sldMk cId="4053677407" sldId="292"/>
            <ac:spMk id="27" creationId="{282A013A-A1F8-6A36-ED93-1D255EEAF1A0}"/>
          </ac:spMkLst>
        </pc:spChg>
        <pc:spChg chg="mod">
          <ac:chgData name="Allsbrook, Karen N. (LARC-E3)" userId="S::klivesay@ndc.nasa.gov::ec7b9486-b2a5-4c9b-8220-77a115ac1dce" providerId="AD" clId="Web-{692AE161-BE30-909B-D566-19E7AED16C22}" dt="2024-07-24T23:54:32.185" v="28" actId="1076"/>
          <ac:spMkLst>
            <pc:docMk/>
            <pc:sldMk cId="4053677407" sldId="292"/>
            <ac:spMk id="35" creationId="{021C6DD5-3777-8381-E97F-5B9570D3304E}"/>
          </ac:spMkLst>
        </pc:spChg>
        <pc:spChg chg="mod">
          <ac:chgData name="Allsbrook, Karen N. (LARC-E3)" userId="S::klivesay@ndc.nasa.gov::ec7b9486-b2a5-4c9b-8220-77a115ac1dce" providerId="AD" clId="Web-{692AE161-BE30-909B-D566-19E7AED16C22}" dt="2024-07-24T23:54:35.185" v="29" actId="1076"/>
          <ac:spMkLst>
            <pc:docMk/>
            <pc:sldMk cId="4053677407" sldId="292"/>
            <ac:spMk id="38" creationId="{82BD8648-88E7-58A7-A290-83E7C7BA1355}"/>
          </ac:spMkLst>
        </pc:spChg>
        <pc:spChg chg="mod">
          <ac:chgData name="Allsbrook, Karen N. (LARC-E3)" userId="S::klivesay@ndc.nasa.gov::ec7b9486-b2a5-4c9b-8220-77a115ac1dce" providerId="AD" clId="Web-{692AE161-BE30-909B-D566-19E7AED16C22}" dt="2024-07-24T23:54:55.950" v="32" actId="20577"/>
          <ac:spMkLst>
            <pc:docMk/>
            <pc:sldMk cId="4053677407" sldId="292"/>
            <ac:spMk id="84" creationId="{092E8C42-0D98-2D31-E177-A26212090448}"/>
          </ac:spMkLst>
        </pc:spChg>
      </pc:sldChg>
      <pc:sldChg chg="modSp">
        <pc:chgData name="Allsbrook, Karen N. (LARC-E3)" userId="S::klivesay@ndc.nasa.gov::ec7b9486-b2a5-4c9b-8220-77a115ac1dce" providerId="AD" clId="Web-{692AE161-BE30-909B-D566-19E7AED16C22}" dt="2024-07-24T23:57:56.173" v="86" actId="20577"/>
        <pc:sldMkLst>
          <pc:docMk/>
          <pc:sldMk cId="2038017285" sldId="294"/>
        </pc:sldMkLst>
        <pc:spChg chg="mod">
          <ac:chgData name="Allsbrook, Karen N. (LARC-E3)" userId="S::klivesay@ndc.nasa.gov::ec7b9486-b2a5-4c9b-8220-77a115ac1dce" providerId="AD" clId="Web-{692AE161-BE30-909B-D566-19E7AED16C22}" dt="2024-07-24T23:57:53.626" v="85" actId="20577"/>
          <ac:spMkLst>
            <pc:docMk/>
            <pc:sldMk cId="2038017285" sldId="294"/>
            <ac:spMk id="65" creationId="{27A09229-059E-7873-4357-5E15110EF281}"/>
          </ac:spMkLst>
        </pc:spChg>
        <pc:spChg chg="mod">
          <ac:chgData name="Allsbrook, Karen N. (LARC-E3)" userId="S::klivesay@ndc.nasa.gov::ec7b9486-b2a5-4c9b-8220-77a115ac1dce" providerId="AD" clId="Web-{692AE161-BE30-909B-D566-19E7AED16C22}" dt="2024-07-24T23:57:56.173" v="86" actId="20577"/>
          <ac:spMkLst>
            <pc:docMk/>
            <pc:sldMk cId="2038017285" sldId="294"/>
            <ac:spMk id="66" creationId="{42540C4C-0D1A-539C-A3C2-5791B99A9ADC}"/>
          </ac:spMkLst>
        </pc:spChg>
      </pc:sldChg>
      <pc:sldChg chg="modSp">
        <pc:chgData name="Allsbrook, Karen N. (LARC-E3)" userId="S::klivesay@ndc.nasa.gov::ec7b9486-b2a5-4c9b-8220-77a115ac1dce" providerId="AD" clId="Web-{692AE161-BE30-909B-D566-19E7AED16C22}" dt="2024-07-24T23:56:06.956" v="52" actId="20577"/>
        <pc:sldMkLst>
          <pc:docMk/>
          <pc:sldMk cId="3160024179" sldId="295"/>
        </pc:sldMkLst>
        <pc:spChg chg="mod">
          <ac:chgData name="Allsbrook, Karen N. (LARC-E3)" userId="S::klivesay@ndc.nasa.gov::ec7b9486-b2a5-4c9b-8220-77a115ac1dce" providerId="AD" clId="Web-{692AE161-BE30-909B-D566-19E7AED16C22}" dt="2024-07-24T23:56:06.956" v="52" actId="20577"/>
          <ac:spMkLst>
            <pc:docMk/>
            <pc:sldMk cId="3160024179" sldId="295"/>
            <ac:spMk id="63" creationId="{60CE36BF-5DB4-3985-A3DF-1D35B46101C8}"/>
          </ac:spMkLst>
        </pc:spChg>
      </pc:sldChg>
      <pc:sldChg chg="modSp">
        <pc:chgData name="Allsbrook, Karen N. (LARC-E3)" userId="S::klivesay@ndc.nasa.gov::ec7b9486-b2a5-4c9b-8220-77a115ac1dce" providerId="AD" clId="Web-{692AE161-BE30-909B-D566-19E7AED16C22}" dt="2024-07-25T00:02:47.747" v="106" actId="20577"/>
        <pc:sldMkLst>
          <pc:docMk/>
          <pc:sldMk cId="2218401564" sldId="300"/>
        </pc:sldMkLst>
        <pc:spChg chg="mod">
          <ac:chgData name="Allsbrook, Karen N. (LARC-E3)" userId="S::klivesay@ndc.nasa.gov::ec7b9486-b2a5-4c9b-8220-77a115ac1dce" providerId="AD" clId="Web-{692AE161-BE30-909B-D566-19E7AED16C22}" dt="2024-07-25T00:02:47.747" v="106" actId="20577"/>
          <ac:spMkLst>
            <pc:docMk/>
            <pc:sldMk cId="2218401564" sldId="300"/>
            <ac:spMk id="2" creationId="{FA422D33-F4A4-9B6A-F1F8-3BAB9E382FD4}"/>
          </ac:spMkLst>
        </pc:spChg>
        <pc:spChg chg="mod">
          <ac:chgData name="Allsbrook, Karen N. (LARC-E3)" userId="S::klivesay@ndc.nasa.gov::ec7b9486-b2a5-4c9b-8220-77a115ac1dce" providerId="AD" clId="Web-{692AE161-BE30-909B-D566-19E7AED16C22}" dt="2024-07-24T23:58:41.203" v="96" actId="20577"/>
          <ac:spMkLst>
            <pc:docMk/>
            <pc:sldMk cId="2218401564" sldId="300"/>
            <ac:spMk id="29" creationId="{ECE7E0FE-DC78-9482-030F-C34E459001A7}"/>
          </ac:spMkLst>
        </pc:spChg>
      </pc:sldChg>
      <pc:sldChg chg="modSp">
        <pc:chgData name="Allsbrook, Karen N. (LARC-E3)" userId="S::klivesay@ndc.nasa.gov::ec7b9486-b2a5-4c9b-8220-77a115ac1dce" providerId="AD" clId="Web-{692AE161-BE30-909B-D566-19E7AED16C22}" dt="2024-07-24T23:56:00.534" v="49" actId="20577"/>
        <pc:sldMkLst>
          <pc:docMk/>
          <pc:sldMk cId="353225672" sldId="303"/>
        </pc:sldMkLst>
        <pc:spChg chg="mod">
          <ac:chgData name="Allsbrook, Karen N. (LARC-E3)" userId="S::klivesay@ndc.nasa.gov::ec7b9486-b2a5-4c9b-8220-77a115ac1dce" providerId="AD" clId="Web-{692AE161-BE30-909B-D566-19E7AED16C22}" dt="2024-07-24T23:56:00.534" v="49" actId="20577"/>
          <ac:spMkLst>
            <pc:docMk/>
            <pc:sldMk cId="353225672" sldId="303"/>
            <ac:spMk id="71" creationId="{0EE557B3-F3F6-9764-9AF3-5F99D55BE874}"/>
          </ac:spMkLst>
        </pc:spChg>
      </pc:sldChg>
      <pc:sldChg chg="modSp">
        <pc:chgData name="Allsbrook, Karen N. (LARC-E3)" userId="S::klivesay@ndc.nasa.gov::ec7b9486-b2a5-4c9b-8220-77a115ac1dce" providerId="AD" clId="Web-{692AE161-BE30-909B-D566-19E7AED16C22}" dt="2024-07-24T23:58:19.875" v="92" actId="20577"/>
        <pc:sldMkLst>
          <pc:docMk/>
          <pc:sldMk cId="2792069442" sldId="305"/>
        </pc:sldMkLst>
        <pc:spChg chg="mod">
          <ac:chgData name="Allsbrook, Karen N. (LARC-E3)" userId="S::klivesay@ndc.nasa.gov::ec7b9486-b2a5-4c9b-8220-77a115ac1dce" providerId="AD" clId="Web-{692AE161-BE30-909B-D566-19E7AED16C22}" dt="2024-07-24T23:58:19.875" v="92" actId="20577"/>
          <ac:spMkLst>
            <pc:docMk/>
            <pc:sldMk cId="2792069442" sldId="305"/>
            <ac:spMk id="8" creationId="{A6845D75-8CF9-37C8-3846-498631B50684}"/>
          </ac:spMkLst>
        </pc:spChg>
        <pc:spChg chg="mod">
          <ac:chgData name="Allsbrook, Karen N. (LARC-E3)" userId="S::klivesay@ndc.nasa.gov::ec7b9486-b2a5-4c9b-8220-77a115ac1dce" providerId="AD" clId="Web-{692AE161-BE30-909B-D566-19E7AED16C22}" dt="2024-07-24T23:58:14.407" v="89" actId="20577"/>
          <ac:spMkLst>
            <pc:docMk/>
            <pc:sldMk cId="2792069442" sldId="305"/>
            <ac:spMk id="9" creationId="{F8618084-441F-CA69-5D1B-E184BFF16978}"/>
          </ac:spMkLst>
        </pc:spChg>
      </pc:sldChg>
      <pc:sldChg chg="modSp">
        <pc:chgData name="Allsbrook, Karen N. (LARC-E3)" userId="S::klivesay@ndc.nasa.gov::ec7b9486-b2a5-4c9b-8220-77a115ac1dce" providerId="AD" clId="Web-{692AE161-BE30-909B-D566-19E7AED16C22}" dt="2024-07-24T23:59:28.250" v="99" actId="20577"/>
        <pc:sldMkLst>
          <pc:docMk/>
          <pc:sldMk cId="404519697" sldId="307"/>
        </pc:sldMkLst>
        <pc:spChg chg="mod">
          <ac:chgData name="Allsbrook, Karen N. (LARC-E3)" userId="S::klivesay@ndc.nasa.gov::ec7b9486-b2a5-4c9b-8220-77a115ac1dce" providerId="AD" clId="Web-{692AE161-BE30-909B-D566-19E7AED16C22}" dt="2024-07-24T23:59:28.250" v="99" actId="20577"/>
          <ac:spMkLst>
            <pc:docMk/>
            <pc:sldMk cId="404519697" sldId="307"/>
            <ac:spMk id="9" creationId="{53703D3D-A59F-2643-118B-4CE1FFF57BD1}"/>
          </ac:spMkLst>
        </pc:spChg>
      </pc:sldChg>
    </pc:docChg>
  </pc:docChgLst>
  <pc:docChgLst>
    <pc:chgData clId="Web-{7DD63C6A-05A7-9AC1-6775-A46458FA91BB}"/>
    <pc:docChg chg="modSld">
      <pc:chgData name="" userId="" providerId="" clId="Web-{7DD63C6A-05A7-9AC1-6775-A46458FA91BB}" dt="2024-07-08T22:01:07.356" v="4" actId="1076"/>
      <pc:docMkLst>
        <pc:docMk/>
      </pc:docMkLst>
      <pc:sldChg chg="modSp">
        <pc:chgData name="" userId="" providerId="" clId="Web-{7DD63C6A-05A7-9AC1-6775-A46458FA91BB}" dt="2024-07-08T22:01:07.356" v="4" actId="1076"/>
        <pc:sldMkLst>
          <pc:docMk/>
          <pc:sldMk cId="2217682018" sldId="291"/>
        </pc:sldMkLst>
        <pc:picChg chg="mod">
          <ac:chgData name="" userId="" providerId="" clId="Web-{7DD63C6A-05A7-9AC1-6775-A46458FA91BB}" dt="2024-07-08T22:01:07.356" v="4" actId="1076"/>
          <ac:picMkLst>
            <pc:docMk/>
            <pc:sldMk cId="2217682018" sldId="291"/>
            <ac:picMk id="19" creationId="{45926BB5-892E-7CA3-8E5B-1D0DA39D55AE}"/>
          </ac:picMkLst>
        </pc:picChg>
      </pc:sldChg>
    </pc:docChg>
  </pc:docChgLst>
  <pc:docChgLst>
    <pc:chgData name="Gabi B. Davidson-Gomez" userId="S::gabriela.b.davidson-gomez@ama-inc.com::ef68afa0-bb8d-4f26-b1ac-ac3b361d606a" providerId="AD" clId="Web-{24D1AFE0-668F-C201-662B-74B46EC7A6CB}"/>
    <pc:docChg chg="modSld">
      <pc:chgData name="Gabi B. Davidson-Gomez" userId="S::gabriela.b.davidson-gomez@ama-inc.com::ef68afa0-bb8d-4f26-b1ac-ac3b361d606a" providerId="AD" clId="Web-{24D1AFE0-668F-C201-662B-74B46EC7A6CB}" dt="2024-07-11T23:34:45.240" v="1337"/>
      <pc:docMkLst>
        <pc:docMk/>
      </pc:docMkLst>
      <pc:sldChg chg="addSp delSp modSp modNotes">
        <pc:chgData name="Gabi B. Davidson-Gomez" userId="S::gabriela.b.davidson-gomez@ama-inc.com::ef68afa0-bb8d-4f26-b1ac-ac3b361d606a" providerId="AD" clId="Web-{24D1AFE0-668F-C201-662B-74B46EC7A6CB}" dt="2024-07-11T23:34:45.240" v="1337"/>
        <pc:sldMkLst>
          <pc:docMk/>
          <pc:sldMk cId="2038017285" sldId="294"/>
        </pc:sldMkLst>
        <pc:spChg chg="add del">
          <ac:chgData name="Gabi B. Davidson-Gomez" userId="S::gabriela.b.davidson-gomez@ama-inc.com::ef68afa0-bb8d-4f26-b1ac-ac3b361d606a" providerId="AD" clId="Web-{24D1AFE0-668F-C201-662B-74B46EC7A6CB}" dt="2024-07-11T20:37:12.264" v="1"/>
          <ac:spMkLst>
            <pc:docMk/>
            <pc:sldMk cId="2038017285" sldId="294"/>
            <ac:spMk id="8" creationId="{8FA8F9DE-2C13-08DD-D326-B12068DAEA89}"/>
          </ac:spMkLst>
        </pc:spChg>
        <pc:spChg chg="mod">
          <ac:chgData name="Gabi B. Davidson-Gomez" userId="S::gabriela.b.davidson-gomez@ama-inc.com::ef68afa0-bb8d-4f26-b1ac-ac3b361d606a" providerId="AD" clId="Web-{24D1AFE0-668F-C201-662B-74B46EC7A6CB}" dt="2024-07-11T23:24:41.454" v="357" actId="20577"/>
          <ac:spMkLst>
            <pc:docMk/>
            <pc:sldMk cId="2038017285" sldId="294"/>
            <ac:spMk id="14" creationId="{533FEEBC-2471-3217-6B72-BFE30DC690F2}"/>
          </ac:spMkLst>
        </pc:spChg>
        <pc:spChg chg="mod">
          <ac:chgData name="Gabi B. Davidson-Gomez" userId="S::gabriela.b.davidson-gomez@ama-inc.com::ef68afa0-bb8d-4f26-b1ac-ac3b361d606a" providerId="AD" clId="Web-{24D1AFE0-668F-C201-662B-74B46EC7A6CB}" dt="2024-07-11T23:24:51.438" v="367" actId="20577"/>
          <ac:spMkLst>
            <pc:docMk/>
            <pc:sldMk cId="2038017285" sldId="294"/>
            <ac:spMk id="26" creationId="{32BE8D28-C038-591E-F7F3-7B0A0A223E40}"/>
          </ac:spMkLst>
        </pc:spChg>
      </pc:sldChg>
      <pc:sldChg chg="delCm">
        <pc:chgData name="Gabi B. Davidson-Gomez" userId="S::gabriela.b.davidson-gomez@ama-inc.com::ef68afa0-bb8d-4f26-b1ac-ac3b361d606a" providerId="AD" clId="Web-{24D1AFE0-668F-C201-662B-74B46EC7A6CB}" dt="2024-07-11T23:13:12.383" v="4"/>
        <pc:sldMkLst>
          <pc:docMk/>
          <pc:sldMk cId="3160024179" sldId="295"/>
        </pc:sldMkLst>
      </pc:sldChg>
      <pc:sldChg chg="delCm">
        <pc:chgData name="Gabi B. Davidson-Gomez" userId="S::gabriela.b.davidson-gomez@ama-inc.com::ef68afa0-bb8d-4f26-b1ac-ac3b361d606a" providerId="AD" clId="Web-{24D1AFE0-668F-C201-662B-74B46EC7A6CB}" dt="2024-07-11T23:12:51.194" v="2"/>
        <pc:sldMkLst>
          <pc:docMk/>
          <pc:sldMk cId="364769303" sldId="299"/>
        </pc:sldMkLst>
      </pc:sldChg>
      <pc:sldChg chg="delCm">
        <pc:chgData name="Gabi B. Davidson-Gomez" userId="S::gabriela.b.davidson-gomez@ama-inc.com::ef68afa0-bb8d-4f26-b1ac-ac3b361d606a" providerId="AD" clId="Web-{24D1AFE0-668F-C201-662B-74B46EC7A6CB}" dt="2024-07-11T23:12:57.257" v="3"/>
        <pc:sldMkLst>
          <pc:docMk/>
          <pc:sldMk cId="2218401564" sldId="300"/>
        </pc:sldMkLst>
      </pc:sldChg>
    </pc:docChg>
  </pc:docChgLst>
  <pc:docChgLst>
    <pc:chgData name="Gabi B. Davidson-Gomez" userId="S::gabriela.b.davidson-gomez@ama-inc.com::ef68afa0-bb8d-4f26-b1ac-ac3b361d606a" providerId="AD" clId="Web-{BA892D93-04F8-4B26-D3D7-68C03F41D5B0}"/>
    <pc:docChg chg="delSld modSld">
      <pc:chgData name="Gabi B. Davidson-Gomez" userId="S::gabriela.b.davidson-gomez@ama-inc.com::ef68afa0-bb8d-4f26-b1ac-ac3b361d606a" providerId="AD" clId="Web-{BA892D93-04F8-4B26-D3D7-68C03F41D5B0}" dt="2024-07-09T00:27:30.456" v="587" actId="1076"/>
      <pc:docMkLst>
        <pc:docMk/>
      </pc:docMkLst>
      <pc:sldChg chg="del">
        <pc:chgData name="Gabi B. Davidson-Gomez" userId="S::gabriela.b.davidson-gomez@ama-inc.com::ef68afa0-bb8d-4f26-b1ac-ac3b361d606a" providerId="AD" clId="Web-{BA892D93-04F8-4B26-D3D7-68C03F41D5B0}" dt="2024-07-09T00:20:00.333" v="302"/>
        <pc:sldMkLst>
          <pc:docMk/>
          <pc:sldMk cId="1827095719" sldId="280"/>
        </pc:sldMkLst>
      </pc:sldChg>
      <pc:sldChg chg="addSp delSp modSp">
        <pc:chgData name="Gabi B. Davidson-Gomez" userId="S::gabriela.b.davidson-gomez@ama-inc.com::ef68afa0-bb8d-4f26-b1ac-ac3b361d606a" providerId="AD" clId="Web-{BA892D93-04F8-4B26-D3D7-68C03F41D5B0}" dt="2024-07-09T00:27:30.456" v="587" actId="1076"/>
        <pc:sldMkLst>
          <pc:docMk/>
          <pc:sldMk cId="2217682018" sldId="291"/>
        </pc:sldMkLst>
        <pc:spChg chg="add del">
          <ac:chgData name="Gabi B. Davidson-Gomez" userId="S::gabriela.b.davidson-gomez@ama-inc.com::ef68afa0-bb8d-4f26-b1ac-ac3b361d606a" providerId="AD" clId="Web-{BA892D93-04F8-4B26-D3D7-68C03F41D5B0}" dt="2024-07-08T22:23:29.143" v="1"/>
          <ac:spMkLst>
            <pc:docMk/>
            <pc:sldMk cId="2217682018" sldId="291"/>
            <ac:spMk id="3" creationId="{4CB97894-FBD4-C90D-07A6-25C94BF29B86}"/>
          </ac:spMkLst>
        </pc:spChg>
        <pc:spChg chg="add del">
          <ac:chgData name="Gabi B. Davidson-Gomez" userId="S::gabriela.b.davidson-gomez@ama-inc.com::ef68afa0-bb8d-4f26-b1ac-ac3b361d606a" providerId="AD" clId="Web-{BA892D93-04F8-4B26-D3D7-68C03F41D5B0}" dt="2024-07-08T23:50:44.449" v="3"/>
          <ac:spMkLst>
            <pc:docMk/>
            <pc:sldMk cId="2217682018" sldId="291"/>
            <ac:spMk id="3" creationId="{988898A3-FB9C-F139-CA1E-49A5D5B052DA}"/>
          </ac:spMkLst>
        </pc:spChg>
        <pc:spChg chg="add mod">
          <ac:chgData name="Gabi B. Davidson-Gomez" userId="S::gabriela.b.davidson-gomez@ama-inc.com::ef68afa0-bb8d-4f26-b1ac-ac3b361d606a" providerId="AD" clId="Web-{BA892D93-04F8-4B26-D3D7-68C03F41D5B0}" dt="2024-07-08T23:53:15.642" v="78" actId="20577"/>
          <ac:spMkLst>
            <pc:docMk/>
            <pc:sldMk cId="2217682018" sldId="291"/>
            <ac:spMk id="4" creationId="{1C407AF3-69FB-D01D-91F3-BD1C68663CAD}"/>
          </ac:spMkLst>
        </pc:spChg>
        <pc:spChg chg="add mod">
          <ac:chgData name="Gabi B. Davidson-Gomez" userId="S::gabriela.b.davidson-gomez@ama-inc.com::ef68afa0-bb8d-4f26-b1ac-ac3b361d606a" providerId="AD" clId="Web-{BA892D93-04F8-4B26-D3D7-68C03F41D5B0}" dt="2024-07-09T00:07:12.090" v="198" actId="1076"/>
          <ac:spMkLst>
            <pc:docMk/>
            <pc:sldMk cId="2217682018" sldId="291"/>
            <ac:spMk id="19" creationId="{EDA16C89-B39D-702F-7EE4-9DD0B8B357FF}"/>
          </ac:spMkLst>
        </pc:spChg>
        <pc:spChg chg="add mod">
          <ac:chgData name="Gabi B. Davidson-Gomez" userId="S::gabriela.b.davidson-gomez@ama-inc.com::ef68afa0-bb8d-4f26-b1ac-ac3b361d606a" providerId="AD" clId="Web-{BA892D93-04F8-4B26-D3D7-68C03F41D5B0}" dt="2024-07-09T00:06:10.822" v="187" actId="1076"/>
          <ac:spMkLst>
            <pc:docMk/>
            <pc:sldMk cId="2217682018" sldId="291"/>
            <ac:spMk id="20" creationId="{01444644-C0C9-486A-FA43-4FC2B5DA30DA}"/>
          </ac:spMkLst>
        </pc:spChg>
        <pc:spChg chg="add mod">
          <ac:chgData name="Gabi B. Davidson-Gomez" userId="S::gabriela.b.davidson-gomez@ama-inc.com::ef68afa0-bb8d-4f26-b1ac-ac3b361d606a" providerId="AD" clId="Web-{BA892D93-04F8-4B26-D3D7-68C03F41D5B0}" dt="2024-07-08T23:56:04.897" v="112" actId="1076"/>
          <ac:spMkLst>
            <pc:docMk/>
            <pc:sldMk cId="2217682018" sldId="291"/>
            <ac:spMk id="23" creationId="{9D3FC894-A14E-AA37-1233-DE771D10EA75}"/>
          </ac:spMkLst>
        </pc:spChg>
        <pc:spChg chg="add mod">
          <ac:chgData name="Gabi B. Davidson-Gomez" userId="S::gabriela.b.davidson-gomez@ama-inc.com::ef68afa0-bb8d-4f26-b1ac-ac3b361d606a" providerId="AD" clId="Web-{BA892D93-04F8-4B26-D3D7-68C03F41D5B0}" dt="2024-07-08T23:54:12.847" v="87" actId="20577"/>
          <ac:spMkLst>
            <pc:docMk/>
            <pc:sldMk cId="2217682018" sldId="291"/>
            <ac:spMk id="25" creationId="{DF2D3B5D-E2D2-3DF3-C06A-DE90ED816948}"/>
          </ac:spMkLst>
        </pc:spChg>
        <pc:spChg chg="add mod">
          <ac:chgData name="Gabi B. Davidson-Gomez" userId="S::gabriela.b.davidson-gomez@ama-inc.com::ef68afa0-bb8d-4f26-b1ac-ac3b361d606a" providerId="AD" clId="Web-{BA892D93-04F8-4B26-D3D7-68C03F41D5B0}" dt="2024-07-08T23:55:57.319" v="111" actId="1076"/>
          <ac:spMkLst>
            <pc:docMk/>
            <pc:sldMk cId="2217682018" sldId="291"/>
            <ac:spMk id="26" creationId="{4D872968-6E3B-CA50-612D-27A77A6BDF96}"/>
          </ac:spMkLst>
        </pc:spChg>
        <pc:spChg chg="add mod">
          <ac:chgData name="Gabi B. Davidson-Gomez" userId="S::gabriela.b.davidson-gomez@ama-inc.com::ef68afa0-bb8d-4f26-b1ac-ac3b361d606a" providerId="AD" clId="Web-{BA892D93-04F8-4B26-D3D7-68C03F41D5B0}" dt="2024-07-09T00:06:50.402" v="194" actId="1076"/>
          <ac:spMkLst>
            <pc:docMk/>
            <pc:sldMk cId="2217682018" sldId="291"/>
            <ac:spMk id="27" creationId="{D46FFF5D-8F6E-D65C-7C73-3A7B9376D102}"/>
          </ac:spMkLst>
        </pc:spChg>
        <pc:spChg chg="add mod">
          <ac:chgData name="Gabi B. Davidson-Gomez" userId="S::gabriela.b.davidson-gomez@ama-inc.com::ef68afa0-bb8d-4f26-b1ac-ac3b361d606a" providerId="AD" clId="Web-{BA892D93-04F8-4B26-D3D7-68C03F41D5B0}" dt="2024-07-08T23:56:30.851" v="114" actId="1076"/>
          <ac:spMkLst>
            <pc:docMk/>
            <pc:sldMk cId="2217682018" sldId="291"/>
            <ac:spMk id="28" creationId="{ECAABC6E-FE5B-C708-3991-E09F2D740BEC}"/>
          </ac:spMkLst>
        </pc:spChg>
        <pc:spChg chg="add del mod">
          <ac:chgData name="Gabi B. Davidson-Gomez" userId="S::gabriela.b.davidson-gomez@ama-inc.com::ef68afa0-bb8d-4f26-b1ac-ac3b361d606a" providerId="AD" clId="Web-{BA892D93-04F8-4B26-D3D7-68C03F41D5B0}" dt="2024-07-09T00:11:07.738" v="227"/>
          <ac:spMkLst>
            <pc:docMk/>
            <pc:sldMk cId="2217682018" sldId="291"/>
            <ac:spMk id="40" creationId="{0A9128DE-85CF-720E-E321-A0EF2760D1AE}"/>
          </ac:spMkLst>
        </pc:spChg>
        <pc:spChg chg="add mod">
          <ac:chgData name="Gabi B. Davidson-Gomez" userId="S::gabriela.b.davidson-gomez@ama-inc.com::ef68afa0-bb8d-4f26-b1ac-ac3b361d606a" providerId="AD" clId="Web-{BA892D93-04F8-4B26-D3D7-68C03F41D5B0}" dt="2024-07-09T00:25:21.640" v="558" actId="1076"/>
          <ac:spMkLst>
            <pc:docMk/>
            <pc:sldMk cId="2217682018" sldId="291"/>
            <ac:spMk id="43" creationId="{021FF823-9871-E485-85B0-A17761FB3640}"/>
          </ac:spMkLst>
        </pc:spChg>
        <pc:spChg chg="add mod">
          <ac:chgData name="Gabi B. Davidson-Gomez" userId="S::gabriela.b.davidson-gomez@ama-inc.com::ef68afa0-bb8d-4f26-b1ac-ac3b361d606a" providerId="AD" clId="Web-{BA892D93-04F8-4B26-D3D7-68C03F41D5B0}" dt="2024-07-09T00:26:07.813" v="576" actId="1076"/>
          <ac:spMkLst>
            <pc:docMk/>
            <pc:sldMk cId="2217682018" sldId="291"/>
            <ac:spMk id="44" creationId="{EFC56186-D2D3-F94F-C4E6-91FC39159F76}"/>
          </ac:spMkLst>
        </pc:spChg>
        <pc:picChg chg="mod">
          <ac:chgData name="Gabi B. Davidson-Gomez" userId="S::gabriela.b.davidson-gomez@ama-inc.com::ef68afa0-bb8d-4f26-b1ac-ac3b361d606a" providerId="AD" clId="Web-{BA892D93-04F8-4B26-D3D7-68C03F41D5B0}" dt="2024-07-09T00:18:41.252" v="296" actId="1076"/>
          <ac:picMkLst>
            <pc:docMk/>
            <pc:sldMk cId="2217682018" sldId="291"/>
            <ac:picMk id="8" creationId="{0658AB90-0C31-954E-33BB-3FA2A9F4764A}"/>
          </ac:picMkLst>
        </pc:picChg>
        <pc:picChg chg="mod">
          <ac:chgData name="Gabi B. Davidson-Gomez" userId="S::gabriela.b.davidson-gomez@ama-inc.com::ef68afa0-bb8d-4f26-b1ac-ac3b361d606a" providerId="AD" clId="Web-{BA892D93-04F8-4B26-D3D7-68C03F41D5B0}" dt="2024-07-09T00:06:18.119" v="189" actId="1076"/>
          <ac:picMkLst>
            <pc:docMk/>
            <pc:sldMk cId="2217682018" sldId="291"/>
            <ac:picMk id="9" creationId="{D600F35C-517D-A20B-C0BE-6A041A43FD5E}"/>
          </ac:picMkLst>
        </pc:picChg>
        <pc:picChg chg="mod">
          <ac:chgData name="Gabi B. Davidson-Gomez" userId="S::gabriela.b.davidson-gomez@ama-inc.com::ef68afa0-bb8d-4f26-b1ac-ac3b361d606a" providerId="AD" clId="Web-{BA892D93-04F8-4B26-D3D7-68C03F41D5B0}" dt="2024-07-09T00:06:35.604" v="191" actId="1076"/>
          <ac:picMkLst>
            <pc:docMk/>
            <pc:sldMk cId="2217682018" sldId="291"/>
            <ac:picMk id="18" creationId="{E4DF6A36-A631-D7B4-3EDD-9BEFA1EF8913}"/>
          </ac:picMkLst>
        </pc:picChg>
        <pc:picChg chg="mod">
          <ac:chgData name="Gabi B. Davidson-Gomez" userId="S::gabriela.b.davidson-gomez@ama-inc.com::ef68afa0-bb8d-4f26-b1ac-ac3b361d606a" providerId="AD" clId="Web-{BA892D93-04F8-4B26-D3D7-68C03F41D5B0}" dt="2024-07-09T00:06:44.480" v="193" actId="1076"/>
          <ac:picMkLst>
            <pc:docMk/>
            <pc:sldMk cId="2217682018" sldId="291"/>
            <ac:picMk id="21" creationId="{19E00945-66A7-7221-2F9A-5B9383C0143C}"/>
          </ac:picMkLst>
        </pc:picChg>
        <pc:picChg chg="mod">
          <ac:chgData name="Gabi B. Davidson-Gomez" userId="S::gabriela.b.davidson-gomez@ama-inc.com::ef68afa0-bb8d-4f26-b1ac-ac3b361d606a" providerId="AD" clId="Web-{BA892D93-04F8-4B26-D3D7-68C03F41D5B0}" dt="2024-07-09T00:06:38.979" v="192" actId="1076"/>
          <ac:picMkLst>
            <pc:docMk/>
            <pc:sldMk cId="2217682018" sldId="291"/>
            <ac:picMk id="22" creationId="{0E4FB073-A6D4-5FAD-2597-D216E9C58D1E}"/>
          </ac:picMkLst>
        </pc:picChg>
        <pc:picChg chg="mod modCrop">
          <ac:chgData name="Gabi B. Davidson-Gomez" userId="S::gabriela.b.davidson-gomez@ama-inc.com::ef68afa0-bb8d-4f26-b1ac-ac3b361d606a" providerId="AD" clId="Web-{BA892D93-04F8-4B26-D3D7-68C03F41D5B0}" dt="2024-07-09T00:27:30.456" v="587" actId="1076"/>
          <ac:picMkLst>
            <pc:docMk/>
            <pc:sldMk cId="2217682018" sldId="291"/>
            <ac:picMk id="24" creationId="{D4F4081E-E09C-3AC9-9B3A-392D8413F056}"/>
          </ac:picMkLst>
        </pc:picChg>
        <pc:picChg chg="add mod ord">
          <ac:chgData name="Gabi B. Davidson-Gomez" userId="S::gabriela.b.davidson-gomez@ama-inc.com::ef68afa0-bb8d-4f26-b1ac-ac3b361d606a" providerId="AD" clId="Web-{BA892D93-04F8-4B26-D3D7-68C03F41D5B0}" dt="2024-07-09T00:17:20.093" v="289"/>
          <ac:picMkLst>
            <pc:docMk/>
            <pc:sldMk cId="2217682018" sldId="291"/>
            <ac:picMk id="42" creationId="{39F7949C-FAA5-DF27-5356-B833C388F035}"/>
          </ac:picMkLst>
        </pc:picChg>
        <pc:inkChg chg="add del">
          <ac:chgData name="Gabi B. Davidson-Gomez" userId="S::gabriela.b.davidson-gomez@ama-inc.com::ef68afa0-bb8d-4f26-b1ac-ac3b361d606a" providerId="AD" clId="Web-{BA892D93-04F8-4B26-D3D7-68C03F41D5B0}" dt="2024-07-08T23:59:36.513" v="120"/>
          <ac:inkMkLst>
            <pc:docMk/>
            <pc:sldMk cId="2217682018" sldId="291"/>
            <ac:inkMk id="29" creationId="{11F82303-758F-26C5-DB44-CFB05B9F8165}"/>
          </ac:inkMkLst>
        </pc:inkChg>
        <pc:inkChg chg="add del">
          <ac:chgData name="Gabi B. Davidson-Gomez" userId="S::gabriela.b.davidson-gomez@ama-inc.com::ef68afa0-bb8d-4f26-b1ac-ac3b361d606a" providerId="AD" clId="Web-{BA892D93-04F8-4B26-D3D7-68C03F41D5B0}" dt="2024-07-08T23:59:23.997" v="117"/>
          <ac:inkMkLst>
            <pc:docMk/>
            <pc:sldMk cId="2217682018" sldId="291"/>
            <ac:inkMk id="30" creationId="{C3213E30-B1BB-BA3E-9F56-7D0B5AD976C0}"/>
          </ac:inkMkLst>
        </pc:inkChg>
        <pc:inkChg chg="add del">
          <ac:chgData name="Gabi B. Davidson-Gomez" userId="S::gabriela.b.davidson-gomez@ama-inc.com::ef68afa0-bb8d-4f26-b1ac-ac3b361d606a" providerId="AD" clId="Web-{BA892D93-04F8-4B26-D3D7-68C03F41D5B0}" dt="2024-07-08T23:59:52.935" v="123"/>
          <ac:inkMkLst>
            <pc:docMk/>
            <pc:sldMk cId="2217682018" sldId="291"/>
            <ac:inkMk id="32" creationId="{4045B00D-22C2-C977-46E4-583D872FE14A}"/>
          </ac:inkMkLst>
        </pc:inkChg>
        <pc:cxnChg chg="mod">
          <ac:chgData name="Gabi B. Davidson-Gomez" userId="S::gabriela.b.davidson-gomez@ama-inc.com::ef68afa0-bb8d-4f26-b1ac-ac3b361d606a" providerId="AD" clId="Web-{BA892D93-04F8-4B26-D3D7-68C03F41D5B0}" dt="2024-07-09T00:05:54.103" v="184" actId="1076"/>
          <ac:cxnSpMkLst>
            <pc:docMk/>
            <pc:sldMk cId="2217682018" sldId="291"/>
            <ac:cxnSpMk id="7" creationId="{A5522745-7D03-0918-1B02-5D63C697752C}"/>
          </ac:cxnSpMkLst>
        </pc:cxnChg>
        <pc:cxnChg chg="add del mod">
          <ac:chgData name="Gabi B. Davidson-Gomez" userId="S::gabriela.b.davidson-gomez@ama-inc.com::ef68afa0-bb8d-4f26-b1ac-ac3b361d606a" providerId="AD" clId="Web-{BA892D93-04F8-4B26-D3D7-68C03F41D5B0}" dt="2024-07-09T00:00:42.249" v="132"/>
          <ac:cxnSpMkLst>
            <pc:docMk/>
            <pc:sldMk cId="2217682018" sldId="291"/>
            <ac:cxnSpMk id="31" creationId="{42951965-4BC0-CF42-919F-E8404187B736}"/>
          </ac:cxnSpMkLst>
        </pc:cxnChg>
        <pc:cxnChg chg="add mod">
          <ac:chgData name="Gabi B. Davidson-Gomez" userId="S::gabriela.b.davidson-gomez@ama-inc.com::ef68afa0-bb8d-4f26-b1ac-ac3b361d606a" providerId="AD" clId="Web-{BA892D93-04F8-4B26-D3D7-68C03F41D5B0}" dt="2024-07-09T00:26:54.721" v="581" actId="14100"/>
          <ac:cxnSpMkLst>
            <pc:docMk/>
            <pc:sldMk cId="2217682018" sldId="291"/>
            <ac:cxnSpMk id="33" creationId="{DBA648C5-8454-0A47-F3AF-30FF49B44F79}"/>
          </ac:cxnSpMkLst>
        </pc:cxnChg>
        <pc:cxnChg chg="add mod">
          <ac:chgData name="Gabi B. Davidson-Gomez" userId="S::gabriela.b.davidson-gomez@ama-inc.com::ef68afa0-bb8d-4f26-b1ac-ac3b361d606a" providerId="AD" clId="Web-{BA892D93-04F8-4B26-D3D7-68C03F41D5B0}" dt="2024-07-09T00:27:15.378" v="586" actId="14100"/>
          <ac:cxnSpMkLst>
            <pc:docMk/>
            <pc:sldMk cId="2217682018" sldId="291"/>
            <ac:cxnSpMk id="34" creationId="{3AA9EC63-2A81-A41F-AF73-3D75FF07BBCA}"/>
          </ac:cxnSpMkLst>
        </pc:cxnChg>
        <pc:cxnChg chg="add mod">
          <ac:chgData name="Gabi B. Davidson-Gomez" userId="S::gabriela.b.davidson-gomez@ama-inc.com::ef68afa0-bb8d-4f26-b1ac-ac3b361d606a" providerId="AD" clId="Web-{BA892D93-04F8-4B26-D3D7-68C03F41D5B0}" dt="2024-07-09T00:26:27.642" v="577" actId="14100"/>
          <ac:cxnSpMkLst>
            <pc:docMk/>
            <pc:sldMk cId="2217682018" sldId="291"/>
            <ac:cxnSpMk id="35" creationId="{5A1D7B72-74CE-BFD4-D7AA-CB680EBCBF9B}"/>
          </ac:cxnSpMkLst>
        </pc:cxnChg>
        <pc:cxnChg chg="add mod">
          <ac:chgData name="Gabi B. Davidson-Gomez" userId="S::gabriela.b.davidson-gomez@ama-inc.com::ef68afa0-bb8d-4f26-b1ac-ac3b361d606a" providerId="AD" clId="Web-{BA892D93-04F8-4B26-D3D7-68C03F41D5B0}" dt="2024-07-09T00:18:20.501" v="293" actId="14100"/>
          <ac:cxnSpMkLst>
            <pc:docMk/>
            <pc:sldMk cId="2217682018" sldId="291"/>
            <ac:cxnSpMk id="36" creationId="{2E9512B5-39B0-12E7-F96D-C8EF6DB7D647}"/>
          </ac:cxnSpMkLst>
        </pc:cxnChg>
        <pc:cxnChg chg="add del mod">
          <ac:chgData name="Gabi B. Davidson-Gomez" userId="S::gabriela.b.davidson-gomez@ama-inc.com::ef68afa0-bb8d-4f26-b1ac-ac3b361d606a" providerId="AD" clId="Web-{BA892D93-04F8-4B26-D3D7-68C03F41D5B0}" dt="2024-07-09T00:03:41.146" v="166"/>
          <ac:cxnSpMkLst>
            <pc:docMk/>
            <pc:sldMk cId="2217682018" sldId="291"/>
            <ac:cxnSpMk id="37" creationId="{18AEB7FA-2505-9447-A7C6-EB62DC778308}"/>
          </ac:cxnSpMkLst>
        </pc:cxnChg>
        <pc:cxnChg chg="add mod">
          <ac:chgData name="Gabi B. Davidson-Gomez" userId="S::gabriela.b.davidson-gomez@ama-inc.com::ef68afa0-bb8d-4f26-b1ac-ac3b361d606a" providerId="AD" clId="Web-{BA892D93-04F8-4B26-D3D7-68C03F41D5B0}" dt="2024-07-09T00:13:07.101" v="248" actId="14100"/>
          <ac:cxnSpMkLst>
            <pc:docMk/>
            <pc:sldMk cId="2217682018" sldId="291"/>
            <ac:cxnSpMk id="38" creationId="{D5451CE9-FE84-E4E9-4024-936FB19BC69C}"/>
          </ac:cxnSpMkLst>
        </pc:cxnChg>
        <pc:cxnChg chg="add mod">
          <ac:chgData name="Gabi B. Davidson-Gomez" userId="S::gabriela.b.davidson-gomez@ama-inc.com::ef68afa0-bb8d-4f26-b1ac-ac3b361d606a" providerId="AD" clId="Web-{BA892D93-04F8-4B26-D3D7-68C03F41D5B0}" dt="2024-07-09T00:26:30.767" v="578" actId="14100"/>
          <ac:cxnSpMkLst>
            <pc:docMk/>
            <pc:sldMk cId="2217682018" sldId="291"/>
            <ac:cxnSpMk id="39" creationId="{7CCA85D2-2920-35BC-DB75-62F49990389C}"/>
          </ac:cxnSpMkLst>
        </pc:cxnChg>
        <pc:cxnChg chg="add mod">
          <ac:chgData name="Gabi B. Davidson-Gomez" userId="S::gabriela.b.davidson-gomez@ama-inc.com::ef68afa0-bb8d-4f26-b1ac-ac3b361d606a" providerId="AD" clId="Web-{BA892D93-04F8-4B26-D3D7-68C03F41D5B0}" dt="2024-07-09T00:12:58.366" v="246" actId="1076"/>
          <ac:cxnSpMkLst>
            <pc:docMk/>
            <pc:sldMk cId="2217682018" sldId="291"/>
            <ac:cxnSpMk id="41" creationId="{C3D833EF-D2A9-CF11-D48B-8278B64BA610}"/>
          </ac:cxnSpMkLst>
        </pc:cxnChg>
      </pc:sldChg>
    </pc:docChg>
  </pc:docChgLst>
  <pc:docChgLst>
    <pc:chgData name="Gabi B. Davidson-Gomez" userId="S::gabriela.b.davidson-gomez@ama-inc.com::ef68afa0-bb8d-4f26-b1ac-ac3b361d606a" providerId="AD" clId="Web-{905DD295-FCDB-5FBA-1788-460FFF05B52E}"/>
    <pc:docChg chg="modSld">
      <pc:chgData name="Gabi B. Davidson-Gomez" userId="S::gabriela.b.davidson-gomez@ama-inc.com::ef68afa0-bb8d-4f26-b1ac-ac3b361d606a" providerId="AD" clId="Web-{905DD295-FCDB-5FBA-1788-460FFF05B52E}" dt="2024-07-23T15:11:19.541" v="114"/>
      <pc:docMkLst>
        <pc:docMk/>
      </pc:docMkLst>
      <pc:sldChg chg="modNotes">
        <pc:chgData name="Gabi B. Davidson-Gomez" userId="S::gabriela.b.davidson-gomez@ama-inc.com::ef68afa0-bb8d-4f26-b1ac-ac3b361d606a" providerId="AD" clId="Web-{905DD295-FCDB-5FBA-1788-460FFF05B52E}" dt="2024-07-23T15:11:19.541" v="114"/>
        <pc:sldMkLst>
          <pc:docMk/>
          <pc:sldMk cId="3527031696" sldId="279"/>
        </pc:sldMkLst>
      </pc:sldChg>
      <pc:sldChg chg="modNotes">
        <pc:chgData name="Gabi B. Davidson-Gomez" userId="S::gabriela.b.davidson-gomez@ama-inc.com::ef68afa0-bb8d-4f26-b1ac-ac3b361d606a" providerId="AD" clId="Web-{905DD295-FCDB-5FBA-1788-460FFF05B52E}" dt="2024-07-23T15:08:19.622" v="92"/>
        <pc:sldMkLst>
          <pc:docMk/>
          <pc:sldMk cId="2597335391" sldId="290"/>
        </pc:sldMkLst>
      </pc:sldChg>
      <pc:sldChg chg="modNotes">
        <pc:chgData name="Gabi B. Davidson-Gomez" userId="S::gabriela.b.davidson-gomez@ama-inc.com::ef68afa0-bb8d-4f26-b1ac-ac3b361d606a" providerId="AD" clId="Web-{905DD295-FCDB-5FBA-1788-460FFF05B52E}" dt="2024-07-23T15:10:00.707" v="107"/>
        <pc:sldMkLst>
          <pc:docMk/>
          <pc:sldMk cId="2217682018" sldId="291"/>
        </pc:sldMkLst>
      </pc:sldChg>
      <pc:sldChg chg="modNotes">
        <pc:chgData name="Gabi B. Davidson-Gomez" userId="S::gabriela.b.davidson-gomez@ama-inc.com::ef68afa0-bb8d-4f26-b1ac-ac3b361d606a" providerId="AD" clId="Web-{905DD295-FCDB-5FBA-1788-460FFF05B52E}" dt="2024-07-23T15:08:09.387" v="86"/>
        <pc:sldMkLst>
          <pc:docMk/>
          <pc:sldMk cId="2038017285" sldId="294"/>
        </pc:sldMkLst>
      </pc:sldChg>
      <pc:sldChg chg="modNotes">
        <pc:chgData name="Gabi B. Davidson-Gomez" userId="S::gabriela.b.davidson-gomez@ama-inc.com::ef68afa0-bb8d-4f26-b1ac-ac3b361d606a" providerId="AD" clId="Web-{905DD295-FCDB-5FBA-1788-460FFF05B52E}" dt="2024-07-23T15:07:46.558" v="75"/>
        <pc:sldMkLst>
          <pc:docMk/>
          <pc:sldMk cId="2218401564" sldId="300"/>
        </pc:sldMkLst>
      </pc:sldChg>
      <pc:sldChg chg="modSp modNotes">
        <pc:chgData name="Gabi B. Davidson-Gomez" userId="S::gabriela.b.davidson-gomez@ama-inc.com::ef68afa0-bb8d-4f26-b1ac-ac3b361d606a" providerId="AD" clId="Web-{905DD295-FCDB-5FBA-1788-460FFF05B52E}" dt="2024-07-23T15:08:01.746" v="80"/>
        <pc:sldMkLst>
          <pc:docMk/>
          <pc:sldMk cId="2792069442" sldId="305"/>
        </pc:sldMkLst>
        <pc:spChg chg="mod">
          <ac:chgData name="Gabi B. Davidson-Gomez" userId="S::gabriela.b.davidson-gomez@ama-inc.com::ef68afa0-bb8d-4f26-b1ac-ac3b361d606a" providerId="AD" clId="Web-{905DD295-FCDB-5FBA-1788-460FFF05B52E}" dt="2024-07-22T22:10:54.325" v="67" actId="1076"/>
          <ac:spMkLst>
            <pc:docMk/>
            <pc:sldMk cId="2792069442" sldId="305"/>
            <ac:spMk id="78" creationId="{931730B0-0AAF-B61D-A41E-EA17CCFC2DB2}"/>
          </ac:spMkLst>
        </pc:spChg>
      </pc:sldChg>
    </pc:docChg>
  </pc:docChgLst>
  <pc:docChgLst>
    <pc:chgData name="Lauren Webster" userId="10d628ba-dd10-40cf-b0a6-bdeafcae1e09" providerId="ADAL" clId="{BC213838-CFF5-487A-B11A-F6AC395E0B28}"/>
    <pc:docChg chg="undo custSel modSld">
      <pc:chgData name="Lauren Webster" userId="10d628ba-dd10-40cf-b0a6-bdeafcae1e09" providerId="ADAL" clId="{BC213838-CFF5-487A-B11A-F6AC395E0B28}" dt="2024-07-23T23:33:43.500" v="11" actId="207"/>
      <pc:docMkLst>
        <pc:docMk/>
      </pc:docMkLst>
      <pc:sldChg chg="modSp mod">
        <pc:chgData name="Lauren Webster" userId="10d628ba-dd10-40cf-b0a6-bdeafcae1e09" providerId="ADAL" clId="{BC213838-CFF5-487A-B11A-F6AC395E0B28}" dt="2024-07-23T23:33:28.036" v="10" actId="207"/>
        <pc:sldMkLst>
          <pc:docMk/>
          <pc:sldMk cId="3910399829" sldId="275"/>
        </pc:sldMkLst>
        <pc:spChg chg="mod">
          <ac:chgData name="Lauren Webster" userId="10d628ba-dd10-40cf-b0a6-bdeafcae1e09" providerId="ADAL" clId="{BC213838-CFF5-487A-B11A-F6AC395E0B28}" dt="2024-07-23T23:33:28.036" v="10" actId="207"/>
          <ac:spMkLst>
            <pc:docMk/>
            <pc:sldMk cId="3910399829" sldId="275"/>
            <ac:spMk id="8" creationId="{E19011C3-C5EE-D35D-3069-92A698B050B1}"/>
          </ac:spMkLst>
        </pc:spChg>
      </pc:sldChg>
      <pc:sldChg chg="modSp mod">
        <pc:chgData name="Lauren Webster" userId="10d628ba-dd10-40cf-b0a6-bdeafcae1e09" providerId="ADAL" clId="{BC213838-CFF5-487A-B11A-F6AC395E0B28}" dt="2024-07-23T23:32:57.908" v="8" actId="207"/>
        <pc:sldMkLst>
          <pc:docMk/>
          <pc:sldMk cId="50487739" sldId="282"/>
        </pc:sldMkLst>
        <pc:spChg chg="mod">
          <ac:chgData name="Lauren Webster" userId="10d628ba-dd10-40cf-b0a6-bdeafcae1e09" providerId="ADAL" clId="{BC213838-CFF5-487A-B11A-F6AC395E0B28}" dt="2024-07-23T23:32:47.732" v="6" actId="207"/>
          <ac:spMkLst>
            <pc:docMk/>
            <pc:sldMk cId="50487739" sldId="282"/>
            <ac:spMk id="10" creationId="{4B0E7A63-4C22-96CF-BBBC-12FADA780AED}"/>
          </ac:spMkLst>
        </pc:spChg>
        <pc:spChg chg="mod">
          <ac:chgData name="Lauren Webster" userId="10d628ba-dd10-40cf-b0a6-bdeafcae1e09" providerId="ADAL" clId="{BC213838-CFF5-487A-B11A-F6AC395E0B28}" dt="2024-07-23T23:32:57.908" v="8" actId="207"/>
          <ac:spMkLst>
            <pc:docMk/>
            <pc:sldMk cId="50487739" sldId="282"/>
            <ac:spMk id="17" creationId="{3C8BB16B-EFA8-625D-C598-9CCB0442A912}"/>
          </ac:spMkLst>
        </pc:spChg>
        <pc:spChg chg="mod">
          <ac:chgData name="Lauren Webster" userId="10d628ba-dd10-40cf-b0a6-bdeafcae1e09" providerId="ADAL" clId="{BC213838-CFF5-487A-B11A-F6AC395E0B28}" dt="2024-07-23T23:32:40.789" v="5" actId="207"/>
          <ac:spMkLst>
            <pc:docMk/>
            <pc:sldMk cId="50487739" sldId="282"/>
            <ac:spMk id="19" creationId="{1B4ED980-C1D7-E6E7-EF22-A7506AC15380}"/>
          </ac:spMkLst>
        </pc:spChg>
        <pc:spChg chg="mod">
          <ac:chgData name="Lauren Webster" userId="10d628ba-dd10-40cf-b0a6-bdeafcae1e09" providerId="ADAL" clId="{BC213838-CFF5-487A-B11A-F6AC395E0B28}" dt="2024-07-23T23:32:35.988" v="4" actId="207"/>
          <ac:spMkLst>
            <pc:docMk/>
            <pc:sldMk cId="50487739" sldId="282"/>
            <ac:spMk id="20" creationId="{1A0246D6-57FE-15C0-C080-6C09605F81CA}"/>
          </ac:spMkLst>
        </pc:spChg>
        <pc:spChg chg="mod">
          <ac:chgData name="Lauren Webster" userId="10d628ba-dd10-40cf-b0a6-bdeafcae1e09" providerId="ADAL" clId="{BC213838-CFF5-487A-B11A-F6AC395E0B28}" dt="2024-07-23T23:32:29.081" v="1" actId="207"/>
          <ac:spMkLst>
            <pc:docMk/>
            <pc:sldMk cId="50487739" sldId="282"/>
            <ac:spMk id="21" creationId="{5A4CD2CF-E4B7-98D8-6E76-800EC81547E0}"/>
          </ac:spMkLst>
        </pc:spChg>
        <pc:spChg chg="mod">
          <ac:chgData name="Lauren Webster" userId="10d628ba-dd10-40cf-b0a6-bdeafcae1e09" providerId="ADAL" clId="{BC213838-CFF5-487A-B11A-F6AC395E0B28}" dt="2024-07-23T23:32:52.023" v="7" actId="207"/>
          <ac:spMkLst>
            <pc:docMk/>
            <pc:sldMk cId="50487739" sldId="282"/>
            <ac:spMk id="25" creationId="{F580B099-2030-0130-25FE-4CCC76996756}"/>
          </ac:spMkLst>
        </pc:spChg>
        <pc:spChg chg="mod">
          <ac:chgData name="Lauren Webster" userId="10d628ba-dd10-40cf-b0a6-bdeafcae1e09" providerId="ADAL" clId="{BC213838-CFF5-487A-B11A-F6AC395E0B28}" dt="2024-07-23T23:32:06.809" v="0" actId="207"/>
          <ac:spMkLst>
            <pc:docMk/>
            <pc:sldMk cId="50487739" sldId="282"/>
            <ac:spMk id="30" creationId="{CE18CA13-6348-DF0B-B461-40C8B548321F}"/>
          </ac:spMkLst>
        </pc:spChg>
      </pc:sldChg>
      <pc:sldChg chg="modSp mod">
        <pc:chgData name="Lauren Webster" userId="10d628ba-dd10-40cf-b0a6-bdeafcae1e09" providerId="ADAL" clId="{BC213838-CFF5-487A-B11A-F6AC395E0B28}" dt="2024-07-23T23:33:43.500" v="11" actId="207"/>
        <pc:sldMkLst>
          <pc:docMk/>
          <pc:sldMk cId="4053677407" sldId="292"/>
        </pc:sldMkLst>
        <pc:spChg chg="mod">
          <ac:chgData name="Lauren Webster" userId="10d628ba-dd10-40cf-b0a6-bdeafcae1e09" providerId="ADAL" clId="{BC213838-CFF5-487A-B11A-F6AC395E0B28}" dt="2024-07-23T23:33:20.116" v="9" actId="207"/>
          <ac:spMkLst>
            <pc:docMk/>
            <pc:sldMk cId="4053677407" sldId="292"/>
            <ac:spMk id="6" creationId="{F34F14D2-4326-8F63-9CD6-4E7B2F42527D}"/>
          </ac:spMkLst>
        </pc:spChg>
        <pc:spChg chg="mod">
          <ac:chgData name="Lauren Webster" userId="10d628ba-dd10-40cf-b0a6-bdeafcae1e09" providerId="ADAL" clId="{BC213838-CFF5-487A-B11A-F6AC395E0B28}" dt="2024-07-23T23:33:43.500" v="11" actId="207"/>
          <ac:spMkLst>
            <pc:docMk/>
            <pc:sldMk cId="4053677407" sldId="292"/>
            <ac:spMk id="87" creationId="{5903DFB2-8B88-9D07-CE87-6CAB69C726CA}"/>
          </ac:spMkLst>
        </pc:spChg>
      </pc:sldChg>
    </pc:docChg>
  </pc:docChgLst>
  <pc:docChgLst>
    <pc:chgData name="Maya L. Hall" userId="2c85cfb8-5a55-4584-ae40-979e7ca382ed" providerId="ADAL" clId="{E1DE8D4A-2B6C-4204-B37E-A8FE3114E78E}"/>
    <pc:docChg chg="undo custSel addSld delSld modSld">
      <pc:chgData name="Maya L. Hall" userId="2c85cfb8-5a55-4584-ae40-979e7ca382ed" providerId="ADAL" clId="{E1DE8D4A-2B6C-4204-B37E-A8FE3114E78E}" dt="2024-07-16T05:14:00.388" v="68" actId="207"/>
      <pc:docMkLst>
        <pc:docMk/>
      </pc:docMkLst>
      <pc:sldChg chg="modSp mod modCm">
        <pc:chgData name="Maya L. Hall" userId="2c85cfb8-5a55-4584-ae40-979e7ca382ed" providerId="ADAL" clId="{E1DE8D4A-2B6C-4204-B37E-A8FE3114E78E}" dt="2024-07-16T04:40:16.759" v="1" actId="20577"/>
        <pc:sldMkLst>
          <pc:docMk/>
          <pc:sldMk cId="2640687095" sldId="256"/>
        </pc:sldMkLst>
        <pc:spChg chg="mod">
          <ac:chgData name="Maya L. Hall" userId="2c85cfb8-5a55-4584-ae40-979e7ca382ed" providerId="ADAL" clId="{E1DE8D4A-2B6C-4204-B37E-A8FE3114E78E}" dt="2024-07-16T04:40:16.759" v="1" actId="20577"/>
          <ac:spMkLst>
            <pc:docMk/>
            <pc:sldMk cId="2640687095" sldId="256"/>
            <ac:spMk id="42" creationId="{7B3FE8F8-A0C4-7E52-6FD1-EB79A54A977F}"/>
          </ac:spMkLst>
        </pc:spChg>
      </pc:sldChg>
      <pc:sldChg chg="addCm modCm">
        <pc:chgData name="Maya L. Hall" userId="2c85cfb8-5a55-4584-ae40-979e7ca382ed" providerId="ADAL" clId="{E1DE8D4A-2B6C-4204-B37E-A8FE3114E78E}" dt="2024-07-16T04:41:20.472" v="6"/>
        <pc:sldMkLst>
          <pc:docMk/>
          <pc:sldMk cId="2719602506" sldId="268"/>
        </pc:sldMkLst>
      </pc:sldChg>
      <pc:sldChg chg="addCm modCm">
        <pc:chgData name="Maya L. Hall" userId="2c85cfb8-5a55-4584-ae40-979e7ca382ed" providerId="ADAL" clId="{E1DE8D4A-2B6C-4204-B37E-A8FE3114E78E}" dt="2024-07-16T04:45:31.037" v="11"/>
        <pc:sldMkLst>
          <pc:docMk/>
          <pc:sldMk cId="2859068416" sldId="270"/>
        </pc:sldMkLst>
      </pc:sldChg>
      <pc:sldChg chg="modSp mod addCm modCm">
        <pc:chgData name="Maya L. Hall" userId="2c85cfb8-5a55-4584-ae40-979e7ca382ed" providerId="ADAL" clId="{E1DE8D4A-2B6C-4204-B37E-A8FE3114E78E}" dt="2024-07-16T05:14:00.388" v="68" actId="207"/>
        <pc:sldMkLst>
          <pc:docMk/>
          <pc:sldMk cId="1206072798" sldId="271"/>
        </pc:sldMkLst>
        <pc:spChg chg="mod">
          <ac:chgData name="Maya L. Hall" userId="2c85cfb8-5a55-4584-ae40-979e7ca382ed" providerId="ADAL" clId="{E1DE8D4A-2B6C-4204-B37E-A8FE3114E78E}" dt="2024-07-16T05:14:00.388" v="68" actId="207"/>
          <ac:spMkLst>
            <pc:docMk/>
            <pc:sldMk cId="1206072798" sldId="271"/>
            <ac:spMk id="7" creationId="{26811ECF-04CA-E58E-A4DA-A4698C74275A}"/>
          </ac:spMkLst>
        </pc:spChg>
      </pc:sldChg>
      <pc:sldChg chg="addCm modCm">
        <pc:chgData name="Maya L. Hall" userId="2c85cfb8-5a55-4584-ae40-979e7ca382ed" providerId="ADAL" clId="{E1DE8D4A-2B6C-4204-B37E-A8FE3114E78E}" dt="2024-07-16T04:49:25.350" v="23"/>
        <pc:sldMkLst>
          <pc:docMk/>
          <pc:sldMk cId="3910399829" sldId="275"/>
        </pc:sldMkLst>
      </pc:sldChg>
      <pc:sldChg chg="addCm modCm">
        <pc:chgData name="Maya L. Hall" userId="2c85cfb8-5a55-4584-ae40-979e7ca382ed" providerId="ADAL" clId="{E1DE8D4A-2B6C-4204-B37E-A8FE3114E78E}" dt="2024-07-16T04:47:36.019" v="17"/>
        <pc:sldMkLst>
          <pc:docMk/>
          <pc:sldMk cId="3319641032" sldId="281"/>
        </pc:sldMkLst>
      </pc:sldChg>
      <pc:sldChg chg="addCm modCm">
        <pc:chgData name="Maya L. Hall" userId="2c85cfb8-5a55-4584-ae40-979e7ca382ed" providerId="ADAL" clId="{E1DE8D4A-2B6C-4204-B37E-A8FE3114E78E}" dt="2024-07-16T04:46:40.638" v="13"/>
        <pc:sldMkLst>
          <pc:docMk/>
          <pc:sldMk cId="50487739" sldId="282"/>
        </pc:sldMkLst>
      </pc:sldChg>
      <pc:sldChg chg="addCm modCm">
        <pc:chgData name="Maya L. Hall" userId="2c85cfb8-5a55-4584-ae40-979e7ca382ed" providerId="ADAL" clId="{E1DE8D4A-2B6C-4204-B37E-A8FE3114E78E}" dt="2024-07-16T05:00:15.153" v="55"/>
        <pc:sldMkLst>
          <pc:docMk/>
          <pc:sldMk cId="2736202086" sldId="288"/>
        </pc:sldMkLst>
      </pc:sldChg>
      <pc:sldChg chg="addCm modCm">
        <pc:chgData name="Maya L. Hall" userId="2c85cfb8-5a55-4584-ae40-979e7ca382ed" providerId="ADAL" clId="{E1DE8D4A-2B6C-4204-B37E-A8FE3114E78E}" dt="2024-07-16T04:47:47.413" v="19"/>
        <pc:sldMkLst>
          <pc:docMk/>
          <pc:sldMk cId="2597335391" sldId="290"/>
        </pc:sldMkLst>
      </pc:sldChg>
      <pc:sldChg chg="addCm modCm">
        <pc:chgData name="Maya L. Hall" userId="2c85cfb8-5a55-4584-ae40-979e7ca382ed" providerId="ADAL" clId="{E1DE8D4A-2B6C-4204-B37E-A8FE3114E78E}" dt="2024-07-16T04:45:02.466" v="9" actId="1589"/>
        <pc:sldMkLst>
          <pc:docMk/>
          <pc:sldMk cId="2217682018" sldId="291"/>
        </pc:sldMkLst>
      </pc:sldChg>
      <pc:sldChg chg="modSp mod addCm modCm">
        <pc:chgData name="Maya L. Hall" userId="2c85cfb8-5a55-4584-ae40-979e7ca382ed" providerId="ADAL" clId="{E1DE8D4A-2B6C-4204-B37E-A8FE3114E78E}" dt="2024-07-16T04:51:04.175" v="29"/>
        <pc:sldMkLst>
          <pc:docMk/>
          <pc:sldMk cId="4053677407" sldId="292"/>
        </pc:sldMkLst>
        <pc:spChg chg="mod">
          <ac:chgData name="Maya L. Hall" userId="2c85cfb8-5a55-4584-ae40-979e7ca382ed" providerId="ADAL" clId="{E1DE8D4A-2B6C-4204-B37E-A8FE3114E78E}" dt="2024-07-16T04:49:49.859" v="25" actId="20577"/>
          <ac:spMkLst>
            <pc:docMk/>
            <pc:sldMk cId="4053677407" sldId="292"/>
            <ac:spMk id="3" creationId="{0DE05AF3-7773-E9E1-89CF-9F6C2E2E5443}"/>
          </ac:spMkLst>
        </pc:spChg>
      </pc:sldChg>
      <pc:sldChg chg="addCm modCm">
        <pc:chgData name="Maya L. Hall" userId="2c85cfb8-5a55-4584-ae40-979e7ca382ed" providerId="ADAL" clId="{E1DE8D4A-2B6C-4204-B37E-A8FE3114E78E}" dt="2024-07-16T05:00:59.535" v="57"/>
        <pc:sldMkLst>
          <pc:docMk/>
          <pc:sldMk cId="2038017285" sldId="294"/>
        </pc:sldMkLst>
      </pc:sldChg>
      <pc:sldChg chg="addCm modCm">
        <pc:chgData name="Maya L. Hall" userId="2c85cfb8-5a55-4584-ae40-979e7ca382ed" providerId="ADAL" clId="{E1DE8D4A-2B6C-4204-B37E-A8FE3114E78E}" dt="2024-07-16T04:52:44.931" v="33"/>
        <pc:sldMkLst>
          <pc:docMk/>
          <pc:sldMk cId="3160024179" sldId="295"/>
        </pc:sldMkLst>
      </pc:sldChg>
      <pc:sldChg chg="addCm modCm">
        <pc:chgData name="Maya L. Hall" userId="2c85cfb8-5a55-4584-ae40-979e7ca382ed" providerId="ADAL" clId="{E1DE8D4A-2B6C-4204-B37E-A8FE3114E78E}" dt="2024-07-16T04:59:27.654" v="53"/>
        <pc:sldMkLst>
          <pc:docMk/>
          <pc:sldMk cId="364769303" sldId="299"/>
        </pc:sldMkLst>
      </pc:sldChg>
      <pc:sldChg chg="addCm modCm">
        <pc:chgData name="Maya L. Hall" userId="2c85cfb8-5a55-4584-ae40-979e7ca382ed" providerId="ADAL" clId="{E1DE8D4A-2B6C-4204-B37E-A8FE3114E78E}" dt="2024-07-16T04:55:05.053" v="36" actId="1589"/>
        <pc:sldMkLst>
          <pc:docMk/>
          <pc:sldMk cId="2218401564" sldId="300"/>
        </pc:sldMkLst>
      </pc:sldChg>
      <pc:sldChg chg="addCm modCm">
        <pc:chgData name="Maya L. Hall" userId="2c85cfb8-5a55-4584-ae40-979e7ca382ed" providerId="ADAL" clId="{E1DE8D4A-2B6C-4204-B37E-A8FE3114E78E}" dt="2024-07-16T05:06:40.711" v="61"/>
        <pc:sldMkLst>
          <pc:docMk/>
          <pc:sldMk cId="1035878181" sldId="301"/>
        </pc:sldMkLst>
      </pc:sldChg>
      <pc:sldChg chg="delSp modSp add del mod">
        <pc:chgData name="Maya L. Hall" userId="2c85cfb8-5a55-4584-ae40-979e7ca382ed" providerId="ADAL" clId="{E1DE8D4A-2B6C-4204-B37E-A8FE3114E78E}" dt="2024-07-16T04:56:41.209" v="51" actId="47"/>
        <pc:sldMkLst>
          <pc:docMk/>
          <pc:sldMk cId="3139623987" sldId="302"/>
        </pc:sldMkLst>
        <pc:spChg chg="del">
          <ac:chgData name="Maya L. Hall" userId="2c85cfb8-5a55-4584-ae40-979e7ca382ed" providerId="ADAL" clId="{E1DE8D4A-2B6C-4204-B37E-A8FE3114E78E}" dt="2024-07-16T04:55:43.990" v="42" actId="478"/>
          <ac:spMkLst>
            <pc:docMk/>
            <pc:sldMk cId="3139623987" sldId="302"/>
            <ac:spMk id="6" creationId="{49754346-72D8-8E45-94B1-4BE0CB97CA57}"/>
          </ac:spMkLst>
        </pc:spChg>
        <pc:spChg chg="mod">
          <ac:chgData name="Maya L. Hall" userId="2c85cfb8-5a55-4584-ae40-979e7ca382ed" providerId="ADAL" clId="{E1DE8D4A-2B6C-4204-B37E-A8FE3114E78E}" dt="2024-07-16T04:56:33.067" v="50" actId="1076"/>
          <ac:spMkLst>
            <pc:docMk/>
            <pc:sldMk cId="3139623987" sldId="302"/>
            <ac:spMk id="8" creationId="{660DD30F-0422-C98B-3471-922B01D25BCD}"/>
          </ac:spMkLst>
        </pc:spChg>
        <pc:spChg chg="mod">
          <ac:chgData name="Maya L. Hall" userId="2c85cfb8-5a55-4584-ae40-979e7ca382ed" providerId="ADAL" clId="{E1DE8D4A-2B6C-4204-B37E-A8FE3114E78E}" dt="2024-07-16T04:55:58.459" v="46" actId="1076"/>
          <ac:spMkLst>
            <pc:docMk/>
            <pc:sldMk cId="3139623987" sldId="302"/>
            <ac:spMk id="9" creationId="{8F2F4EBB-B22D-1931-B98F-C84FE6CDD0CB}"/>
          </ac:spMkLst>
        </pc:spChg>
        <pc:spChg chg="mod">
          <ac:chgData name="Maya L. Hall" userId="2c85cfb8-5a55-4584-ae40-979e7ca382ed" providerId="ADAL" clId="{E1DE8D4A-2B6C-4204-B37E-A8FE3114E78E}" dt="2024-07-16T04:55:58.459" v="46" actId="1076"/>
          <ac:spMkLst>
            <pc:docMk/>
            <pc:sldMk cId="3139623987" sldId="302"/>
            <ac:spMk id="10" creationId="{710053ED-AFB9-15C3-9A71-492D98192F44}"/>
          </ac:spMkLst>
        </pc:spChg>
        <pc:spChg chg="mod">
          <ac:chgData name="Maya L. Hall" userId="2c85cfb8-5a55-4584-ae40-979e7ca382ed" providerId="ADAL" clId="{E1DE8D4A-2B6C-4204-B37E-A8FE3114E78E}" dt="2024-07-16T04:56:33.067" v="50" actId="1076"/>
          <ac:spMkLst>
            <pc:docMk/>
            <pc:sldMk cId="3139623987" sldId="302"/>
            <ac:spMk id="11" creationId="{E6DAB804-92DE-17A4-836C-6613DE3653DE}"/>
          </ac:spMkLst>
        </pc:spChg>
        <pc:spChg chg="mod">
          <ac:chgData name="Maya L. Hall" userId="2c85cfb8-5a55-4584-ae40-979e7ca382ed" providerId="ADAL" clId="{E1DE8D4A-2B6C-4204-B37E-A8FE3114E78E}" dt="2024-07-16T04:55:38.674" v="40" actId="1076"/>
          <ac:spMkLst>
            <pc:docMk/>
            <pc:sldMk cId="3139623987" sldId="302"/>
            <ac:spMk id="12" creationId="{A3EF63F4-5E76-73BE-1B69-27DACC79D52F}"/>
          </ac:spMkLst>
        </pc:spChg>
        <pc:spChg chg="mod">
          <ac:chgData name="Maya L. Hall" userId="2c85cfb8-5a55-4584-ae40-979e7ca382ed" providerId="ADAL" clId="{E1DE8D4A-2B6C-4204-B37E-A8FE3114E78E}" dt="2024-07-16T04:55:52.407" v="45" actId="1076"/>
          <ac:spMkLst>
            <pc:docMk/>
            <pc:sldMk cId="3139623987" sldId="302"/>
            <ac:spMk id="14" creationId="{928F018B-5D25-A275-5162-9D2B45FB4125}"/>
          </ac:spMkLst>
        </pc:spChg>
        <pc:spChg chg="mod">
          <ac:chgData name="Maya L. Hall" userId="2c85cfb8-5a55-4584-ae40-979e7ca382ed" providerId="ADAL" clId="{E1DE8D4A-2B6C-4204-B37E-A8FE3114E78E}" dt="2024-07-16T04:56:33.067" v="50" actId="1076"/>
          <ac:spMkLst>
            <pc:docMk/>
            <pc:sldMk cId="3139623987" sldId="302"/>
            <ac:spMk id="15" creationId="{42DFD237-9A89-8D24-70E0-FC0407A6ED9D}"/>
          </ac:spMkLst>
        </pc:spChg>
        <pc:spChg chg="mod">
          <ac:chgData name="Maya L. Hall" userId="2c85cfb8-5a55-4584-ae40-979e7ca382ed" providerId="ADAL" clId="{E1DE8D4A-2B6C-4204-B37E-A8FE3114E78E}" dt="2024-07-16T04:56:33.067" v="50" actId="1076"/>
          <ac:spMkLst>
            <pc:docMk/>
            <pc:sldMk cId="3139623987" sldId="302"/>
            <ac:spMk id="16" creationId="{0DA6D32B-25BD-30DD-EC5F-82DADC71BD3D}"/>
          </ac:spMkLst>
        </pc:spChg>
        <pc:spChg chg="mod">
          <ac:chgData name="Maya L. Hall" userId="2c85cfb8-5a55-4584-ae40-979e7ca382ed" providerId="ADAL" clId="{E1DE8D4A-2B6C-4204-B37E-A8FE3114E78E}" dt="2024-07-16T04:55:58.459" v="46" actId="1076"/>
          <ac:spMkLst>
            <pc:docMk/>
            <pc:sldMk cId="3139623987" sldId="302"/>
            <ac:spMk id="17" creationId="{2F96C514-46E5-31CC-EBB3-D04A3DD666B5}"/>
          </ac:spMkLst>
        </pc:spChg>
        <pc:spChg chg="mod">
          <ac:chgData name="Maya L. Hall" userId="2c85cfb8-5a55-4584-ae40-979e7ca382ed" providerId="ADAL" clId="{E1DE8D4A-2B6C-4204-B37E-A8FE3114E78E}" dt="2024-07-16T04:55:58.459" v="46" actId="1076"/>
          <ac:spMkLst>
            <pc:docMk/>
            <pc:sldMk cId="3139623987" sldId="302"/>
            <ac:spMk id="18" creationId="{064F48A1-B91E-F52F-3FEE-B948D95F4AB6}"/>
          </ac:spMkLst>
        </pc:spChg>
        <pc:spChg chg="mod">
          <ac:chgData name="Maya L. Hall" userId="2c85cfb8-5a55-4584-ae40-979e7ca382ed" providerId="ADAL" clId="{E1DE8D4A-2B6C-4204-B37E-A8FE3114E78E}" dt="2024-07-16T04:55:58.459" v="46" actId="1076"/>
          <ac:spMkLst>
            <pc:docMk/>
            <pc:sldMk cId="3139623987" sldId="302"/>
            <ac:spMk id="19" creationId="{36317466-304B-8401-828B-136C9CD20F05}"/>
          </ac:spMkLst>
        </pc:spChg>
        <pc:spChg chg="mod">
          <ac:chgData name="Maya L. Hall" userId="2c85cfb8-5a55-4584-ae40-979e7ca382ed" providerId="ADAL" clId="{E1DE8D4A-2B6C-4204-B37E-A8FE3114E78E}" dt="2024-07-16T04:55:58.459" v="46" actId="1076"/>
          <ac:spMkLst>
            <pc:docMk/>
            <pc:sldMk cId="3139623987" sldId="302"/>
            <ac:spMk id="20" creationId="{A2A403B3-56A8-87DE-8013-00A28BEFDA1D}"/>
          </ac:spMkLst>
        </pc:spChg>
        <pc:spChg chg="mod">
          <ac:chgData name="Maya L. Hall" userId="2c85cfb8-5a55-4584-ae40-979e7ca382ed" providerId="ADAL" clId="{E1DE8D4A-2B6C-4204-B37E-A8FE3114E78E}" dt="2024-07-16T04:56:33.067" v="50" actId="1076"/>
          <ac:spMkLst>
            <pc:docMk/>
            <pc:sldMk cId="3139623987" sldId="302"/>
            <ac:spMk id="26" creationId="{2BB619E0-3751-5A85-21E5-55EED5A70B52}"/>
          </ac:spMkLst>
        </pc:spChg>
        <pc:spChg chg="mod">
          <ac:chgData name="Maya L. Hall" userId="2c85cfb8-5a55-4584-ae40-979e7ca382ed" providerId="ADAL" clId="{E1DE8D4A-2B6C-4204-B37E-A8FE3114E78E}" dt="2024-07-16T04:55:58.459" v="46" actId="1076"/>
          <ac:spMkLst>
            <pc:docMk/>
            <pc:sldMk cId="3139623987" sldId="302"/>
            <ac:spMk id="27" creationId="{2249D619-8F27-5900-BC15-57D0674D340E}"/>
          </ac:spMkLst>
        </pc:spChg>
        <pc:spChg chg="mod">
          <ac:chgData name="Maya L. Hall" userId="2c85cfb8-5a55-4584-ae40-979e7ca382ed" providerId="ADAL" clId="{E1DE8D4A-2B6C-4204-B37E-A8FE3114E78E}" dt="2024-07-16T04:55:58.459" v="46" actId="1076"/>
          <ac:spMkLst>
            <pc:docMk/>
            <pc:sldMk cId="3139623987" sldId="302"/>
            <ac:spMk id="28" creationId="{ECC19B19-F571-BAF4-5C29-5B400845132B}"/>
          </ac:spMkLst>
        </pc:spChg>
        <pc:spChg chg="mod">
          <ac:chgData name="Maya L. Hall" userId="2c85cfb8-5a55-4584-ae40-979e7ca382ed" providerId="ADAL" clId="{E1DE8D4A-2B6C-4204-B37E-A8FE3114E78E}" dt="2024-07-16T04:56:24.222" v="49" actId="1076"/>
          <ac:spMkLst>
            <pc:docMk/>
            <pc:sldMk cId="3139623987" sldId="302"/>
            <ac:spMk id="29" creationId="{ECE7E0FE-DC78-9482-030F-C34E459001A7}"/>
          </ac:spMkLst>
        </pc:spChg>
        <pc:spChg chg="mod">
          <ac:chgData name="Maya L. Hall" userId="2c85cfb8-5a55-4584-ae40-979e7ca382ed" providerId="ADAL" clId="{E1DE8D4A-2B6C-4204-B37E-A8FE3114E78E}" dt="2024-07-16T04:55:42.327" v="41" actId="1076"/>
          <ac:spMkLst>
            <pc:docMk/>
            <pc:sldMk cId="3139623987" sldId="302"/>
            <ac:spMk id="30" creationId="{FA592AEE-53C0-0C17-7715-04FFF76CB2A3}"/>
          </ac:spMkLst>
        </pc:spChg>
        <pc:spChg chg="mod">
          <ac:chgData name="Maya L. Hall" userId="2c85cfb8-5a55-4584-ae40-979e7ca382ed" providerId="ADAL" clId="{E1DE8D4A-2B6C-4204-B37E-A8FE3114E78E}" dt="2024-07-16T04:55:38.674" v="40" actId="1076"/>
          <ac:spMkLst>
            <pc:docMk/>
            <pc:sldMk cId="3139623987" sldId="302"/>
            <ac:spMk id="32" creationId="{9117F6C7-15B3-7ACF-CCA2-39F3555C59A1}"/>
          </ac:spMkLst>
        </pc:spChg>
        <pc:spChg chg="mod">
          <ac:chgData name="Maya L. Hall" userId="2c85cfb8-5a55-4584-ae40-979e7ca382ed" providerId="ADAL" clId="{E1DE8D4A-2B6C-4204-B37E-A8FE3114E78E}" dt="2024-07-16T04:55:38.674" v="40" actId="1076"/>
          <ac:spMkLst>
            <pc:docMk/>
            <pc:sldMk cId="3139623987" sldId="302"/>
            <ac:spMk id="34" creationId="{C4A7BDD9-2218-319E-F442-9E34AD35E422}"/>
          </ac:spMkLst>
        </pc:spChg>
        <pc:picChg chg="mod">
          <ac:chgData name="Maya L. Hall" userId="2c85cfb8-5a55-4584-ae40-979e7ca382ed" providerId="ADAL" clId="{E1DE8D4A-2B6C-4204-B37E-A8FE3114E78E}" dt="2024-07-16T04:55:38.674" v="40" actId="1076"/>
          <ac:picMkLst>
            <pc:docMk/>
            <pc:sldMk cId="3139623987" sldId="302"/>
            <ac:picMk id="4" creationId="{173DC422-3F89-7097-F42A-B69886734100}"/>
          </ac:picMkLst>
        </pc:picChg>
        <pc:picChg chg="mod modCrop">
          <ac:chgData name="Maya L. Hall" userId="2c85cfb8-5a55-4584-ae40-979e7ca382ed" providerId="ADAL" clId="{E1DE8D4A-2B6C-4204-B37E-A8FE3114E78E}" dt="2024-07-16T04:56:05.473" v="47" actId="732"/>
          <ac:picMkLst>
            <pc:docMk/>
            <pc:sldMk cId="3139623987" sldId="302"/>
            <ac:picMk id="5" creationId="{97B5C616-ADA2-1420-C2AD-593312ECDC04}"/>
          </ac:picMkLst>
        </pc:picChg>
        <pc:picChg chg="mod">
          <ac:chgData name="Maya L. Hall" userId="2c85cfb8-5a55-4584-ae40-979e7ca382ed" providerId="ADAL" clId="{E1DE8D4A-2B6C-4204-B37E-A8FE3114E78E}" dt="2024-07-16T04:55:58.459" v="46" actId="1076"/>
          <ac:picMkLst>
            <pc:docMk/>
            <pc:sldMk cId="3139623987" sldId="302"/>
            <ac:picMk id="21" creationId="{000076E2-22F7-0023-1344-A636841A200B}"/>
          </ac:picMkLst>
        </pc:picChg>
        <pc:picChg chg="mod">
          <ac:chgData name="Maya L. Hall" userId="2c85cfb8-5a55-4584-ae40-979e7ca382ed" providerId="ADAL" clId="{E1DE8D4A-2B6C-4204-B37E-A8FE3114E78E}" dt="2024-07-16T04:55:58.459" v="46" actId="1076"/>
          <ac:picMkLst>
            <pc:docMk/>
            <pc:sldMk cId="3139623987" sldId="302"/>
            <ac:picMk id="22" creationId="{DDD2B66F-ED4E-6AA1-D04D-A91D642CAAAA}"/>
          </ac:picMkLst>
        </pc:picChg>
        <pc:picChg chg="mod">
          <ac:chgData name="Maya L. Hall" userId="2c85cfb8-5a55-4584-ae40-979e7ca382ed" providerId="ADAL" clId="{E1DE8D4A-2B6C-4204-B37E-A8FE3114E78E}" dt="2024-07-16T04:55:58.459" v="46" actId="1076"/>
          <ac:picMkLst>
            <pc:docMk/>
            <pc:sldMk cId="3139623987" sldId="302"/>
            <ac:picMk id="23" creationId="{85E02F04-B569-40CB-896E-5D8EB900546F}"/>
          </ac:picMkLst>
        </pc:picChg>
        <pc:picChg chg="mod">
          <ac:chgData name="Maya L. Hall" userId="2c85cfb8-5a55-4584-ae40-979e7ca382ed" providerId="ADAL" clId="{E1DE8D4A-2B6C-4204-B37E-A8FE3114E78E}" dt="2024-07-16T04:55:58.459" v="46" actId="1076"/>
          <ac:picMkLst>
            <pc:docMk/>
            <pc:sldMk cId="3139623987" sldId="302"/>
            <ac:picMk id="24" creationId="{6F54B6B2-7AC6-FDB3-6B60-6A6A155DE8CB}"/>
          </ac:picMkLst>
        </pc:picChg>
        <pc:picChg chg="mod">
          <ac:chgData name="Maya L. Hall" userId="2c85cfb8-5a55-4584-ae40-979e7ca382ed" providerId="ADAL" clId="{E1DE8D4A-2B6C-4204-B37E-A8FE3114E78E}" dt="2024-07-16T04:55:58.459" v="46" actId="1076"/>
          <ac:picMkLst>
            <pc:docMk/>
            <pc:sldMk cId="3139623987" sldId="302"/>
            <ac:picMk id="25" creationId="{5ABB4A8C-DFEE-FD5E-C52C-6610FF317FCA}"/>
          </ac:picMkLst>
        </pc:picChg>
        <pc:cxnChg chg="mod">
          <ac:chgData name="Maya L. Hall" userId="2c85cfb8-5a55-4584-ae40-979e7ca382ed" providerId="ADAL" clId="{E1DE8D4A-2B6C-4204-B37E-A8FE3114E78E}" dt="2024-07-16T04:55:38.674" v="40" actId="1076"/>
          <ac:cxnSpMkLst>
            <pc:docMk/>
            <pc:sldMk cId="3139623987" sldId="302"/>
            <ac:cxnSpMk id="7" creationId="{D35F0844-5500-C36D-09B3-0C4278948CDF}"/>
          </ac:cxnSpMkLst>
        </pc:cxnChg>
        <pc:cxnChg chg="mod">
          <ac:chgData name="Maya L. Hall" userId="2c85cfb8-5a55-4584-ae40-979e7ca382ed" providerId="ADAL" clId="{E1DE8D4A-2B6C-4204-B37E-A8FE3114E78E}" dt="2024-07-16T04:55:38.674" v="40" actId="1076"/>
          <ac:cxnSpMkLst>
            <pc:docMk/>
            <pc:sldMk cId="3139623987" sldId="302"/>
            <ac:cxnSpMk id="13" creationId="{D1691B18-AF03-C1E3-74B8-754E2C28A7C3}"/>
          </ac:cxnSpMkLst>
        </pc:cxnChg>
      </pc:sldChg>
    </pc:docChg>
  </pc:docChgLst>
  <pc:docChgLst>
    <pc:chgData name="Lauren Webster" userId="S::lauren.webster@ama-inc.com::10d628ba-dd10-40cf-b0a6-bdeafcae1e09" providerId="AD" clId="Web-{50F0A66E-0BA9-C50C-A852-9C1748BE91E0}"/>
    <pc:docChg chg="modSld">
      <pc:chgData name="Lauren Webster" userId="S::lauren.webster@ama-inc.com::10d628ba-dd10-40cf-b0a6-bdeafcae1e09" providerId="AD" clId="Web-{50F0A66E-0BA9-C50C-A852-9C1748BE91E0}" dt="2024-07-14T17:58:28.877" v="56"/>
      <pc:docMkLst>
        <pc:docMk/>
      </pc:docMkLst>
      <pc:sldChg chg="modSp addCm">
        <pc:chgData name="Lauren Webster" userId="S::lauren.webster@ama-inc.com::10d628ba-dd10-40cf-b0a6-bdeafcae1e09" providerId="AD" clId="Web-{50F0A66E-0BA9-C50C-A852-9C1748BE91E0}" dt="2024-07-14T17:33:18.841" v="33" actId="20577"/>
        <pc:sldMkLst>
          <pc:docMk/>
          <pc:sldMk cId="2640687095" sldId="256"/>
        </pc:sldMkLst>
        <pc:spChg chg="mod">
          <ac:chgData name="Lauren Webster" userId="S::lauren.webster@ama-inc.com::10d628ba-dd10-40cf-b0a6-bdeafcae1e09" providerId="AD" clId="Web-{50F0A66E-0BA9-C50C-A852-9C1748BE91E0}" dt="2024-07-14T17:33:18.841" v="33" actId="20577"/>
          <ac:spMkLst>
            <pc:docMk/>
            <pc:sldMk cId="2640687095" sldId="256"/>
            <ac:spMk id="35" creationId="{03C51CF1-EF5E-F40F-9DD0-4AAD46204D3A}"/>
          </ac:spMkLst>
        </pc:spChg>
      </pc:sldChg>
      <pc:sldChg chg="addCm delCm modNotes">
        <pc:chgData name="Lauren Webster" userId="S::lauren.webster@ama-inc.com::10d628ba-dd10-40cf-b0a6-bdeafcae1e09" providerId="AD" clId="Web-{50F0A66E-0BA9-C50C-A852-9C1748BE91E0}" dt="2024-07-14T17:37:22.260" v="40"/>
        <pc:sldMkLst>
          <pc:docMk/>
          <pc:sldMk cId="2719602506" sldId="268"/>
        </pc:sldMkLst>
      </pc:sldChg>
      <pc:sldChg chg="modNotes">
        <pc:chgData name="Lauren Webster" userId="S::lauren.webster@ama-inc.com::10d628ba-dd10-40cf-b0a6-bdeafcae1e09" providerId="AD" clId="Web-{50F0A66E-0BA9-C50C-A852-9C1748BE91E0}" dt="2024-07-14T17:33:18.091" v="30"/>
        <pc:sldMkLst>
          <pc:docMk/>
          <pc:sldMk cId="1206072798" sldId="271"/>
        </pc:sldMkLst>
      </pc:sldChg>
      <pc:sldChg chg="addCm delCm">
        <pc:chgData name="Lauren Webster" userId="S::lauren.webster@ama-inc.com::10d628ba-dd10-40cf-b0a6-bdeafcae1e09" providerId="AD" clId="Web-{50F0A66E-0BA9-C50C-A852-9C1748BE91E0}" dt="2024-07-14T17:36:11.149" v="38"/>
        <pc:sldMkLst>
          <pc:docMk/>
          <pc:sldMk cId="3273739898" sldId="272"/>
        </pc:sldMkLst>
      </pc:sldChg>
      <pc:sldChg chg="addCm">
        <pc:chgData name="Lauren Webster" userId="S::lauren.webster@ama-inc.com::10d628ba-dd10-40cf-b0a6-bdeafcae1e09" providerId="AD" clId="Web-{50F0A66E-0BA9-C50C-A852-9C1748BE91E0}" dt="2024-07-14T17:45:06.134" v="46"/>
        <pc:sldMkLst>
          <pc:docMk/>
          <pc:sldMk cId="3910399829" sldId="275"/>
        </pc:sldMkLst>
      </pc:sldChg>
      <pc:sldChg chg="addCm modNotes">
        <pc:chgData name="Lauren Webster" userId="S::lauren.webster@ama-inc.com::10d628ba-dd10-40cf-b0a6-bdeafcae1e09" providerId="AD" clId="Web-{50F0A66E-0BA9-C50C-A852-9C1748BE91E0}" dt="2024-07-14T17:40:37.252" v="45"/>
        <pc:sldMkLst>
          <pc:docMk/>
          <pc:sldMk cId="50487739" sldId="282"/>
        </pc:sldMkLst>
      </pc:sldChg>
      <pc:sldChg chg="addCm">
        <pc:chgData name="Lauren Webster" userId="S::lauren.webster@ama-inc.com::10d628ba-dd10-40cf-b0a6-bdeafcae1e09" providerId="AD" clId="Web-{50F0A66E-0BA9-C50C-A852-9C1748BE91E0}" dt="2024-07-14T17:57:04.858" v="55"/>
        <pc:sldMkLst>
          <pc:docMk/>
          <pc:sldMk cId="2736202086" sldId="288"/>
        </pc:sldMkLst>
      </pc:sldChg>
      <pc:sldChg chg="modSp addCm">
        <pc:chgData name="Lauren Webster" userId="S::lauren.webster@ama-inc.com::10d628ba-dd10-40cf-b0a6-bdeafcae1e09" providerId="AD" clId="Web-{50F0A66E-0BA9-C50C-A852-9C1748BE91E0}" dt="2024-07-14T17:48:12.983" v="49"/>
        <pc:sldMkLst>
          <pc:docMk/>
          <pc:sldMk cId="4053677407" sldId="292"/>
        </pc:sldMkLst>
        <pc:spChg chg="mod">
          <ac:chgData name="Lauren Webster" userId="S::lauren.webster@ama-inc.com::10d628ba-dd10-40cf-b0a6-bdeafcae1e09" providerId="AD" clId="Web-{50F0A66E-0BA9-C50C-A852-9C1748BE91E0}" dt="2024-07-14T17:47:15.669" v="48" actId="20577"/>
          <ac:spMkLst>
            <pc:docMk/>
            <pc:sldMk cId="4053677407" sldId="292"/>
            <ac:spMk id="27" creationId="{282A013A-A1F8-6A36-ED93-1D255EEAF1A0}"/>
          </ac:spMkLst>
        </pc:spChg>
      </pc:sldChg>
      <pc:sldChg chg="addCm">
        <pc:chgData name="Lauren Webster" userId="S::lauren.webster@ama-inc.com::10d628ba-dd10-40cf-b0a6-bdeafcae1e09" providerId="AD" clId="Web-{50F0A66E-0BA9-C50C-A852-9C1748BE91E0}" dt="2024-07-14T17:49:34.876" v="50"/>
        <pc:sldMkLst>
          <pc:docMk/>
          <pc:sldMk cId="3160024179" sldId="295"/>
        </pc:sldMkLst>
      </pc:sldChg>
      <pc:sldChg chg="addCm modCm">
        <pc:chgData name="Lauren Webster" userId="S::lauren.webster@ama-inc.com::10d628ba-dd10-40cf-b0a6-bdeafcae1e09" providerId="AD" clId="Web-{50F0A66E-0BA9-C50C-A852-9C1748BE91E0}" dt="2024-07-14T17:50:54.910" v="53"/>
        <pc:sldMkLst>
          <pc:docMk/>
          <pc:sldMk cId="4117946730" sldId="298"/>
        </pc:sldMkLst>
      </pc:sldChg>
      <pc:sldChg chg="addCm">
        <pc:chgData name="Lauren Webster" userId="S::lauren.webster@ama-inc.com::10d628ba-dd10-40cf-b0a6-bdeafcae1e09" providerId="AD" clId="Web-{50F0A66E-0BA9-C50C-A852-9C1748BE91E0}" dt="2024-07-14T17:53:07.445" v="54"/>
        <pc:sldMkLst>
          <pc:docMk/>
          <pc:sldMk cId="2218401564" sldId="300"/>
        </pc:sldMkLst>
      </pc:sldChg>
      <pc:sldChg chg="addCm">
        <pc:chgData name="Lauren Webster" userId="S::lauren.webster@ama-inc.com::10d628ba-dd10-40cf-b0a6-bdeafcae1e09" providerId="AD" clId="Web-{50F0A66E-0BA9-C50C-A852-9C1748BE91E0}" dt="2024-07-14T17:58:28.877" v="56"/>
        <pc:sldMkLst>
          <pc:docMk/>
          <pc:sldMk cId="1035878181" sldId="301"/>
        </pc:sldMkLst>
      </pc:sldChg>
    </pc:docChg>
  </pc:docChgLst>
  <pc:docChgLst>
    <pc:chgData name="Deyanira Rodriguez" userId="S::deyanira.rodriguez@ama-inc.com::16e52673-30a6-48b1-b741-714ae4f0fa18" providerId="AD" clId="Web-{C55C053E-649D-CD8D-2B38-F55261CA9EB1}"/>
    <pc:docChg chg="modSld">
      <pc:chgData name="Deyanira Rodriguez" userId="S::deyanira.rodriguez@ama-inc.com::16e52673-30a6-48b1-b741-714ae4f0fa18" providerId="AD" clId="Web-{C55C053E-649D-CD8D-2B38-F55261CA9EB1}" dt="2024-07-23T23:46:11.579" v="588"/>
      <pc:docMkLst>
        <pc:docMk/>
      </pc:docMkLst>
      <pc:sldChg chg="addSp delSp modSp modNotes">
        <pc:chgData name="Deyanira Rodriguez" userId="S::deyanira.rodriguez@ama-inc.com::16e52673-30a6-48b1-b741-714ae4f0fa18" providerId="AD" clId="Web-{C55C053E-649D-CD8D-2B38-F55261CA9EB1}" dt="2024-07-23T23:46:11.579" v="588"/>
        <pc:sldMkLst>
          <pc:docMk/>
          <pc:sldMk cId="3160024179" sldId="295"/>
        </pc:sldMkLst>
        <pc:spChg chg="mod">
          <ac:chgData name="Deyanira Rodriguez" userId="S::deyanira.rodriguez@ama-inc.com::16e52673-30a6-48b1-b741-714ae4f0fa18" providerId="AD" clId="Web-{C55C053E-649D-CD8D-2B38-F55261CA9EB1}" dt="2024-07-23T23:00:29.772" v="485" actId="20577"/>
          <ac:spMkLst>
            <pc:docMk/>
            <pc:sldMk cId="3160024179" sldId="295"/>
            <ac:spMk id="9" creationId="{CF737C64-226B-F1E8-2522-1FB601E7390E}"/>
          </ac:spMkLst>
        </pc:spChg>
        <pc:spChg chg="mod">
          <ac:chgData name="Deyanira Rodriguez" userId="S::deyanira.rodriguez@ama-inc.com::16e52673-30a6-48b1-b741-714ae4f0fa18" providerId="AD" clId="Web-{C55C053E-649D-CD8D-2B38-F55261CA9EB1}" dt="2024-07-23T23:00:00.834" v="466" actId="20577"/>
          <ac:spMkLst>
            <pc:docMk/>
            <pc:sldMk cId="3160024179" sldId="295"/>
            <ac:spMk id="10" creationId="{6C0017BA-01A5-2B51-A746-5A89CFEEEF82}"/>
          </ac:spMkLst>
        </pc:spChg>
        <pc:spChg chg="mod">
          <ac:chgData name="Deyanira Rodriguez" userId="S::deyanira.rodriguez@ama-inc.com::16e52673-30a6-48b1-b741-714ae4f0fa18" providerId="AD" clId="Web-{C55C053E-649D-CD8D-2B38-F55261CA9EB1}" dt="2024-07-23T22:59:40.661" v="457" actId="20577"/>
          <ac:spMkLst>
            <pc:docMk/>
            <pc:sldMk cId="3160024179" sldId="295"/>
            <ac:spMk id="11" creationId="{64F09D0F-9675-4954-DFA7-8C755DA0C5AE}"/>
          </ac:spMkLst>
        </pc:spChg>
        <pc:spChg chg="mod">
          <ac:chgData name="Deyanira Rodriguez" userId="S::deyanira.rodriguez@ama-inc.com::16e52673-30a6-48b1-b741-714ae4f0fa18" providerId="AD" clId="Web-{C55C053E-649D-CD8D-2B38-F55261CA9EB1}" dt="2024-07-23T22:59:54.146" v="459" actId="20577"/>
          <ac:spMkLst>
            <pc:docMk/>
            <pc:sldMk cId="3160024179" sldId="295"/>
            <ac:spMk id="12" creationId="{43024B8F-D507-C778-E963-E830E8E4D1E3}"/>
          </ac:spMkLst>
        </pc:spChg>
        <pc:spChg chg="mod">
          <ac:chgData name="Deyanira Rodriguez" userId="S::deyanira.rodriguez@ama-inc.com::16e52673-30a6-48b1-b741-714ae4f0fa18" providerId="AD" clId="Web-{C55C053E-649D-CD8D-2B38-F55261CA9EB1}" dt="2024-07-23T23:00:21.288" v="474" actId="20577"/>
          <ac:spMkLst>
            <pc:docMk/>
            <pc:sldMk cId="3160024179" sldId="295"/>
            <ac:spMk id="54" creationId="{BC7AFA1C-1136-DB8A-6FE0-527C7F474DCF}"/>
          </ac:spMkLst>
        </pc:spChg>
        <pc:spChg chg="del">
          <ac:chgData name="Deyanira Rodriguez" userId="S::deyanira.rodriguez@ama-inc.com::16e52673-30a6-48b1-b741-714ae4f0fa18" providerId="AD" clId="Web-{C55C053E-649D-CD8D-2B38-F55261CA9EB1}" dt="2024-07-23T22:36:23.778" v="234"/>
          <ac:spMkLst>
            <pc:docMk/>
            <pc:sldMk cId="3160024179" sldId="295"/>
            <ac:spMk id="60" creationId="{910CC236-2FA5-671B-76BF-837B42D50D4B}"/>
          </ac:spMkLst>
        </pc:spChg>
        <pc:spChg chg="del">
          <ac:chgData name="Deyanira Rodriguez" userId="S::deyanira.rodriguez@ama-inc.com::16e52673-30a6-48b1-b741-714ae4f0fa18" providerId="AD" clId="Web-{C55C053E-649D-CD8D-2B38-F55261CA9EB1}" dt="2024-07-23T22:36:23.778" v="233"/>
          <ac:spMkLst>
            <pc:docMk/>
            <pc:sldMk cId="3160024179" sldId="295"/>
            <ac:spMk id="62" creationId="{D898A387-9069-2E04-9DFE-154AAB3BCBCD}"/>
          </ac:spMkLst>
        </pc:spChg>
        <pc:spChg chg="add mod">
          <ac:chgData name="Deyanira Rodriguez" userId="S::deyanira.rodriguez@ama-inc.com::16e52673-30a6-48b1-b741-714ae4f0fa18" providerId="AD" clId="Web-{C55C053E-649D-CD8D-2B38-F55261CA9EB1}" dt="2024-07-23T22:59:15.801" v="438"/>
          <ac:spMkLst>
            <pc:docMk/>
            <pc:sldMk cId="3160024179" sldId="295"/>
            <ac:spMk id="63" creationId="{60CE36BF-5DB4-3985-A3DF-1D35B46101C8}"/>
          </ac:spMkLst>
        </pc:spChg>
        <pc:spChg chg="add mod">
          <ac:chgData name="Deyanira Rodriguez" userId="S::deyanira.rodriguez@ama-inc.com::16e52673-30a6-48b1-b741-714ae4f0fa18" providerId="AD" clId="Web-{C55C053E-649D-CD8D-2B38-F55261CA9EB1}" dt="2024-07-23T22:59:15.879" v="439"/>
          <ac:spMkLst>
            <pc:docMk/>
            <pc:sldMk cId="3160024179" sldId="295"/>
            <ac:spMk id="65" creationId="{0CA4165C-CB42-D295-B10E-A35FA3354416}"/>
          </ac:spMkLst>
        </pc:spChg>
        <pc:spChg chg="mod">
          <ac:chgData name="Deyanira Rodriguez" userId="S::deyanira.rodriguez@ama-inc.com::16e52673-30a6-48b1-b741-714ae4f0fa18" providerId="AD" clId="Web-{C55C053E-649D-CD8D-2B38-F55261CA9EB1}" dt="2024-07-23T23:01:31.868" v="523" actId="20577"/>
          <ac:spMkLst>
            <pc:docMk/>
            <pc:sldMk cId="3160024179" sldId="295"/>
            <ac:spMk id="104" creationId="{98587FD4-00FF-A464-E651-C0289826FB06}"/>
          </ac:spMkLst>
        </pc:spChg>
        <pc:spChg chg="mod">
          <ac:chgData name="Deyanira Rodriguez" userId="S::deyanira.rodriguez@ama-inc.com::16e52673-30a6-48b1-b741-714ae4f0fa18" providerId="AD" clId="Web-{C55C053E-649D-CD8D-2B38-F55261CA9EB1}" dt="2024-07-23T23:01:56.150" v="531" actId="20577"/>
          <ac:spMkLst>
            <pc:docMk/>
            <pc:sldMk cId="3160024179" sldId="295"/>
            <ac:spMk id="105" creationId="{60446E1C-CB3A-5810-C387-4392E46EE5CC}"/>
          </ac:spMkLst>
        </pc:spChg>
        <pc:spChg chg="mod">
          <ac:chgData name="Deyanira Rodriguez" userId="S::deyanira.rodriguez@ama-inc.com::16e52673-30a6-48b1-b741-714ae4f0fa18" providerId="AD" clId="Web-{C55C053E-649D-CD8D-2B38-F55261CA9EB1}" dt="2024-07-23T23:00:56.117" v="487" actId="20577"/>
          <ac:spMkLst>
            <pc:docMk/>
            <pc:sldMk cId="3160024179" sldId="295"/>
            <ac:spMk id="106" creationId="{C96C3256-686C-F844-3A38-9172A525BC72}"/>
          </ac:spMkLst>
        </pc:spChg>
        <pc:spChg chg="mod">
          <ac:chgData name="Deyanira Rodriguez" userId="S::deyanira.rodriguez@ama-inc.com::16e52673-30a6-48b1-b741-714ae4f0fa18" providerId="AD" clId="Web-{C55C053E-649D-CD8D-2B38-F55261CA9EB1}" dt="2024-07-23T23:01:26.289" v="518" actId="20577"/>
          <ac:spMkLst>
            <pc:docMk/>
            <pc:sldMk cId="3160024179" sldId="295"/>
            <ac:spMk id="107" creationId="{81B08F19-F82B-E150-66E2-8668233C0B9D}"/>
          </ac:spMkLst>
        </pc:spChg>
        <pc:spChg chg="mod">
          <ac:chgData name="Deyanira Rodriguez" userId="S::deyanira.rodriguez@ama-inc.com::16e52673-30a6-48b1-b741-714ae4f0fa18" providerId="AD" clId="Web-{C55C053E-649D-CD8D-2B38-F55261CA9EB1}" dt="2024-07-23T23:01:45.462" v="528" actId="14100"/>
          <ac:spMkLst>
            <pc:docMk/>
            <pc:sldMk cId="3160024179" sldId="295"/>
            <ac:spMk id="117" creationId="{387EE7F5-BE6F-0851-3B88-17E20B15BEA5}"/>
          </ac:spMkLst>
        </pc:spChg>
      </pc:sldChg>
      <pc:sldChg chg="addSp modSp">
        <pc:chgData name="Deyanira Rodriguez" userId="S::deyanira.rodriguez@ama-inc.com::16e52673-30a6-48b1-b741-714ae4f0fa18" providerId="AD" clId="Web-{C55C053E-649D-CD8D-2B38-F55261CA9EB1}" dt="2024-07-23T22:25:13.650" v="122" actId="20577"/>
        <pc:sldMkLst>
          <pc:docMk/>
          <pc:sldMk cId="2334626713" sldId="302"/>
        </pc:sldMkLst>
        <pc:spChg chg="mod">
          <ac:chgData name="Deyanira Rodriguez" userId="S::deyanira.rodriguez@ama-inc.com::16e52673-30a6-48b1-b741-714ae4f0fa18" providerId="AD" clId="Web-{C55C053E-649D-CD8D-2B38-F55261CA9EB1}" dt="2024-07-23T22:12:41.831" v="52" actId="20577"/>
          <ac:spMkLst>
            <pc:docMk/>
            <pc:sldMk cId="2334626713" sldId="302"/>
            <ac:spMk id="5" creationId="{4D1932EB-19EF-E2AC-8528-0EFBE6FAE5B9}"/>
          </ac:spMkLst>
        </pc:spChg>
        <pc:spChg chg="add mod">
          <ac:chgData name="Deyanira Rodriguez" userId="S::deyanira.rodriguez@ama-inc.com::16e52673-30a6-48b1-b741-714ae4f0fa18" providerId="AD" clId="Web-{C55C053E-649D-CD8D-2B38-F55261CA9EB1}" dt="2024-07-23T22:12:46.347" v="53" actId="1076"/>
          <ac:spMkLst>
            <pc:docMk/>
            <pc:sldMk cId="2334626713" sldId="302"/>
            <ac:spMk id="7" creationId="{A32E8A19-08D6-AEAE-1BAB-C37F7B6A3A49}"/>
          </ac:spMkLst>
        </pc:spChg>
        <pc:spChg chg="mod">
          <ac:chgData name="Deyanira Rodriguez" userId="S::deyanira.rodriguez@ama-inc.com::16e52673-30a6-48b1-b741-714ae4f0fa18" providerId="AD" clId="Web-{C55C053E-649D-CD8D-2B38-F55261CA9EB1}" dt="2024-07-23T22:24:54.649" v="113" actId="20577"/>
          <ac:spMkLst>
            <pc:docMk/>
            <pc:sldMk cId="2334626713" sldId="302"/>
            <ac:spMk id="22" creationId="{A69045DD-DE08-0059-FB07-68D87924CA7D}"/>
          </ac:spMkLst>
        </pc:spChg>
        <pc:spChg chg="mod">
          <ac:chgData name="Deyanira Rodriguez" userId="S::deyanira.rodriguez@ama-inc.com::16e52673-30a6-48b1-b741-714ae4f0fa18" providerId="AD" clId="Web-{C55C053E-649D-CD8D-2B38-F55261CA9EB1}" dt="2024-07-23T22:25:08.259" v="119" actId="20577"/>
          <ac:spMkLst>
            <pc:docMk/>
            <pc:sldMk cId="2334626713" sldId="302"/>
            <ac:spMk id="23" creationId="{DE6E2F8C-2A4F-57E2-8758-D4E4DA92BBB9}"/>
          </ac:spMkLst>
        </pc:spChg>
        <pc:spChg chg="mod">
          <ac:chgData name="Deyanira Rodriguez" userId="S::deyanira.rodriguez@ama-inc.com::16e52673-30a6-48b1-b741-714ae4f0fa18" providerId="AD" clId="Web-{C55C053E-649D-CD8D-2B38-F55261CA9EB1}" dt="2024-07-23T22:24:58.524" v="115" actId="20577"/>
          <ac:spMkLst>
            <pc:docMk/>
            <pc:sldMk cId="2334626713" sldId="302"/>
            <ac:spMk id="24" creationId="{57E1BFAC-93F3-0F74-2A9D-B996053CA019}"/>
          </ac:spMkLst>
        </pc:spChg>
        <pc:spChg chg="mod">
          <ac:chgData name="Deyanira Rodriguez" userId="S::deyanira.rodriguez@ama-inc.com::16e52673-30a6-48b1-b741-714ae4f0fa18" providerId="AD" clId="Web-{C55C053E-649D-CD8D-2B38-F55261CA9EB1}" dt="2024-07-23T22:25:05.040" v="117" actId="20577"/>
          <ac:spMkLst>
            <pc:docMk/>
            <pc:sldMk cId="2334626713" sldId="302"/>
            <ac:spMk id="25" creationId="{9AE70341-ACDD-407F-1F96-2D41B59CEE8E}"/>
          </ac:spMkLst>
        </pc:spChg>
        <pc:spChg chg="mod">
          <ac:chgData name="Deyanira Rodriguez" userId="S::deyanira.rodriguez@ama-inc.com::16e52673-30a6-48b1-b741-714ae4f0fa18" providerId="AD" clId="Web-{C55C053E-649D-CD8D-2B38-F55261CA9EB1}" dt="2024-07-23T22:24:56.415" v="114" actId="20577"/>
          <ac:spMkLst>
            <pc:docMk/>
            <pc:sldMk cId="2334626713" sldId="302"/>
            <ac:spMk id="26" creationId="{4F814516-1083-F12C-E09A-083EB9482F17}"/>
          </ac:spMkLst>
        </pc:spChg>
        <pc:spChg chg="mod">
          <ac:chgData name="Deyanira Rodriguez" userId="S::deyanira.rodriguez@ama-inc.com::16e52673-30a6-48b1-b741-714ae4f0fa18" providerId="AD" clId="Web-{C55C053E-649D-CD8D-2B38-F55261CA9EB1}" dt="2024-07-23T22:25:10.587" v="120" actId="20577"/>
          <ac:spMkLst>
            <pc:docMk/>
            <pc:sldMk cId="2334626713" sldId="302"/>
            <ac:spMk id="27" creationId="{A9F18D3C-BBBB-8440-134F-3C3CAE03EC9A}"/>
          </ac:spMkLst>
        </pc:spChg>
        <pc:spChg chg="mod">
          <ac:chgData name="Deyanira Rodriguez" userId="S::deyanira.rodriguez@ama-inc.com::16e52673-30a6-48b1-b741-714ae4f0fa18" providerId="AD" clId="Web-{C55C053E-649D-CD8D-2B38-F55261CA9EB1}" dt="2024-07-23T22:25:11.978" v="121" actId="20577"/>
          <ac:spMkLst>
            <pc:docMk/>
            <pc:sldMk cId="2334626713" sldId="302"/>
            <ac:spMk id="97" creationId="{50915867-4842-3166-1139-FEF153B779B3}"/>
          </ac:spMkLst>
        </pc:spChg>
        <pc:spChg chg="mod">
          <ac:chgData name="Deyanira Rodriguez" userId="S::deyanira.rodriguez@ama-inc.com::16e52673-30a6-48b1-b741-714ae4f0fa18" providerId="AD" clId="Web-{C55C053E-649D-CD8D-2B38-F55261CA9EB1}" dt="2024-07-23T22:25:13.650" v="122" actId="20577"/>
          <ac:spMkLst>
            <pc:docMk/>
            <pc:sldMk cId="2334626713" sldId="302"/>
            <ac:spMk id="99" creationId="{4A7113F0-A842-37B8-DFFA-0CF60FAA2658}"/>
          </ac:spMkLst>
        </pc:spChg>
      </pc:sldChg>
      <pc:sldChg chg="addSp modSp modNotes">
        <pc:chgData name="Deyanira Rodriguez" userId="S::deyanira.rodriguez@ama-inc.com::16e52673-30a6-48b1-b741-714ae4f0fa18" providerId="AD" clId="Web-{C55C053E-649D-CD8D-2B38-F55261CA9EB1}" dt="2024-07-23T23:45:18.905" v="547"/>
        <pc:sldMkLst>
          <pc:docMk/>
          <pc:sldMk cId="353225672" sldId="303"/>
        </pc:sldMkLst>
        <pc:spChg chg="mod">
          <ac:chgData name="Deyanira Rodriguez" userId="S::deyanira.rodriguez@ama-inc.com::16e52673-30a6-48b1-b741-714ae4f0fa18" providerId="AD" clId="Web-{C55C053E-649D-CD8D-2B38-F55261CA9EB1}" dt="2024-07-23T22:44:36.761" v="289"/>
          <ac:spMkLst>
            <pc:docMk/>
            <pc:sldMk cId="353225672" sldId="303"/>
            <ac:spMk id="2" creationId="{E3046CB3-9993-92B4-601D-FAC324B463EE}"/>
          </ac:spMkLst>
        </pc:spChg>
        <pc:spChg chg="mod">
          <ac:chgData name="Deyanira Rodriguez" userId="S::deyanira.rodriguez@ama-inc.com::16e52673-30a6-48b1-b741-714ae4f0fa18" providerId="AD" clId="Web-{C55C053E-649D-CD8D-2B38-F55261CA9EB1}" dt="2024-07-23T22:11:04.266" v="36"/>
          <ac:spMkLst>
            <pc:docMk/>
            <pc:sldMk cId="353225672" sldId="303"/>
            <ac:spMk id="4" creationId="{9C44C733-4568-0456-77F5-9A1D2BD863DF}"/>
          </ac:spMkLst>
        </pc:spChg>
        <pc:spChg chg="mod">
          <ac:chgData name="Deyanira Rodriguez" userId="S::deyanira.rodriguez@ama-inc.com::16e52673-30a6-48b1-b741-714ae4f0fa18" providerId="AD" clId="Web-{C55C053E-649D-CD8D-2B38-F55261CA9EB1}" dt="2024-07-23T22:44:36.761" v="290"/>
          <ac:spMkLst>
            <pc:docMk/>
            <pc:sldMk cId="353225672" sldId="303"/>
            <ac:spMk id="7" creationId="{E8084359-9D22-326E-4710-743E889145BF}"/>
          </ac:spMkLst>
        </pc:spChg>
        <pc:spChg chg="mod">
          <ac:chgData name="Deyanira Rodriguez" userId="S::deyanira.rodriguez@ama-inc.com::16e52673-30a6-48b1-b741-714ae4f0fa18" providerId="AD" clId="Web-{C55C053E-649D-CD8D-2B38-F55261CA9EB1}" dt="2024-07-23T22:44:36.761" v="291"/>
          <ac:spMkLst>
            <pc:docMk/>
            <pc:sldMk cId="353225672" sldId="303"/>
            <ac:spMk id="8" creationId="{583D2261-B5A4-2B77-E96C-B613705981B1}"/>
          </ac:spMkLst>
        </pc:spChg>
        <pc:spChg chg="mod">
          <ac:chgData name="Deyanira Rodriguez" userId="S::deyanira.rodriguez@ama-inc.com::16e52673-30a6-48b1-b741-714ae4f0fa18" providerId="AD" clId="Web-{C55C053E-649D-CD8D-2B38-F55261CA9EB1}" dt="2024-07-23T22:47:55.813" v="339" actId="20577"/>
          <ac:spMkLst>
            <pc:docMk/>
            <pc:sldMk cId="353225672" sldId="303"/>
            <ac:spMk id="9" creationId="{CF737C64-226B-F1E8-2522-1FB601E7390E}"/>
          </ac:spMkLst>
        </pc:spChg>
        <pc:spChg chg="mod">
          <ac:chgData name="Deyanira Rodriguez" userId="S::deyanira.rodriguez@ama-inc.com::16e52673-30a6-48b1-b741-714ae4f0fa18" providerId="AD" clId="Web-{C55C053E-649D-CD8D-2B38-F55261CA9EB1}" dt="2024-07-23T22:48:11.564" v="349" actId="20577"/>
          <ac:spMkLst>
            <pc:docMk/>
            <pc:sldMk cId="353225672" sldId="303"/>
            <ac:spMk id="10" creationId="{6C0017BA-01A5-2B51-A746-5A89CFEEEF82}"/>
          </ac:spMkLst>
        </pc:spChg>
        <pc:spChg chg="mod">
          <ac:chgData name="Deyanira Rodriguez" userId="S::deyanira.rodriguez@ama-inc.com::16e52673-30a6-48b1-b741-714ae4f0fa18" providerId="AD" clId="Web-{C55C053E-649D-CD8D-2B38-F55261CA9EB1}" dt="2024-07-23T22:48:28.142" v="360" actId="20577"/>
          <ac:spMkLst>
            <pc:docMk/>
            <pc:sldMk cId="353225672" sldId="303"/>
            <ac:spMk id="11" creationId="{64F09D0F-9675-4954-DFA7-8C755DA0C5AE}"/>
          </ac:spMkLst>
        </pc:spChg>
        <pc:spChg chg="mod">
          <ac:chgData name="Deyanira Rodriguez" userId="S::deyanira.rodriguez@ama-inc.com::16e52673-30a6-48b1-b741-714ae4f0fa18" providerId="AD" clId="Web-{C55C053E-649D-CD8D-2B38-F55261CA9EB1}" dt="2024-07-23T22:48:35.955" v="367" actId="20577"/>
          <ac:spMkLst>
            <pc:docMk/>
            <pc:sldMk cId="353225672" sldId="303"/>
            <ac:spMk id="12" creationId="{43024B8F-D507-C778-E963-E830E8E4D1E3}"/>
          </ac:spMkLst>
        </pc:spChg>
        <pc:spChg chg="mod">
          <ac:chgData name="Deyanira Rodriguez" userId="S::deyanira.rodriguez@ama-inc.com::16e52673-30a6-48b1-b741-714ae4f0fa18" providerId="AD" clId="Web-{C55C053E-649D-CD8D-2B38-F55261CA9EB1}" dt="2024-07-23T22:44:13.869" v="267"/>
          <ac:spMkLst>
            <pc:docMk/>
            <pc:sldMk cId="353225672" sldId="303"/>
            <ac:spMk id="13" creationId="{CFD93026-8F35-7CC6-481D-5AC750B124D5}"/>
          </ac:spMkLst>
        </pc:spChg>
        <pc:spChg chg="mod">
          <ac:chgData name="Deyanira Rodriguez" userId="S::deyanira.rodriguez@ama-inc.com::16e52673-30a6-48b1-b741-714ae4f0fa18" providerId="AD" clId="Web-{C55C053E-649D-CD8D-2B38-F55261CA9EB1}" dt="2024-07-23T22:44:13.869" v="268"/>
          <ac:spMkLst>
            <pc:docMk/>
            <pc:sldMk cId="353225672" sldId="303"/>
            <ac:spMk id="14" creationId="{937697B3-4C26-399E-6D53-A3D6439F939C}"/>
          </ac:spMkLst>
        </pc:spChg>
        <pc:spChg chg="mod">
          <ac:chgData name="Deyanira Rodriguez" userId="S::deyanira.rodriguez@ama-inc.com::16e52673-30a6-48b1-b741-714ae4f0fa18" providerId="AD" clId="Web-{C55C053E-649D-CD8D-2B38-F55261CA9EB1}" dt="2024-07-23T22:44:13.869" v="269"/>
          <ac:spMkLst>
            <pc:docMk/>
            <pc:sldMk cId="353225672" sldId="303"/>
            <ac:spMk id="15" creationId="{FC9103C6-FCDF-0152-E20A-63D75951063C}"/>
          </ac:spMkLst>
        </pc:spChg>
        <pc:spChg chg="mod">
          <ac:chgData name="Deyanira Rodriguez" userId="S::deyanira.rodriguez@ama-inc.com::16e52673-30a6-48b1-b741-714ae4f0fa18" providerId="AD" clId="Web-{C55C053E-649D-CD8D-2B38-F55261CA9EB1}" dt="2024-07-23T22:44:13.869" v="270"/>
          <ac:spMkLst>
            <pc:docMk/>
            <pc:sldMk cId="353225672" sldId="303"/>
            <ac:spMk id="16" creationId="{4767D410-5645-5CE1-7528-3D3659DFD717}"/>
          </ac:spMkLst>
        </pc:spChg>
        <pc:spChg chg="mod">
          <ac:chgData name="Deyanira Rodriguez" userId="S::deyanira.rodriguez@ama-inc.com::16e52673-30a6-48b1-b741-714ae4f0fa18" providerId="AD" clId="Web-{C55C053E-649D-CD8D-2B38-F55261CA9EB1}" dt="2024-07-23T22:44:13.869" v="271"/>
          <ac:spMkLst>
            <pc:docMk/>
            <pc:sldMk cId="353225672" sldId="303"/>
            <ac:spMk id="17" creationId="{B5225358-CB6B-A2D1-6055-4DB82A53DF00}"/>
          </ac:spMkLst>
        </pc:spChg>
        <pc:spChg chg="mod">
          <ac:chgData name="Deyanira Rodriguez" userId="S::deyanira.rodriguez@ama-inc.com::16e52673-30a6-48b1-b741-714ae4f0fa18" providerId="AD" clId="Web-{C55C053E-649D-CD8D-2B38-F55261CA9EB1}" dt="2024-07-23T22:44:13.869" v="272"/>
          <ac:spMkLst>
            <pc:docMk/>
            <pc:sldMk cId="353225672" sldId="303"/>
            <ac:spMk id="18" creationId="{0EF235C4-16F5-FCBF-4D53-A9AB58E2E759}"/>
          </ac:spMkLst>
        </pc:spChg>
        <pc:spChg chg="mod">
          <ac:chgData name="Deyanira Rodriguez" userId="S::deyanira.rodriguez@ama-inc.com::16e52673-30a6-48b1-b741-714ae4f0fa18" providerId="AD" clId="Web-{C55C053E-649D-CD8D-2B38-F55261CA9EB1}" dt="2024-07-23T22:44:13.869" v="273"/>
          <ac:spMkLst>
            <pc:docMk/>
            <pc:sldMk cId="353225672" sldId="303"/>
            <ac:spMk id="19" creationId="{84876A3A-3653-5796-DA72-24FA2668852A}"/>
          </ac:spMkLst>
        </pc:spChg>
        <pc:spChg chg="mod">
          <ac:chgData name="Deyanira Rodriguez" userId="S::deyanira.rodriguez@ama-inc.com::16e52673-30a6-48b1-b741-714ae4f0fa18" providerId="AD" clId="Web-{C55C053E-649D-CD8D-2B38-F55261CA9EB1}" dt="2024-07-23T22:44:13.869" v="274"/>
          <ac:spMkLst>
            <pc:docMk/>
            <pc:sldMk cId="353225672" sldId="303"/>
            <ac:spMk id="20" creationId="{0BF2CE0D-1943-28EF-7631-9C2A12AFC203}"/>
          </ac:spMkLst>
        </pc:spChg>
        <pc:spChg chg="mod">
          <ac:chgData name="Deyanira Rodriguez" userId="S::deyanira.rodriguez@ama-inc.com::16e52673-30a6-48b1-b741-714ae4f0fa18" providerId="AD" clId="Web-{C55C053E-649D-CD8D-2B38-F55261CA9EB1}" dt="2024-07-23T22:44:13.869" v="275"/>
          <ac:spMkLst>
            <pc:docMk/>
            <pc:sldMk cId="353225672" sldId="303"/>
            <ac:spMk id="21" creationId="{C7C8D709-A316-EE22-4134-043BD11E31BA}"/>
          </ac:spMkLst>
        </pc:spChg>
        <pc:spChg chg="mod">
          <ac:chgData name="Deyanira Rodriguez" userId="S::deyanira.rodriguez@ama-inc.com::16e52673-30a6-48b1-b741-714ae4f0fa18" providerId="AD" clId="Web-{C55C053E-649D-CD8D-2B38-F55261CA9EB1}" dt="2024-07-23T22:44:13.869" v="276"/>
          <ac:spMkLst>
            <pc:docMk/>
            <pc:sldMk cId="353225672" sldId="303"/>
            <ac:spMk id="22" creationId="{88DAA76C-6C39-B883-609A-C36BCEA94AEA}"/>
          </ac:spMkLst>
        </pc:spChg>
        <pc:spChg chg="mod">
          <ac:chgData name="Deyanira Rodriguez" userId="S::deyanira.rodriguez@ama-inc.com::16e52673-30a6-48b1-b741-714ae4f0fa18" providerId="AD" clId="Web-{C55C053E-649D-CD8D-2B38-F55261CA9EB1}" dt="2024-07-23T22:44:13.869" v="277"/>
          <ac:spMkLst>
            <pc:docMk/>
            <pc:sldMk cId="353225672" sldId="303"/>
            <ac:spMk id="23" creationId="{2F43B3F8-37EF-DFEA-0798-7F5F3395FBD0}"/>
          </ac:spMkLst>
        </pc:spChg>
        <pc:spChg chg="mod">
          <ac:chgData name="Deyanira Rodriguez" userId="S::deyanira.rodriguez@ama-inc.com::16e52673-30a6-48b1-b741-714ae4f0fa18" providerId="AD" clId="Web-{C55C053E-649D-CD8D-2B38-F55261CA9EB1}" dt="2024-07-23T22:44:13.869" v="278"/>
          <ac:spMkLst>
            <pc:docMk/>
            <pc:sldMk cId="353225672" sldId="303"/>
            <ac:spMk id="24" creationId="{949F3621-2C78-359C-24A3-E82BFAB93330}"/>
          </ac:spMkLst>
        </pc:spChg>
        <pc:spChg chg="mod">
          <ac:chgData name="Deyanira Rodriguez" userId="S::deyanira.rodriguez@ama-inc.com::16e52673-30a6-48b1-b741-714ae4f0fa18" providerId="AD" clId="Web-{C55C053E-649D-CD8D-2B38-F55261CA9EB1}" dt="2024-07-23T22:44:13.869" v="279"/>
          <ac:spMkLst>
            <pc:docMk/>
            <pc:sldMk cId="353225672" sldId="303"/>
            <ac:spMk id="25" creationId="{A97AD553-FC60-0448-182F-A0BFE48B0CEA}"/>
          </ac:spMkLst>
        </pc:spChg>
        <pc:spChg chg="mod">
          <ac:chgData name="Deyanira Rodriguez" userId="S::deyanira.rodriguez@ama-inc.com::16e52673-30a6-48b1-b741-714ae4f0fa18" providerId="AD" clId="Web-{C55C053E-649D-CD8D-2B38-F55261CA9EB1}" dt="2024-07-23T22:44:13.869" v="280"/>
          <ac:spMkLst>
            <pc:docMk/>
            <pc:sldMk cId="353225672" sldId="303"/>
            <ac:spMk id="26" creationId="{EDA81110-3330-D45A-8A7D-AC27E648FAFB}"/>
          </ac:spMkLst>
        </pc:spChg>
        <pc:spChg chg="mod">
          <ac:chgData name="Deyanira Rodriguez" userId="S::deyanira.rodriguez@ama-inc.com::16e52673-30a6-48b1-b741-714ae4f0fa18" providerId="AD" clId="Web-{C55C053E-649D-CD8D-2B38-F55261CA9EB1}" dt="2024-07-23T22:44:13.869" v="281"/>
          <ac:spMkLst>
            <pc:docMk/>
            <pc:sldMk cId="353225672" sldId="303"/>
            <ac:spMk id="27" creationId="{CCE95DE6-39C3-BDEE-D9CF-C4782E1725A5}"/>
          </ac:spMkLst>
        </pc:spChg>
        <pc:spChg chg="mod">
          <ac:chgData name="Deyanira Rodriguez" userId="S::deyanira.rodriguez@ama-inc.com::16e52673-30a6-48b1-b741-714ae4f0fa18" providerId="AD" clId="Web-{C55C053E-649D-CD8D-2B38-F55261CA9EB1}" dt="2024-07-23T22:44:13.869" v="282"/>
          <ac:spMkLst>
            <pc:docMk/>
            <pc:sldMk cId="353225672" sldId="303"/>
            <ac:spMk id="28" creationId="{A1FF058D-EFF2-C270-494D-B5AA79BD8A13}"/>
          </ac:spMkLst>
        </pc:spChg>
        <pc:spChg chg="mod">
          <ac:chgData name="Deyanira Rodriguez" userId="S::deyanira.rodriguez@ama-inc.com::16e52673-30a6-48b1-b741-714ae4f0fa18" providerId="AD" clId="Web-{C55C053E-649D-CD8D-2B38-F55261CA9EB1}" dt="2024-07-23T22:44:13.869" v="283"/>
          <ac:spMkLst>
            <pc:docMk/>
            <pc:sldMk cId="353225672" sldId="303"/>
            <ac:spMk id="29" creationId="{E20C3C91-0C04-AB0A-AE00-493FD6BC2C72}"/>
          </ac:spMkLst>
        </pc:spChg>
        <pc:spChg chg="mod">
          <ac:chgData name="Deyanira Rodriguez" userId="S::deyanira.rodriguez@ama-inc.com::16e52673-30a6-48b1-b741-714ae4f0fa18" providerId="AD" clId="Web-{C55C053E-649D-CD8D-2B38-F55261CA9EB1}" dt="2024-07-23T22:44:13.869" v="284"/>
          <ac:spMkLst>
            <pc:docMk/>
            <pc:sldMk cId="353225672" sldId="303"/>
            <ac:spMk id="30" creationId="{87D03123-37E2-D69C-B4F7-72A2C1C8ABE6}"/>
          </ac:spMkLst>
        </pc:spChg>
        <pc:spChg chg="mod">
          <ac:chgData name="Deyanira Rodriguez" userId="S::deyanira.rodriguez@ama-inc.com::16e52673-30a6-48b1-b741-714ae4f0fa18" providerId="AD" clId="Web-{C55C053E-649D-CD8D-2B38-F55261CA9EB1}" dt="2024-07-23T22:44:13.869" v="285"/>
          <ac:spMkLst>
            <pc:docMk/>
            <pc:sldMk cId="353225672" sldId="303"/>
            <ac:spMk id="31" creationId="{06EDD487-ADB0-E0AE-5394-E56DF2EDF544}"/>
          </ac:spMkLst>
        </pc:spChg>
        <pc:spChg chg="mod">
          <ac:chgData name="Deyanira Rodriguez" userId="S::deyanira.rodriguez@ama-inc.com::16e52673-30a6-48b1-b741-714ae4f0fa18" providerId="AD" clId="Web-{C55C053E-649D-CD8D-2B38-F55261CA9EB1}" dt="2024-07-23T22:44:13.869" v="286"/>
          <ac:spMkLst>
            <pc:docMk/>
            <pc:sldMk cId="353225672" sldId="303"/>
            <ac:spMk id="32" creationId="{D9383055-7A57-EB44-3B35-B3117E56E7A0}"/>
          </ac:spMkLst>
        </pc:spChg>
        <pc:spChg chg="mod">
          <ac:chgData name="Deyanira Rodriguez" userId="S::deyanira.rodriguez@ama-inc.com::16e52673-30a6-48b1-b741-714ae4f0fa18" providerId="AD" clId="Web-{C55C053E-649D-CD8D-2B38-F55261CA9EB1}" dt="2024-07-23T22:44:13.885" v="287"/>
          <ac:spMkLst>
            <pc:docMk/>
            <pc:sldMk cId="353225672" sldId="303"/>
            <ac:spMk id="33" creationId="{941BC87C-C4A8-C170-4FC2-212BD2E732AB}"/>
          </ac:spMkLst>
        </pc:spChg>
        <pc:spChg chg="mod">
          <ac:chgData name="Deyanira Rodriguez" userId="S::deyanira.rodriguez@ama-inc.com::16e52673-30a6-48b1-b741-714ae4f0fa18" providerId="AD" clId="Web-{C55C053E-649D-CD8D-2B38-F55261CA9EB1}" dt="2024-07-23T22:44:14.745" v="288"/>
          <ac:spMkLst>
            <pc:docMk/>
            <pc:sldMk cId="353225672" sldId="303"/>
            <ac:spMk id="34" creationId="{99A7C458-84A9-3159-C074-E0461B22F4AC}"/>
          </ac:spMkLst>
        </pc:spChg>
        <pc:spChg chg="mod">
          <ac:chgData name="Deyanira Rodriguez" userId="S::deyanira.rodriguez@ama-inc.com::16e52673-30a6-48b1-b741-714ae4f0fa18" providerId="AD" clId="Web-{C55C053E-649D-CD8D-2B38-F55261CA9EB1}" dt="2024-07-23T22:44:36.761" v="292"/>
          <ac:spMkLst>
            <pc:docMk/>
            <pc:sldMk cId="353225672" sldId="303"/>
            <ac:spMk id="35" creationId="{3406E3BE-F4BD-A8E7-2678-2AB9F5698A2D}"/>
          </ac:spMkLst>
        </pc:spChg>
        <pc:spChg chg="mod">
          <ac:chgData name="Deyanira Rodriguez" userId="S::deyanira.rodriguez@ama-inc.com::16e52673-30a6-48b1-b741-714ae4f0fa18" providerId="AD" clId="Web-{C55C053E-649D-CD8D-2B38-F55261CA9EB1}" dt="2024-07-23T22:44:36.761" v="293"/>
          <ac:spMkLst>
            <pc:docMk/>
            <pc:sldMk cId="353225672" sldId="303"/>
            <ac:spMk id="36" creationId="{E82602AD-AF9C-ECB6-A880-933F5B14DD5C}"/>
          </ac:spMkLst>
        </pc:spChg>
        <pc:spChg chg="mod">
          <ac:chgData name="Deyanira Rodriguez" userId="S::deyanira.rodriguez@ama-inc.com::16e52673-30a6-48b1-b741-714ae4f0fa18" providerId="AD" clId="Web-{C55C053E-649D-CD8D-2B38-F55261CA9EB1}" dt="2024-07-23T22:44:36.761" v="294"/>
          <ac:spMkLst>
            <pc:docMk/>
            <pc:sldMk cId="353225672" sldId="303"/>
            <ac:spMk id="37" creationId="{F4B6193C-EFEE-2CA7-EFEF-54C610A10FAA}"/>
          </ac:spMkLst>
        </pc:spChg>
        <pc:spChg chg="mod">
          <ac:chgData name="Deyanira Rodriguez" userId="S::deyanira.rodriguez@ama-inc.com::16e52673-30a6-48b1-b741-714ae4f0fa18" providerId="AD" clId="Web-{C55C053E-649D-CD8D-2B38-F55261CA9EB1}" dt="2024-07-23T22:44:36.761" v="295"/>
          <ac:spMkLst>
            <pc:docMk/>
            <pc:sldMk cId="353225672" sldId="303"/>
            <ac:spMk id="38" creationId="{0D00A351-0A5B-0B68-9B41-8426D2118299}"/>
          </ac:spMkLst>
        </pc:spChg>
        <pc:spChg chg="mod">
          <ac:chgData name="Deyanira Rodriguez" userId="S::deyanira.rodriguez@ama-inc.com::16e52673-30a6-48b1-b741-714ae4f0fa18" providerId="AD" clId="Web-{C55C053E-649D-CD8D-2B38-F55261CA9EB1}" dt="2024-07-23T22:44:36.761" v="296"/>
          <ac:spMkLst>
            <pc:docMk/>
            <pc:sldMk cId="353225672" sldId="303"/>
            <ac:spMk id="39" creationId="{F1B9A313-A84A-F570-E449-6A9DBFC534D9}"/>
          </ac:spMkLst>
        </pc:spChg>
        <pc:spChg chg="mod">
          <ac:chgData name="Deyanira Rodriguez" userId="S::deyanira.rodriguez@ama-inc.com::16e52673-30a6-48b1-b741-714ae4f0fa18" providerId="AD" clId="Web-{C55C053E-649D-CD8D-2B38-F55261CA9EB1}" dt="2024-07-23T22:44:36.761" v="297"/>
          <ac:spMkLst>
            <pc:docMk/>
            <pc:sldMk cId="353225672" sldId="303"/>
            <ac:spMk id="40" creationId="{9B96E024-383A-80D7-5896-2C39575B48E9}"/>
          </ac:spMkLst>
        </pc:spChg>
        <pc:spChg chg="mod">
          <ac:chgData name="Deyanira Rodriguez" userId="S::deyanira.rodriguez@ama-inc.com::16e52673-30a6-48b1-b741-714ae4f0fa18" providerId="AD" clId="Web-{C55C053E-649D-CD8D-2B38-F55261CA9EB1}" dt="2024-07-23T22:44:36.761" v="298"/>
          <ac:spMkLst>
            <pc:docMk/>
            <pc:sldMk cId="353225672" sldId="303"/>
            <ac:spMk id="41" creationId="{A45B8F46-5716-5D92-5844-7978820A8221}"/>
          </ac:spMkLst>
        </pc:spChg>
        <pc:spChg chg="mod">
          <ac:chgData name="Deyanira Rodriguez" userId="S::deyanira.rodriguez@ama-inc.com::16e52673-30a6-48b1-b741-714ae4f0fa18" providerId="AD" clId="Web-{C55C053E-649D-CD8D-2B38-F55261CA9EB1}" dt="2024-07-23T22:44:36.761" v="299"/>
          <ac:spMkLst>
            <pc:docMk/>
            <pc:sldMk cId="353225672" sldId="303"/>
            <ac:spMk id="42" creationId="{3EF822DA-8CF3-9601-4558-16DABE520C1E}"/>
          </ac:spMkLst>
        </pc:spChg>
        <pc:spChg chg="mod">
          <ac:chgData name="Deyanira Rodriguez" userId="S::deyanira.rodriguez@ama-inc.com::16e52673-30a6-48b1-b741-714ae4f0fa18" providerId="AD" clId="Web-{C55C053E-649D-CD8D-2B38-F55261CA9EB1}" dt="2024-07-23T22:44:36.761" v="300"/>
          <ac:spMkLst>
            <pc:docMk/>
            <pc:sldMk cId="353225672" sldId="303"/>
            <ac:spMk id="43" creationId="{D175B738-3C5B-9E77-59DA-A80B519C55EB}"/>
          </ac:spMkLst>
        </pc:spChg>
        <pc:spChg chg="mod">
          <ac:chgData name="Deyanira Rodriguez" userId="S::deyanira.rodriguez@ama-inc.com::16e52673-30a6-48b1-b741-714ae4f0fa18" providerId="AD" clId="Web-{C55C053E-649D-CD8D-2B38-F55261CA9EB1}" dt="2024-07-23T22:44:36.761" v="301"/>
          <ac:spMkLst>
            <pc:docMk/>
            <pc:sldMk cId="353225672" sldId="303"/>
            <ac:spMk id="44" creationId="{02BA4D6E-0D5A-02D6-886E-5F862B145F15}"/>
          </ac:spMkLst>
        </pc:spChg>
        <pc:spChg chg="mod">
          <ac:chgData name="Deyanira Rodriguez" userId="S::deyanira.rodriguez@ama-inc.com::16e52673-30a6-48b1-b741-714ae4f0fa18" providerId="AD" clId="Web-{C55C053E-649D-CD8D-2B38-F55261CA9EB1}" dt="2024-07-23T22:44:36.761" v="302"/>
          <ac:spMkLst>
            <pc:docMk/>
            <pc:sldMk cId="353225672" sldId="303"/>
            <ac:spMk id="45" creationId="{24402E5A-BF24-B7B1-ADD8-0D007D44A945}"/>
          </ac:spMkLst>
        </pc:spChg>
        <pc:spChg chg="mod">
          <ac:chgData name="Deyanira Rodriguez" userId="S::deyanira.rodriguez@ama-inc.com::16e52673-30a6-48b1-b741-714ae4f0fa18" providerId="AD" clId="Web-{C55C053E-649D-CD8D-2B38-F55261CA9EB1}" dt="2024-07-23T22:44:36.761" v="303"/>
          <ac:spMkLst>
            <pc:docMk/>
            <pc:sldMk cId="353225672" sldId="303"/>
            <ac:spMk id="46" creationId="{6F4383D2-5DEA-94F2-DE0D-AC44A1633389}"/>
          </ac:spMkLst>
        </pc:spChg>
        <pc:spChg chg="mod">
          <ac:chgData name="Deyanira Rodriguez" userId="S::deyanira.rodriguez@ama-inc.com::16e52673-30a6-48b1-b741-714ae4f0fa18" providerId="AD" clId="Web-{C55C053E-649D-CD8D-2B38-F55261CA9EB1}" dt="2024-07-23T22:44:36.761" v="304"/>
          <ac:spMkLst>
            <pc:docMk/>
            <pc:sldMk cId="353225672" sldId="303"/>
            <ac:spMk id="47" creationId="{DAD5D3D8-3009-6B4D-2605-04AE42B39CC6}"/>
          </ac:spMkLst>
        </pc:spChg>
        <pc:spChg chg="mod">
          <ac:chgData name="Deyanira Rodriguez" userId="S::deyanira.rodriguez@ama-inc.com::16e52673-30a6-48b1-b741-714ae4f0fa18" providerId="AD" clId="Web-{C55C053E-649D-CD8D-2B38-F55261CA9EB1}" dt="2024-07-23T22:44:36.761" v="305"/>
          <ac:spMkLst>
            <pc:docMk/>
            <pc:sldMk cId="353225672" sldId="303"/>
            <ac:spMk id="48" creationId="{F255E13B-3D73-B294-A498-65A30A5A5DDC}"/>
          </ac:spMkLst>
        </pc:spChg>
        <pc:spChg chg="mod">
          <ac:chgData name="Deyanira Rodriguez" userId="S::deyanira.rodriguez@ama-inc.com::16e52673-30a6-48b1-b741-714ae4f0fa18" providerId="AD" clId="Web-{C55C053E-649D-CD8D-2B38-F55261CA9EB1}" dt="2024-07-23T22:44:36.761" v="306"/>
          <ac:spMkLst>
            <pc:docMk/>
            <pc:sldMk cId="353225672" sldId="303"/>
            <ac:spMk id="49" creationId="{21031F47-AD53-2B85-8246-5B964EAE78E1}"/>
          </ac:spMkLst>
        </pc:spChg>
        <pc:spChg chg="mod">
          <ac:chgData name="Deyanira Rodriguez" userId="S::deyanira.rodriguez@ama-inc.com::16e52673-30a6-48b1-b741-714ae4f0fa18" providerId="AD" clId="Web-{C55C053E-649D-CD8D-2B38-F55261CA9EB1}" dt="2024-07-23T22:44:36.761" v="307"/>
          <ac:spMkLst>
            <pc:docMk/>
            <pc:sldMk cId="353225672" sldId="303"/>
            <ac:spMk id="50" creationId="{2438C623-278F-C633-2311-54AAB20E2952}"/>
          </ac:spMkLst>
        </pc:spChg>
        <pc:spChg chg="mod">
          <ac:chgData name="Deyanira Rodriguez" userId="S::deyanira.rodriguez@ama-inc.com::16e52673-30a6-48b1-b741-714ae4f0fa18" providerId="AD" clId="Web-{C55C053E-649D-CD8D-2B38-F55261CA9EB1}" dt="2024-07-23T22:44:36.761" v="308"/>
          <ac:spMkLst>
            <pc:docMk/>
            <pc:sldMk cId="353225672" sldId="303"/>
            <ac:spMk id="51" creationId="{E877644B-83F8-F7D1-7B3D-2C28607884F4}"/>
          </ac:spMkLst>
        </pc:spChg>
        <pc:spChg chg="mod">
          <ac:chgData name="Deyanira Rodriguez" userId="S::deyanira.rodriguez@ama-inc.com::16e52673-30a6-48b1-b741-714ae4f0fa18" providerId="AD" clId="Web-{C55C053E-649D-CD8D-2B38-F55261CA9EB1}" dt="2024-07-23T22:44:36.761" v="309"/>
          <ac:spMkLst>
            <pc:docMk/>
            <pc:sldMk cId="353225672" sldId="303"/>
            <ac:spMk id="52" creationId="{7F3197CB-2AC7-1E09-FC8C-9BE244C0C911}"/>
          </ac:spMkLst>
        </pc:spChg>
        <pc:spChg chg="mod">
          <ac:chgData name="Deyanira Rodriguez" userId="S::deyanira.rodriguez@ama-inc.com::16e52673-30a6-48b1-b741-714ae4f0fa18" providerId="AD" clId="Web-{C55C053E-649D-CD8D-2B38-F55261CA9EB1}" dt="2024-07-23T22:44:36.761" v="310"/>
          <ac:spMkLst>
            <pc:docMk/>
            <pc:sldMk cId="353225672" sldId="303"/>
            <ac:spMk id="53" creationId="{FAC44A8D-326A-A6E5-2F96-30C762CEFCE4}"/>
          </ac:spMkLst>
        </pc:spChg>
        <pc:spChg chg="mod">
          <ac:chgData name="Deyanira Rodriguez" userId="S::deyanira.rodriguez@ama-inc.com::16e52673-30a6-48b1-b741-714ae4f0fa18" providerId="AD" clId="Web-{C55C053E-649D-CD8D-2B38-F55261CA9EB1}" dt="2024-07-23T22:48:02.501" v="342" actId="20577"/>
          <ac:spMkLst>
            <pc:docMk/>
            <pc:sldMk cId="353225672" sldId="303"/>
            <ac:spMk id="54" creationId="{BC7AFA1C-1136-DB8A-6FE0-527C7F474DCF}"/>
          </ac:spMkLst>
        </pc:spChg>
        <pc:spChg chg="mod">
          <ac:chgData name="Deyanira Rodriguez" userId="S::deyanira.rodriguez@ama-inc.com::16e52673-30a6-48b1-b741-714ae4f0fa18" providerId="AD" clId="Web-{C55C053E-649D-CD8D-2B38-F55261CA9EB1}" dt="2024-07-23T22:22:38.786" v="103"/>
          <ac:spMkLst>
            <pc:docMk/>
            <pc:sldMk cId="353225672" sldId="303"/>
            <ac:spMk id="71" creationId="{0EE557B3-F3F6-9764-9AF3-5F99D55BE874}"/>
          </ac:spMkLst>
        </pc:spChg>
        <pc:spChg chg="mod">
          <ac:chgData name="Deyanira Rodriguez" userId="S::deyanira.rodriguez@ama-inc.com::16e52673-30a6-48b1-b741-714ae4f0fa18" providerId="AD" clId="Web-{C55C053E-649D-CD8D-2B38-F55261CA9EB1}" dt="2024-07-23T22:22:47.489" v="104"/>
          <ac:spMkLst>
            <pc:docMk/>
            <pc:sldMk cId="353225672" sldId="303"/>
            <ac:spMk id="73" creationId="{FB4A85CB-2229-FA57-2FE6-3E73959CA4B9}"/>
          </ac:spMkLst>
        </pc:spChg>
        <pc:spChg chg="mod">
          <ac:chgData name="Deyanira Rodriguez" userId="S::deyanira.rodriguez@ama-inc.com::16e52673-30a6-48b1-b741-714ae4f0fa18" providerId="AD" clId="Web-{C55C053E-649D-CD8D-2B38-F55261CA9EB1}" dt="2024-07-23T22:54:19.277" v="376"/>
          <ac:spMkLst>
            <pc:docMk/>
            <pc:sldMk cId="353225672" sldId="303"/>
            <ac:spMk id="81" creationId="{F6BEBABC-7F8E-9C3C-680A-F9ADC0CC1091}"/>
          </ac:spMkLst>
        </pc:spChg>
        <pc:spChg chg="mod">
          <ac:chgData name="Deyanira Rodriguez" userId="S::deyanira.rodriguez@ama-inc.com::16e52673-30a6-48b1-b741-714ae4f0fa18" providerId="AD" clId="Web-{C55C053E-649D-CD8D-2B38-F55261CA9EB1}" dt="2024-07-23T22:53:58.620" v="373"/>
          <ac:spMkLst>
            <pc:docMk/>
            <pc:sldMk cId="353225672" sldId="303"/>
            <ac:spMk id="82" creationId="{42CA1667-A13D-0084-ECAB-4457A18795B6}"/>
          </ac:spMkLst>
        </pc:spChg>
        <pc:spChg chg="mod">
          <ac:chgData name="Deyanira Rodriguez" userId="S::deyanira.rodriguez@ama-inc.com::16e52673-30a6-48b1-b741-714ae4f0fa18" providerId="AD" clId="Web-{C55C053E-649D-CD8D-2B38-F55261CA9EB1}" dt="2024-07-23T22:53:50.073" v="371"/>
          <ac:spMkLst>
            <pc:docMk/>
            <pc:sldMk cId="353225672" sldId="303"/>
            <ac:spMk id="87" creationId="{66F1046C-94B3-A405-11F9-732ED9BC3C73}"/>
          </ac:spMkLst>
        </pc:spChg>
        <pc:spChg chg="mod">
          <ac:chgData name="Deyanira Rodriguez" userId="S::deyanira.rodriguez@ama-inc.com::16e52673-30a6-48b1-b741-714ae4f0fa18" providerId="AD" clId="Web-{C55C053E-649D-CD8D-2B38-F55261CA9EB1}" dt="2024-07-23T22:53:39.276" v="370"/>
          <ac:spMkLst>
            <pc:docMk/>
            <pc:sldMk cId="353225672" sldId="303"/>
            <ac:spMk id="89" creationId="{09402C73-5609-BA4C-FDF2-05016D0FB9C5}"/>
          </ac:spMkLst>
        </pc:spChg>
        <pc:spChg chg="mod">
          <ac:chgData name="Deyanira Rodriguez" userId="S::deyanira.rodriguez@ama-inc.com::16e52673-30a6-48b1-b741-714ae4f0fa18" providerId="AD" clId="Web-{C55C053E-649D-CD8D-2B38-F55261CA9EB1}" dt="2024-07-23T22:11:10.469" v="38"/>
          <ac:spMkLst>
            <pc:docMk/>
            <pc:sldMk cId="353225672" sldId="303"/>
            <ac:spMk id="103" creationId="{D222641F-76B4-7331-DACE-845296D4D956}"/>
          </ac:spMkLst>
        </pc:spChg>
        <pc:spChg chg="mod">
          <ac:chgData name="Deyanira Rodriguez" userId="S::deyanira.rodriguez@ama-inc.com::16e52673-30a6-48b1-b741-714ae4f0fa18" providerId="AD" clId="Web-{C55C053E-649D-CD8D-2B38-F55261CA9EB1}" dt="2024-07-23T22:45:05.637" v="316" actId="20577"/>
          <ac:spMkLst>
            <pc:docMk/>
            <pc:sldMk cId="353225672" sldId="303"/>
            <ac:spMk id="109" creationId="{DE3E9952-67FD-F213-96F3-58E103583B4B}"/>
          </ac:spMkLst>
        </pc:spChg>
        <pc:spChg chg="mod">
          <ac:chgData name="Deyanira Rodriguez" userId="S::deyanira.rodriguez@ama-inc.com::16e52673-30a6-48b1-b741-714ae4f0fa18" providerId="AD" clId="Web-{C55C053E-649D-CD8D-2B38-F55261CA9EB1}" dt="2024-07-23T22:45:02.090" v="315"/>
          <ac:spMkLst>
            <pc:docMk/>
            <pc:sldMk cId="353225672" sldId="303"/>
            <ac:spMk id="110" creationId="{50776EE3-FD05-23F0-2E8E-07E00118A0AF}"/>
          </ac:spMkLst>
        </pc:spChg>
        <pc:spChg chg="mod">
          <ac:chgData name="Deyanira Rodriguez" userId="S::deyanira.rodriguez@ama-inc.com::16e52673-30a6-48b1-b741-714ae4f0fa18" providerId="AD" clId="Web-{C55C053E-649D-CD8D-2B38-F55261CA9EB1}" dt="2024-07-23T22:44:57.105" v="314" actId="20577"/>
          <ac:spMkLst>
            <pc:docMk/>
            <pc:sldMk cId="353225672" sldId="303"/>
            <ac:spMk id="111" creationId="{3BC12725-FAF1-3FB9-0A35-0FFFF81B74A1}"/>
          </ac:spMkLst>
        </pc:spChg>
        <pc:spChg chg="mod">
          <ac:chgData name="Deyanira Rodriguez" userId="S::deyanira.rodriguez@ama-inc.com::16e52673-30a6-48b1-b741-714ae4f0fa18" providerId="AD" clId="Web-{C55C053E-649D-CD8D-2B38-F55261CA9EB1}" dt="2024-07-23T22:57:19.689" v="432"/>
          <ac:spMkLst>
            <pc:docMk/>
            <pc:sldMk cId="353225672" sldId="303"/>
            <ac:spMk id="112" creationId="{4CBCAFF5-C3D0-A2DD-B141-3BCFE815C5A6}"/>
          </ac:spMkLst>
        </pc:spChg>
        <pc:spChg chg="mod">
          <ac:chgData name="Deyanira Rodriguez" userId="S::deyanira.rodriguez@ama-inc.com::16e52673-30a6-48b1-b741-714ae4f0fa18" providerId="AD" clId="Web-{C55C053E-649D-CD8D-2B38-F55261CA9EB1}" dt="2024-07-23T22:57:15.548" v="431"/>
          <ac:spMkLst>
            <pc:docMk/>
            <pc:sldMk cId="353225672" sldId="303"/>
            <ac:spMk id="113" creationId="{84BA5C03-60B4-52F2-176D-C33342268129}"/>
          </ac:spMkLst>
        </pc:spChg>
        <pc:spChg chg="mod">
          <ac:chgData name="Deyanira Rodriguez" userId="S::deyanira.rodriguez@ama-inc.com::16e52673-30a6-48b1-b741-714ae4f0fa18" providerId="AD" clId="Web-{C55C053E-649D-CD8D-2B38-F55261CA9EB1}" dt="2024-07-23T22:57:11.110" v="430"/>
          <ac:spMkLst>
            <pc:docMk/>
            <pc:sldMk cId="353225672" sldId="303"/>
            <ac:spMk id="115" creationId="{F3EA821B-F50F-FF6A-EC5C-10341173DF46}"/>
          </ac:spMkLst>
        </pc:spChg>
        <pc:spChg chg="mod">
          <ac:chgData name="Deyanira Rodriguez" userId="S::deyanira.rodriguez@ama-inc.com::16e52673-30a6-48b1-b741-714ae4f0fa18" providerId="AD" clId="Web-{C55C053E-649D-CD8D-2B38-F55261CA9EB1}" dt="2024-07-23T22:57:05.829" v="429"/>
          <ac:spMkLst>
            <pc:docMk/>
            <pc:sldMk cId="353225672" sldId="303"/>
            <ac:spMk id="116" creationId="{875E8355-B3FC-9F3C-5827-0D5EB5832FF3}"/>
          </ac:spMkLst>
        </pc:spChg>
        <pc:spChg chg="mod">
          <ac:chgData name="Deyanira Rodriguez" userId="S::deyanira.rodriguez@ama-inc.com::16e52673-30a6-48b1-b741-714ae4f0fa18" providerId="AD" clId="Web-{C55C053E-649D-CD8D-2B38-F55261CA9EB1}" dt="2024-07-23T22:56:36.031" v="426" actId="20577"/>
          <ac:spMkLst>
            <pc:docMk/>
            <pc:sldMk cId="353225672" sldId="303"/>
            <ac:spMk id="120" creationId="{98587FD4-00FF-A464-E651-C0289826FB06}"/>
          </ac:spMkLst>
        </pc:spChg>
        <pc:spChg chg="mod">
          <ac:chgData name="Deyanira Rodriguez" userId="S::deyanira.rodriguez@ama-inc.com::16e52673-30a6-48b1-b741-714ae4f0fa18" providerId="AD" clId="Web-{C55C053E-649D-CD8D-2B38-F55261CA9EB1}" dt="2024-07-23T22:55:36.389" v="390" actId="20577"/>
          <ac:spMkLst>
            <pc:docMk/>
            <pc:sldMk cId="353225672" sldId="303"/>
            <ac:spMk id="121" creationId="{60446E1C-CB3A-5810-C387-4392E46EE5CC}"/>
          </ac:spMkLst>
        </pc:spChg>
        <pc:spChg chg="mod">
          <ac:chgData name="Deyanira Rodriguez" userId="S::deyanira.rodriguez@ama-inc.com::16e52673-30a6-48b1-b741-714ae4f0fa18" providerId="AD" clId="Web-{C55C053E-649D-CD8D-2B38-F55261CA9EB1}" dt="2024-07-23T22:55:47.920" v="399" actId="20577"/>
          <ac:spMkLst>
            <pc:docMk/>
            <pc:sldMk cId="353225672" sldId="303"/>
            <ac:spMk id="122" creationId="{C96C3256-686C-F844-3A38-9172A525BC72}"/>
          </ac:spMkLst>
        </pc:spChg>
        <pc:spChg chg="mod">
          <ac:chgData name="Deyanira Rodriguez" userId="S::deyanira.rodriguez@ama-inc.com::16e52673-30a6-48b1-b741-714ae4f0fa18" providerId="AD" clId="Web-{C55C053E-649D-CD8D-2B38-F55261CA9EB1}" dt="2024-07-23T22:56:23.953" v="417" actId="20577"/>
          <ac:spMkLst>
            <pc:docMk/>
            <pc:sldMk cId="353225672" sldId="303"/>
            <ac:spMk id="123" creationId="{81B08F19-F82B-E150-66E2-8668233C0B9D}"/>
          </ac:spMkLst>
        </pc:spChg>
        <pc:spChg chg="mod">
          <ac:chgData name="Deyanira Rodriguez" userId="S::deyanira.rodriguez@ama-inc.com::16e52673-30a6-48b1-b741-714ae4f0fa18" providerId="AD" clId="Web-{C55C053E-649D-CD8D-2B38-F55261CA9EB1}" dt="2024-07-23T22:56:17.452" v="409" actId="20577"/>
          <ac:spMkLst>
            <pc:docMk/>
            <pc:sldMk cId="353225672" sldId="303"/>
            <ac:spMk id="124" creationId="{387EE7F5-BE6F-0851-3B88-17E20B15BEA5}"/>
          </ac:spMkLst>
        </pc:spChg>
        <pc:grpChg chg="add mod">
          <ac:chgData name="Deyanira Rodriguez" userId="S::deyanira.rodriguez@ama-inc.com::16e52673-30a6-48b1-b741-714ae4f0fa18" providerId="AD" clId="Web-{C55C053E-649D-CD8D-2B38-F55261CA9EB1}" dt="2024-07-23T22:54:34.903" v="378" actId="1076"/>
          <ac:grpSpMkLst>
            <pc:docMk/>
            <pc:sldMk cId="353225672" sldId="303"/>
            <ac:grpSpMk id="61" creationId="{A1E1379F-5C5E-49EB-0A8C-4634F524B193}"/>
          </ac:grpSpMkLst>
        </pc:grpChg>
        <pc:grpChg chg="add mod">
          <ac:chgData name="Deyanira Rodriguez" userId="S::deyanira.rodriguez@ama-inc.com::16e52673-30a6-48b1-b741-714ae4f0fa18" providerId="AD" clId="Web-{C55C053E-649D-CD8D-2B38-F55261CA9EB1}" dt="2024-07-23T22:57:32.439" v="433" actId="1076"/>
          <ac:grpSpMkLst>
            <pc:docMk/>
            <pc:sldMk cId="353225672" sldId="303"/>
            <ac:grpSpMk id="62" creationId="{0B0D8AD2-6008-C34A-CF2E-856A43E96A81}"/>
          </ac:grpSpMkLst>
        </pc:grpChg>
      </pc:sldChg>
      <pc:sldChg chg="addSp delSp modSp">
        <pc:chgData name="Deyanira Rodriguez" userId="S::deyanira.rodriguez@ama-inc.com::16e52673-30a6-48b1-b741-714ae4f0fa18" providerId="AD" clId="Web-{C55C053E-649D-CD8D-2B38-F55261CA9EB1}" dt="2024-07-23T22:38:44.266" v="266"/>
        <pc:sldMkLst>
          <pc:docMk/>
          <pc:sldMk cId="1633453119" sldId="306"/>
        </pc:sldMkLst>
        <pc:spChg chg="mod">
          <ac:chgData name="Deyanira Rodriguez" userId="S::deyanira.rodriguez@ama-inc.com::16e52673-30a6-48b1-b741-714ae4f0fa18" providerId="AD" clId="Web-{C55C053E-649D-CD8D-2B38-F55261CA9EB1}" dt="2024-07-23T22:38:43.704" v="245"/>
          <ac:spMkLst>
            <pc:docMk/>
            <pc:sldMk cId="1633453119" sldId="306"/>
            <ac:spMk id="2" creationId="{E3046CB3-9993-92B4-601D-FAC324B463EE}"/>
          </ac:spMkLst>
        </pc:spChg>
        <pc:spChg chg="add">
          <ac:chgData name="Deyanira Rodriguez" userId="S::deyanira.rodriguez@ama-inc.com::16e52673-30a6-48b1-b741-714ae4f0fa18" providerId="AD" clId="Web-{C55C053E-649D-CD8D-2B38-F55261CA9EB1}" dt="2024-07-23T22:37:56.124" v="244"/>
          <ac:spMkLst>
            <pc:docMk/>
            <pc:sldMk cId="1633453119" sldId="306"/>
            <ac:spMk id="4" creationId="{F153AA5E-2BCC-0015-B61A-013C7D0B2707}"/>
          </ac:spMkLst>
        </pc:spChg>
        <pc:spChg chg="mod">
          <ac:chgData name="Deyanira Rodriguez" userId="S::deyanira.rodriguez@ama-inc.com::16e52673-30a6-48b1-b741-714ae4f0fa18" providerId="AD" clId="Web-{C55C053E-649D-CD8D-2B38-F55261CA9EB1}" dt="2024-07-23T22:38:43.704" v="246"/>
          <ac:spMkLst>
            <pc:docMk/>
            <pc:sldMk cId="1633453119" sldId="306"/>
            <ac:spMk id="7" creationId="{E8084359-9D22-326E-4710-743E889145BF}"/>
          </ac:spMkLst>
        </pc:spChg>
        <pc:spChg chg="mod">
          <ac:chgData name="Deyanira Rodriguez" userId="S::deyanira.rodriguez@ama-inc.com::16e52673-30a6-48b1-b741-714ae4f0fa18" providerId="AD" clId="Web-{C55C053E-649D-CD8D-2B38-F55261CA9EB1}" dt="2024-07-23T22:38:43.704" v="247"/>
          <ac:spMkLst>
            <pc:docMk/>
            <pc:sldMk cId="1633453119" sldId="306"/>
            <ac:spMk id="8" creationId="{583D2261-B5A4-2B77-E96C-B613705981B1}"/>
          </ac:spMkLst>
        </pc:spChg>
        <pc:spChg chg="mod">
          <ac:chgData name="Deyanira Rodriguez" userId="S::deyanira.rodriguez@ama-inc.com::16e52673-30a6-48b1-b741-714ae4f0fa18" providerId="AD" clId="Web-{C55C053E-649D-CD8D-2B38-F55261CA9EB1}" dt="2024-07-23T22:37:42.905" v="242" actId="20577"/>
          <ac:spMkLst>
            <pc:docMk/>
            <pc:sldMk cId="1633453119" sldId="306"/>
            <ac:spMk id="9" creationId="{4990EBF8-E93F-A189-BE37-9BEED59A001C}"/>
          </ac:spMkLst>
        </pc:spChg>
        <pc:spChg chg="mod">
          <ac:chgData name="Deyanira Rodriguez" userId="S::deyanira.rodriguez@ama-inc.com::16e52673-30a6-48b1-b741-714ae4f0fa18" providerId="AD" clId="Web-{C55C053E-649D-CD8D-2B38-F55261CA9EB1}" dt="2024-07-23T22:38:43.704" v="248"/>
          <ac:spMkLst>
            <pc:docMk/>
            <pc:sldMk cId="1633453119" sldId="306"/>
            <ac:spMk id="35" creationId="{3406E3BE-F4BD-A8E7-2678-2AB9F5698A2D}"/>
          </ac:spMkLst>
        </pc:spChg>
        <pc:spChg chg="mod">
          <ac:chgData name="Deyanira Rodriguez" userId="S::deyanira.rodriguez@ama-inc.com::16e52673-30a6-48b1-b741-714ae4f0fa18" providerId="AD" clId="Web-{C55C053E-649D-CD8D-2B38-F55261CA9EB1}" dt="2024-07-23T22:38:43.704" v="249"/>
          <ac:spMkLst>
            <pc:docMk/>
            <pc:sldMk cId="1633453119" sldId="306"/>
            <ac:spMk id="36" creationId="{E82602AD-AF9C-ECB6-A880-933F5B14DD5C}"/>
          </ac:spMkLst>
        </pc:spChg>
        <pc:spChg chg="mod">
          <ac:chgData name="Deyanira Rodriguez" userId="S::deyanira.rodriguez@ama-inc.com::16e52673-30a6-48b1-b741-714ae4f0fa18" providerId="AD" clId="Web-{C55C053E-649D-CD8D-2B38-F55261CA9EB1}" dt="2024-07-23T22:38:43.704" v="250"/>
          <ac:spMkLst>
            <pc:docMk/>
            <pc:sldMk cId="1633453119" sldId="306"/>
            <ac:spMk id="37" creationId="{F4B6193C-EFEE-2CA7-EFEF-54C610A10FAA}"/>
          </ac:spMkLst>
        </pc:spChg>
        <pc:spChg chg="mod">
          <ac:chgData name="Deyanira Rodriguez" userId="S::deyanira.rodriguez@ama-inc.com::16e52673-30a6-48b1-b741-714ae4f0fa18" providerId="AD" clId="Web-{C55C053E-649D-CD8D-2B38-F55261CA9EB1}" dt="2024-07-23T22:38:43.704" v="251"/>
          <ac:spMkLst>
            <pc:docMk/>
            <pc:sldMk cId="1633453119" sldId="306"/>
            <ac:spMk id="38" creationId="{0D00A351-0A5B-0B68-9B41-8426D2118299}"/>
          </ac:spMkLst>
        </pc:spChg>
        <pc:spChg chg="mod">
          <ac:chgData name="Deyanira Rodriguez" userId="S::deyanira.rodriguez@ama-inc.com::16e52673-30a6-48b1-b741-714ae4f0fa18" providerId="AD" clId="Web-{C55C053E-649D-CD8D-2B38-F55261CA9EB1}" dt="2024-07-23T22:38:43.704" v="252"/>
          <ac:spMkLst>
            <pc:docMk/>
            <pc:sldMk cId="1633453119" sldId="306"/>
            <ac:spMk id="39" creationId="{F1B9A313-A84A-F570-E449-6A9DBFC534D9}"/>
          </ac:spMkLst>
        </pc:spChg>
        <pc:spChg chg="mod">
          <ac:chgData name="Deyanira Rodriguez" userId="S::deyanira.rodriguez@ama-inc.com::16e52673-30a6-48b1-b741-714ae4f0fa18" providerId="AD" clId="Web-{C55C053E-649D-CD8D-2B38-F55261CA9EB1}" dt="2024-07-23T22:38:43.704" v="253"/>
          <ac:spMkLst>
            <pc:docMk/>
            <pc:sldMk cId="1633453119" sldId="306"/>
            <ac:spMk id="40" creationId="{9B96E024-383A-80D7-5896-2C39575B48E9}"/>
          </ac:spMkLst>
        </pc:spChg>
        <pc:spChg chg="mod">
          <ac:chgData name="Deyanira Rodriguez" userId="S::deyanira.rodriguez@ama-inc.com::16e52673-30a6-48b1-b741-714ae4f0fa18" providerId="AD" clId="Web-{C55C053E-649D-CD8D-2B38-F55261CA9EB1}" dt="2024-07-23T22:38:43.704" v="254"/>
          <ac:spMkLst>
            <pc:docMk/>
            <pc:sldMk cId="1633453119" sldId="306"/>
            <ac:spMk id="41" creationId="{A45B8F46-5716-5D92-5844-7978820A8221}"/>
          </ac:spMkLst>
        </pc:spChg>
        <pc:spChg chg="mod">
          <ac:chgData name="Deyanira Rodriguez" userId="S::deyanira.rodriguez@ama-inc.com::16e52673-30a6-48b1-b741-714ae4f0fa18" providerId="AD" clId="Web-{C55C053E-649D-CD8D-2B38-F55261CA9EB1}" dt="2024-07-23T22:38:43.704" v="255"/>
          <ac:spMkLst>
            <pc:docMk/>
            <pc:sldMk cId="1633453119" sldId="306"/>
            <ac:spMk id="42" creationId="{3EF822DA-8CF3-9601-4558-16DABE520C1E}"/>
          </ac:spMkLst>
        </pc:spChg>
        <pc:spChg chg="mod">
          <ac:chgData name="Deyanira Rodriguez" userId="S::deyanira.rodriguez@ama-inc.com::16e52673-30a6-48b1-b741-714ae4f0fa18" providerId="AD" clId="Web-{C55C053E-649D-CD8D-2B38-F55261CA9EB1}" dt="2024-07-23T22:38:43.704" v="256"/>
          <ac:spMkLst>
            <pc:docMk/>
            <pc:sldMk cId="1633453119" sldId="306"/>
            <ac:spMk id="43" creationId="{D175B738-3C5B-9E77-59DA-A80B519C55EB}"/>
          </ac:spMkLst>
        </pc:spChg>
        <pc:spChg chg="mod">
          <ac:chgData name="Deyanira Rodriguez" userId="S::deyanira.rodriguez@ama-inc.com::16e52673-30a6-48b1-b741-714ae4f0fa18" providerId="AD" clId="Web-{C55C053E-649D-CD8D-2B38-F55261CA9EB1}" dt="2024-07-23T22:38:43.704" v="257"/>
          <ac:spMkLst>
            <pc:docMk/>
            <pc:sldMk cId="1633453119" sldId="306"/>
            <ac:spMk id="44" creationId="{02BA4D6E-0D5A-02D6-886E-5F862B145F15}"/>
          </ac:spMkLst>
        </pc:spChg>
        <pc:spChg chg="mod">
          <ac:chgData name="Deyanira Rodriguez" userId="S::deyanira.rodriguez@ama-inc.com::16e52673-30a6-48b1-b741-714ae4f0fa18" providerId="AD" clId="Web-{C55C053E-649D-CD8D-2B38-F55261CA9EB1}" dt="2024-07-23T22:38:43.704" v="258"/>
          <ac:spMkLst>
            <pc:docMk/>
            <pc:sldMk cId="1633453119" sldId="306"/>
            <ac:spMk id="45" creationId="{24402E5A-BF24-B7B1-ADD8-0D007D44A945}"/>
          </ac:spMkLst>
        </pc:spChg>
        <pc:spChg chg="mod">
          <ac:chgData name="Deyanira Rodriguez" userId="S::deyanira.rodriguez@ama-inc.com::16e52673-30a6-48b1-b741-714ae4f0fa18" providerId="AD" clId="Web-{C55C053E-649D-CD8D-2B38-F55261CA9EB1}" dt="2024-07-23T22:38:43.704" v="259"/>
          <ac:spMkLst>
            <pc:docMk/>
            <pc:sldMk cId="1633453119" sldId="306"/>
            <ac:spMk id="46" creationId="{6F4383D2-5DEA-94F2-DE0D-AC44A1633389}"/>
          </ac:spMkLst>
        </pc:spChg>
        <pc:spChg chg="mod">
          <ac:chgData name="Deyanira Rodriguez" userId="S::deyanira.rodriguez@ama-inc.com::16e52673-30a6-48b1-b741-714ae4f0fa18" providerId="AD" clId="Web-{C55C053E-649D-CD8D-2B38-F55261CA9EB1}" dt="2024-07-23T22:38:43.704" v="260"/>
          <ac:spMkLst>
            <pc:docMk/>
            <pc:sldMk cId="1633453119" sldId="306"/>
            <ac:spMk id="47" creationId="{DAD5D3D8-3009-6B4D-2605-04AE42B39CC6}"/>
          </ac:spMkLst>
        </pc:spChg>
        <pc:spChg chg="mod">
          <ac:chgData name="Deyanira Rodriguez" userId="S::deyanira.rodriguez@ama-inc.com::16e52673-30a6-48b1-b741-714ae4f0fa18" providerId="AD" clId="Web-{C55C053E-649D-CD8D-2B38-F55261CA9EB1}" dt="2024-07-23T22:38:43.704" v="261"/>
          <ac:spMkLst>
            <pc:docMk/>
            <pc:sldMk cId="1633453119" sldId="306"/>
            <ac:spMk id="48" creationId="{F255E13B-3D73-B294-A498-65A30A5A5DDC}"/>
          </ac:spMkLst>
        </pc:spChg>
        <pc:spChg chg="mod">
          <ac:chgData name="Deyanira Rodriguez" userId="S::deyanira.rodriguez@ama-inc.com::16e52673-30a6-48b1-b741-714ae4f0fa18" providerId="AD" clId="Web-{C55C053E-649D-CD8D-2B38-F55261CA9EB1}" dt="2024-07-23T22:38:43.704" v="262"/>
          <ac:spMkLst>
            <pc:docMk/>
            <pc:sldMk cId="1633453119" sldId="306"/>
            <ac:spMk id="49" creationId="{21031F47-AD53-2B85-8246-5B964EAE78E1}"/>
          </ac:spMkLst>
        </pc:spChg>
        <pc:spChg chg="mod">
          <ac:chgData name="Deyanira Rodriguez" userId="S::deyanira.rodriguez@ama-inc.com::16e52673-30a6-48b1-b741-714ae4f0fa18" providerId="AD" clId="Web-{C55C053E-649D-CD8D-2B38-F55261CA9EB1}" dt="2024-07-23T22:38:43.704" v="263"/>
          <ac:spMkLst>
            <pc:docMk/>
            <pc:sldMk cId="1633453119" sldId="306"/>
            <ac:spMk id="50" creationId="{2438C623-278F-C633-2311-54AAB20E2952}"/>
          </ac:spMkLst>
        </pc:spChg>
        <pc:spChg chg="mod">
          <ac:chgData name="Deyanira Rodriguez" userId="S::deyanira.rodriguez@ama-inc.com::16e52673-30a6-48b1-b741-714ae4f0fa18" providerId="AD" clId="Web-{C55C053E-649D-CD8D-2B38-F55261CA9EB1}" dt="2024-07-23T22:38:43.704" v="264"/>
          <ac:spMkLst>
            <pc:docMk/>
            <pc:sldMk cId="1633453119" sldId="306"/>
            <ac:spMk id="51" creationId="{E877644B-83F8-F7D1-7B3D-2C28607884F4}"/>
          </ac:spMkLst>
        </pc:spChg>
        <pc:spChg chg="mod">
          <ac:chgData name="Deyanira Rodriguez" userId="S::deyanira.rodriguez@ama-inc.com::16e52673-30a6-48b1-b741-714ae4f0fa18" providerId="AD" clId="Web-{C55C053E-649D-CD8D-2B38-F55261CA9EB1}" dt="2024-07-23T22:38:43.720" v="265"/>
          <ac:spMkLst>
            <pc:docMk/>
            <pc:sldMk cId="1633453119" sldId="306"/>
            <ac:spMk id="52" creationId="{7F3197CB-2AC7-1E09-FC8C-9BE244C0C911}"/>
          </ac:spMkLst>
        </pc:spChg>
        <pc:spChg chg="mod">
          <ac:chgData name="Deyanira Rodriguez" userId="S::deyanira.rodriguez@ama-inc.com::16e52673-30a6-48b1-b741-714ae4f0fa18" providerId="AD" clId="Web-{C55C053E-649D-CD8D-2B38-F55261CA9EB1}" dt="2024-07-23T22:38:44.266" v="266"/>
          <ac:spMkLst>
            <pc:docMk/>
            <pc:sldMk cId="1633453119" sldId="306"/>
            <ac:spMk id="53" creationId="{FAC44A8D-326A-A6E5-2F96-30C762CEFCE4}"/>
          </ac:spMkLst>
        </pc:spChg>
        <pc:spChg chg="del">
          <ac:chgData name="Deyanira Rodriguez" userId="S::deyanira.rodriguez@ama-inc.com::16e52673-30a6-48b1-b741-714ae4f0fa18" providerId="AD" clId="Web-{C55C053E-649D-CD8D-2B38-F55261CA9EB1}" dt="2024-07-23T22:37:55.515" v="243"/>
          <ac:spMkLst>
            <pc:docMk/>
            <pc:sldMk cId="1633453119" sldId="306"/>
            <ac:spMk id="71" creationId="{16BD79AF-2139-E66C-BB37-EA888728420D}"/>
          </ac:spMkLst>
        </pc:spChg>
        <pc:spChg chg="mod">
          <ac:chgData name="Deyanira Rodriguez" userId="S::deyanira.rodriguez@ama-inc.com::16e52673-30a6-48b1-b741-714ae4f0fa18" providerId="AD" clId="Web-{C55C053E-649D-CD8D-2B38-F55261CA9EB1}" dt="2024-07-23T22:37:38.186" v="241" actId="14100"/>
          <ac:spMkLst>
            <pc:docMk/>
            <pc:sldMk cId="1633453119" sldId="306"/>
            <ac:spMk id="103" creationId="{D222641F-76B4-7331-DACE-845296D4D956}"/>
          </ac:spMkLst>
        </pc:spChg>
      </pc:sldChg>
    </pc:docChg>
  </pc:docChgLst>
  <pc:docChgLst>
    <pc:chgData name="Isabelle Solórzano" userId="S::isabelle.solorzano@ama-inc.com::c6d00e64-d5dc-44a0-bb3f-ba157b08065a" providerId="AD" clId="Web-{49FA7F97-02E8-78A4-E544-6DDC2FBEDBA5}"/>
    <pc:docChg chg="modSld">
      <pc:chgData name="Isabelle Solórzano" userId="S::isabelle.solorzano@ama-inc.com::c6d00e64-d5dc-44a0-bb3f-ba157b08065a" providerId="AD" clId="Web-{49FA7F97-02E8-78A4-E544-6DDC2FBEDBA5}" dt="2024-07-16T20:46:16.037" v="215"/>
      <pc:docMkLst>
        <pc:docMk/>
      </pc:docMkLst>
      <pc:sldChg chg="addCm modNotes">
        <pc:chgData name="Isabelle Solórzano" userId="S::isabelle.solorzano@ama-inc.com::c6d00e64-d5dc-44a0-bb3f-ba157b08065a" providerId="AD" clId="Web-{49FA7F97-02E8-78A4-E544-6DDC2FBEDBA5}" dt="2024-07-16T20:46:16.037" v="215"/>
        <pc:sldMkLst>
          <pc:docMk/>
          <pc:sldMk cId="2719602506" sldId="268"/>
        </pc:sldMkLst>
      </pc:sldChg>
      <pc:sldChg chg="modSp modNotes">
        <pc:chgData name="Isabelle Solórzano" userId="S::isabelle.solorzano@ama-inc.com::c6d00e64-d5dc-44a0-bb3f-ba157b08065a" providerId="AD" clId="Web-{49FA7F97-02E8-78A4-E544-6DDC2FBEDBA5}" dt="2024-07-16T20:40:25.603" v="83"/>
        <pc:sldMkLst>
          <pc:docMk/>
          <pc:sldMk cId="17038615" sldId="273"/>
        </pc:sldMkLst>
        <pc:spChg chg="mod">
          <ac:chgData name="Isabelle Solórzano" userId="S::isabelle.solorzano@ama-inc.com::c6d00e64-d5dc-44a0-bb3f-ba157b08065a" providerId="AD" clId="Web-{49FA7F97-02E8-78A4-E544-6DDC2FBEDBA5}" dt="2024-07-16T20:40:00.196" v="82" actId="20577"/>
          <ac:spMkLst>
            <pc:docMk/>
            <pc:sldMk cId="17038615" sldId="273"/>
            <ac:spMk id="12" creationId="{762CB854-6969-3155-CB46-966427169AE0}"/>
          </ac:spMkLst>
        </pc:spChg>
      </pc:sldChg>
      <pc:sldChg chg="delCm modNotes">
        <pc:chgData name="Isabelle Solórzano" userId="S::isabelle.solorzano@ama-inc.com::c6d00e64-d5dc-44a0-bb3f-ba157b08065a" providerId="AD" clId="Web-{49FA7F97-02E8-78A4-E544-6DDC2FBEDBA5}" dt="2024-07-16T20:45:26.317" v="214"/>
        <pc:sldMkLst>
          <pc:docMk/>
          <pc:sldMk cId="50487739" sldId="282"/>
        </pc:sldMkLst>
      </pc:sldChg>
      <pc:sldChg chg="delCm">
        <pc:chgData name="Isabelle Solórzano" userId="S::isabelle.solorzano@ama-inc.com::c6d00e64-d5dc-44a0-bb3f-ba157b08065a" providerId="AD" clId="Web-{49FA7F97-02E8-78A4-E544-6DDC2FBEDBA5}" dt="2024-07-16T20:33:11.728" v="0"/>
        <pc:sldMkLst>
          <pc:docMk/>
          <pc:sldMk cId="2736202086" sldId="288"/>
        </pc:sldMkLst>
      </pc:sldChg>
    </pc:docChg>
  </pc:docChgLst>
  <pc:docChgLst>
    <pc:chgData name="Lauren Webster" userId="S::lauren.webster@ama-inc.com::10d628ba-dd10-40cf-b0a6-bdeafcae1e09" providerId="AD" clId="Web-{FE909717-0262-4BFA-8361-4C3AE27FC324}"/>
    <pc:docChg chg="">
      <pc:chgData name="Lauren Webster" userId="S::lauren.webster@ama-inc.com::10d628ba-dd10-40cf-b0a6-bdeafcae1e09" providerId="AD" clId="Web-{FE909717-0262-4BFA-8361-4C3AE27FC324}" dt="2024-07-12T14:57:47.476" v="0"/>
      <pc:docMkLst>
        <pc:docMk/>
      </pc:docMkLst>
      <pc:sldChg chg="addCm">
        <pc:chgData name="Lauren Webster" userId="S::lauren.webster@ama-inc.com::10d628ba-dd10-40cf-b0a6-bdeafcae1e09" providerId="AD" clId="Web-{FE909717-0262-4BFA-8361-4C3AE27FC324}" dt="2024-07-12T14:57:47.476" v="0"/>
        <pc:sldMkLst>
          <pc:docMk/>
          <pc:sldMk cId="2217682018" sldId="291"/>
        </pc:sldMkLst>
      </pc:sldChg>
    </pc:docChg>
  </pc:docChgLst>
  <pc:docChgLst>
    <pc:chgData name="Isabelle Solórzano" userId="S::isabelle.solorzano@ama-inc.com::c6d00e64-d5dc-44a0-bb3f-ba157b08065a" providerId="AD" clId="Web-{7FB4F135-0845-D21A-E47B-02B630648D2C}"/>
    <pc:docChg chg="modSld">
      <pc:chgData name="Isabelle Solórzano" userId="S::isabelle.solorzano@ama-inc.com::c6d00e64-d5dc-44a0-bb3f-ba157b08065a" providerId="AD" clId="Web-{7FB4F135-0845-D21A-E47B-02B630648D2C}" dt="2024-07-11T19:47:43.855" v="28" actId="1076"/>
      <pc:docMkLst>
        <pc:docMk/>
      </pc:docMkLst>
      <pc:sldChg chg="modSp">
        <pc:chgData name="Isabelle Solórzano" userId="S::isabelle.solorzano@ama-inc.com::c6d00e64-d5dc-44a0-bb3f-ba157b08065a" providerId="AD" clId="Web-{7FB4F135-0845-D21A-E47B-02B630648D2C}" dt="2024-07-11T19:47:43.855" v="28" actId="1076"/>
        <pc:sldMkLst>
          <pc:docMk/>
          <pc:sldMk cId="4117946730" sldId="298"/>
        </pc:sldMkLst>
        <pc:spChg chg="mod">
          <ac:chgData name="Isabelle Solórzano" userId="S::isabelle.solorzano@ama-inc.com::c6d00e64-d5dc-44a0-bb3f-ba157b08065a" providerId="AD" clId="Web-{7FB4F135-0845-D21A-E47B-02B630648D2C}" dt="2024-07-11T19:44:40.129" v="4" actId="20577"/>
          <ac:spMkLst>
            <pc:docMk/>
            <pc:sldMk cId="4117946730" sldId="298"/>
            <ac:spMk id="9" creationId="{CF737C64-226B-F1E8-2522-1FB601E7390E}"/>
          </ac:spMkLst>
        </pc:spChg>
        <pc:spChg chg="mod">
          <ac:chgData name="Isabelle Solórzano" userId="S::isabelle.solorzano@ama-inc.com::c6d00e64-d5dc-44a0-bb3f-ba157b08065a" providerId="AD" clId="Web-{7FB4F135-0845-D21A-E47B-02B630648D2C}" dt="2024-07-11T19:47:43.855" v="28" actId="1076"/>
          <ac:spMkLst>
            <pc:docMk/>
            <pc:sldMk cId="4117946730" sldId="298"/>
            <ac:spMk id="27" creationId="{CCE95DE6-39C3-BDEE-D9CF-C4782E1725A5}"/>
          </ac:spMkLst>
        </pc:spChg>
        <pc:spChg chg="mod">
          <ac:chgData name="Isabelle Solórzano" userId="S::isabelle.solorzano@ama-inc.com::c6d00e64-d5dc-44a0-bb3f-ba157b08065a" providerId="AD" clId="Web-{7FB4F135-0845-D21A-E47B-02B630648D2C}" dt="2024-07-11T19:46:17.226" v="20" actId="1076"/>
          <ac:spMkLst>
            <pc:docMk/>
            <pc:sldMk cId="4117946730" sldId="298"/>
            <ac:spMk id="45" creationId="{24402E5A-BF24-B7B1-ADD8-0D007D44A945}"/>
          </ac:spMkLst>
        </pc:spChg>
        <pc:spChg chg="mod">
          <ac:chgData name="Isabelle Solórzano" userId="S::isabelle.solorzano@ama-inc.com::c6d00e64-d5dc-44a0-bb3f-ba157b08065a" providerId="AD" clId="Web-{7FB4F135-0845-D21A-E47B-02B630648D2C}" dt="2024-07-11T19:45:06.458" v="6" actId="20577"/>
          <ac:spMkLst>
            <pc:docMk/>
            <pc:sldMk cId="4117946730" sldId="298"/>
            <ac:spMk id="46" creationId="{6F4383D2-5DEA-94F2-DE0D-AC44A1633389}"/>
          </ac:spMkLst>
        </pc:spChg>
        <pc:spChg chg="mod">
          <ac:chgData name="Isabelle Solórzano" userId="S::isabelle.solorzano@ama-inc.com::c6d00e64-d5dc-44a0-bb3f-ba157b08065a" providerId="AD" clId="Web-{7FB4F135-0845-D21A-E47B-02B630648D2C}" dt="2024-07-11T19:46:55.384" v="24" actId="1076"/>
          <ac:spMkLst>
            <pc:docMk/>
            <pc:sldMk cId="4117946730" sldId="298"/>
            <ac:spMk id="50" creationId="{2438C623-278F-C633-2311-54AAB20E2952}"/>
          </ac:spMkLst>
        </pc:spChg>
      </pc:sldChg>
    </pc:docChg>
  </pc:docChgLst>
  <pc:docChgLst>
    <pc:chgData name="Gabi B. Davidson-Gomez" userId="S::gabriela.b.davidson-gomez@ama-inc.com::ef68afa0-bb8d-4f26-b1ac-ac3b361d606a" providerId="AD" clId="Web-{F7322012-567E-D06C-1F81-B11EA00F5E9B}"/>
    <pc:docChg chg="addSld delSld modSld">
      <pc:chgData name="Gabi B. Davidson-Gomez" userId="S::gabriela.b.davidson-gomez@ama-inc.com::ef68afa0-bb8d-4f26-b1ac-ac3b361d606a" providerId="AD" clId="Web-{F7322012-567E-D06C-1F81-B11EA00F5E9B}" dt="2024-07-11T20:31:34.652" v="834" actId="14100"/>
      <pc:docMkLst>
        <pc:docMk/>
      </pc:docMkLst>
      <pc:sldChg chg="addCm delCm">
        <pc:chgData name="Gabi B. Davidson-Gomez" userId="S::gabriela.b.davidson-gomez@ama-inc.com::ef68afa0-bb8d-4f26-b1ac-ac3b361d606a" providerId="AD" clId="Web-{F7322012-567E-D06C-1F81-B11EA00F5E9B}" dt="2024-07-11T19:53:17.240" v="789"/>
        <pc:sldMkLst>
          <pc:docMk/>
          <pc:sldMk cId="3910399829" sldId="275"/>
        </pc:sldMkLst>
      </pc:sldChg>
      <pc:sldChg chg="modSp">
        <pc:chgData name="Gabi B. Davidson-Gomez" userId="S::gabriela.b.davidson-gomez@ama-inc.com::ef68afa0-bb8d-4f26-b1ac-ac3b361d606a" providerId="AD" clId="Web-{F7322012-567E-D06C-1F81-B11EA00F5E9B}" dt="2024-07-11T19:28:15.236" v="776" actId="1076"/>
        <pc:sldMkLst>
          <pc:docMk/>
          <pc:sldMk cId="2217682018" sldId="291"/>
        </pc:sldMkLst>
        <pc:picChg chg="mod">
          <ac:chgData name="Gabi B. Davidson-Gomez" userId="S::gabriela.b.davidson-gomez@ama-inc.com::ef68afa0-bb8d-4f26-b1ac-ac3b361d606a" providerId="AD" clId="Web-{F7322012-567E-D06C-1F81-B11EA00F5E9B}" dt="2024-07-11T19:28:15.236" v="776" actId="1076"/>
          <ac:picMkLst>
            <pc:docMk/>
            <pc:sldMk cId="2217682018" sldId="291"/>
            <ac:picMk id="11" creationId="{E9A773D1-E3C7-8FA3-3BC3-5CCB77950E40}"/>
          </ac:picMkLst>
        </pc:picChg>
      </pc:sldChg>
      <pc:sldChg chg="addSp delSp modSp modNotes">
        <pc:chgData name="Gabi B. Davidson-Gomez" userId="S::gabriela.b.davidson-gomez@ama-inc.com::ef68afa0-bb8d-4f26-b1ac-ac3b361d606a" providerId="AD" clId="Web-{F7322012-567E-D06C-1F81-B11EA00F5E9B}" dt="2024-07-11T20:04:57.912" v="817"/>
        <pc:sldMkLst>
          <pc:docMk/>
          <pc:sldMk cId="2038017285" sldId="294"/>
        </pc:sldMkLst>
        <pc:spChg chg="add mod">
          <ac:chgData name="Gabi B. Davidson-Gomez" userId="S::gabriela.b.davidson-gomez@ama-inc.com::ef68afa0-bb8d-4f26-b1ac-ac3b361d606a" providerId="AD" clId="Web-{F7322012-567E-D06C-1F81-B11EA00F5E9B}" dt="2024-07-11T19:22:15.181" v="723"/>
          <ac:spMkLst>
            <pc:docMk/>
            <pc:sldMk cId="2038017285" sldId="294"/>
            <ac:spMk id="2" creationId="{E96987CB-D479-8F26-1A89-AADA7671C4BD}"/>
          </ac:spMkLst>
        </pc:spChg>
        <pc:spChg chg="add mod">
          <ac:chgData name="Gabi B. Davidson-Gomez" userId="S::gabriela.b.davidson-gomez@ama-inc.com::ef68afa0-bb8d-4f26-b1ac-ac3b361d606a" providerId="AD" clId="Web-{F7322012-567E-D06C-1F81-B11EA00F5E9B}" dt="2024-07-11T19:22:27.603" v="725"/>
          <ac:spMkLst>
            <pc:docMk/>
            <pc:sldMk cId="2038017285" sldId="294"/>
            <ac:spMk id="6" creationId="{A537E29D-D20D-EE82-C05F-3C6953029599}"/>
          </ac:spMkLst>
        </pc:spChg>
        <pc:spChg chg="add mod">
          <ac:chgData name="Gabi B. Davidson-Gomez" userId="S::gabriela.b.davidson-gomez@ama-inc.com::ef68afa0-bb8d-4f26-b1ac-ac3b361d606a" providerId="AD" clId="Web-{F7322012-567E-D06C-1F81-B11EA00F5E9B}" dt="2024-07-11T19:22:33.447" v="726"/>
          <ac:spMkLst>
            <pc:docMk/>
            <pc:sldMk cId="2038017285" sldId="294"/>
            <ac:spMk id="7" creationId="{564740E8-EB23-930C-6816-7394F2C834FB}"/>
          </ac:spMkLst>
        </pc:spChg>
        <pc:spChg chg="mod">
          <ac:chgData name="Gabi B. Davidson-Gomez" userId="S::gabriela.b.davidson-gomez@ama-inc.com::ef68afa0-bb8d-4f26-b1ac-ac3b361d606a" providerId="AD" clId="Web-{F7322012-567E-D06C-1F81-B11EA00F5E9B}" dt="2024-07-11T20:03:58.458" v="816"/>
          <ac:spMkLst>
            <pc:docMk/>
            <pc:sldMk cId="2038017285" sldId="294"/>
            <ac:spMk id="8" creationId="{8FA8F9DE-2C13-08DD-D326-B12068DAEA89}"/>
          </ac:spMkLst>
        </pc:spChg>
        <pc:spChg chg="mod">
          <ac:chgData name="Gabi B. Davidson-Gomez" userId="S::gabriela.b.davidson-gomez@ama-inc.com::ef68afa0-bb8d-4f26-b1ac-ac3b361d606a" providerId="AD" clId="Web-{F7322012-567E-D06C-1F81-B11EA00F5E9B}" dt="2024-07-11T19:20:43.788" v="706"/>
          <ac:spMkLst>
            <pc:docMk/>
            <pc:sldMk cId="2038017285" sldId="294"/>
            <ac:spMk id="9" creationId="{F77F8E7C-E9D7-1BF4-CB30-3B801B1352E1}"/>
          </ac:spMkLst>
        </pc:spChg>
        <pc:spChg chg="mod">
          <ac:chgData name="Gabi B. Davidson-Gomez" userId="S::gabriela.b.davidson-gomez@ama-inc.com::ef68afa0-bb8d-4f26-b1ac-ac3b361d606a" providerId="AD" clId="Web-{F7322012-567E-D06C-1F81-B11EA00F5E9B}" dt="2024-07-11T19:20:50.632" v="708"/>
          <ac:spMkLst>
            <pc:docMk/>
            <pc:sldMk cId="2038017285" sldId="294"/>
            <ac:spMk id="10" creationId="{90727393-785F-15EC-E9F1-699DF33DA5F3}"/>
          </ac:spMkLst>
        </pc:spChg>
        <pc:spChg chg="mod">
          <ac:chgData name="Gabi B. Davidson-Gomez" userId="S::gabriela.b.davidson-gomez@ama-inc.com::ef68afa0-bb8d-4f26-b1ac-ac3b361d606a" providerId="AD" clId="Web-{F7322012-567E-D06C-1F81-B11EA00F5E9B}" dt="2024-07-11T19:20:58.820" v="709"/>
          <ac:spMkLst>
            <pc:docMk/>
            <pc:sldMk cId="2038017285" sldId="294"/>
            <ac:spMk id="11" creationId="{ACC2D43A-A75C-FED5-2B05-C4744246604E}"/>
          </ac:spMkLst>
        </pc:spChg>
        <pc:spChg chg="mod">
          <ac:chgData name="Gabi B. Davidson-Gomez" userId="S::gabriela.b.davidson-gomez@ama-inc.com::ef68afa0-bb8d-4f26-b1ac-ac3b361d606a" providerId="AD" clId="Web-{F7322012-567E-D06C-1F81-B11EA00F5E9B}" dt="2024-07-11T19:21:13.914" v="711"/>
          <ac:spMkLst>
            <pc:docMk/>
            <pc:sldMk cId="2038017285" sldId="294"/>
            <ac:spMk id="12" creationId="{B7871F85-72A5-DC3F-9848-DBF72DCDCCC3}"/>
          </ac:spMkLst>
        </pc:spChg>
        <pc:spChg chg="mod">
          <ac:chgData name="Gabi B. Davidson-Gomez" userId="S::gabriela.b.davidson-gomez@ama-inc.com::ef68afa0-bb8d-4f26-b1ac-ac3b361d606a" providerId="AD" clId="Web-{F7322012-567E-D06C-1F81-B11EA00F5E9B}" dt="2024-07-11T19:21:07.039" v="710"/>
          <ac:spMkLst>
            <pc:docMk/>
            <pc:sldMk cId="2038017285" sldId="294"/>
            <ac:spMk id="13" creationId="{E26D1D03-CC56-8B67-4C6D-BC4D13417045}"/>
          </ac:spMkLst>
        </pc:spChg>
        <pc:spChg chg="mod">
          <ac:chgData name="Gabi B. Davidson-Gomez" userId="S::gabriela.b.davidson-gomez@ama-inc.com::ef68afa0-bb8d-4f26-b1ac-ac3b361d606a" providerId="AD" clId="Web-{F7322012-567E-D06C-1F81-B11EA00F5E9B}" dt="2024-07-11T19:21:19.602" v="712"/>
          <ac:spMkLst>
            <pc:docMk/>
            <pc:sldMk cId="2038017285" sldId="294"/>
            <ac:spMk id="14" creationId="{533FEEBC-2471-3217-6B72-BFE30DC690F2}"/>
          </ac:spMkLst>
        </pc:spChg>
        <pc:spChg chg="mod">
          <ac:chgData name="Gabi B. Davidson-Gomez" userId="S::gabriela.b.davidson-gomez@ama-inc.com::ef68afa0-bb8d-4f26-b1ac-ac3b361d606a" providerId="AD" clId="Web-{F7322012-567E-D06C-1F81-B11EA00F5E9B}" dt="2024-07-11T19:21:29.758" v="714"/>
          <ac:spMkLst>
            <pc:docMk/>
            <pc:sldMk cId="2038017285" sldId="294"/>
            <ac:spMk id="15" creationId="{8C0059B0-F6E2-44F0-257E-7B73276F9B88}"/>
          </ac:spMkLst>
        </pc:spChg>
        <pc:spChg chg="mod">
          <ac:chgData name="Gabi B. Davidson-Gomez" userId="S::gabriela.b.davidson-gomez@ama-inc.com::ef68afa0-bb8d-4f26-b1ac-ac3b361d606a" providerId="AD" clId="Web-{F7322012-567E-D06C-1F81-B11EA00F5E9B}" dt="2024-07-11T19:21:36.446" v="715"/>
          <ac:spMkLst>
            <pc:docMk/>
            <pc:sldMk cId="2038017285" sldId="294"/>
            <ac:spMk id="16" creationId="{301DDDCE-04F1-2752-B6BF-8656802448A2}"/>
          </ac:spMkLst>
        </pc:spChg>
        <pc:spChg chg="mod">
          <ac:chgData name="Gabi B. Davidson-Gomez" userId="S::gabriela.b.davidson-gomez@ama-inc.com::ef68afa0-bb8d-4f26-b1ac-ac3b361d606a" providerId="AD" clId="Web-{F7322012-567E-D06C-1F81-B11EA00F5E9B}" dt="2024-07-11T19:21:46.009" v="717"/>
          <ac:spMkLst>
            <pc:docMk/>
            <pc:sldMk cId="2038017285" sldId="294"/>
            <ac:spMk id="17" creationId="{2E53D704-8579-6CAC-EAAA-7376518F3DBF}"/>
          </ac:spMkLst>
        </pc:spChg>
        <pc:spChg chg="mod">
          <ac:chgData name="Gabi B. Davidson-Gomez" userId="S::gabriela.b.davidson-gomez@ama-inc.com::ef68afa0-bb8d-4f26-b1ac-ac3b361d606a" providerId="AD" clId="Web-{F7322012-567E-D06C-1F81-B11EA00F5E9B}" dt="2024-07-11T19:21:41.899" v="716"/>
          <ac:spMkLst>
            <pc:docMk/>
            <pc:sldMk cId="2038017285" sldId="294"/>
            <ac:spMk id="18" creationId="{B4703801-BB27-7612-5DC3-C830757C5E1A}"/>
          </ac:spMkLst>
        </pc:spChg>
        <pc:spChg chg="mod">
          <ac:chgData name="Gabi B. Davidson-Gomez" userId="S::gabriela.b.davidson-gomez@ama-inc.com::ef68afa0-bb8d-4f26-b1ac-ac3b361d606a" providerId="AD" clId="Web-{F7322012-567E-D06C-1F81-B11EA00F5E9B}" dt="2024-07-11T19:21:51.649" v="718"/>
          <ac:spMkLst>
            <pc:docMk/>
            <pc:sldMk cId="2038017285" sldId="294"/>
            <ac:spMk id="19" creationId="{65A41161-A32A-8633-38F0-49ABE2E4838C}"/>
          </ac:spMkLst>
        </pc:spChg>
        <pc:spChg chg="mod">
          <ac:chgData name="Gabi B. Davidson-Gomez" userId="S::gabriela.b.davidson-gomez@ama-inc.com::ef68afa0-bb8d-4f26-b1ac-ac3b361d606a" providerId="AD" clId="Web-{F7322012-567E-D06C-1F81-B11EA00F5E9B}" dt="2024-07-11T19:21:56.681" v="719"/>
          <ac:spMkLst>
            <pc:docMk/>
            <pc:sldMk cId="2038017285" sldId="294"/>
            <ac:spMk id="20" creationId="{D4508B46-7011-69BB-E855-D7604F5E1865}"/>
          </ac:spMkLst>
        </pc:spChg>
        <pc:spChg chg="mod">
          <ac:chgData name="Gabi B. Davidson-Gomez" userId="S::gabriela.b.davidson-gomez@ama-inc.com::ef68afa0-bb8d-4f26-b1ac-ac3b361d606a" providerId="AD" clId="Web-{F7322012-567E-D06C-1F81-B11EA00F5E9B}" dt="2024-07-11T19:22:01.853" v="720"/>
          <ac:spMkLst>
            <pc:docMk/>
            <pc:sldMk cId="2038017285" sldId="294"/>
            <ac:spMk id="21" creationId="{788CAA3E-BB48-4BAF-0539-47A9F4E5F08B}"/>
          </ac:spMkLst>
        </pc:spChg>
        <pc:spChg chg="mod">
          <ac:chgData name="Gabi B. Davidson-Gomez" userId="S::gabriela.b.davidson-gomez@ama-inc.com::ef68afa0-bb8d-4f26-b1ac-ac3b361d606a" providerId="AD" clId="Web-{F7322012-567E-D06C-1F81-B11EA00F5E9B}" dt="2024-07-11T19:22:06.743" v="721"/>
          <ac:spMkLst>
            <pc:docMk/>
            <pc:sldMk cId="2038017285" sldId="294"/>
            <ac:spMk id="22" creationId="{B5D928F3-AB32-8292-B199-CB69A699D6BF}"/>
          </ac:spMkLst>
        </pc:spChg>
        <pc:spChg chg="mod">
          <ac:chgData name="Gabi B. Davidson-Gomez" userId="S::gabriela.b.davidson-gomez@ama-inc.com::ef68afa0-bb8d-4f26-b1ac-ac3b361d606a" providerId="AD" clId="Web-{F7322012-567E-D06C-1F81-B11EA00F5E9B}" dt="2024-07-11T19:22:11.947" v="722"/>
          <ac:spMkLst>
            <pc:docMk/>
            <pc:sldMk cId="2038017285" sldId="294"/>
            <ac:spMk id="23" creationId="{5A231632-2556-7B93-C89B-444B522D6687}"/>
          </ac:spMkLst>
        </pc:spChg>
        <pc:spChg chg="mod">
          <ac:chgData name="Gabi B. Davidson-Gomez" userId="S::gabriela.b.davidson-gomez@ama-inc.com::ef68afa0-bb8d-4f26-b1ac-ac3b361d606a" providerId="AD" clId="Web-{F7322012-567E-D06C-1F81-B11EA00F5E9B}" dt="2024-07-11T19:22:19.134" v="724"/>
          <ac:spMkLst>
            <pc:docMk/>
            <pc:sldMk cId="2038017285" sldId="294"/>
            <ac:spMk id="24" creationId="{60D5C7EF-422A-5B20-C078-2C057240A588}"/>
          </ac:spMkLst>
        </pc:spChg>
        <pc:spChg chg="add mod">
          <ac:chgData name="Gabi B. Davidson-Gomez" userId="S::gabriela.b.davidson-gomez@ama-inc.com::ef68afa0-bb8d-4f26-b1ac-ac3b361d606a" providerId="AD" clId="Web-{F7322012-567E-D06C-1F81-B11EA00F5E9B}" dt="2024-07-11T19:22:43.901" v="728"/>
          <ac:spMkLst>
            <pc:docMk/>
            <pc:sldMk cId="2038017285" sldId="294"/>
            <ac:spMk id="25" creationId="{DCF2E9E8-215A-9CAD-2B29-8D6470BC7DA4}"/>
          </ac:spMkLst>
        </pc:spChg>
        <pc:spChg chg="add mod">
          <ac:chgData name="Gabi B. Davidson-Gomez" userId="S::gabriela.b.davidson-gomez@ama-inc.com::ef68afa0-bb8d-4f26-b1ac-ac3b361d606a" providerId="AD" clId="Web-{F7322012-567E-D06C-1F81-B11EA00F5E9B}" dt="2024-07-11T19:22:36.385" v="727"/>
          <ac:spMkLst>
            <pc:docMk/>
            <pc:sldMk cId="2038017285" sldId="294"/>
            <ac:spMk id="26" creationId="{32BE8D28-C038-591E-F7F3-7B0A0A223E40}"/>
          </ac:spMkLst>
        </pc:spChg>
        <pc:spChg chg="add mod">
          <ac:chgData name="Gabi B. Davidson-Gomez" userId="S::gabriela.b.davidson-gomez@ama-inc.com::ef68afa0-bb8d-4f26-b1ac-ac3b361d606a" providerId="AD" clId="Web-{F7322012-567E-D06C-1F81-B11EA00F5E9B}" dt="2024-07-11T19:22:51.338" v="730"/>
          <ac:spMkLst>
            <pc:docMk/>
            <pc:sldMk cId="2038017285" sldId="294"/>
            <ac:spMk id="27" creationId="{F877957F-DB45-7269-976A-19314168390E}"/>
          </ac:spMkLst>
        </pc:spChg>
        <pc:spChg chg="add mod">
          <ac:chgData name="Gabi B. Davidson-Gomez" userId="S::gabriela.b.davidson-gomez@ama-inc.com::ef68afa0-bb8d-4f26-b1ac-ac3b361d606a" providerId="AD" clId="Web-{F7322012-567E-D06C-1F81-B11EA00F5E9B}" dt="2024-07-11T19:22:46.729" v="729"/>
          <ac:spMkLst>
            <pc:docMk/>
            <pc:sldMk cId="2038017285" sldId="294"/>
            <ac:spMk id="28" creationId="{A9072657-87DE-CD4E-43B1-C1586AAF8A27}"/>
          </ac:spMkLst>
        </pc:spChg>
        <pc:spChg chg="add mod">
          <ac:chgData name="Gabi B. Davidson-Gomez" userId="S::gabriela.b.davidson-gomez@ama-inc.com::ef68afa0-bb8d-4f26-b1ac-ac3b361d606a" providerId="AD" clId="Web-{F7322012-567E-D06C-1F81-B11EA00F5E9B}" dt="2024-07-11T19:23:01.338" v="732"/>
          <ac:spMkLst>
            <pc:docMk/>
            <pc:sldMk cId="2038017285" sldId="294"/>
            <ac:spMk id="29" creationId="{F499E819-786D-6759-E6F4-E6CAD8602368}"/>
          </ac:spMkLst>
        </pc:spChg>
        <pc:spChg chg="add mod">
          <ac:chgData name="Gabi B. Davidson-Gomez" userId="S::gabriela.b.davidson-gomez@ama-inc.com::ef68afa0-bb8d-4f26-b1ac-ac3b361d606a" providerId="AD" clId="Web-{F7322012-567E-D06C-1F81-B11EA00F5E9B}" dt="2024-07-11T19:22:56.916" v="731"/>
          <ac:spMkLst>
            <pc:docMk/>
            <pc:sldMk cId="2038017285" sldId="294"/>
            <ac:spMk id="30" creationId="{13F665E8-8958-BC21-C427-FF91301C35E8}"/>
          </ac:spMkLst>
        </pc:spChg>
        <pc:spChg chg="add mod">
          <ac:chgData name="Gabi B. Davidson-Gomez" userId="S::gabriela.b.davidson-gomez@ama-inc.com::ef68afa0-bb8d-4f26-b1ac-ac3b361d606a" providerId="AD" clId="Web-{F7322012-567E-D06C-1F81-B11EA00F5E9B}" dt="2024-07-11T19:23:08.573" v="733"/>
          <ac:spMkLst>
            <pc:docMk/>
            <pc:sldMk cId="2038017285" sldId="294"/>
            <ac:spMk id="31" creationId="{C447D97C-2BB3-FAD4-18BC-E8A3175FCD90}"/>
          </ac:spMkLst>
        </pc:spChg>
        <pc:spChg chg="add mod">
          <ac:chgData name="Gabi B. Davidson-Gomez" userId="S::gabriela.b.davidson-gomez@ama-inc.com::ef68afa0-bb8d-4f26-b1ac-ac3b361d606a" providerId="AD" clId="Web-{F7322012-567E-D06C-1F81-B11EA00F5E9B}" dt="2024-07-11T19:23:13.292" v="734"/>
          <ac:spMkLst>
            <pc:docMk/>
            <pc:sldMk cId="2038017285" sldId="294"/>
            <ac:spMk id="32" creationId="{69951C69-DB0E-FBAE-9BA8-262A86027671}"/>
          </ac:spMkLst>
        </pc:spChg>
        <pc:spChg chg="add mod">
          <ac:chgData name="Gabi B. Davidson-Gomez" userId="S::gabriela.b.davidson-gomez@ama-inc.com::ef68afa0-bb8d-4f26-b1ac-ac3b361d606a" providerId="AD" clId="Web-{F7322012-567E-D06C-1F81-B11EA00F5E9B}" dt="2024-07-11T19:23:23.542" v="736"/>
          <ac:spMkLst>
            <pc:docMk/>
            <pc:sldMk cId="2038017285" sldId="294"/>
            <ac:spMk id="33" creationId="{DBBD420C-FF1B-A397-5229-19F12BD7928C}"/>
          </ac:spMkLst>
        </pc:spChg>
        <pc:spChg chg="add mod">
          <ac:chgData name="Gabi B. Davidson-Gomez" userId="S::gabriela.b.davidson-gomez@ama-inc.com::ef68afa0-bb8d-4f26-b1ac-ac3b361d606a" providerId="AD" clId="Web-{F7322012-567E-D06C-1F81-B11EA00F5E9B}" dt="2024-07-11T19:23:17.136" v="735"/>
          <ac:spMkLst>
            <pc:docMk/>
            <pc:sldMk cId="2038017285" sldId="294"/>
            <ac:spMk id="34" creationId="{41B4F3E2-CF54-E0CC-AFAB-B7CC28574086}"/>
          </ac:spMkLst>
        </pc:spChg>
        <pc:spChg chg="add mod">
          <ac:chgData name="Gabi B. Davidson-Gomez" userId="S::gabriela.b.davidson-gomez@ama-inc.com::ef68afa0-bb8d-4f26-b1ac-ac3b361d606a" providerId="AD" clId="Web-{F7322012-567E-D06C-1F81-B11EA00F5E9B}" dt="2024-07-11T19:23:27.198" v="737"/>
          <ac:spMkLst>
            <pc:docMk/>
            <pc:sldMk cId="2038017285" sldId="294"/>
            <ac:spMk id="35" creationId="{FB989A44-4F03-71D0-5161-C994490138DA}"/>
          </ac:spMkLst>
        </pc:spChg>
        <pc:spChg chg="add del">
          <ac:chgData name="Gabi B. Davidson-Gomez" userId="S::gabriela.b.davidson-gomez@ama-inc.com::ef68afa0-bb8d-4f26-b1ac-ac3b361d606a" providerId="AD" clId="Web-{F7322012-567E-D06C-1F81-B11EA00F5E9B}" dt="2024-07-11T19:12:06.073" v="557"/>
          <ac:spMkLst>
            <pc:docMk/>
            <pc:sldMk cId="2038017285" sldId="294"/>
            <ac:spMk id="36" creationId="{88E3B5CE-EE31-DF7C-3584-70BF11FBE64A}"/>
          </ac:spMkLst>
        </pc:spChg>
        <pc:spChg chg="add mod">
          <ac:chgData name="Gabi B. Davidson-Gomez" userId="S::gabriela.b.davidson-gomez@ama-inc.com::ef68afa0-bb8d-4f26-b1ac-ac3b361d606a" providerId="AD" clId="Web-{F7322012-567E-D06C-1F81-B11EA00F5E9B}" dt="2024-07-11T20:03:37.348" v="815"/>
          <ac:spMkLst>
            <pc:docMk/>
            <pc:sldMk cId="2038017285" sldId="294"/>
            <ac:spMk id="37" creationId="{C5F443EA-9C05-ECE2-ACEF-003C22419920}"/>
          </ac:spMkLst>
        </pc:spChg>
        <pc:spChg chg="add mod">
          <ac:chgData name="Gabi B. Davidson-Gomez" userId="S::gabriela.b.davidson-gomez@ama-inc.com::ef68afa0-bb8d-4f26-b1ac-ac3b361d606a" providerId="AD" clId="Web-{F7322012-567E-D06C-1F81-B11EA00F5E9B}" dt="2024-07-11T20:03:30.973" v="814"/>
          <ac:spMkLst>
            <pc:docMk/>
            <pc:sldMk cId="2038017285" sldId="294"/>
            <ac:spMk id="38" creationId="{BC54583E-14A6-07AA-1E4E-55BA6A724D05}"/>
          </ac:spMkLst>
        </pc:spChg>
        <pc:spChg chg="add mod">
          <ac:chgData name="Gabi B. Davidson-Gomez" userId="S::gabriela.b.davidson-gomez@ama-inc.com::ef68afa0-bb8d-4f26-b1ac-ac3b361d606a" providerId="AD" clId="Web-{F7322012-567E-D06C-1F81-B11EA00F5E9B}" dt="2024-07-11T20:03:24.676" v="813"/>
          <ac:spMkLst>
            <pc:docMk/>
            <pc:sldMk cId="2038017285" sldId="294"/>
            <ac:spMk id="39" creationId="{0EFC4D5D-4103-C732-AB51-E6F9B4A8F8CF}"/>
          </ac:spMkLst>
        </pc:spChg>
        <pc:spChg chg="add mod">
          <ac:chgData name="Gabi B. Davidson-Gomez" userId="S::gabriela.b.davidson-gomez@ama-inc.com::ef68afa0-bb8d-4f26-b1ac-ac3b361d606a" providerId="AD" clId="Web-{F7322012-567E-D06C-1F81-B11EA00F5E9B}" dt="2024-07-11T20:03:17.926" v="812"/>
          <ac:spMkLst>
            <pc:docMk/>
            <pc:sldMk cId="2038017285" sldId="294"/>
            <ac:spMk id="40" creationId="{40541F89-3A2B-31AF-A35A-1A6350DB9F6C}"/>
          </ac:spMkLst>
        </pc:spChg>
        <pc:spChg chg="add mod">
          <ac:chgData name="Gabi B. Davidson-Gomez" userId="S::gabriela.b.davidson-gomez@ama-inc.com::ef68afa0-bb8d-4f26-b1ac-ac3b361d606a" providerId="AD" clId="Web-{F7322012-567E-D06C-1F81-B11EA00F5E9B}" dt="2024-07-11T20:03:10.144" v="811"/>
          <ac:spMkLst>
            <pc:docMk/>
            <pc:sldMk cId="2038017285" sldId="294"/>
            <ac:spMk id="41" creationId="{F9596A23-42B4-6358-4FBF-5EDA18CDCE17}"/>
          </ac:spMkLst>
        </pc:spChg>
        <pc:spChg chg="add mod">
          <ac:chgData name="Gabi B. Davidson-Gomez" userId="S::gabriela.b.davidson-gomez@ama-inc.com::ef68afa0-bb8d-4f26-b1ac-ac3b361d606a" providerId="AD" clId="Web-{F7322012-567E-D06C-1F81-B11EA00F5E9B}" dt="2024-07-11T20:02:57.753" v="810"/>
          <ac:spMkLst>
            <pc:docMk/>
            <pc:sldMk cId="2038017285" sldId="294"/>
            <ac:spMk id="42" creationId="{3650C157-023E-2F31-37B1-D6A769CB9FE7}"/>
          </ac:spMkLst>
        </pc:spChg>
        <pc:spChg chg="add mod">
          <ac:chgData name="Gabi B. Davidson-Gomez" userId="S::gabriela.b.davidson-gomez@ama-inc.com::ef68afa0-bb8d-4f26-b1ac-ac3b361d606a" providerId="AD" clId="Web-{F7322012-567E-D06C-1F81-B11EA00F5E9B}" dt="2024-07-11T20:02:48.050" v="809"/>
          <ac:spMkLst>
            <pc:docMk/>
            <pc:sldMk cId="2038017285" sldId="294"/>
            <ac:spMk id="43" creationId="{F7062C57-5435-B8FC-EDE7-D03F95919F97}"/>
          </ac:spMkLst>
        </pc:spChg>
        <pc:spChg chg="add mod">
          <ac:chgData name="Gabi B. Davidson-Gomez" userId="S::gabriela.b.davidson-gomez@ama-inc.com::ef68afa0-bb8d-4f26-b1ac-ac3b361d606a" providerId="AD" clId="Web-{F7322012-567E-D06C-1F81-B11EA00F5E9B}" dt="2024-07-11T20:02:40.659" v="808"/>
          <ac:spMkLst>
            <pc:docMk/>
            <pc:sldMk cId="2038017285" sldId="294"/>
            <ac:spMk id="44" creationId="{2308B36C-D11A-ADB9-0557-128304297068}"/>
          </ac:spMkLst>
        </pc:spChg>
        <pc:spChg chg="add mod">
          <ac:chgData name="Gabi B. Davidson-Gomez" userId="S::gabriela.b.davidson-gomez@ama-inc.com::ef68afa0-bb8d-4f26-b1ac-ac3b361d606a" providerId="AD" clId="Web-{F7322012-567E-D06C-1F81-B11EA00F5E9B}" dt="2024-07-11T20:02:35.440" v="807"/>
          <ac:spMkLst>
            <pc:docMk/>
            <pc:sldMk cId="2038017285" sldId="294"/>
            <ac:spMk id="45" creationId="{1B7D5EA5-866F-EFE6-91AF-2A0A67C3148A}"/>
          </ac:spMkLst>
        </pc:spChg>
        <pc:spChg chg="add mod">
          <ac:chgData name="Gabi B. Davidson-Gomez" userId="S::gabriela.b.davidson-gomez@ama-inc.com::ef68afa0-bb8d-4f26-b1ac-ac3b361d606a" providerId="AD" clId="Web-{F7322012-567E-D06C-1F81-B11EA00F5E9B}" dt="2024-07-11T20:02:31.925" v="806"/>
          <ac:spMkLst>
            <pc:docMk/>
            <pc:sldMk cId="2038017285" sldId="294"/>
            <ac:spMk id="46" creationId="{DE7E2FDE-E1D8-B8C2-4B42-F9F85D214F0A}"/>
          </ac:spMkLst>
        </pc:spChg>
        <pc:spChg chg="add mod">
          <ac:chgData name="Gabi B. Davidson-Gomez" userId="S::gabriela.b.davidson-gomez@ama-inc.com::ef68afa0-bb8d-4f26-b1ac-ac3b361d606a" providerId="AD" clId="Web-{F7322012-567E-D06C-1F81-B11EA00F5E9B}" dt="2024-07-11T20:02:26.565" v="805"/>
          <ac:spMkLst>
            <pc:docMk/>
            <pc:sldMk cId="2038017285" sldId="294"/>
            <ac:spMk id="47" creationId="{AC20215C-F33A-8192-B336-B0178C335CBE}"/>
          </ac:spMkLst>
        </pc:spChg>
        <pc:spChg chg="add mod">
          <ac:chgData name="Gabi B. Davidson-Gomez" userId="S::gabriela.b.davidson-gomez@ama-inc.com::ef68afa0-bb8d-4f26-b1ac-ac3b361d606a" providerId="AD" clId="Web-{F7322012-567E-D06C-1F81-B11EA00F5E9B}" dt="2024-07-11T20:02:15.643" v="804"/>
          <ac:spMkLst>
            <pc:docMk/>
            <pc:sldMk cId="2038017285" sldId="294"/>
            <ac:spMk id="48" creationId="{45BDB183-3357-59DB-FFC5-7C151EDA8C26}"/>
          </ac:spMkLst>
        </pc:spChg>
        <pc:spChg chg="add mod">
          <ac:chgData name="Gabi B. Davidson-Gomez" userId="S::gabriela.b.davidson-gomez@ama-inc.com::ef68afa0-bb8d-4f26-b1ac-ac3b361d606a" providerId="AD" clId="Web-{F7322012-567E-D06C-1F81-B11EA00F5E9B}" dt="2024-07-11T20:02:11.533" v="803"/>
          <ac:spMkLst>
            <pc:docMk/>
            <pc:sldMk cId="2038017285" sldId="294"/>
            <ac:spMk id="49" creationId="{99F230B9-F2A1-744A-AA0B-DCC7877A27E1}"/>
          </ac:spMkLst>
        </pc:spChg>
        <pc:spChg chg="add mod">
          <ac:chgData name="Gabi B. Davidson-Gomez" userId="S::gabriela.b.davidson-gomez@ama-inc.com::ef68afa0-bb8d-4f26-b1ac-ac3b361d606a" providerId="AD" clId="Web-{F7322012-567E-D06C-1F81-B11EA00F5E9B}" dt="2024-07-11T20:02:02.205" v="802"/>
          <ac:spMkLst>
            <pc:docMk/>
            <pc:sldMk cId="2038017285" sldId="294"/>
            <ac:spMk id="50" creationId="{3E1248FC-5639-164D-0371-F6A571A01740}"/>
          </ac:spMkLst>
        </pc:spChg>
        <pc:spChg chg="add mod">
          <ac:chgData name="Gabi B. Davidson-Gomez" userId="S::gabriela.b.davidson-gomez@ama-inc.com::ef68afa0-bb8d-4f26-b1ac-ac3b361d606a" providerId="AD" clId="Web-{F7322012-567E-D06C-1F81-B11EA00F5E9B}" dt="2024-07-11T20:04:57.912" v="817"/>
          <ac:spMkLst>
            <pc:docMk/>
            <pc:sldMk cId="2038017285" sldId="294"/>
            <ac:spMk id="51" creationId="{85DF321A-2C63-702D-4902-CCCDAD5F7C79}"/>
          </ac:spMkLst>
        </pc:spChg>
        <pc:spChg chg="add mod">
          <ac:chgData name="Gabi B. Davidson-Gomez" userId="S::gabriela.b.davidson-gomez@ama-inc.com::ef68afa0-bb8d-4f26-b1ac-ac3b361d606a" providerId="AD" clId="Web-{F7322012-567E-D06C-1F81-B11EA00F5E9B}" dt="2024-07-11T19:59:58.827" v="790"/>
          <ac:spMkLst>
            <pc:docMk/>
            <pc:sldMk cId="2038017285" sldId="294"/>
            <ac:spMk id="52" creationId="{2EC4138A-6C14-7523-015E-F8E878E4F93B}"/>
          </ac:spMkLst>
        </pc:spChg>
        <pc:spChg chg="add mod">
          <ac:chgData name="Gabi B. Davidson-Gomez" userId="S::gabriela.b.davidson-gomez@ama-inc.com::ef68afa0-bb8d-4f26-b1ac-ac3b361d606a" providerId="AD" clId="Web-{F7322012-567E-D06C-1F81-B11EA00F5E9B}" dt="2024-07-11T20:00:03.593" v="791"/>
          <ac:spMkLst>
            <pc:docMk/>
            <pc:sldMk cId="2038017285" sldId="294"/>
            <ac:spMk id="53" creationId="{CBD28DEF-5136-983A-542D-C75984609687}"/>
          </ac:spMkLst>
        </pc:spChg>
        <pc:spChg chg="add mod">
          <ac:chgData name="Gabi B. Davidson-Gomez" userId="S::gabriela.b.davidson-gomez@ama-inc.com::ef68afa0-bb8d-4f26-b1ac-ac3b361d606a" providerId="AD" clId="Web-{F7322012-567E-D06C-1F81-B11EA00F5E9B}" dt="2024-07-11T20:00:07.812" v="792"/>
          <ac:spMkLst>
            <pc:docMk/>
            <pc:sldMk cId="2038017285" sldId="294"/>
            <ac:spMk id="54" creationId="{5A293022-4292-6DA8-B58D-FE2B40B9F3E6}"/>
          </ac:spMkLst>
        </pc:spChg>
        <pc:spChg chg="add mod">
          <ac:chgData name="Gabi B. Davidson-Gomez" userId="S::gabriela.b.davidson-gomez@ama-inc.com::ef68afa0-bb8d-4f26-b1ac-ac3b361d606a" providerId="AD" clId="Web-{F7322012-567E-D06C-1F81-B11EA00F5E9B}" dt="2024-07-11T20:00:11.390" v="793"/>
          <ac:spMkLst>
            <pc:docMk/>
            <pc:sldMk cId="2038017285" sldId="294"/>
            <ac:spMk id="55" creationId="{7E7B949C-53E5-4C5D-74B3-51BA6B8916F9}"/>
          </ac:spMkLst>
        </pc:spChg>
        <pc:spChg chg="add mod">
          <ac:chgData name="Gabi B. Davidson-Gomez" userId="S::gabriela.b.davidson-gomez@ama-inc.com::ef68afa0-bb8d-4f26-b1ac-ac3b361d606a" providerId="AD" clId="Web-{F7322012-567E-D06C-1F81-B11EA00F5E9B}" dt="2024-07-11T20:00:14.718" v="794"/>
          <ac:spMkLst>
            <pc:docMk/>
            <pc:sldMk cId="2038017285" sldId="294"/>
            <ac:spMk id="56" creationId="{3F5534C3-3B86-0DEF-8E0D-A711C9B62249}"/>
          </ac:spMkLst>
        </pc:spChg>
        <pc:spChg chg="add mod">
          <ac:chgData name="Gabi B. Davidson-Gomez" userId="S::gabriela.b.davidson-gomez@ama-inc.com::ef68afa0-bb8d-4f26-b1ac-ac3b361d606a" providerId="AD" clId="Web-{F7322012-567E-D06C-1F81-B11EA00F5E9B}" dt="2024-07-11T20:00:24.734" v="795"/>
          <ac:spMkLst>
            <pc:docMk/>
            <pc:sldMk cId="2038017285" sldId="294"/>
            <ac:spMk id="57" creationId="{5A2C56C2-1E7E-CD8D-3F79-3764C6955799}"/>
          </ac:spMkLst>
        </pc:spChg>
        <pc:spChg chg="add mod">
          <ac:chgData name="Gabi B. Davidson-Gomez" userId="S::gabriela.b.davidson-gomez@ama-inc.com::ef68afa0-bb8d-4f26-b1ac-ac3b361d606a" providerId="AD" clId="Web-{F7322012-567E-D06C-1F81-B11EA00F5E9B}" dt="2024-07-11T20:01:07.704" v="796"/>
          <ac:spMkLst>
            <pc:docMk/>
            <pc:sldMk cId="2038017285" sldId="294"/>
            <ac:spMk id="58" creationId="{F741B260-44EE-6C44-CCE9-53BD38F3E074}"/>
          </ac:spMkLst>
        </pc:spChg>
        <pc:spChg chg="add mod">
          <ac:chgData name="Gabi B. Davidson-Gomez" userId="S::gabriela.b.davidson-gomez@ama-inc.com::ef68afa0-bb8d-4f26-b1ac-ac3b361d606a" providerId="AD" clId="Web-{F7322012-567E-D06C-1F81-B11EA00F5E9B}" dt="2024-07-11T20:01:13.548" v="797"/>
          <ac:spMkLst>
            <pc:docMk/>
            <pc:sldMk cId="2038017285" sldId="294"/>
            <ac:spMk id="59" creationId="{A5704907-75E3-3D17-9A41-2D04878A52C0}"/>
          </ac:spMkLst>
        </pc:spChg>
        <pc:spChg chg="add mod">
          <ac:chgData name="Gabi B. Davidson-Gomez" userId="S::gabriela.b.davidson-gomez@ama-inc.com::ef68afa0-bb8d-4f26-b1ac-ac3b361d606a" providerId="AD" clId="Web-{F7322012-567E-D06C-1F81-B11EA00F5E9B}" dt="2024-07-11T20:01:37.861" v="799"/>
          <ac:spMkLst>
            <pc:docMk/>
            <pc:sldMk cId="2038017285" sldId="294"/>
            <ac:spMk id="60" creationId="{907CC99F-A011-CBAF-D783-4297D5124A72}"/>
          </ac:spMkLst>
        </pc:spChg>
        <pc:spChg chg="add mod">
          <ac:chgData name="Gabi B. Davidson-Gomez" userId="S::gabriela.b.davidson-gomez@ama-inc.com::ef68afa0-bb8d-4f26-b1ac-ac3b361d606a" providerId="AD" clId="Web-{F7322012-567E-D06C-1F81-B11EA00F5E9B}" dt="2024-07-11T20:01:42.439" v="800"/>
          <ac:spMkLst>
            <pc:docMk/>
            <pc:sldMk cId="2038017285" sldId="294"/>
            <ac:spMk id="61" creationId="{1F081411-B6CB-C6B8-A3C5-F3860CCF3A8C}"/>
          </ac:spMkLst>
        </pc:spChg>
        <pc:spChg chg="add mod">
          <ac:chgData name="Gabi B. Davidson-Gomez" userId="S::gabriela.b.davidson-gomez@ama-inc.com::ef68afa0-bb8d-4f26-b1ac-ac3b361d606a" providerId="AD" clId="Web-{F7322012-567E-D06C-1F81-B11EA00F5E9B}" dt="2024-07-11T20:01:47.002" v="801"/>
          <ac:spMkLst>
            <pc:docMk/>
            <pc:sldMk cId="2038017285" sldId="294"/>
            <ac:spMk id="62" creationId="{760CA89A-ADBB-99FD-CEFB-773F3713CBB3}"/>
          </ac:spMkLst>
        </pc:spChg>
        <pc:spChg chg="add mod">
          <ac:chgData name="Gabi B. Davidson-Gomez" userId="S::gabriela.b.davidson-gomez@ama-inc.com::ef68afa0-bb8d-4f26-b1ac-ac3b361d606a" providerId="AD" clId="Web-{F7322012-567E-D06C-1F81-B11EA00F5E9B}" dt="2024-07-11T19:19:34.224" v="683"/>
          <ac:spMkLst>
            <pc:docMk/>
            <pc:sldMk cId="2038017285" sldId="294"/>
            <ac:spMk id="63" creationId="{82D9330C-2192-13C7-91E5-FE0234565D69}"/>
          </ac:spMkLst>
        </pc:spChg>
        <pc:spChg chg="add mod">
          <ac:chgData name="Gabi B. Davidson-Gomez" userId="S::gabriela.b.davidson-gomez@ama-inc.com::ef68afa0-bb8d-4f26-b1ac-ac3b361d606a" providerId="AD" clId="Web-{F7322012-567E-D06C-1F81-B11EA00F5E9B}" dt="2024-07-11T19:20:06.381" v="687" actId="1076"/>
          <ac:spMkLst>
            <pc:docMk/>
            <pc:sldMk cId="2038017285" sldId="294"/>
            <ac:spMk id="64" creationId="{DBFE6455-4C3F-E8B6-AC4E-0D788686A759}"/>
          </ac:spMkLst>
        </pc:spChg>
        <pc:spChg chg="add mod">
          <ac:chgData name="Gabi B. Davidson-Gomez" userId="S::gabriela.b.davidson-gomez@ama-inc.com::ef68afa0-bb8d-4f26-b1ac-ac3b361d606a" providerId="AD" clId="Web-{F7322012-567E-D06C-1F81-B11EA00F5E9B}" dt="2024-07-11T19:23:35.058" v="738" actId="1076"/>
          <ac:spMkLst>
            <pc:docMk/>
            <pc:sldMk cId="2038017285" sldId="294"/>
            <ac:spMk id="65" creationId="{27A09229-059E-7873-4357-5E15110EF281}"/>
          </ac:spMkLst>
        </pc:spChg>
        <pc:spChg chg="add mod">
          <ac:chgData name="Gabi B. Davidson-Gomez" userId="S::gabriela.b.davidson-gomez@ama-inc.com::ef68afa0-bb8d-4f26-b1ac-ac3b361d606a" providerId="AD" clId="Web-{F7322012-567E-D06C-1F81-B11EA00F5E9B}" dt="2024-07-11T19:23:51.855" v="748" actId="20577"/>
          <ac:spMkLst>
            <pc:docMk/>
            <pc:sldMk cId="2038017285" sldId="294"/>
            <ac:spMk id="66" creationId="{42540C4C-0D1A-539C-A3C2-5791B99A9ADC}"/>
          </ac:spMkLst>
        </pc:spChg>
        <pc:picChg chg="del">
          <ac:chgData name="Gabi B. Davidson-Gomez" userId="S::gabriela.b.davidson-gomez@ama-inc.com::ef68afa0-bb8d-4f26-b1ac-ac3b361d606a" providerId="AD" clId="Web-{F7322012-567E-D06C-1F81-B11EA00F5E9B}" dt="2024-07-11T19:19:02.630" v="681"/>
          <ac:picMkLst>
            <pc:docMk/>
            <pc:sldMk cId="2038017285" sldId="294"/>
            <ac:picMk id="4" creationId="{1807B51C-077B-6DFE-4079-0796A01F1FE2}"/>
          </ac:picMkLst>
        </pc:picChg>
      </pc:sldChg>
      <pc:sldChg chg="addCm">
        <pc:chgData name="Gabi B. Davidson-Gomez" userId="S::gabriela.b.davidson-gomez@ama-inc.com::ef68afa0-bb8d-4f26-b1ac-ac3b361d606a" providerId="AD" clId="Web-{F7322012-567E-D06C-1F81-B11EA00F5E9B}" dt="2024-07-11T19:27:56.017" v="775"/>
        <pc:sldMkLst>
          <pc:docMk/>
          <pc:sldMk cId="3160024179" sldId="295"/>
        </pc:sldMkLst>
      </pc:sldChg>
      <pc:sldChg chg="modSp">
        <pc:chgData name="Gabi B. Davidson-Gomez" userId="S::gabriela.b.davidson-gomez@ama-inc.com::ef68afa0-bb8d-4f26-b1ac-ac3b361d606a" providerId="AD" clId="Web-{F7322012-567E-D06C-1F81-B11EA00F5E9B}" dt="2024-07-11T20:31:34.652" v="834" actId="14100"/>
        <pc:sldMkLst>
          <pc:docMk/>
          <pc:sldMk cId="2218401564" sldId="300"/>
        </pc:sldMkLst>
        <pc:spChg chg="mod">
          <ac:chgData name="Gabi B. Davidson-Gomez" userId="S::gabriela.b.davidson-gomez@ama-inc.com::ef68afa0-bb8d-4f26-b1ac-ac3b361d606a" providerId="AD" clId="Web-{F7322012-567E-D06C-1F81-B11EA00F5E9B}" dt="2024-07-11T20:31:34.652" v="834" actId="14100"/>
          <ac:spMkLst>
            <pc:docMk/>
            <pc:sldMk cId="2218401564" sldId="300"/>
            <ac:spMk id="15" creationId="{42DFD237-9A89-8D24-70E0-FC0407A6ED9D}"/>
          </ac:spMkLst>
        </pc:spChg>
      </pc:sldChg>
      <pc:sldChg chg="modSp delCm">
        <pc:chgData name="Gabi B. Davidson-Gomez" userId="S::gabriela.b.davidson-gomez@ama-inc.com::ef68afa0-bb8d-4f26-b1ac-ac3b361d606a" providerId="AD" clId="Web-{F7322012-567E-D06C-1F81-B11EA00F5E9B}" dt="2024-07-11T19:48:25.874" v="785" actId="1076"/>
        <pc:sldMkLst>
          <pc:docMk/>
          <pc:sldMk cId="1035878181" sldId="301"/>
        </pc:sldMkLst>
        <pc:picChg chg="mod">
          <ac:chgData name="Gabi B. Davidson-Gomez" userId="S::gabriela.b.davidson-gomez@ama-inc.com::ef68afa0-bb8d-4f26-b1ac-ac3b361d606a" providerId="AD" clId="Web-{F7322012-567E-D06C-1F81-B11EA00F5E9B}" dt="2024-07-11T19:48:25.874" v="785" actId="1076"/>
          <ac:picMkLst>
            <pc:docMk/>
            <pc:sldMk cId="1035878181" sldId="301"/>
            <ac:picMk id="7" creationId="{060D7DC3-E570-E769-60AF-F97904D3DBA8}"/>
          </ac:picMkLst>
        </pc:picChg>
      </pc:sldChg>
      <pc:sldChg chg="add del replId">
        <pc:chgData name="Gabi B. Davidson-Gomez" userId="S::gabriela.b.davidson-gomez@ama-inc.com::ef68afa0-bb8d-4f26-b1ac-ac3b361d606a" providerId="AD" clId="Web-{F7322012-567E-D06C-1F81-B11EA00F5E9B}" dt="2024-07-11T18:54:42.189" v="2"/>
        <pc:sldMkLst>
          <pc:docMk/>
          <pc:sldMk cId="4177834092" sldId="302"/>
        </pc:sldMkLst>
      </pc:sldChg>
    </pc:docChg>
  </pc:docChgLst>
  <pc:docChgLst>
    <pc:chgData name="Isabelle Solórzano" userId="S::isabelle.solorzano@ama-inc.com::c6d00e64-d5dc-44a0-bb3f-ba157b08065a" providerId="AD" clId="Web-{3BD42EB7-3D7C-D30C-8C8B-3E4E412A6C3F}"/>
    <pc:docChg chg="mod addSld modSld sldOrd">
      <pc:chgData name="Isabelle Solórzano" userId="S::isabelle.solorzano@ama-inc.com::c6d00e64-d5dc-44a0-bb3f-ba157b08065a" providerId="AD" clId="Web-{3BD42EB7-3D7C-D30C-8C8B-3E4E412A6C3F}" dt="2024-07-11T18:46:33.904" v="2085"/>
      <pc:docMkLst>
        <pc:docMk/>
      </pc:docMkLst>
      <pc:sldChg chg="modSp">
        <pc:chgData name="Isabelle Solórzano" userId="S::isabelle.solorzano@ama-inc.com::c6d00e64-d5dc-44a0-bb3f-ba157b08065a" providerId="AD" clId="Web-{3BD42EB7-3D7C-D30C-8C8B-3E4E412A6C3F}" dt="2024-07-09T00:27:39.162" v="267"/>
        <pc:sldMkLst>
          <pc:docMk/>
          <pc:sldMk cId="2719602506" sldId="268"/>
        </pc:sldMkLst>
        <pc:picChg chg="mod">
          <ac:chgData name="Isabelle Solórzano" userId="S::isabelle.solorzano@ama-inc.com::c6d00e64-d5dc-44a0-bb3f-ba157b08065a" providerId="AD" clId="Web-{3BD42EB7-3D7C-D30C-8C8B-3E4E412A6C3F}" dt="2024-07-09T00:27:39.162" v="267"/>
          <ac:picMkLst>
            <pc:docMk/>
            <pc:sldMk cId="2719602506" sldId="268"/>
            <ac:picMk id="4" creationId="{A12088CF-C261-713D-66BD-DFB51CD6FCCF}"/>
          </ac:picMkLst>
        </pc:picChg>
      </pc:sldChg>
      <pc:sldChg chg="modSp">
        <pc:chgData name="Isabelle Solórzano" userId="S::isabelle.solorzano@ama-inc.com::c6d00e64-d5dc-44a0-bb3f-ba157b08065a" providerId="AD" clId="Web-{3BD42EB7-3D7C-D30C-8C8B-3E4E412A6C3F}" dt="2024-07-11T17:32:25.203" v="774" actId="20577"/>
        <pc:sldMkLst>
          <pc:docMk/>
          <pc:sldMk cId="3910399829" sldId="275"/>
        </pc:sldMkLst>
        <pc:spChg chg="mod">
          <ac:chgData name="Isabelle Solórzano" userId="S::isabelle.solorzano@ama-inc.com::c6d00e64-d5dc-44a0-bb3f-ba157b08065a" providerId="AD" clId="Web-{3BD42EB7-3D7C-D30C-8C8B-3E4E412A6C3F}" dt="2024-07-11T17:32:25.203" v="774" actId="20577"/>
          <ac:spMkLst>
            <pc:docMk/>
            <pc:sldMk cId="3910399829" sldId="275"/>
            <ac:spMk id="5" creationId="{4D1932EB-19EF-E2AC-8528-0EFBE6FAE5B9}"/>
          </ac:spMkLst>
        </pc:spChg>
      </pc:sldChg>
      <pc:sldChg chg="addCm">
        <pc:chgData name="Isabelle Solórzano" userId="S::isabelle.solorzano@ama-inc.com::c6d00e64-d5dc-44a0-bb3f-ba157b08065a" providerId="AD" clId="Web-{3BD42EB7-3D7C-D30C-8C8B-3E4E412A6C3F}" dt="2024-07-11T17:56:37.925" v="1074"/>
        <pc:sldMkLst>
          <pc:docMk/>
          <pc:sldMk cId="3319641032" sldId="281"/>
        </pc:sldMkLst>
      </pc:sldChg>
      <pc:sldChg chg="addSp delSp modSp ord modNotes">
        <pc:chgData name="Isabelle Solórzano" userId="S::isabelle.solorzano@ama-inc.com::c6d00e64-d5dc-44a0-bb3f-ba157b08065a" providerId="AD" clId="Web-{3BD42EB7-3D7C-D30C-8C8B-3E4E412A6C3F}" dt="2024-07-11T18:18:39.034" v="1343"/>
        <pc:sldMkLst>
          <pc:docMk/>
          <pc:sldMk cId="50487739" sldId="282"/>
        </pc:sldMkLst>
        <pc:spChg chg="add mod">
          <ac:chgData name="Isabelle Solórzano" userId="S::isabelle.solorzano@ama-inc.com::c6d00e64-d5dc-44a0-bb3f-ba157b08065a" providerId="AD" clId="Web-{3BD42EB7-3D7C-D30C-8C8B-3E4E412A6C3F}" dt="2024-07-11T17:57:12.270" v="1078"/>
          <ac:spMkLst>
            <pc:docMk/>
            <pc:sldMk cId="50487739" sldId="282"/>
            <ac:spMk id="3" creationId="{B8AEF6EB-A817-1A19-07BB-49DCD376689B}"/>
          </ac:spMkLst>
        </pc:spChg>
        <pc:spChg chg="mod">
          <ac:chgData name="Isabelle Solórzano" userId="S::isabelle.solorzano@ama-inc.com::c6d00e64-d5dc-44a0-bb3f-ba157b08065a" providerId="AD" clId="Web-{3BD42EB7-3D7C-D30C-8C8B-3E4E412A6C3F}" dt="2024-07-08T23:55:01.783" v="17" actId="20577"/>
          <ac:spMkLst>
            <pc:docMk/>
            <pc:sldMk cId="50487739" sldId="282"/>
            <ac:spMk id="5" creationId="{4D1932EB-19EF-E2AC-8528-0EFBE6FAE5B9}"/>
          </ac:spMkLst>
        </pc:spChg>
        <pc:spChg chg="del">
          <ac:chgData name="Isabelle Solórzano" userId="S::isabelle.solorzano@ama-inc.com::c6d00e64-d5dc-44a0-bb3f-ba157b08065a" providerId="AD" clId="Web-{3BD42EB7-3D7C-D30C-8C8B-3E4E412A6C3F}" dt="2024-07-10T15:56:27.555" v="389"/>
          <ac:spMkLst>
            <pc:docMk/>
            <pc:sldMk cId="50487739" sldId="282"/>
            <ac:spMk id="6" creationId="{3BF594B6-E95D-8EFE-EF8C-1BF1359B1AD0}"/>
          </ac:spMkLst>
        </pc:spChg>
        <pc:spChg chg="add mod">
          <ac:chgData name="Isabelle Solórzano" userId="S::isabelle.solorzano@ama-inc.com::c6d00e64-d5dc-44a0-bb3f-ba157b08065a" providerId="AD" clId="Web-{3BD42EB7-3D7C-D30C-8C8B-3E4E412A6C3F}" dt="2024-07-11T17:57:16.708" v="1079"/>
          <ac:spMkLst>
            <pc:docMk/>
            <pc:sldMk cId="50487739" sldId="282"/>
            <ac:spMk id="7" creationId="{A0525DFE-255F-4EE5-4D88-F14C0A1A11CF}"/>
          </ac:spMkLst>
        </pc:spChg>
        <pc:spChg chg="add mod">
          <ac:chgData name="Isabelle Solórzano" userId="S::isabelle.solorzano@ama-inc.com::c6d00e64-d5dc-44a0-bb3f-ba157b08065a" providerId="AD" clId="Web-{3BD42EB7-3D7C-D30C-8C8B-3E4E412A6C3F}" dt="2024-07-11T17:57:23.005" v="1080"/>
          <ac:spMkLst>
            <pc:docMk/>
            <pc:sldMk cId="50487739" sldId="282"/>
            <ac:spMk id="9" creationId="{319B82CD-6000-6479-445F-695D69233D49}"/>
          </ac:spMkLst>
        </pc:spChg>
        <pc:spChg chg="add">
          <ac:chgData name="Isabelle Solórzano" userId="S::isabelle.solorzano@ama-inc.com::c6d00e64-d5dc-44a0-bb3f-ba157b08065a" providerId="AD" clId="Web-{3BD42EB7-3D7C-D30C-8C8B-3E4E412A6C3F}" dt="2024-07-10T15:56:29.773" v="393"/>
          <ac:spMkLst>
            <pc:docMk/>
            <pc:sldMk cId="50487739" sldId="282"/>
            <ac:spMk id="11" creationId="{B0EDDBAB-315F-CF59-B641-B784638A6988}"/>
          </ac:spMkLst>
        </pc:spChg>
        <pc:spChg chg="add">
          <ac:chgData name="Isabelle Solórzano" userId="S::isabelle.solorzano@ama-inc.com::c6d00e64-d5dc-44a0-bb3f-ba157b08065a" providerId="AD" clId="Web-{3BD42EB7-3D7C-D30C-8C8B-3E4E412A6C3F}" dt="2024-07-10T15:56:29.789" v="394"/>
          <ac:spMkLst>
            <pc:docMk/>
            <pc:sldMk cId="50487739" sldId="282"/>
            <ac:spMk id="13" creationId="{33A00962-F36E-8763-3BBC-5314BF659C23}"/>
          </ac:spMkLst>
        </pc:spChg>
        <pc:spChg chg="add">
          <ac:chgData name="Isabelle Solórzano" userId="S::isabelle.solorzano@ama-inc.com::c6d00e64-d5dc-44a0-bb3f-ba157b08065a" providerId="AD" clId="Web-{3BD42EB7-3D7C-D30C-8C8B-3E4E412A6C3F}" dt="2024-07-10T15:56:29.789" v="395"/>
          <ac:spMkLst>
            <pc:docMk/>
            <pc:sldMk cId="50487739" sldId="282"/>
            <ac:spMk id="15" creationId="{1596D7EB-AB1E-E85E-F440-08FEB5C00C19}"/>
          </ac:spMkLst>
        </pc:spChg>
        <pc:spChg chg="add mod">
          <ac:chgData name="Isabelle Solórzano" userId="S::isabelle.solorzano@ama-inc.com::c6d00e64-d5dc-44a0-bb3f-ba157b08065a" providerId="AD" clId="Web-{3BD42EB7-3D7C-D30C-8C8B-3E4E412A6C3F}" dt="2024-07-11T17:57:56.444" v="1084" actId="20577"/>
          <ac:spMkLst>
            <pc:docMk/>
            <pc:sldMk cId="50487739" sldId="282"/>
            <ac:spMk id="17" creationId="{3C8BB16B-EFA8-625D-C598-9CCB0442A912}"/>
          </ac:spMkLst>
        </pc:spChg>
        <pc:spChg chg="add mod">
          <ac:chgData name="Isabelle Solórzano" userId="S::isabelle.solorzano@ama-inc.com::c6d00e64-d5dc-44a0-bb3f-ba157b08065a" providerId="AD" clId="Web-{3BD42EB7-3D7C-D30C-8C8B-3E4E412A6C3F}" dt="2024-07-11T17:58:50.617" v="1092" actId="20577"/>
          <ac:spMkLst>
            <pc:docMk/>
            <pc:sldMk cId="50487739" sldId="282"/>
            <ac:spMk id="19" creationId="{1B4ED980-C1D7-E6E7-EF22-A7506AC15380}"/>
          </ac:spMkLst>
        </pc:spChg>
        <pc:spChg chg="add mod">
          <ac:chgData name="Isabelle Solórzano" userId="S::isabelle.solorzano@ama-inc.com::c6d00e64-d5dc-44a0-bb3f-ba157b08065a" providerId="AD" clId="Web-{3BD42EB7-3D7C-D30C-8C8B-3E4E412A6C3F}" dt="2024-07-11T17:58:54.946" v="1093" actId="1076"/>
          <ac:spMkLst>
            <pc:docMk/>
            <pc:sldMk cId="50487739" sldId="282"/>
            <ac:spMk id="21" creationId="{5A4CD2CF-E4B7-98D8-6E76-800EC81547E0}"/>
          </ac:spMkLst>
        </pc:spChg>
        <pc:spChg chg="add mod">
          <ac:chgData name="Isabelle Solórzano" userId="S::isabelle.solorzano@ama-inc.com::c6d00e64-d5dc-44a0-bb3f-ba157b08065a" providerId="AD" clId="Web-{3BD42EB7-3D7C-D30C-8C8B-3E4E412A6C3F}" dt="2024-07-11T17:59:06.196" v="1096" actId="20577"/>
          <ac:spMkLst>
            <pc:docMk/>
            <pc:sldMk cId="50487739" sldId="282"/>
            <ac:spMk id="23" creationId="{A83B05C9-E082-A450-F5D8-E356B76C831B}"/>
          </ac:spMkLst>
        </pc:spChg>
        <pc:spChg chg="add del mod">
          <ac:chgData name="Isabelle Solórzano" userId="S::isabelle.solorzano@ama-inc.com::c6d00e64-d5dc-44a0-bb3f-ba157b08065a" providerId="AD" clId="Web-{3BD42EB7-3D7C-D30C-8C8B-3E4E412A6C3F}" dt="2024-07-11T18:06:32.180" v="1152"/>
          <ac:spMkLst>
            <pc:docMk/>
            <pc:sldMk cId="50487739" sldId="282"/>
            <ac:spMk id="25" creationId="{F393007D-BB3A-551E-FC9A-57200DDD9A94}"/>
          </ac:spMkLst>
        </pc:spChg>
        <pc:spChg chg="add mod">
          <ac:chgData name="Isabelle Solórzano" userId="S::isabelle.solorzano@ama-inc.com::c6d00e64-d5dc-44a0-bb3f-ba157b08065a" providerId="AD" clId="Web-{3BD42EB7-3D7C-D30C-8C8B-3E4E412A6C3F}" dt="2024-07-11T17:57:33.193" v="1083"/>
          <ac:spMkLst>
            <pc:docMk/>
            <pc:sldMk cId="50487739" sldId="282"/>
            <ac:spMk id="27" creationId="{52A00514-6E99-51CF-46E4-622CFDC13077}"/>
          </ac:spMkLst>
        </pc:spChg>
        <pc:spChg chg="add mod">
          <ac:chgData name="Isabelle Solórzano" userId="S::isabelle.solorzano@ama-inc.com::c6d00e64-d5dc-44a0-bb3f-ba157b08065a" providerId="AD" clId="Web-{3BD42EB7-3D7C-D30C-8C8B-3E4E412A6C3F}" dt="2024-07-10T15:56:46.946" v="407" actId="20577"/>
          <ac:spMkLst>
            <pc:docMk/>
            <pc:sldMk cId="50487739" sldId="282"/>
            <ac:spMk id="29" creationId="{FD0B5885-FED5-2E2C-FC3F-2983C1A42C53}"/>
          </ac:spMkLst>
        </pc:spChg>
        <pc:spChg chg="add mod">
          <ac:chgData name="Isabelle Solórzano" userId="S::isabelle.solorzano@ama-inc.com::c6d00e64-d5dc-44a0-bb3f-ba157b08065a" providerId="AD" clId="Web-{3BD42EB7-3D7C-D30C-8C8B-3E4E412A6C3F}" dt="2024-07-11T18:18:22.205" v="1339" actId="14100"/>
          <ac:spMkLst>
            <pc:docMk/>
            <pc:sldMk cId="50487739" sldId="282"/>
            <ac:spMk id="30" creationId="{CE18CA13-6348-DF0B-B461-40C8B548321F}"/>
          </ac:spMkLst>
        </pc:spChg>
      </pc:sldChg>
      <pc:sldChg chg="addSp delSp modSp ord modNotes">
        <pc:chgData name="Isabelle Solórzano" userId="S::isabelle.solorzano@ama-inc.com::c6d00e64-d5dc-44a0-bb3f-ba157b08065a" providerId="AD" clId="Web-{3BD42EB7-3D7C-D30C-8C8B-3E4E412A6C3F}" dt="2024-07-11T18:29:08.649" v="1690"/>
        <pc:sldMkLst>
          <pc:docMk/>
          <pc:sldMk cId="2736202086" sldId="288"/>
        </pc:sldMkLst>
        <pc:spChg chg="add mod ord">
          <ac:chgData name="Isabelle Solórzano" userId="S::isabelle.solorzano@ama-inc.com::c6d00e64-d5dc-44a0-bb3f-ba157b08065a" providerId="AD" clId="Web-{3BD42EB7-3D7C-D30C-8C8B-3E4E412A6C3F}" dt="2024-07-09T00:27:09.458" v="265"/>
          <ac:spMkLst>
            <pc:docMk/>
            <pc:sldMk cId="2736202086" sldId="288"/>
            <ac:spMk id="3" creationId="{86EEC334-31D9-2DB8-3935-C15AC6E10204}"/>
          </ac:spMkLst>
        </pc:spChg>
        <pc:spChg chg="add mod ord">
          <ac:chgData name="Isabelle Solórzano" userId="S::isabelle.solorzano@ama-inc.com::c6d00e64-d5dc-44a0-bb3f-ba157b08065a" providerId="AD" clId="Web-{3BD42EB7-3D7C-D30C-8C8B-3E4E412A6C3F}" dt="2024-07-09T00:27:09.505" v="266"/>
          <ac:spMkLst>
            <pc:docMk/>
            <pc:sldMk cId="2736202086" sldId="288"/>
            <ac:spMk id="4" creationId="{76BE31F8-ACB2-79DD-B210-CC749DEA99D4}"/>
          </ac:spMkLst>
        </pc:spChg>
        <pc:spChg chg="mod">
          <ac:chgData name="Isabelle Solórzano" userId="S::isabelle.solorzano@ama-inc.com::c6d00e64-d5dc-44a0-bb3f-ba157b08065a" providerId="AD" clId="Web-{3BD42EB7-3D7C-D30C-8C8B-3E4E412A6C3F}" dt="2024-07-09T18:18:59.781" v="387" actId="20577"/>
          <ac:spMkLst>
            <pc:docMk/>
            <pc:sldMk cId="2736202086" sldId="288"/>
            <ac:spMk id="5" creationId="{4D1932EB-19EF-E2AC-8528-0EFBE6FAE5B9}"/>
          </ac:spMkLst>
        </pc:spChg>
        <pc:spChg chg="del">
          <ac:chgData name="Isabelle Solórzano" userId="S::isabelle.solorzano@ama-inc.com::c6d00e64-d5dc-44a0-bb3f-ba157b08065a" providerId="AD" clId="Web-{3BD42EB7-3D7C-D30C-8C8B-3E4E412A6C3F}" dt="2024-07-09T00:00:40.123" v="66"/>
          <ac:spMkLst>
            <pc:docMk/>
            <pc:sldMk cId="2736202086" sldId="288"/>
            <ac:spMk id="6" creationId="{3BF594B6-E95D-8EFE-EF8C-1BF1359B1AD0}"/>
          </ac:spMkLst>
        </pc:spChg>
        <pc:spChg chg="add mod">
          <ac:chgData name="Isabelle Solórzano" userId="S::isabelle.solorzano@ama-inc.com::c6d00e64-d5dc-44a0-bb3f-ba157b08065a" providerId="AD" clId="Web-{3BD42EB7-3D7C-D30C-8C8B-3E4E412A6C3F}" dt="2024-07-09T00:24:05.530" v="234" actId="1076"/>
          <ac:spMkLst>
            <pc:docMk/>
            <pc:sldMk cId="2736202086" sldId="288"/>
            <ac:spMk id="12" creationId="{64105AAD-D921-5C79-EC16-46E082CD4337}"/>
          </ac:spMkLst>
        </pc:spChg>
        <pc:spChg chg="add del">
          <ac:chgData name="Isabelle Solórzano" userId="S::isabelle.solorzano@ama-inc.com::c6d00e64-d5dc-44a0-bb3f-ba157b08065a" providerId="AD" clId="Web-{3BD42EB7-3D7C-D30C-8C8B-3E4E412A6C3F}" dt="2024-07-09T00:18:19.128" v="118"/>
          <ac:spMkLst>
            <pc:docMk/>
            <pc:sldMk cId="2736202086" sldId="288"/>
            <ac:spMk id="13" creationId="{523F7845-A9DE-FC93-A92C-132467925FBB}"/>
          </ac:spMkLst>
        </pc:spChg>
        <pc:spChg chg="add mod">
          <ac:chgData name="Isabelle Solórzano" userId="S::isabelle.solorzano@ama-inc.com::c6d00e64-d5dc-44a0-bb3f-ba157b08065a" providerId="AD" clId="Web-{3BD42EB7-3D7C-D30C-8C8B-3E4E412A6C3F}" dt="2024-07-09T00:26:34.316" v="258" actId="1076"/>
          <ac:spMkLst>
            <pc:docMk/>
            <pc:sldMk cId="2736202086" sldId="288"/>
            <ac:spMk id="14" creationId="{F6483023-0D27-AA2E-33DA-4CC6D1D36416}"/>
          </ac:spMkLst>
        </pc:spChg>
        <pc:spChg chg="add mod">
          <ac:chgData name="Isabelle Solórzano" userId="S::isabelle.solorzano@ama-inc.com::c6d00e64-d5dc-44a0-bb3f-ba157b08065a" providerId="AD" clId="Web-{3BD42EB7-3D7C-D30C-8C8B-3E4E412A6C3F}" dt="2024-07-09T00:24:05.530" v="237" actId="1076"/>
          <ac:spMkLst>
            <pc:docMk/>
            <pc:sldMk cId="2736202086" sldId="288"/>
            <ac:spMk id="17" creationId="{7E402B86-488B-DD03-5356-43BEC7D76D54}"/>
          </ac:spMkLst>
        </pc:spChg>
        <pc:spChg chg="add mod">
          <ac:chgData name="Isabelle Solórzano" userId="S::isabelle.solorzano@ama-inc.com::c6d00e64-d5dc-44a0-bb3f-ba157b08065a" providerId="AD" clId="Web-{3BD42EB7-3D7C-D30C-8C8B-3E4E412A6C3F}" dt="2024-07-09T00:37:58.292" v="349" actId="1076"/>
          <ac:spMkLst>
            <pc:docMk/>
            <pc:sldMk cId="2736202086" sldId="288"/>
            <ac:spMk id="19" creationId="{3C80A465-62BB-9FCB-EBC9-F40E01F4556E}"/>
          </ac:spMkLst>
        </pc:spChg>
        <pc:spChg chg="add mod">
          <ac:chgData name="Isabelle Solórzano" userId="S::isabelle.solorzano@ama-inc.com::c6d00e64-d5dc-44a0-bb3f-ba157b08065a" providerId="AD" clId="Web-{3BD42EB7-3D7C-D30C-8C8B-3E4E412A6C3F}" dt="2024-07-09T00:45:50.886" v="375" actId="1076"/>
          <ac:spMkLst>
            <pc:docMk/>
            <pc:sldMk cId="2736202086" sldId="288"/>
            <ac:spMk id="25" creationId="{93C60F76-7439-CCD2-6A26-2A63D047AA58}"/>
          </ac:spMkLst>
        </pc:spChg>
        <pc:spChg chg="mod topLvl">
          <ac:chgData name="Isabelle Solórzano" userId="S::isabelle.solorzano@ama-inc.com::c6d00e64-d5dc-44a0-bb3f-ba157b08065a" providerId="AD" clId="Web-{3BD42EB7-3D7C-D30C-8C8B-3E4E412A6C3F}" dt="2024-07-09T00:45:50.886" v="376" actId="1076"/>
          <ac:spMkLst>
            <pc:docMk/>
            <pc:sldMk cId="2736202086" sldId="288"/>
            <ac:spMk id="27" creationId="{B6DC0FC1-79CB-AABE-92E7-A69037DA1B8B}"/>
          </ac:spMkLst>
        </pc:spChg>
        <pc:spChg chg="del mod topLvl">
          <ac:chgData name="Isabelle Solórzano" userId="S::isabelle.solorzano@ama-inc.com::c6d00e64-d5dc-44a0-bb3f-ba157b08065a" providerId="AD" clId="Web-{3BD42EB7-3D7C-D30C-8C8B-3E4E412A6C3F}" dt="2024-07-09T00:44:16.805" v="362"/>
          <ac:spMkLst>
            <pc:docMk/>
            <pc:sldMk cId="2736202086" sldId="288"/>
            <ac:spMk id="28" creationId="{EE93F396-B1FA-023E-9690-66608B5FF8F4}"/>
          </ac:spMkLst>
        </pc:spChg>
        <pc:grpChg chg="add del mod">
          <ac:chgData name="Isabelle Solórzano" userId="S::isabelle.solorzano@ama-inc.com::c6d00e64-d5dc-44a0-bb3f-ba157b08065a" providerId="AD" clId="Web-{3BD42EB7-3D7C-D30C-8C8B-3E4E412A6C3F}" dt="2024-07-09T00:43:30.210" v="358"/>
          <ac:grpSpMkLst>
            <pc:docMk/>
            <pc:sldMk cId="2736202086" sldId="288"/>
            <ac:grpSpMk id="23" creationId="{4344BC8A-C6EB-284A-C54D-6DBC633DCA3A}"/>
          </ac:grpSpMkLst>
        </pc:grpChg>
        <pc:grpChg chg="add del mod">
          <ac:chgData name="Isabelle Solórzano" userId="S::isabelle.solorzano@ama-inc.com::c6d00e64-d5dc-44a0-bb3f-ba157b08065a" providerId="AD" clId="Web-{3BD42EB7-3D7C-D30C-8C8B-3E4E412A6C3F}" dt="2024-07-09T00:44:16.805" v="362"/>
          <ac:grpSpMkLst>
            <pc:docMk/>
            <pc:sldMk cId="2736202086" sldId="288"/>
            <ac:grpSpMk id="29" creationId="{0BDB93E1-26F0-8D3D-01DD-0475D355F28F}"/>
          </ac:grpSpMkLst>
        </pc:grpChg>
        <pc:picChg chg="add mod ord">
          <ac:chgData name="Isabelle Solórzano" userId="S::isabelle.solorzano@ama-inc.com::c6d00e64-d5dc-44a0-bb3f-ba157b08065a" providerId="AD" clId="Web-{3BD42EB7-3D7C-D30C-8C8B-3E4E412A6C3F}" dt="2024-07-09T00:27:09.380" v="264"/>
          <ac:picMkLst>
            <pc:docMk/>
            <pc:sldMk cId="2736202086" sldId="288"/>
            <ac:picMk id="2" creationId="{07F31F71-6C96-6CD2-CE5B-0CDD1E1E255C}"/>
          </ac:picMkLst>
        </pc:picChg>
        <pc:picChg chg="add mod">
          <ac:chgData name="Isabelle Solórzano" userId="S::isabelle.solorzano@ama-inc.com::c6d00e64-d5dc-44a0-bb3f-ba157b08065a" providerId="AD" clId="Web-{3BD42EB7-3D7C-D30C-8C8B-3E4E412A6C3F}" dt="2024-07-09T00:24:05.514" v="233" actId="1076"/>
          <ac:picMkLst>
            <pc:docMk/>
            <pc:sldMk cId="2736202086" sldId="288"/>
            <ac:picMk id="7" creationId="{143F1E78-4239-EB2F-0580-23FCB740363C}"/>
          </ac:picMkLst>
        </pc:picChg>
        <pc:picChg chg="add del mod">
          <ac:chgData name="Isabelle Solórzano" userId="S::isabelle.solorzano@ama-inc.com::c6d00e64-d5dc-44a0-bb3f-ba157b08065a" providerId="AD" clId="Web-{3BD42EB7-3D7C-D30C-8C8B-3E4E412A6C3F}" dt="2024-07-09T00:12:00.896" v="82"/>
          <ac:picMkLst>
            <pc:docMk/>
            <pc:sldMk cId="2736202086" sldId="288"/>
            <ac:picMk id="8" creationId="{752AD8D0-C226-FE1D-DB73-B10B8FEB3A08}"/>
          </ac:picMkLst>
        </pc:picChg>
        <pc:picChg chg="add del mod modCrop">
          <ac:chgData name="Isabelle Solórzano" userId="S::isabelle.solorzano@ama-inc.com::c6d00e64-d5dc-44a0-bb3f-ba157b08065a" providerId="AD" clId="Web-{3BD42EB7-3D7C-D30C-8C8B-3E4E412A6C3F}" dt="2024-07-09T00:15:40.153" v="93"/>
          <ac:picMkLst>
            <pc:docMk/>
            <pc:sldMk cId="2736202086" sldId="288"/>
            <ac:picMk id="9" creationId="{783C5BD3-2AD5-8F15-801B-40ACD0E0DDB8}"/>
          </ac:picMkLst>
        </pc:picChg>
        <pc:picChg chg="add mod modCrop">
          <ac:chgData name="Isabelle Solórzano" userId="S::isabelle.solorzano@ama-inc.com::c6d00e64-d5dc-44a0-bb3f-ba157b08065a" providerId="AD" clId="Web-{3BD42EB7-3D7C-D30C-8C8B-3E4E412A6C3F}" dt="2024-07-09T16:40:02.500" v="380" actId="1076"/>
          <ac:picMkLst>
            <pc:docMk/>
            <pc:sldMk cId="2736202086" sldId="288"/>
            <ac:picMk id="10" creationId="{E70436AF-D64F-890B-03BE-BE6C94742CBE}"/>
          </ac:picMkLst>
        </pc:picChg>
        <pc:picChg chg="add del mod">
          <ac:chgData name="Isabelle Solórzano" userId="S::isabelle.solorzano@ama-inc.com::c6d00e64-d5dc-44a0-bb3f-ba157b08065a" providerId="AD" clId="Web-{3BD42EB7-3D7C-D30C-8C8B-3E4E412A6C3F}" dt="2024-07-09T00:16:56.203" v="102"/>
          <ac:picMkLst>
            <pc:docMk/>
            <pc:sldMk cId="2736202086" sldId="288"/>
            <ac:picMk id="11" creationId="{81438442-37DC-0BC9-0EBF-ACA0F831BE0A}"/>
          </ac:picMkLst>
        </pc:picChg>
        <pc:cxnChg chg="add mod">
          <ac:chgData name="Isabelle Solórzano" userId="S::isabelle.solorzano@ama-inc.com::c6d00e64-d5dc-44a0-bb3f-ba157b08065a" providerId="AD" clId="Web-{3BD42EB7-3D7C-D30C-8C8B-3E4E412A6C3F}" dt="2024-07-10T18:33:46.772" v="488" actId="14100"/>
          <ac:cxnSpMkLst>
            <pc:docMk/>
            <pc:sldMk cId="2736202086" sldId="288"/>
            <ac:cxnSpMk id="15" creationId="{3AA81F96-A940-DDC0-7799-45AADA1BA3AF}"/>
          </ac:cxnSpMkLst>
        </pc:cxnChg>
        <pc:cxnChg chg="add mod">
          <ac:chgData name="Isabelle Solórzano" userId="S::isabelle.solorzano@ama-inc.com::c6d00e64-d5dc-44a0-bb3f-ba157b08065a" providerId="AD" clId="Web-{3BD42EB7-3D7C-D30C-8C8B-3E4E412A6C3F}" dt="2024-07-09T00:26:45.770" v="260" actId="14100"/>
          <ac:cxnSpMkLst>
            <pc:docMk/>
            <pc:sldMk cId="2736202086" sldId="288"/>
            <ac:cxnSpMk id="16" creationId="{3AA81F96-A940-DDC0-7799-45AADA1BA3AF}"/>
          </ac:cxnSpMkLst>
        </pc:cxnChg>
      </pc:sldChg>
      <pc:sldChg chg="modSp">
        <pc:chgData name="Isabelle Solórzano" userId="S::isabelle.solorzano@ama-inc.com::c6d00e64-d5dc-44a0-bb3f-ba157b08065a" providerId="AD" clId="Web-{3BD42EB7-3D7C-D30C-8C8B-3E4E412A6C3F}" dt="2024-07-11T17:32:47.626" v="789" actId="20577"/>
        <pc:sldMkLst>
          <pc:docMk/>
          <pc:sldMk cId="4053677407" sldId="292"/>
        </pc:sldMkLst>
        <pc:spChg chg="mod">
          <ac:chgData name="Isabelle Solórzano" userId="S::isabelle.solorzano@ama-inc.com::c6d00e64-d5dc-44a0-bb3f-ba157b08065a" providerId="AD" clId="Web-{3BD42EB7-3D7C-D30C-8C8B-3E4E412A6C3F}" dt="2024-07-11T17:32:47.626" v="789" actId="20577"/>
          <ac:spMkLst>
            <pc:docMk/>
            <pc:sldMk cId="4053677407" sldId="292"/>
            <ac:spMk id="5" creationId="{4D1932EB-19EF-E2AC-8528-0EFBE6FAE5B9}"/>
          </ac:spMkLst>
        </pc:spChg>
      </pc:sldChg>
      <pc:sldChg chg="modSp">
        <pc:chgData name="Isabelle Solórzano" userId="S::isabelle.solorzano@ama-inc.com::c6d00e64-d5dc-44a0-bb3f-ba157b08065a" providerId="AD" clId="Web-{3BD42EB7-3D7C-D30C-8C8B-3E4E412A6C3F}" dt="2024-07-11T17:32:57.610" v="792" actId="20577"/>
        <pc:sldMkLst>
          <pc:docMk/>
          <pc:sldMk cId="3160024179" sldId="295"/>
        </pc:sldMkLst>
        <pc:spChg chg="mod">
          <ac:chgData name="Isabelle Solórzano" userId="S::isabelle.solorzano@ama-inc.com::c6d00e64-d5dc-44a0-bb3f-ba157b08065a" providerId="AD" clId="Web-{3BD42EB7-3D7C-D30C-8C8B-3E4E412A6C3F}" dt="2024-07-11T17:32:57.610" v="792" actId="20577"/>
          <ac:spMkLst>
            <pc:docMk/>
            <pc:sldMk cId="3160024179" sldId="295"/>
            <ac:spMk id="5" creationId="{4D1932EB-19EF-E2AC-8528-0EFBE6FAE5B9}"/>
          </ac:spMkLst>
        </pc:spChg>
      </pc:sldChg>
      <pc:sldChg chg="modSp modNotes">
        <pc:chgData name="Isabelle Solórzano" userId="S::isabelle.solorzano@ama-inc.com::c6d00e64-d5dc-44a0-bb3f-ba157b08065a" providerId="AD" clId="Web-{3BD42EB7-3D7C-D30C-8C8B-3E4E412A6C3F}" dt="2024-07-11T18:28:30.445" v="1683"/>
        <pc:sldMkLst>
          <pc:docMk/>
          <pc:sldMk cId="4117946730" sldId="298"/>
        </pc:sldMkLst>
        <pc:spChg chg="mod">
          <ac:chgData name="Isabelle Solórzano" userId="S::isabelle.solorzano@ama-inc.com::c6d00e64-d5dc-44a0-bb3f-ba157b08065a" providerId="AD" clId="Web-{3BD42EB7-3D7C-D30C-8C8B-3E4E412A6C3F}" dt="2024-07-11T17:11:27.441" v="499" actId="20577"/>
          <ac:spMkLst>
            <pc:docMk/>
            <pc:sldMk cId="4117946730" sldId="298"/>
            <ac:spMk id="5" creationId="{4D1932EB-19EF-E2AC-8528-0EFBE6FAE5B9}"/>
          </ac:spMkLst>
        </pc:spChg>
        <pc:spChg chg="mod">
          <ac:chgData name="Isabelle Solórzano" userId="S::isabelle.solorzano@ama-inc.com::c6d00e64-d5dc-44a0-bb3f-ba157b08065a" providerId="AD" clId="Web-{3BD42EB7-3D7C-D30C-8C8B-3E4E412A6C3F}" dt="2024-07-11T17:47:50.360" v="913" actId="20577"/>
          <ac:spMkLst>
            <pc:docMk/>
            <pc:sldMk cId="4117946730" sldId="298"/>
            <ac:spMk id="21" creationId="{C7C8D709-A316-EE22-4134-043BD11E31BA}"/>
          </ac:spMkLst>
        </pc:spChg>
      </pc:sldChg>
      <pc:sldChg chg="modSp ord">
        <pc:chgData name="Isabelle Solórzano" userId="S::isabelle.solorzano@ama-inc.com::c6d00e64-d5dc-44a0-bb3f-ba157b08065a" providerId="AD" clId="Web-{3BD42EB7-3D7C-D30C-8C8B-3E4E412A6C3F}" dt="2024-07-11T17:12:15.020" v="526" actId="20577"/>
        <pc:sldMkLst>
          <pc:docMk/>
          <pc:sldMk cId="364769303" sldId="299"/>
        </pc:sldMkLst>
        <pc:spChg chg="mod">
          <ac:chgData name="Isabelle Solórzano" userId="S::isabelle.solorzano@ama-inc.com::c6d00e64-d5dc-44a0-bb3f-ba157b08065a" providerId="AD" clId="Web-{3BD42EB7-3D7C-D30C-8C8B-3E4E412A6C3F}" dt="2024-07-11T17:12:15.020" v="526" actId="20577"/>
          <ac:spMkLst>
            <pc:docMk/>
            <pc:sldMk cId="364769303" sldId="299"/>
            <ac:spMk id="2" creationId="{9F505729-6F97-411A-9241-2596BFC268CA}"/>
          </ac:spMkLst>
        </pc:spChg>
      </pc:sldChg>
      <pc:sldChg chg="addSp delSp modSp new">
        <pc:chgData name="Isabelle Solórzano" userId="S::isabelle.solorzano@ama-inc.com::c6d00e64-d5dc-44a0-bb3f-ba157b08065a" providerId="AD" clId="Web-{3BD42EB7-3D7C-D30C-8C8B-3E4E412A6C3F}" dt="2024-07-11T17:26:17.346" v="621" actId="14100"/>
        <pc:sldMkLst>
          <pc:docMk/>
          <pc:sldMk cId="2218401564" sldId="300"/>
        </pc:sldMkLst>
        <pc:spChg chg="mod">
          <ac:chgData name="Isabelle Solórzano" userId="S::isabelle.solorzano@ama-inc.com::c6d00e64-d5dc-44a0-bb3f-ba157b08065a" providerId="AD" clId="Web-{3BD42EB7-3D7C-D30C-8C8B-3E4E412A6C3F}" dt="2024-07-11T17:20:58.679" v="572" actId="20577"/>
          <ac:spMkLst>
            <pc:docMk/>
            <pc:sldMk cId="2218401564" sldId="300"/>
            <ac:spMk id="2" creationId="{FA422D33-F4A4-9B6A-F1F8-3BAB9E382FD4}"/>
          </ac:spMkLst>
        </pc:spChg>
        <pc:spChg chg="del">
          <ac:chgData name="Isabelle Solórzano" userId="S::isabelle.solorzano@ama-inc.com::c6d00e64-d5dc-44a0-bb3f-ba157b08065a" providerId="AD" clId="Web-{3BD42EB7-3D7C-D30C-8C8B-3E4E412A6C3F}" dt="2024-07-11T17:13:29.976" v="528"/>
          <ac:spMkLst>
            <pc:docMk/>
            <pc:sldMk cId="2218401564" sldId="300"/>
            <ac:spMk id="3" creationId="{10A47AE4-594F-6604-B826-955D0C6B1D1E}"/>
          </ac:spMkLst>
        </pc:spChg>
        <pc:spChg chg="add mod">
          <ac:chgData name="Isabelle Solórzano" userId="S::isabelle.solorzano@ama-inc.com::c6d00e64-d5dc-44a0-bb3f-ba157b08065a" providerId="AD" clId="Web-{3BD42EB7-3D7C-D30C-8C8B-3E4E412A6C3F}" dt="2024-07-11T17:25:19.860" v="618" actId="14100"/>
          <ac:spMkLst>
            <pc:docMk/>
            <pc:sldMk cId="2218401564" sldId="300"/>
            <ac:spMk id="6" creationId="{49754346-72D8-8E45-94B1-4BE0CB97CA57}"/>
          </ac:spMkLst>
        </pc:spChg>
        <pc:spChg chg="add mod">
          <ac:chgData name="Isabelle Solórzano" userId="S::isabelle.solorzano@ama-inc.com::c6d00e64-d5dc-44a0-bb3f-ba157b08065a" providerId="AD" clId="Web-{3BD42EB7-3D7C-D30C-8C8B-3E4E412A6C3F}" dt="2024-07-11T17:21:26.211" v="586" actId="1076"/>
          <ac:spMkLst>
            <pc:docMk/>
            <pc:sldMk cId="2218401564" sldId="300"/>
            <ac:spMk id="9" creationId="{8F2F4EBB-B22D-1931-B98F-C84FE6CDD0CB}"/>
          </ac:spMkLst>
        </pc:spChg>
        <pc:spChg chg="add mod">
          <ac:chgData name="Isabelle Solórzano" userId="S::isabelle.solorzano@ama-inc.com::c6d00e64-d5dc-44a0-bb3f-ba157b08065a" providerId="AD" clId="Web-{3BD42EB7-3D7C-D30C-8C8B-3E4E412A6C3F}" dt="2024-07-11T17:21:26.227" v="587" actId="1076"/>
          <ac:spMkLst>
            <pc:docMk/>
            <pc:sldMk cId="2218401564" sldId="300"/>
            <ac:spMk id="10" creationId="{710053ED-AFB9-15C3-9A71-492D98192F44}"/>
          </ac:spMkLst>
        </pc:spChg>
        <pc:spChg chg="add mod">
          <ac:chgData name="Isabelle Solórzano" userId="S::isabelle.solorzano@ama-inc.com::c6d00e64-d5dc-44a0-bb3f-ba157b08065a" providerId="AD" clId="Web-{3BD42EB7-3D7C-D30C-8C8B-3E4E412A6C3F}" dt="2024-07-11T17:23:13.496" v="601"/>
          <ac:spMkLst>
            <pc:docMk/>
            <pc:sldMk cId="2218401564" sldId="300"/>
            <ac:spMk id="12" creationId="{A3EF63F4-5E76-73BE-1B69-27DACC79D52F}"/>
          </ac:spMkLst>
        </pc:spChg>
        <pc:spChg chg="add mod">
          <ac:chgData name="Isabelle Solórzano" userId="S::isabelle.solorzano@ama-inc.com::c6d00e64-d5dc-44a0-bb3f-ba157b08065a" providerId="AD" clId="Web-{3BD42EB7-3D7C-D30C-8C8B-3E4E412A6C3F}" dt="2024-07-11T17:21:29.211" v="591" actId="14100"/>
          <ac:spMkLst>
            <pc:docMk/>
            <pc:sldMk cId="2218401564" sldId="300"/>
            <ac:spMk id="14" creationId="{928F018B-5D25-A275-5162-9D2B45FB4125}"/>
          </ac:spMkLst>
        </pc:spChg>
        <pc:spChg chg="add del mod">
          <ac:chgData name="Isabelle Solórzano" userId="S::isabelle.solorzano@ama-inc.com::c6d00e64-d5dc-44a0-bb3f-ba157b08065a" providerId="AD" clId="Web-{3BD42EB7-3D7C-D30C-8C8B-3E4E412A6C3F}" dt="2024-07-11T17:22:17.948" v="594"/>
          <ac:spMkLst>
            <pc:docMk/>
            <pc:sldMk cId="2218401564" sldId="300"/>
            <ac:spMk id="15" creationId="{2CAC1CD9-A3F4-7B33-DB6B-134DB79AD62A}"/>
          </ac:spMkLst>
        </pc:spChg>
        <pc:spChg chg="add mod">
          <ac:chgData name="Isabelle Solórzano" userId="S::isabelle.solorzano@ama-inc.com::c6d00e64-d5dc-44a0-bb3f-ba157b08065a" providerId="AD" clId="Web-{3BD42EB7-3D7C-D30C-8C8B-3E4E412A6C3F}" dt="2024-07-11T17:22:36.401" v="600" actId="1076"/>
          <ac:spMkLst>
            <pc:docMk/>
            <pc:sldMk cId="2218401564" sldId="300"/>
            <ac:spMk id="16" creationId="{562680EC-6680-E2DA-23E6-1B3130B427E5}"/>
          </ac:spMkLst>
        </pc:spChg>
        <pc:picChg chg="add mod">
          <ac:chgData name="Isabelle Solórzano" userId="S::isabelle.solorzano@ama-inc.com::c6d00e64-d5dc-44a0-bb3f-ba157b08065a" providerId="AD" clId="Web-{3BD42EB7-3D7C-D30C-8C8B-3E4E412A6C3F}" dt="2024-07-11T17:24:30.483" v="613" actId="1076"/>
          <ac:picMkLst>
            <pc:docMk/>
            <pc:sldMk cId="2218401564" sldId="300"/>
            <ac:picMk id="4" creationId="{173DC422-3F89-7097-F42A-B69886734100}"/>
          </ac:picMkLst>
        </pc:picChg>
        <pc:picChg chg="add mod">
          <ac:chgData name="Isabelle Solórzano" userId="S::isabelle.solorzano@ama-inc.com::c6d00e64-d5dc-44a0-bb3f-ba157b08065a" providerId="AD" clId="Web-{3BD42EB7-3D7C-D30C-8C8B-3E4E412A6C3F}" dt="2024-07-11T17:21:26.196" v="582" actId="1076"/>
          <ac:picMkLst>
            <pc:docMk/>
            <pc:sldMk cId="2218401564" sldId="300"/>
            <ac:picMk id="5" creationId="{97B5C616-ADA2-1420-C2AD-593312ECDC04}"/>
          </ac:picMkLst>
        </pc:picChg>
        <pc:picChg chg="add mod">
          <ac:chgData name="Isabelle Solórzano" userId="S::isabelle.solorzano@ama-inc.com::c6d00e64-d5dc-44a0-bb3f-ba157b08065a" providerId="AD" clId="Web-{3BD42EB7-3D7C-D30C-8C8B-3E4E412A6C3F}" dt="2024-07-11T17:21:26.211" v="585" actId="1076"/>
          <ac:picMkLst>
            <pc:docMk/>
            <pc:sldMk cId="2218401564" sldId="300"/>
            <ac:picMk id="8" creationId="{945E230C-0688-F795-EF74-69C4E324BC1A}"/>
          </ac:picMkLst>
        </pc:picChg>
        <pc:cxnChg chg="add mod">
          <ac:chgData name="Isabelle Solórzano" userId="S::isabelle.solorzano@ama-inc.com::c6d00e64-d5dc-44a0-bb3f-ba157b08065a" providerId="AD" clId="Web-{3BD42EB7-3D7C-D30C-8C8B-3E4E412A6C3F}" dt="2024-07-11T17:26:17.346" v="621" actId="14100"/>
          <ac:cxnSpMkLst>
            <pc:docMk/>
            <pc:sldMk cId="2218401564" sldId="300"/>
            <ac:cxnSpMk id="7" creationId="{D35F0844-5500-C36D-09B3-0C4278948CDF}"/>
          </ac:cxnSpMkLst>
        </pc:cxnChg>
        <pc:cxnChg chg="add mod">
          <ac:chgData name="Isabelle Solórzano" userId="S::isabelle.solorzano@ama-inc.com::c6d00e64-d5dc-44a0-bb3f-ba157b08065a" providerId="AD" clId="Web-{3BD42EB7-3D7C-D30C-8C8B-3E4E412A6C3F}" dt="2024-07-11T17:26:10.237" v="620" actId="14100"/>
          <ac:cxnSpMkLst>
            <pc:docMk/>
            <pc:sldMk cId="2218401564" sldId="300"/>
            <ac:cxnSpMk id="13" creationId="{D1691B18-AF03-C1E3-74B8-754E2C28A7C3}"/>
          </ac:cxnSpMkLst>
        </pc:cxnChg>
      </pc:sldChg>
      <pc:sldChg chg="modNotes">
        <pc:chgData name="Isabelle Solórzano" userId="S::isabelle.solorzano@ama-inc.com::c6d00e64-d5dc-44a0-bb3f-ba157b08065a" providerId="AD" clId="Web-{3BD42EB7-3D7C-D30C-8C8B-3E4E412A6C3F}" dt="2024-07-11T18:46:33.904" v="2085"/>
        <pc:sldMkLst>
          <pc:docMk/>
          <pc:sldMk cId="1035878181" sldId="301"/>
        </pc:sldMkLst>
      </pc:sldChg>
    </pc:docChg>
  </pc:docChgLst>
  <pc:docChgLst>
    <pc:chgData name="Cai, Xia (LARC-E3)" userId="S::xcai@ndc.nasa.gov::f9c25d30-4701-47ef-ac6b-4ceee25d5e9d" providerId="AD" clId="Web-{6B2FA873-05A3-A8C5-708F-2EDD77D2F654}"/>
    <pc:docChg chg="modSld">
      <pc:chgData name="Cai, Xia (LARC-E3)" userId="S::xcai@ndc.nasa.gov::f9c25d30-4701-47ef-ac6b-4ceee25d5e9d" providerId="AD" clId="Web-{6B2FA873-05A3-A8C5-708F-2EDD77D2F654}" dt="2024-07-25T17:49:09.901" v="0"/>
      <pc:docMkLst>
        <pc:docMk/>
      </pc:docMkLst>
      <pc:sldChg chg="modNotes">
        <pc:chgData name="Cai, Xia (LARC-E3)" userId="S::xcai@ndc.nasa.gov::f9c25d30-4701-47ef-ac6b-4ceee25d5e9d" providerId="AD" clId="Web-{6B2FA873-05A3-A8C5-708F-2EDD77D2F654}" dt="2024-07-25T17:49:09.901" v="0"/>
        <pc:sldMkLst>
          <pc:docMk/>
          <pc:sldMk cId="364769303" sldId="299"/>
        </pc:sldMkLst>
      </pc:sldChg>
    </pc:docChg>
  </pc:docChgLst>
  <pc:docChgLst>
    <pc:chgData name="Brenna R. Bruffey" userId="S::brenna.r.bruffey@ama-inc.com::3c6e92b4-bc09-470b-abbc-9e397d662ced" providerId="AD" clId="Web-{136717C7-8642-D18B-C7D0-1B0898D5468E}"/>
    <pc:docChg chg="modSld">
      <pc:chgData name="Brenna R. Bruffey" userId="S::brenna.r.bruffey@ama-inc.com::3c6e92b4-bc09-470b-abbc-9e397d662ced" providerId="AD" clId="Web-{136717C7-8642-D18B-C7D0-1B0898D5468E}" dt="2024-06-27T15:05:28.477" v="46"/>
      <pc:docMkLst>
        <pc:docMk/>
      </pc:docMkLst>
      <pc:sldChg chg="modSp delCm">
        <pc:chgData name="Brenna R. Bruffey" userId="S::brenna.r.bruffey@ama-inc.com::3c6e92b4-bc09-470b-abbc-9e397d662ced" providerId="AD" clId="Web-{136717C7-8642-D18B-C7D0-1B0898D5468E}" dt="2024-06-27T14:56:38.293" v="3"/>
        <pc:sldMkLst>
          <pc:docMk/>
          <pc:sldMk cId="2640687095" sldId="256"/>
        </pc:sldMkLst>
        <pc:spChg chg="mod">
          <ac:chgData name="Brenna R. Bruffey" userId="S::brenna.r.bruffey@ama-inc.com::3c6e92b4-bc09-470b-abbc-9e397d662ced" providerId="AD" clId="Web-{136717C7-8642-D18B-C7D0-1B0898D5468E}" dt="2024-06-27T14:56:27.995" v="2" actId="20577"/>
          <ac:spMkLst>
            <pc:docMk/>
            <pc:sldMk cId="2640687095" sldId="256"/>
            <ac:spMk id="42" creationId="{7B3FE8F8-A0C4-7E52-6FD1-EB79A54A977F}"/>
          </ac:spMkLst>
        </pc:spChg>
      </pc:sldChg>
      <pc:sldChg chg="modSp">
        <pc:chgData name="Brenna R. Bruffey" userId="S::brenna.r.bruffey@ama-inc.com::3c6e92b4-bc09-470b-abbc-9e397d662ced" providerId="AD" clId="Web-{136717C7-8642-D18B-C7D0-1B0898D5468E}" dt="2024-06-27T14:57:50.783" v="14" actId="20577"/>
        <pc:sldMkLst>
          <pc:docMk/>
          <pc:sldMk cId="2719602506" sldId="268"/>
        </pc:sldMkLst>
        <pc:spChg chg="mod">
          <ac:chgData name="Brenna R. Bruffey" userId="S::brenna.r.bruffey@ama-inc.com::3c6e92b4-bc09-470b-abbc-9e397d662ced" providerId="AD" clId="Web-{136717C7-8642-D18B-C7D0-1B0898D5468E}" dt="2024-06-27T14:57:42.923" v="12" actId="20577"/>
          <ac:spMkLst>
            <pc:docMk/>
            <pc:sldMk cId="2719602506" sldId="268"/>
            <ac:spMk id="34" creationId="{AA3C0EED-79BD-4ED0-5216-7C58C8F273AB}"/>
          </ac:spMkLst>
        </pc:spChg>
        <pc:spChg chg="mod">
          <ac:chgData name="Brenna R. Bruffey" userId="S::brenna.r.bruffey@ama-inc.com::3c6e92b4-bc09-470b-abbc-9e397d662ced" providerId="AD" clId="Web-{136717C7-8642-D18B-C7D0-1B0898D5468E}" dt="2024-06-27T14:57:50.783" v="14" actId="20577"/>
          <ac:spMkLst>
            <pc:docMk/>
            <pc:sldMk cId="2719602506" sldId="268"/>
            <ac:spMk id="40" creationId="{65A7B4EA-C79E-8A23-3F60-F3A00B56F460}"/>
          </ac:spMkLst>
        </pc:spChg>
      </pc:sldChg>
      <pc:sldChg chg="modSp addCm">
        <pc:chgData name="Brenna R. Bruffey" userId="S::brenna.r.bruffey@ama-inc.com::3c6e92b4-bc09-470b-abbc-9e397d662ced" providerId="AD" clId="Web-{136717C7-8642-D18B-C7D0-1B0898D5468E}" dt="2024-06-27T15:00:23.179" v="16" actId="20577"/>
        <pc:sldMkLst>
          <pc:docMk/>
          <pc:sldMk cId="3273739898" sldId="272"/>
        </pc:sldMkLst>
        <pc:spChg chg="mod">
          <ac:chgData name="Brenna R. Bruffey" userId="S::brenna.r.bruffey@ama-inc.com::3c6e92b4-bc09-470b-abbc-9e397d662ced" providerId="AD" clId="Web-{136717C7-8642-D18B-C7D0-1B0898D5468E}" dt="2024-06-27T15:00:23.179" v="16" actId="20577"/>
          <ac:spMkLst>
            <pc:docMk/>
            <pc:sldMk cId="3273739898" sldId="272"/>
            <ac:spMk id="19" creationId="{DD4E98D9-538E-70BF-3A11-22894218D31E}"/>
          </ac:spMkLst>
        </pc:spChg>
      </pc:sldChg>
      <pc:sldChg chg="addSp modSp addCm delCm modCm">
        <pc:chgData name="Brenna R. Bruffey" userId="S::brenna.r.bruffey@ama-inc.com::3c6e92b4-bc09-470b-abbc-9e397d662ced" providerId="AD" clId="Web-{136717C7-8642-D18B-C7D0-1B0898D5468E}" dt="2024-06-27T15:05:28.477" v="46"/>
        <pc:sldMkLst>
          <pc:docMk/>
          <pc:sldMk cId="17038615" sldId="273"/>
        </pc:sldMkLst>
        <pc:spChg chg="add mod ord">
          <ac:chgData name="Brenna R. Bruffey" userId="S::brenna.r.bruffey@ama-inc.com::3c6e92b4-bc09-470b-abbc-9e397d662ced" providerId="AD" clId="Web-{136717C7-8642-D18B-C7D0-1B0898D5468E}" dt="2024-06-27T15:02:29.829" v="28" actId="1076"/>
          <ac:spMkLst>
            <pc:docMk/>
            <pc:sldMk cId="17038615" sldId="273"/>
            <ac:spMk id="3" creationId="{E0FE835E-0F99-0226-AA51-42923593B951}"/>
          </ac:spMkLst>
        </pc:spChg>
        <pc:spChg chg="add mod ord">
          <ac:chgData name="Brenna R. Bruffey" userId="S::brenna.r.bruffey@ama-inc.com::3c6e92b4-bc09-470b-abbc-9e397d662ced" providerId="AD" clId="Web-{136717C7-8642-D18B-C7D0-1B0898D5468E}" dt="2024-06-27T15:03:44.803" v="37" actId="1076"/>
          <ac:spMkLst>
            <pc:docMk/>
            <pc:sldMk cId="17038615" sldId="273"/>
            <ac:spMk id="7" creationId="{45D022FE-1340-4ECF-CD20-E1F919576884}"/>
          </ac:spMkLst>
        </pc:spChg>
        <pc:spChg chg="mod">
          <ac:chgData name="Brenna R. Bruffey" userId="S::brenna.r.bruffey@ama-inc.com::3c6e92b4-bc09-470b-abbc-9e397d662ced" providerId="AD" clId="Web-{136717C7-8642-D18B-C7D0-1B0898D5468E}" dt="2024-06-27T15:01:34.215" v="22" actId="20577"/>
          <ac:spMkLst>
            <pc:docMk/>
            <pc:sldMk cId="17038615" sldId="273"/>
            <ac:spMk id="11" creationId="{7DEE8E1C-1B68-881E-322A-0EE961672097}"/>
          </ac:spMkLst>
        </pc:spChg>
        <pc:spChg chg="add mod ord">
          <ac:chgData name="Brenna R. Bruffey" userId="S::brenna.r.bruffey@ama-inc.com::3c6e92b4-bc09-470b-abbc-9e397d662ced" providerId="AD" clId="Web-{136717C7-8642-D18B-C7D0-1B0898D5468E}" dt="2024-06-27T15:04:34.036" v="44" actId="14100"/>
          <ac:spMkLst>
            <pc:docMk/>
            <pc:sldMk cId="17038615" sldId="273"/>
            <ac:spMk id="14" creationId="{52872A1C-11E9-1D12-D3B3-E06FA5BF196A}"/>
          </ac:spMkLst>
        </pc:spChg>
        <pc:grpChg chg="add">
          <ac:chgData name="Brenna R. Bruffey" userId="S::brenna.r.bruffey@ama-inc.com::3c6e92b4-bc09-470b-abbc-9e397d662ced" providerId="AD" clId="Web-{136717C7-8642-D18B-C7D0-1B0898D5468E}" dt="2024-06-27T15:02:40.954" v="29"/>
          <ac:grpSpMkLst>
            <pc:docMk/>
            <pc:sldMk cId="17038615" sldId="273"/>
            <ac:grpSpMk id="4" creationId="{72D502D6-B5A9-72C5-11AD-E94E74A9C00E}"/>
          </ac:grpSpMkLst>
        </pc:grpChg>
        <pc:grpChg chg="add">
          <ac:chgData name="Brenna R. Bruffey" userId="S::brenna.r.bruffey@ama-inc.com::3c6e92b4-bc09-470b-abbc-9e397d662ced" providerId="AD" clId="Web-{136717C7-8642-D18B-C7D0-1B0898D5468E}" dt="2024-06-27T15:03:51.408" v="38"/>
          <ac:grpSpMkLst>
            <pc:docMk/>
            <pc:sldMk cId="17038615" sldId="273"/>
            <ac:grpSpMk id="13" creationId="{41AE382F-0CD3-AE21-5D56-E8A77C0C5DE4}"/>
          </ac:grpSpMkLst>
        </pc:grpChg>
        <pc:grpChg chg="add">
          <ac:chgData name="Brenna R. Bruffey" userId="S::brenna.r.bruffey@ama-inc.com::3c6e92b4-bc09-470b-abbc-9e397d662ced" providerId="AD" clId="Web-{136717C7-8642-D18B-C7D0-1B0898D5468E}" dt="2024-06-27T15:04:40.786" v="45"/>
          <ac:grpSpMkLst>
            <pc:docMk/>
            <pc:sldMk cId="17038615" sldId="273"/>
            <ac:grpSpMk id="15" creationId="{408F21DF-0BAE-EAFA-E7C2-4AD6B0F09327}"/>
          </ac:grpSpMkLst>
        </pc:grpChg>
      </pc:sldChg>
    </pc:docChg>
  </pc:docChgLst>
  <pc:docChgLst>
    <pc:chgData name="Deyanira Rodriguez" userId="S::deyanira.rodriguez@ama-inc.com::16e52673-30a6-48b1-b741-714ae4f0fa18" providerId="AD" clId="Web-{CF22FFCF-1528-3D0A-E3A6-8AC0C255585D}"/>
    <pc:docChg chg="modSld">
      <pc:chgData name="Deyanira Rodriguez" userId="S::deyanira.rodriguez@ama-inc.com::16e52673-30a6-48b1-b741-714ae4f0fa18" providerId="AD" clId="Web-{CF22FFCF-1528-3D0A-E3A6-8AC0C255585D}" dt="2024-07-10T23:08:30.389" v="490"/>
      <pc:docMkLst>
        <pc:docMk/>
      </pc:docMkLst>
      <pc:sldChg chg="addSp delSp modSp">
        <pc:chgData name="Deyanira Rodriguez" userId="S::deyanira.rodriguez@ama-inc.com::16e52673-30a6-48b1-b741-714ae4f0fa18" providerId="AD" clId="Web-{CF22FFCF-1528-3D0A-E3A6-8AC0C255585D}" dt="2024-07-10T23:08:30.389" v="490"/>
        <pc:sldMkLst>
          <pc:docMk/>
          <pc:sldMk cId="3160024179" sldId="295"/>
        </pc:sldMkLst>
        <pc:spChg chg="add mod">
          <ac:chgData name="Deyanira Rodriguez" userId="S::deyanira.rodriguez@ama-inc.com::16e52673-30a6-48b1-b741-714ae4f0fa18" providerId="AD" clId="Web-{CF22FFCF-1528-3D0A-E3A6-8AC0C255585D}" dt="2024-07-10T17:09:51.978" v="259" actId="20577"/>
          <ac:spMkLst>
            <pc:docMk/>
            <pc:sldMk cId="3160024179" sldId="295"/>
            <ac:spMk id="2" creationId="{E3046CB3-9993-92B4-601D-FAC324B463EE}"/>
          </ac:spMkLst>
        </pc:spChg>
        <pc:spChg chg="mod ord">
          <ac:chgData name="Deyanira Rodriguez" userId="S::deyanira.rodriguez@ama-inc.com::16e52673-30a6-48b1-b741-714ae4f0fa18" providerId="AD" clId="Web-{CF22FFCF-1528-3D0A-E3A6-8AC0C255585D}" dt="2024-07-10T23:04:59.944" v="450" actId="1076"/>
          <ac:spMkLst>
            <pc:docMk/>
            <pc:sldMk cId="3160024179" sldId="295"/>
            <ac:spMk id="4" creationId="{9C44C733-4568-0456-77F5-9A1D2BD863DF}"/>
          </ac:spMkLst>
        </pc:spChg>
        <pc:spChg chg="add mod">
          <ac:chgData name="Deyanira Rodriguez" userId="S::deyanira.rodriguez@ama-inc.com::16e52673-30a6-48b1-b741-714ae4f0fa18" providerId="AD" clId="Web-{CF22FFCF-1528-3D0A-E3A6-8AC0C255585D}" dt="2024-07-10T17:10:01.900" v="263" actId="1076"/>
          <ac:spMkLst>
            <pc:docMk/>
            <pc:sldMk cId="3160024179" sldId="295"/>
            <ac:spMk id="7" creationId="{E8084359-9D22-326E-4710-743E889145BF}"/>
          </ac:spMkLst>
        </pc:spChg>
        <pc:spChg chg="add mod">
          <ac:chgData name="Deyanira Rodriguez" userId="S::deyanira.rodriguez@ama-inc.com::16e52673-30a6-48b1-b741-714ae4f0fa18" providerId="AD" clId="Web-{CF22FFCF-1528-3D0A-E3A6-8AC0C255585D}" dt="2024-07-10T21:13:09.346" v="343"/>
          <ac:spMkLst>
            <pc:docMk/>
            <pc:sldMk cId="3160024179" sldId="295"/>
            <ac:spMk id="8" creationId="{583D2261-B5A4-2B77-E96C-B613705981B1}"/>
          </ac:spMkLst>
        </pc:spChg>
        <pc:spChg chg="mod ord">
          <ac:chgData name="Deyanira Rodriguez" userId="S::deyanira.rodriguez@ama-inc.com::16e52673-30a6-48b1-b741-714ae4f0fa18" providerId="AD" clId="Web-{CF22FFCF-1528-3D0A-E3A6-8AC0C255585D}" dt="2024-07-10T21:18:45.484" v="431" actId="1076"/>
          <ac:spMkLst>
            <pc:docMk/>
            <pc:sldMk cId="3160024179" sldId="295"/>
            <ac:spMk id="9" creationId="{CF737C64-226B-F1E8-2522-1FB601E7390E}"/>
          </ac:spMkLst>
        </pc:spChg>
        <pc:spChg chg="add del mod">
          <ac:chgData name="Deyanira Rodriguez" userId="S::deyanira.rodriguez@ama-inc.com::16e52673-30a6-48b1-b741-714ae4f0fa18" providerId="AD" clId="Web-{CF22FFCF-1528-3D0A-E3A6-8AC0C255585D}" dt="2024-07-10T21:18:55.485" v="432" actId="1076"/>
          <ac:spMkLst>
            <pc:docMk/>
            <pc:sldMk cId="3160024179" sldId="295"/>
            <ac:spMk id="10" creationId="{6C0017BA-01A5-2B51-A746-5A89CFEEEF82}"/>
          </ac:spMkLst>
        </pc:spChg>
        <pc:spChg chg="mod">
          <ac:chgData name="Deyanira Rodriguez" userId="S::deyanira.rodriguez@ama-inc.com::16e52673-30a6-48b1-b741-714ae4f0fa18" providerId="AD" clId="Web-{CF22FFCF-1528-3D0A-E3A6-8AC0C255585D}" dt="2024-07-10T21:17:24.168" v="420" actId="1076"/>
          <ac:spMkLst>
            <pc:docMk/>
            <pc:sldMk cId="3160024179" sldId="295"/>
            <ac:spMk id="11" creationId="{64F09D0F-9675-4954-DFA7-8C755DA0C5AE}"/>
          </ac:spMkLst>
        </pc:spChg>
        <pc:spChg chg="mod">
          <ac:chgData name="Deyanira Rodriguez" userId="S::deyanira.rodriguez@ama-inc.com::16e52673-30a6-48b1-b741-714ae4f0fa18" providerId="AD" clId="Web-{CF22FFCF-1528-3D0A-E3A6-8AC0C255585D}" dt="2024-07-10T21:17:06.449" v="417" actId="1076"/>
          <ac:spMkLst>
            <pc:docMk/>
            <pc:sldMk cId="3160024179" sldId="295"/>
            <ac:spMk id="12" creationId="{43024B8F-D507-C778-E963-E830E8E4D1E3}"/>
          </ac:spMkLst>
        </pc:spChg>
        <pc:spChg chg="mod">
          <ac:chgData name="Deyanira Rodriguez" userId="S::deyanira.rodriguez@ama-inc.com::16e52673-30a6-48b1-b741-714ae4f0fa18" providerId="AD" clId="Web-{CF22FFCF-1528-3D0A-E3A6-8AC0C255585D}" dt="2024-07-10T16:48:57.960" v="45" actId="20577"/>
          <ac:spMkLst>
            <pc:docMk/>
            <pc:sldMk cId="3160024179" sldId="295"/>
            <ac:spMk id="13" creationId="{CFD93026-8F35-7CC6-481D-5AC750B124D5}"/>
          </ac:spMkLst>
        </pc:spChg>
        <pc:spChg chg="mod">
          <ac:chgData name="Deyanira Rodriguez" userId="S::deyanira.rodriguez@ama-inc.com::16e52673-30a6-48b1-b741-714ae4f0fa18" providerId="AD" clId="Web-{CF22FFCF-1528-3D0A-E3A6-8AC0C255585D}" dt="2024-07-10T16:49:03.117" v="49" actId="20577"/>
          <ac:spMkLst>
            <pc:docMk/>
            <pc:sldMk cId="3160024179" sldId="295"/>
            <ac:spMk id="14" creationId="{937697B3-4C26-399E-6D53-A3D6439F939C}"/>
          </ac:spMkLst>
        </pc:spChg>
        <pc:spChg chg="mod">
          <ac:chgData name="Deyanira Rodriguez" userId="S::deyanira.rodriguez@ama-inc.com::16e52673-30a6-48b1-b741-714ae4f0fa18" providerId="AD" clId="Web-{CF22FFCF-1528-3D0A-E3A6-8AC0C255585D}" dt="2024-07-10T21:12:44.079" v="341" actId="20577"/>
          <ac:spMkLst>
            <pc:docMk/>
            <pc:sldMk cId="3160024179" sldId="295"/>
            <ac:spMk id="15" creationId="{FC9103C6-FCDF-0152-E20A-63D75951063C}"/>
          </ac:spMkLst>
        </pc:spChg>
        <pc:spChg chg="mod">
          <ac:chgData name="Deyanira Rodriguez" userId="S::deyanira.rodriguez@ama-inc.com::16e52673-30a6-48b1-b741-714ae4f0fa18" providerId="AD" clId="Web-{CF22FFCF-1528-3D0A-E3A6-8AC0C255585D}" dt="2024-07-10T21:12:47.298" v="342" actId="20577"/>
          <ac:spMkLst>
            <pc:docMk/>
            <pc:sldMk cId="3160024179" sldId="295"/>
            <ac:spMk id="16" creationId="{4767D410-5645-5CE1-7528-3D3659DFD717}"/>
          </ac:spMkLst>
        </pc:spChg>
        <pc:spChg chg="mod">
          <ac:chgData name="Deyanira Rodriguez" userId="S::deyanira.rodriguez@ama-inc.com::16e52673-30a6-48b1-b741-714ae4f0fa18" providerId="AD" clId="Web-{CF22FFCF-1528-3D0A-E3A6-8AC0C255585D}" dt="2024-07-10T16:48:46.835" v="38" actId="20577"/>
          <ac:spMkLst>
            <pc:docMk/>
            <pc:sldMk cId="3160024179" sldId="295"/>
            <ac:spMk id="17" creationId="{B5225358-CB6B-A2D1-6055-4DB82A53DF00}"/>
          </ac:spMkLst>
        </pc:spChg>
        <pc:spChg chg="mod">
          <ac:chgData name="Deyanira Rodriguez" userId="S::deyanira.rodriguez@ama-inc.com::16e52673-30a6-48b1-b741-714ae4f0fa18" providerId="AD" clId="Web-{CF22FFCF-1528-3D0A-E3A6-8AC0C255585D}" dt="2024-07-10T16:49:23.931" v="62" actId="20577"/>
          <ac:spMkLst>
            <pc:docMk/>
            <pc:sldMk cId="3160024179" sldId="295"/>
            <ac:spMk id="18" creationId="{0EF235C4-16F5-FCBF-4D53-A9AB58E2E759}"/>
          </ac:spMkLst>
        </pc:spChg>
        <pc:spChg chg="mod">
          <ac:chgData name="Deyanira Rodriguez" userId="S::deyanira.rodriguez@ama-inc.com::16e52673-30a6-48b1-b741-714ae4f0fa18" providerId="AD" clId="Web-{CF22FFCF-1528-3D0A-E3A6-8AC0C255585D}" dt="2024-07-10T16:49:36.213" v="67" actId="1076"/>
          <ac:spMkLst>
            <pc:docMk/>
            <pc:sldMk cId="3160024179" sldId="295"/>
            <ac:spMk id="19" creationId="{84876A3A-3653-5796-DA72-24FA2668852A}"/>
          </ac:spMkLst>
        </pc:spChg>
        <pc:spChg chg="mod">
          <ac:chgData name="Deyanira Rodriguez" userId="S::deyanira.rodriguez@ama-inc.com::16e52673-30a6-48b1-b741-714ae4f0fa18" providerId="AD" clId="Web-{CF22FFCF-1528-3D0A-E3A6-8AC0C255585D}" dt="2024-07-10T16:49:18.602" v="58" actId="20577"/>
          <ac:spMkLst>
            <pc:docMk/>
            <pc:sldMk cId="3160024179" sldId="295"/>
            <ac:spMk id="20" creationId="{0BF2CE0D-1943-28EF-7631-9C2A12AFC203}"/>
          </ac:spMkLst>
        </pc:spChg>
        <pc:spChg chg="mod">
          <ac:chgData name="Deyanira Rodriguez" userId="S::deyanira.rodriguez@ama-inc.com::16e52673-30a6-48b1-b741-714ae4f0fa18" providerId="AD" clId="Web-{CF22FFCF-1528-3D0A-E3A6-8AC0C255585D}" dt="2024-07-10T16:49:14.040" v="55" actId="20577"/>
          <ac:spMkLst>
            <pc:docMk/>
            <pc:sldMk cId="3160024179" sldId="295"/>
            <ac:spMk id="21" creationId="{C7C8D709-A316-EE22-4134-043BD11E31BA}"/>
          </ac:spMkLst>
        </pc:spChg>
        <pc:spChg chg="mod">
          <ac:chgData name="Deyanira Rodriguez" userId="S::deyanira.rodriguez@ama-inc.com::16e52673-30a6-48b1-b741-714ae4f0fa18" providerId="AD" clId="Web-{CF22FFCF-1528-3D0A-E3A6-8AC0C255585D}" dt="2024-07-10T21:12:25.297" v="336" actId="20577"/>
          <ac:spMkLst>
            <pc:docMk/>
            <pc:sldMk cId="3160024179" sldId="295"/>
            <ac:spMk id="22" creationId="{88DAA76C-6C39-B883-609A-C36BCEA94AEA}"/>
          </ac:spMkLst>
        </pc:spChg>
        <pc:spChg chg="mod">
          <ac:chgData name="Deyanira Rodriguez" userId="S::deyanira.rodriguez@ama-inc.com::16e52673-30a6-48b1-b741-714ae4f0fa18" providerId="AD" clId="Web-{CF22FFCF-1528-3D0A-E3A6-8AC0C255585D}" dt="2024-07-10T16:50:38.983" v="103" actId="20577"/>
          <ac:spMkLst>
            <pc:docMk/>
            <pc:sldMk cId="3160024179" sldId="295"/>
            <ac:spMk id="23" creationId="{2F43B3F8-37EF-DFEA-0798-7F5F3395FBD0}"/>
          </ac:spMkLst>
        </pc:spChg>
        <pc:spChg chg="mod">
          <ac:chgData name="Deyanira Rodriguez" userId="S::deyanira.rodriguez@ama-inc.com::16e52673-30a6-48b1-b741-714ae4f0fa18" providerId="AD" clId="Web-{CF22FFCF-1528-3D0A-E3A6-8AC0C255585D}" dt="2024-07-10T16:50:45.233" v="108" actId="20577"/>
          <ac:spMkLst>
            <pc:docMk/>
            <pc:sldMk cId="3160024179" sldId="295"/>
            <ac:spMk id="24" creationId="{949F3621-2C78-359C-24A3-E82BFAB93330}"/>
          </ac:spMkLst>
        </pc:spChg>
        <pc:spChg chg="mod">
          <ac:chgData name="Deyanira Rodriguez" userId="S::deyanira.rodriguez@ama-inc.com::16e52673-30a6-48b1-b741-714ae4f0fa18" providerId="AD" clId="Web-{CF22FFCF-1528-3D0A-E3A6-8AC0C255585D}" dt="2024-07-10T21:12:11.063" v="332" actId="20577"/>
          <ac:spMkLst>
            <pc:docMk/>
            <pc:sldMk cId="3160024179" sldId="295"/>
            <ac:spMk id="25" creationId="{A97AD553-FC60-0448-182F-A0BFE48B0CEA}"/>
          </ac:spMkLst>
        </pc:spChg>
        <pc:spChg chg="mod">
          <ac:chgData name="Deyanira Rodriguez" userId="S::deyanira.rodriguez@ama-inc.com::16e52673-30a6-48b1-b741-714ae4f0fa18" providerId="AD" clId="Web-{CF22FFCF-1528-3D0A-E3A6-8AC0C255585D}" dt="2024-07-10T21:12:19.157" v="334" actId="20577"/>
          <ac:spMkLst>
            <pc:docMk/>
            <pc:sldMk cId="3160024179" sldId="295"/>
            <ac:spMk id="26" creationId="{EDA81110-3330-D45A-8A7D-AC27E648FAFB}"/>
          </ac:spMkLst>
        </pc:spChg>
        <pc:spChg chg="mod">
          <ac:chgData name="Deyanira Rodriguez" userId="S::deyanira.rodriguez@ama-inc.com::16e52673-30a6-48b1-b741-714ae4f0fa18" providerId="AD" clId="Web-{CF22FFCF-1528-3D0A-E3A6-8AC0C255585D}" dt="2024-07-10T16:51:03.438" v="127" actId="20577"/>
          <ac:spMkLst>
            <pc:docMk/>
            <pc:sldMk cId="3160024179" sldId="295"/>
            <ac:spMk id="27" creationId="{CCE95DE6-39C3-BDEE-D9CF-C4782E1725A5}"/>
          </ac:spMkLst>
        </pc:spChg>
        <pc:spChg chg="mod">
          <ac:chgData name="Deyanira Rodriguez" userId="S::deyanira.rodriguez@ama-inc.com::16e52673-30a6-48b1-b741-714ae4f0fa18" providerId="AD" clId="Web-{CF22FFCF-1528-3D0A-E3A6-8AC0C255585D}" dt="2024-07-10T21:11:55.593" v="329"/>
          <ac:spMkLst>
            <pc:docMk/>
            <pc:sldMk cId="3160024179" sldId="295"/>
            <ac:spMk id="28" creationId="{A1FF058D-EFF2-C270-494D-B5AA79BD8A13}"/>
          </ac:spMkLst>
        </pc:spChg>
        <pc:spChg chg="mod">
          <ac:chgData name="Deyanira Rodriguez" userId="S::deyanira.rodriguez@ama-inc.com::16e52673-30a6-48b1-b741-714ae4f0fa18" providerId="AD" clId="Web-{CF22FFCF-1528-3D0A-E3A6-8AC0C255585D}" dt="2024-07-10T21:12:15" v="333" actId="20577"/>
          <ac:spMkLst>
            <pc:docMk/>
            <pc:sldMk cId="3160024179" sldId="295"/>
            <ac:spMk id="29" creationId="{E20C3C91-0C04-AB0A-AE00-493FD6BC2C72}"/>
          </ac:spMkLst>
        </pc:spChg>
        <pc:spChg chg="mod">
          <ac:chgData name="Deyanira Rodriguez" userId="S::deyanira.rodriguez@ama-inc.com::16e52673-30a6-48b1-b741-714ae4f0fa18" providerId="AD" clId="Web-{CF22FFCF-1528-3D0A-E3A6-8AC0C255585D}" dt="2024-07-10T21:12:04.672" v="330" actId="20577"/>
          <ac:spMkLst>
            <pc:docMk/>
            <pc:sldMk cId="3160024179" sldId="295"/>
            <ac:spMk id="30" creationId="{87D03123-37E2-D69C-B4F7-72A2C1C8ABE6}"/>
          </ac:spMkLst>
        </pc:spChg>
        <pc:spChg chg="mod">
          <ac:chgData name="Deyanira Rodriguez" userId="S::deyanira.rodriguez@ama-inc.com::16e52673-30a6-48b1-b741-714ae4f0fa18" providerId="AD" clId="Web-{CF22FFCF-1528-3D0A-E3A6-8AC0C255585D}" dt="2024-07-10T21:12:39.439" v="340" actId="20577"/>
          <ac:spMkLst>
            <pc:docMk/>
            <pc:sldMk cId="3160024179" sldId="295"/>
            <ac:spMk id="31" creationId="{06EDD487-ADB0-E0AE-5394-E56DF2EDF544}"/>
          </ac:spMkLst>
        </pc:spChg>
        <pc:spChg chg="mod">
          <ac:chgData name="Deyanira Rodriguez" userId="S::deyanira.rodriguez@ama-inc.com::16e52673-30a6-48b1-b741-714ae4f0fa18" providerId="AD" clId="Web-{CF22FFCF-1528-3D0A-E3A6-8AC0C255585D}" dt="2024-07-10T21:12:38.064" v="339" actId="20577"/>
          <ac:spMkLst>
            <pc:docMk/>
            <pc:sldMk cId="3160024179" sldId="295"/>
            <ac:spMk id="32" creationId="{D9383055-7A57-EB44-3B35-B3117E56E7A0}"/>
          </ac:spMkLst>
        </pc:spChg>
        <pc:spChg chg="mod">
          <ac:chgData name="Deyanira Rodriguez" userId="S::deyanira.rodriguez@ama-inc.com::16e52673-30a6-48b1-b741-714ae4f0fa18" providerId="AD" clId="Web-{CF22FFCF-1528-3D0A-E3A6-8AC0C255585D}" dt="2024-07-10T21:12:07.437" v="331" actId="20577"/>
          <ac:spMkLst>
            <pc:docMk/>
            <pc:sldMk cId="3160024179" sldId="295"/>
            <ac:spMk id="33" creationId="{941BC87C-C4A8-C170-4FC2-212BD2E732AB}"/>
          </ac:spMkLst>
        </pc:spChg>
        <pc:spChg chg="mod">
          <ac:chgData name="Deyanira Rodriguez" userId="S::deyanira.rodriguez@ama-inc.com::16e52673-30a6-48b1-b741-714ae4f0fa18" providerId="AD" clId="Web-{CF22FFCF-1528-3D0A-E3A6-8AC0C255585D}" dt="2024-07-10T16:49:47.604" v="73" actId="20577"/>
          <ac:spMkLst>
            <pc:docMk/>
            <pc:sldMk cId="3160024179" sldId="295"/>
            <ac:spMk id="34" creationId="{99A7C458-84A9-3159-C074-E0461B22F4AC}"/>
          </ac:spMkLst>
        </pc:spChg>
        <pc:spChg chg="add mod">
          <ac:chgData name="Deyanira Rodriguez" userId="S::deyanira.rodriguez@ama-inc.com::16e52673-30a6-48b1-b741-714ae4f0fa18" providerId="AD" clId="Web-{CF22FFCF-1528-3D0A-E3A6-8AC0C255585D}" dt="2024-07-10T17:09:46.493" v="255" actId="1076"/>
          <ac:spMkLst>
            <pc:docMk/>
            <pc:sldMk cId="3160024179" sldId="295"/>
            <ac:spMk id="35" creationId="{3406E3BE-F4BD-A8E7-2678-2AB9F5698A2D}"/>
          </ac:spMkLst>
        </pc:spChg>
        <pc:spChg chg="add del mod">
          <ac:chgData name="Deyanira Rodriguez" userId="S::deyanira.rodriguez@ama-inc.com::16e52673-30a6-48b1-b741-714ae4f0fa18" providerId="AD" clId="Web-{CF22FFCF-1528-3D0A-E3A6-8AC0C255585D}" dt="2024-07-10T16:44:48.505" v="17"/>
          <ac:spMkLst>
            <pc:docMk/>
            <pc:sldMk cId="3160024179" sldId="295"/>
            <ac:spMk id="35" creationId="{3AFBF206-461B-C774-64BF-74CB083357AD}"/>
          </ac:spMkLst>
        </pc:spChg>
        <pc:spChg chg="add mod">
          <ac:chgData name="Deyanira Rodriguez" userId="S::deyanira.rodriguez@ama-inc.com::16e52673-30a6-48b1-b741-714ae4f0fa18" providerId="AD" clId="Web-{CF22FFCF-1528-3D0A-E3A6-8AC0C255585D}" dt="2024-07-10T17:09:36.993" v="246" actId="20577"/>
          <ac:spMkLst>
            <pc:docMk/>
            <pc:sldMk cId="3160024179" sldId="295"/>
            <ac:spMk id="36" creationId="{E82602AD-AF9C-ECB6-A880-933F5B14DD5C}"/>
          </ac:spMkLst>
        </pc:spChg>
        <pc:spChg chg="add del mod">
          <ac:chgData name="Deyanira Rodriguez" userId="S::deyanira.rodriguez@ama-inc.com::16e52673-30a6-48b1-b741-714ae4f0fa18" providerId="AD" clId="Web-{CF22FFCF-1528-3D0A-E3A6-8AC0C255585D}" dt="2024-07-10T16:45:53.385" v="28"/>
          <ac:spMkLst>
            <pc:docMk/>
            <pc:sldMk cId="3160024179" sldId="295"/>
            <ac:spMk id="37" creationId="{34794170-B161-35AE-3AB8-A7629629FABA}"/>
          </ac:spMkLst>
        </pc:spChg>
        <pc:spChg chg="add mod">
          <ac:chgData name="Deyanira Rodriguez" userId="S::deyanira.rodriguez@ama-inc.com::16e52673-30a6-48b1-b741-714ae4f0fa18" providerId="AD" clId="Web-{CF22FFCF-1528-3D0A-E3A6-8AC0C255585D}" dt="2024-07-10T21:13:09.346" v="344"/>
          <ac:spMkLst>
            <pc:docMk/>
            <pc:sldMk cId="3160024179" sldId="295"/>
            <ac:spMk id="37" creationId="{F4B6193C-EFEE-2CA7-EFEF-54C610A10FAA}"/>
          </ac:spMkLst>
        </pc:spChg>
        <pc:spChg chg="add mod">
          <ac:chgData name="Deyanira Rodriguez" userId="S::deyanira.rodriguez@ama-inc.com::16e52673-30a6-48b1-b741-714ae4f0fa18" providerId="AD" clId="Web-{CF22FFCF-1528-3D0A-E3A6-8AC0C255585D}" dt="2024-07-10T21:13:09.346" v="345"/>
          <ac:spMkLst>
            <pc:docMk/>
            <pc:sldMk cId="3160024179" sldId="295"/>
            <ac:spMk id="38" creationId="{0D00A351-0A5B-0B68-9B41-8426D2118299}"/>
          </ac:spMkLst>
        </pc:spChg>
        <pc:spChg chg="add mod">
          <ac:chgData name="Deyanira Rodriguez" userId="S::deyanira.rodriguez@ama-inc.com::16e52673-30a6-48b1-b741-714ae4f0fa18" providerId="AD" clId="Web-{CF22FFCF-1528-3D0A-E3A6-8AC0C255585D}" dt="2024-07-10T21:13:09.346" v="346"/>
          <ac:spMkLst>
            <pc:docMk/>
            <pc:sldMk cId="3160024179" sldId="295"/>
            <ac:spMk id="39" creationId="{F1B9A313-A84A-F570-E449-6A9DBFC534D9}"/>
          </ac:spMkLst>
        </pc:spChg>
        <pc:spChg chg="add mod">
          <ac:chgData name="Deyanira Rodriguez" userId="S::deyanira.rodriguez@ama-inc.com::16e52673-30a6-48b1-b741-714ae4f0fa18" providerId="AD" clId="Web-{CF22FFCF-1528-3D0A-E3A6-8AC0C255585D}" dt="2024-07-10T17:10:21.933" v="269" actId="20577"/>
          <ac:spMkLst>
            <pc:docMk/>
            <pc:sldMk cId="3160024179" sldId="295"/>
            <ac:spMk id="40" creationId="{9B96E024-383A-80D7-5896-2C39575B48E9}"/>
          </ac:spMkLst>
        </pc:spChg>
        <pc:spChg chg="add mod">
          <ac:chgData name="Deyanira Rodriguez" userId="S::deyanira.rodriguez@ama-inc.com::16e52673-30a6-48b1-b741-714ae4f0fa18" providerId="AD" clId="Web-{CF22FFCF-1528-3D0A-E3A6-8AC0C255585D}" dt="2024-07-10T21:13:09.346" v="347"/>
          <ac:spMkLst>
            <pc:docMk/>
            <pc:sldMk cId="3160024179" sldId="295"/>
            <ac:spMk id="41" creationId="{A45B8F46-5716-5D92-5844-7978820A8221}"/>
          </ac:spMkLst>
        </pc:spChg>
        <pc:spChg chg="add mod">
          <ac:chgData name="Deyanira Rodriguez" userId="S::deyanira.rodriguez@ama-inc.com::16e52673-30a6-48b1-b741-714ae4f0fa18" providerId="AD" clId="Web-{CF22FFCF-1528-3D0A-E3A6-8AC0C255585D}" dt="2024-07-10T21:13:09.346" v="348"/>
          <ac:spMkLst>
            <pc:docMk/>
            <pc:sldMk cId="3160024179" sldId="295"/>
            <ac:spMk id="42" creationId="{3EF822DA-8CF3-9601-4558-16DABE520C1E}"/>
          </ac:spMkLst>
        </pc:spChg>
        <pc:spChg chg="add mod">
          <ac:chgData name="Deyanira Rodriguez" userId="S::deyanira.rodriguez@ama-inc.com::16e52673-30a6-48b1-b741-714ae4f0fa18" providerId="AD" clId="Web-{CF22FFCF-1528-3D0A-E3A6-8AC0C255585D}" dt="2024-07-10T21:13:09.346" v="349"/>
          <ac:spMkLst>
            <pc:docMk/>
            <pc:sldMk cId="3160024179" sldId="295"/>
            <ac:spMk id="43" creationId="{D175B738-3C5B-9E77-59DA-A80B519C55EB}"/>
          </ac:spMkLst>
        </pc:spChg>
        <pc:spChg chg="add mod">
          <ac:chgData name="Deyanira Rodriguez" userId="S::deyanira.rodriguez@ama-inc.com::16e52673-30a6-48b1-b741-714ae4f0fa18" providerId="AD" clId="Web-{CF22FFCF-1528-3D0A-E3A6-8AC0C255585D}" dt="2024-07-10T17:09:30.445" v="241" actId="1076"/>
          <ac:spMkLst>
            <pc:docMk/>
            <pc:sldMk cId="3160024179" sldId="295"/>
            <ac:spMk id="44" creationId="{02BA4D6E-0D5A-02D6-886E-5F862B145F15}"/>
          </ac:spMkLst>
        </pc:spChg>
        <pc:spChg chg="add mod">
          <ac:chgData name="Deyanira Rodriguez" userId="S::deyanira.rodriguez@ama-inc.com::16e52673-30a6-48b1-b741-714ae4f0fa18" providerId="AD" clId="Web-{CF22FFCF-1528-3D0A-E3A6-8AC0C255585D}" dt="2024-07-10T23:07:53.450" v="485" actId="1076"/>
          <ac:spMkLst>
            <pc:docMk/>
            <pc:sldMk cId="3160024179" sldId="295"/>
            <ac:spMk id="45" creationId="{24402E5A-BF24-B7B1-ADD8-0D007D44A945}"/>
          </ac:spMkLst>
        </pc:spChg>
        <pc:spChg chg="add mod">
          <ac:chgData name="Deyanira Rodriguez" userId="S::deyanira.rodriguez@ama-inc.com::16e52673-30a6-48b1-b741-714ae4f0fa18" providerId="AD" clId="Web-{CF22FFCF-1528-3D0A-E3A6-8AC0C255585D}" dt="2024-07-10T17:08:55.177" v="228" actId="20577"/>
          <ac:spMkLst>
            <pc:docMk/>
            <pc:sldMk cId="3160024179" sldId="295"/>
            <ac:spMk id="46" creationId="{6F4383D2-5DEA-94F2-DE0D-AC44A1633389}"/>
          </ac:spMkLst>
        </pc:spChg>
        <pc:spChg chg="add mod">
          <ac:chgData name="Deyanira Rodriguez" userId="S::deyanira.rodriguez@ama-inc.com::16e52673-30a6-48b1-b741-714ae4f0fa18" providerId="AD" clId="Web-{CF22FFCF-1528-3D0A-E3A6-8AC0C255585D}" dt="2024-07-10T17:08:49.552" v="224" actId="20577"/>
          <ac:spMkLst>
            <pc:docMk/>
            <pc:sldMk cId="3160024179" sldId="295"/>
            <ac:spMk id="47" creationId="{DAD5D3D8-3009-6B4D-2605-04AE42B39CC6}"/>
          </ac:spMkLst>
        </pc:spChg>
        <pc:spChg chg="add mod">
          <ac:chgData name="Deyanira Rodriguez" userId="S::deyanira.rodriguez@ama-inc.com::16e52673-30a6-48b1-b741-714ae4f0fa18" providerId="AD" clId="Web-{CF22FFCF-1528-3D0A-E3A6-8AC0C255585D}" dt="2024-07-10T17:09:03.068" v="231" actId="20577"/>
          <ac:spMkLst>
            <pc:docMk/>
            <pc:sldMk cId="3160024179" sldId="295"/>
            <ac:spMk id="48" creationId="{F255E13B-3D73-B294-A498-65A30A5A5DDC}"/>
          </ac:spMkLst>
        </pc:spChg>
        <pc:spChg chg="add mod">
          <ac:chgData name="Deyanira Rodriguez" userId="S::deyanira.rodriguez@ama-inc.com::16e52673-30a6-48b1-b741-714ae4f0fa18" providerId="AD" clId="Web-{CF22FFCF-1528-3D0A-E3A6-8AC0C255585D}" dt="2024-07-10T17:21:42.587" v="283" actId="20577"/>
          <ac:spMkLst>
            <pc:docMk/>
            <pc:sldMk cId="3160024179" sldId="295"/>
            <ac:spMk id="49" creationId="{21031F47-AD53-2B85-8246-5B964EAE78E1}"/>
          </ac:spMkLst>
        </pc:spChg>
        <pc:spChg chg="add mod">
          <ac:chgData name="Deyanira Rodriguez" userId="S::deyanira.rodriguez@ama-inc.com::16e52673-30a6-48b1-b741-714ae4f0fa18" providerId="AD" clId="Web-{CF22FFCF-1528-3D0A-E3A6-8AC0C255585D}" dt="2024-07-10T17:21:24.055" v="274" actId="20577"/>
          <ac:spMkLst>
            <pc:docMk/>
            <pc:sldMk cId="3160024179" sldId="295"/>
            <ac:spMk id="50" creationId="{2438C623-278F-C633-2311-54AAB20E2952}"/>
          </ac:spMkLst>
        </pc:spChg>
        <pc:spChg chg="add mod">
          <ac:chgData name="Deyanira Rodriguez" userId="S::deyanira.rodriguez@ama-inc.com::16e52673-30a6-48b1-b741-714ae4f0fa18" providerId="AD" clId="Web-{CF22FFCF-1528-3D0A-E3A6-8AC0C255585D}" dt="2024-07-10T17:21:48.400" v="291" actId="20577"/>
          <ac:spMkLst>
            <pc:docMk/>
            <pc:sldMk cId="3160024179" sldId="295"/>
            <ac:spMk id="51" creationId="{E877644B-83F8-F7D1-7B3D-2C28607884F4}"/>
          </ac:spMkLst>
        </pc:spChg>
        <pc:spChg chg="add mod">
          <ac:chgData name="Deyanira Rodriguez" userId="S::deyanira.rodriguez@ama-inc.com::16e52673-30a6-48b1-b741-714ae4f0fa18" providerId="AD" clId="Web-{CF22FFCF-1528-3D0A-E3A6-8AC0C255585D}" dt="2024-07-10T21:13:09.565" v="351"/>
          <ac:spMkLst>
            <pc:docMk/>
            <pc:sldMk cId="3160024179" sldId="295"/>
            <ac:spMk id="52" creationId="{7F3197CB-2AC7-1E09-FC8C-9BE244C0C911}"/>
          </ac:spMkLst>
        </pc:spChg>
        <pc:spChg chg="add mod">
          <ac:chgData name="Deyanira Rodriguez" userId="S::deyanira.rodriguez@ama-inc.com::16e52673-30a6-48b1-b741-714ae4f0fa18" providerId="AD" clId="Web-{CF22FFCF-1528-3D0A-E3A6-8AC0C255585D}" dt="2024-07-10T17:22:03.948" v="302" actId="20577"/>
          <ac:spMkLst>
            <pc:docMk/>
            <pc:sldMk cId="3160024179" sldId="295"/>
            <ac:spMk id="53" creationId="{FAC44A8D-326A-A6E5-2F96-30C762CEFCE4}"/>
          </ac:spMkLst>
        </pc:spChg>
        <pc:spChg chg="add mod ord">
          <ac:chgData name="Deyanira Rodriguez" userId="S::deyanira.rodriguez@ama-inc.com::16e52673-30a6-48b1-b741-714ae4f0fa18" providerId="AD" clId="Web-{CF22FFCF-1528-3D0A-E3A6-8AC0C255585D}" dt="2024-07-10T21:18:40.625" v="430" actId="1076"/>
          <ac:spMkLst>
            <pc:docMk/>
            <pc:sldMk cId="3160024179" sldId="295"/>
            <ac:spMk id="54" creationId="{BC7AFA1C-1136-DB8A-6FE0-527C7F474DCF}"/>
          </ac:spMkLst>
        </pc:spChg>
        <pc:spChg chg="add mod">
          <ac:chgData name="Deyanira Rodriguez" userId="S::deyanira.rodriguez@ama-inc.com::16e52673-30a6-48b1-b741-714ae4f0fa18" providerId="AD" clId="Web-{CF22FFCF-1528-3D0A-E3A6-8AC0C255585D}" dt="2024-07-10T23:04:17.568" v="435" actId="20577"/>
          <ac:spMkLst>
            <pc:docMk/>
            <pc:sldMk cId="3160024179" sldId="295"/>
            <ac:spMk id="55" creationId="{6FD729F0-D1AB-E80C-E8E2-786E283634BB}"/>
          </ac:spMkLst>
        </pc:spChg>
        <pc:spChg chg="add mod">
          <ac:chgData name="Deyanira Rodriguez" userId="S::deyanira.rodriguez@ama-inc.com::16e52673-30a6-48b1-b741-714ae4f0fa18" providerId="AD" clId="Web-{CF22FFCF-1528-3D0A-E3A6-8AC0C255585D}" dt="2024-07-10T23:05:49.680" v="458" actId="1076"/>
          <ac:spMkLst>
            <pc:docMk/>
            <pc:sldMk cId="3160024179" sldId="295"/>
            <ac:spMk id="56" creationId="{A8A4FDD1-E938-605F-45F5-745F3B2616B9}"/>
          </ac:spMkLst>
        </pc:spChg>
        <pc:spChg chg="add mod">
          <ac:chgData name="Deyanira Rodriguez" userId="S::deyanira.rodriguez@ama-inc.com::16e52673-30a6-48b1-b741-714ae4f0fa18" providerId="AD" clId="Web-{CF22FFCF-1528-3D0A-E3A6-8AC0C255585D}" dt="2024-07-10T23:06:13.290" v="470" actId="1076"/>
          <ac:spMkLst>
            <pc:docMk/>
            <pc:sldMk cId="3160024179" sldId="295"/>
            <ac:spMk id="57" creationId="{68368766-DC21-0359-CDF9-DB5BA4F51B37}"/>
          </ac:spMkLst>
        </pc:spChg>
        <pc:spChg chg="add mod">
          <ac:chgData name="Deyanira Rodriguez" userId="S::deyanira.rodriguez@ama-inc.com::16e52673-30a6-48b1-b741-714ae4f0fa18" providerId="AD" clId="Web-{CF22FFCF-1528-3D0A-E3A6-8AC0C255585D}" dt="2024-07-10T23:06:33.510" v="474" actId="1076"/>
          <ac:spMkLst>
            <pc:docMk/>
            <pc:sldMk cId="3160024179" sldId="295"/>
            <ac:spMk id="58" creationId="{03506DFD-2CFA-90FE-1854-ABA73D20BA87}"/>
          </ac:spMkLst>
        </pc:spChg>
        <pc:grpChg chg="add">
          <ac:chgData name="Deyanira Rodriguez" userId="S::deyanira.rodriguez@ama-inc.com::16e52673-30a6-48b1-b741-714ae4f0fa18" providerId="AD" clId="Web-{CF22FFCF-1528-3D0A-E3A6-8AC0C255585D}" dt="2024-07-10T23:07:01.511" v="475"/>
          <ac:grpSpMkLst>
            <pc:docMk/>
            <pc:sldMk cId="3160024179" sldId="295"/>
            <ac:grpSpMk id="59" creationId="{2A3D71AC-1C52-55D1-6A03-CEB9B24300B6}"/>
          </ac:grpSpMkLst>
        </pc:grpChg>
        <pc:grpChg chg="add mod">
          <ac:chgData name="Deyanira Rodriguez" userId="S::deyanira.rodriguez@ama-inc.com::16e52673-30a6-48b1-b741-714ae4f0fa18" providerId="AD" clId="Web-{CF22FFCF-1528-3D0A-E3A6-8AC0C255585D}" dt="2024-07-10T23:07:40.090" v="484" actId="1076"/>
          <ac:grpSpMkLst>
            <pc:docMk/>
            <pc:sldMk cId="3160024179" sldId="295"/>
            <ac:grpSpMk id="60" creationId="{589E3A0F-4DDE-9899-0092-B4B73BEC44A1}"/>
          </ac:grpSpMkLst>
        </pc:grpChg>
        <pc:picChg chg="add del mod modCrop">
          <ac:chgData name="Deyanira Rodriguez" userId="S::deyanira.rodriguez@ama-inc.com::16e52673-30a6-48b1-b741-714ae4f0fa18" providerId="AD" clId="Web-{CF22FFCF-1528-3D0A-E3A6-8AC0C255585D}" dt="2024-07-10T16:45:49.556" v="27"/>
          <ac:picMkLst>
            <pc:docMk/>
            <pc:sldMk cId="3160024179" sldId="295"/>
            <ac:picMk id="2" creationId="{120AA978-809F-910F-5D53-FD5959A9268D}"/>
          </ac:picMkLst>
        </pc:picChg>
        <pc:picChg chg="add mod ord">
          <ac:chgData name="Deyanira Rodriguez" userId="S::deyanira.rodriguez@ama-inc.com::16e52673-30a6-48b1-b741-714ae4f0fa18" providerId="AD" clId="Web-{CF22FFCF-1528-3D0A-E3A6-8AC0C255585D}" dt="2024-07-10T23:06:02.212" v="469" actId="1076"/>
          <ac:picMkLst>
            <pc:docMk/>
            <pc:sldMk cId="3160024179" sldId="295"/>
            <ac:picMk id="3" creationId="{AC1EC895-6786-A893-2FC3-7838D42CC47D}"/>
          </ac:picMkLst>
        </pc:picChg>
        <pc:picChg chg="add mod ord">
          <ac:chgData name="Deyanira Rodriguez" userId="S::deyanira.rodriguez@ama-inc.com::16e52673-30a6-48b1-b741-714ae4f0fa18" providerId="AD" clId="Web-{CF22FFCF-1528-3D0A-E3A6-8AC0C255585D}" dt="2024-07-10T23:04:35.990" v="437"/>
          <ac:picMkLst>
            <pc:docMk/>
            <pc:sldMk cId="3160024179" sldId="295"/>
            <ac:picMk id="6" creationId="{C510AD34-CC4B-565A-9929-7330E9B69F1F}"/>
          </ac:picMkLst>
        </pc:picChg>
        <pc:picChg chg="del">
          <ac:chgData name="Deyanira Rodriguez" userId="S::deyanira.rodriguez@ama-inc.com::16e52673-30a6-48b1-b741-714ae4f0fa18" providerId="AD" clId="Web-{CF22FFCF-1528-3D0A-E3A6-8AC0C255585D}" dt="2024-07-10T16:51:25.064" v="131"/>
          <ac:picMkLst>
            <pc:docMk/>
            <pc:sldMk cId="3160024179" sldId="295"/>
            <ac:picMk id="8" creationId="{DF48EB2E-41F8-8574-94F3-04B0434F42AF}"/>
          </ac:picMkLst>
        </pc:picChg>
        <pc:picChg chg="add mod modCrop">
          <ac:chgData name="Deyanira Rodriguez" userId="S::deyanira.rodriguez@ama-inc.com::16e52673-30a6-48b1-b741-714ae4f0fa18" providerId="AD" clId="Web-{CF22FFCF-1528-3D0A-E3A6-8AC0C255585D}" dt="2024-07-10T23:08:30.389" v="490"/>
          <ac:picMkLst>
            <pc:docMk/>
            <pc:sldMk cId="3160024179" sldId="295"/>
            <ac:picMk id="64" creationId="{604390B3-BE7F-F798-8082-73DFAADA830C}"/>
          </ac:picMkLst>
        </pc:picChg>
      </pc:sldChg>
    </pc:docChg>
  </pc:docChgLst>
  <pc:docChgLst>
    <pc:chgData name="Gabi B. Davidson-Gomez" userId="S::gabriela.b.davidson-gomez@ama-inc.com::ef68afa0-bb8d-4f26-b1ac-ac3b361d606a" providerId="AD" clId="Web-{8DD6D10A-022B-90B7-A23C-4408C36FACB7}"/>
    <pc:docChg chg="modSld">
      <pc:chgData name="Gabi B. Davidson-Gomez" userId="S::gabriela.b.davidson-gomez@ama-inc.com::ef68afa0-bb8d-4f26-b1ac-ac3b361d606a" providerId="AD" clId="Web-{8DD6D10A-022B-90B7-A23C-4408C36FACB7}" dt="2024-07-08T21:56:03.464" v="101" actId="14100"/>
      <pc:docMkLst>
        <pc:docMk/>
      </pc:docMkLst>
      <pc:sldChg chg="addSp delSp modSp">
        <pc:chgData name="Gabi B. Davidson-Gomez" userId="S::gabriela.b.davidson-gomez@ama-inc.com::ef68afa0-bb8d-4f26-b1ac-ac3b361d606a" providerId="AD" clId="Web-{8DD6D10A-022B-90B7-A23C-4408C36FACB7}" dt="2024-07-08T21:56:03.464" v="101" actId="14100"/>
        <pc:sldMkLst>
          <pc:docMk/>
          <pc:sldMk cId="2217682018" sldId="291"/>
        </pc:sldMkLst>
        <pc:picChg chg="mod">
          <ac:chgData name="Gabi B. Davidson-Gomez" userId="S::gabriela.b.davidson-gomez@ama-inc.com::ef68afa0-bb8d-4f26-b1ac-ac3b361d606a" providerId="AD" clId="Web-{8DD6D10A-022B-90B7-A23C-4408C36FACB7}" dt="2024-07-08T20:44:10.386" v="55" actId="1076"/>
          <ac:picMkLst>
            <pc:docMk/>
            <pc:sldMk cId="2217682018" sldId="291"/>
            <ac:picMk id="3" creationId="{9B3B532F-39D2-3D9D-37E7-4C071454E544}"/>
          </ac:picMkLst>
        </pc:picChg>
        <pc:picChg chg="add mod">
          <ac:chgData name="Gabi B. Davidson-Gomez" userId="S::gabriela.b.davidson-gomez@ama-inc.com::ef68afa0-bb8d-4f26-b1ac-ac3b361d606a" providerId="AD" clId="Web-{8DD6D10A-022B-90B7-A23C-4408C36FACB7}" dt="2024-07-08T20:41:07.707" v="32" actId="1076"/>
          <ac:picMkLst>
            <pc:docMk/>
            <pc:sldMk cId="2217682018" sldId="291"/>
            <ac:picMk id="5" creationId="{5D530FC6-8692-4777-C354-2A79AE98247B}"/>
          </ac:picMkLst>
        </pc:picChg>
        <pc:picChg chg="add mod">
          <ac:chgData name="Gabi B. Davidson-Gomez" userId="S::gabriela.b.davidson-gomez@ama-inc.com::ef68afa0-bb8d-4f26-b1ac-ac3b361d606a" providerId="AD" clId="Web-{8DD6D10A-022B-90B7-A23C-4408C36FACB7}" dt="2024-07-08T21:48:49.669" v="85" actId="1076"/>
          <ac:picMkLst>
            <pc:docMk/>
            <pc:sldMk cId="2217682018" sldId="291"/>
            <ac:picMk id="6" creationId="{E3E30DEC-50FC-B5DF-C13D-2430F3F3C8D7}"/>
          </ac:picMkLst>
        </pc:picChg>
        <pc:picChg chg="add del mod">
          <ac:chgData name="Gabi B. Davidson-Gomez" userId="S::gabriela.b.davidson-gomez@ama-inc.com::ef68afa0-bb8d-4f26-b1ac-ac3b361d606a" providerId="AD" clId="Web-{8DD6D10A-022B-90B7-A23C-4408C36FACB7}" dt="2024-07-08T20:39:37.735" v="13"/>
          <ac:picMkLst>
            <pc:docMk/>
            <pc:sldMk cId="2217682018" sldId="291"/>
            <ac:picMk id="6" creationId="{F2E48696-2074-F3F5-0A31-5F50B44D6E6E}"/>
          </ac:picMkLst>
        </pc:picChg>
        <pc:picChg chg="add del mod">
          <ac:chgData name="Gabi B. Davidson-Gomez" userId="S::gabriela.b.davidson-gomez@ama-inc.com::ef68afa0-bb8d-4f26-b1ac-ac3b361d606a" providerId="AD" clId="Web-{8DD6D10A-022B-90B7-A23C-4408C36FACB7}" dt="2024-07-08T21:52:33.504" v="89"/>
          <ac:picMkLst>
            <pc:docMk/>
            <pc:sldMk cId="2217682018" sldId="291"/>
            <ac:picMk id="7" creationId="{8DBD0A36-2011-392C-5C4A-A2512F806AE2}"/>
          </ac:picMkLst>
        </pc:picChg>
        <pc:picChg chg="add del mod">
          <ac:chgData name="Gabi B. Davidson-Gomez" userId="S::gabriela.b.davidson-gomez@ama-inc.com::ef68afa0-bb8d-4f26-b1ac-ac3b361d606a" providerId="AD" clId="Web-{8DD6D10A-022B-90B7-A23C-4408C36FACB7}" dt="2024-07-08T20:39:39.032" v="14"/>
          <ac:picMkLst>
            <pc:docMk/>
            <pc:sldMk cId="2217682018" sldId="291"/>
            <ac:picMk id="7" creationId="{C9617DED-CF0F-3726-0560-28ECF3EB26B6}"/>
          </ac:picMkLst>
        </pc:picChg>
        <pc:picChg chg="add mod">
          <ac:chgData name="Gabi B. Davidson-Gomez" userId="S::gabriela.b.davidson-gomez@ama-inc.com::ef68afa0-bb8d-4f26-b1ac-ac3b361d606a" providerId="AD" clId="Web-{8DD6D10A-022B-90B7-A23C-4408C36FACB7}" dt="2024-07-08T20:39:52.095" v="18" actId="1076"/>
          <ac:picMkLst>
            <pc:docMk/>
            <pc:sldMk cId="2217682018" sldId="291"/>
            <ac:picMk id="8" creationId="{0658AB90-0C31-954E-33BB-3FA2A9F4764A}"/>
          </ac:picMkLst>
        </pc:picChg>
        <pc:picChg chg="add mod">
          <ac:chgData name="Gabi B. Davidson-Gomez" userId="S::gabriela.b.davidson-gomez@ama-inc.com::ef68afa0-bb8d-4f26-b1ac-ac3b361d606a" providerId="AD" clId="Web-{8DD6D10A-022B-90B7-A23C-4408C36FACB7}" dt="2024-07-08T20:40:31.425" v="28" actId="1076"/>
          <ac:picMkLst>
            <pc:docMk/>
            <pc:sldMk cId="2217682018" sldId="291"/>
            <ac:picMk id="9" creationId="{D600F35C-517D-A20B-C0BE-6A041A43FD5E}"/>
          </ac:picMkLst>
        </pc:picChg>
        <pc:picChg chg="add mod">
          <ac:chgData name="Gabi B. Davidson-Gomez" userId="S::gabriela.b.davidson-gomez@ama-inc.com::ef68afa0-bb8d-4f26-b1ac-ac3b361d606a" providerId="AD" clId="Web-{8DD6D10A-022B-90B7-A23C-4408C36FACB7}" dt="2024-07-08T21:47:45.323" v="84" actId="1076"/>
          <ac:picMkLst>
            <pc:docMk/>
            <pc:sldMk cId="2217682018" sldId="291"/>
            <ac:picMk id="10" creationId="{3807A597-E705-2911-A762-B678F68F70EE}"/>
          </ac:picMkLst>
        </pc:picChg>
        <pc:picChg chg="add mod">
          <ac:chgData name="Gabi B. Davidson-Gomez" userId="S::gabriela.b.davidson-gomez@ama-inc.com::ef68afa0-bb8d-4f26-b1ac-ac3b361d606a" providerId="AD" clId="Web-{8DD6D10A-022B-90B7-A23C-4408C36FACB7}" dt="2024-07-08T20:42:59.696" v="42" actId="1076"/>
          <ac:picMkLst>
            <pc:docMk/>
            <pc:sldMk cId="2217682018" sldId="291"/>
            <ac:picMk id="11" creationId="{E9A773D1-E3C7-8FA3-3BC3-5CCB77950E40}"/>
          </ac:picMkLst>
        </pc:picChg>
        <pc:picChg chg="add mod">
          <ac:chgData name="Gabi B. Davidson-Gomez" userId="S::gabriela.b.davidson-gomez@ama-inc.com::ef68afa0-bb8d-4f26-b1ac-ac3b361d606a" providerId="AD" clId="Web-{8DD6D10A-022B-90B7-A23C-4408C36FACB7}" dt="2024-07-08T20:45:29.138" v="65" actId="1076"/>
          <ac:picMkLst>
            <pc:docMk/>
            <pc:sldMk cId="2217682018" sldId="291"/>
            <ac:picMk id="12" creationId="{1193E46A-96B7-BCC7-DDEA-24DEC25B0721}"/>
          </ac:picMkLst>
        </pc:picChg>
        <pc:picChg chg="add mod">
          <ac:chgData name="Gabi B. Davidson-Gomez" userId="S::gabriela.b.davidson-gomez@ama-inc.com::ef68afa0-bb8d-4f26-b1ac-ac3b361d606a" providerId="AD" clId="Web-{8DD6D10A-022B-90B7-A23C-4408C36FACB7}" dt="2024-07-08T20:44:14.714" v="56" actId="1076"/>
          <ac:picMkLst>
            <pc:docMk/>
            <pc:sldMk cId="2217682018" sldId="291"/>
            <ac:picMk id="13" creationId="{A6843856-A526-AEC1-DBD8-0100C3FE560D}"/>
          </ac:picMkLst>
        </pc:picChg>
        <pc:picChg chg="add mod ord">
          <ac:chgData name="Gabi B. Davidson-Gomez" userId="S::gabriela.b.davidson-gomez@ama-inc.com::ef68afa0-bb8d-4f26-b1ac-ac3b361d606a" providerId="AD" clId="Web-{8DD6D10A-022B-90B7-A23C-4408C36FACB7}" dt="2024-07-08T20:45:22.435" v="64" actId="1076"/>
          <ac:picMkLst>
            <pc:docMk/>
            <pc:sldMk cId="2217682018" sldId="291"/>
            <ac:picMk id="14" creationId="{AE3C9DE0-09C8-EFD3-A458-B8DCD152C481}"/>
          </ac:picMkLst>
        </pc:picChg>
        <pc:picChg chg="add mod">
          <ac:chgData name="Gabi B. Davidson-Gomez" userId="S::gabriela.b.davidson-gomez@ama-inc.com::ef68afa0-bb8d-4f26-b1ac-ac3b361d606a" providerId="AD" clId="Web-{8DD6D10A-022B-90B7-A23C-4408C36FACB7}" dt="2024-07-08T20:46:29.250" v="74" actId="1076"/>
          <ac:picMkLst>
            <pc:docMk/>
            <pc:sldMk cId="2217682018" sldId="291"/>
            <ac:picMk id="15" creationId="{DFC5254A-1D7F-0CA2-D6F4-CD80A597D6E6}"/>
          </ac:picMkLst>
        </pc:picChg>
        <pc:picChg chg="add mod">
          <ac:chgData name="Gabi B. Davidson-Gomez" userId="S::gabriela.b.davidson-gomez@ama-inc.com::ef68afa0-bb8d-4f26-b1ac-ac3b361d606a" providerId="AD" clId="Web-{8DD6D10A-022B-90B7-A23C-4408C36FACB7}" dt="2024-07-08T20:47:20.424" v="80" actId="1076"/>
          <ac:picMkLst>
            <pc:docMk/>
            <pc:sldMk cId="2217682018" sldId="291"/>
            <ac:picMk id="16" creationId="{0021EA83-0F9B-F3E6-F315-CC4ABAE5299E}"/>
          </ac:picMkLst>
        </pc:picChg>
        <pc:picChg chg="add mod">
          <ac:chgData name="Gabi B. Davidson-Gomez" userId="S::gabriela.b.davidson-gomez@ama-inc.com::ef68afa0-bb8d-4f26-b1ac-ac3b361d606a" providerId="AD" clId="Web-{8DD6D10A-022B-90B7-A23C-4408C36FACB7}" dt="2024-07-08T20:47:15.736" v="79" actId="1076"/>
          <ac:picMkLst>
            <pc:docMk/>
            <pc:sldMk cId="2217682018" sldId="291"/>
            <ac:picMk id="17" creationId="{A00F9F11-9C36-5C89-F795-72C03FC6DFCA}"/>
          </ac:picMkLst>
        </pc:picChg>
        <pc:picChg chg="add mod">
          <ac:chgData name="Gabi B. Davidson-Gomez" userId="S::gabriela.b.davidson-gomez@ama-inc.com::ef68afa0-bb8d-4f26-b1ac-ac3b361d606a" providerId="AD" clId="Web-{8DD6D10A-022B-90B7-A23C-4408C36FACB7}" dt="2024-07-08T21:54:28.586" v="98" actId="1076"/>
          <ac:picMkLst>
            <pc:docMk/>
            <pc:sldMk cId="2217682018" sldId="291"/>
            <ac:picMk id="18" creationId="{E4DF6A36-A631-D7B4-3EDD-9BEFA1EF8913}"/>
          </ac:picMkLst>
        </pc:picChg>
        <pc:picChg chg="add mod">
          <ac:chgData name="Gabi B. Davidson-Gomez" userId="S::gabriela.b.davidson-gomez@ama-inc.com::ef68afa0-bb8d-4f26-b1ac-ac3b361d606a" providerId="AD" clId="Web-{8DD6D10A-022B-90B7-A23C-4408C36FACB7}" dt="2024-07-08T21:56:03.464" v="101" actId="14100"/>
          <ac:picMkLst>
            <pc:docMk/>
            <pc:sldMk cId="2217682018" sldId="291"/>
            <ac:picMk id="19" creationId="{45926BB5-892E-7CA3-8E5B-1D0DA39D55AE}"/>
          </ac:picMkLst>
        </pc:picChg>
      </pc:sldChg>
    </pc:docChg>
  </pc:docChgLst>
  <pc:docChgLst>
    <pc:chgData name="Brenna R. Bruffey" userId="S::brenna.r.bruffey@ama-inc.com::3c6e92b4-bc09-470b-abbc-9e397d662ced" providerId="AD" clId="Web-{DE7E5ED6-B8ED-86C6-ED5B-E1E0BA2B374B}"/>
    <pc:docChg chg="modSld">
      <pc:chgData name="Brenna R. Bruffey" userId="S::brenna.r.bruffey@ama-inc.com::3c6e92b4-bc09-470b-abbc-9e397d662ced" providerId="AD" clId="Web-{DE7E5ED6-B8ED-86C6-ED5B-E1E0BA2B374B}" dt="2024-06-20T13:39:46.177" v="473"/>
      <pc:docMkLst>
        <pc:docMk/>
      </pc:docMkLst>
      <pc:sldChg chg="modSp addCm modNotes">
        <pc:chgData name="Brenna R. Bruffey" userId="S::brenna.r.bruffey@ama-inc.com::3c6e92b4-bc09-470b-abbc-9e397d662ced" providerId="AD" clId="Web-{DE7E5ED6-B8ED-86C6-ED5B-E1E0BA2B374B}" dt="2024-06-20T13:39:46.177" v="473"/>
        <pc:sldMkLst>
          <pc:docMk/>
          <pc:sldMk cId="2859068416" sldId="270"/>
        </pc:sldMkLst>
        <pc:spChg chg="mod">
          <ac:chgData name="Brenna R. Bruffey" userId="S::brenna.r.bruffey@ama-inc.com::3c6e92b4-bc09-470b-abbc-9e397d662ced" providerId="AD" clId="Web-{DE7E5ED6-B8ED-86C6-ED5B-E1E0BA2B374B}" dt="2024-06-20T13:11:31.298" v="26" actId="20577"/>
          <ac:spMkLst>
            <pc:docMk/>
            <pc:sldMk cId="2859068416" sldId="270"/>
            <ac:spMk id="4" creationId="{D85BA609-8506-9626-E1BB-4D4EC9FA8B2A}"/>
          </ac:spMkLst>
        </pc:spChg>
        <pc:spChg chg="mod">
          <ac:chgData name="Brenna R. Bruffey" userId="S::brenna.r.bruffey@ama-inc.com::3c6e92b4-bc09-470b-abbc-9e397d662ced" providerId="AD" clId="Web-{DE7E5ED6-B8ED-86C6-ED5B-E1E0BA2B374B}" dt="2024-06-20T13:11:47.768" v="41" actId="20577"/>
          <ac:spMkLst>
            <pc:docMk/>
            <pc:sldMk cId="2859068416" sldId="270"/>
            <ac:spMk id="7" creationId="{BEEF07ED-89B5-1AD4-01A6-F2CC604D6179}"/>
          </ac:spMkLst>
        </pc:spChg>
      </pc:sldChg>
    </pc:docChg>
  </pc:docChgLst>
  <pc:docChgLst>
    <pc:chgData name="Brenna R. Bruffey" userId="S::brenna.r.bruffey@ama-inc.com::3c6e92b4-bc09-470b-abbc-9e397d662ced" providerId="AD" clId="Web-{FDBF6AB8-6B2B-5E95-E836-E65823F8C458}"/>
    <pc:docChg chg="modSld">
      <pc:chgData name="Brenna R. Bruffey" userId="S::brenna.r.bruffey@ama-inc.com::3c6e92b4-bc09-470b-abbc-9e397d662ced" providerId="AD" clId="Web-{FDBF6AB8-6B2B-5E95-E836-E65823F8C458}" dt="2024-06-18T15:35:51.872" v="261"/>
      <pc:docMkLst>
        <pc:docMk/>
      </pc:docMkLst>
      <pc:sldChg chg="addSp delSp modSp modNotes">
        <pc:chgData name="Brenna R. Bruffey" userId="S::brenna.r.bruffey@ama-inc.com::3c6e92b4-bc09-470b-abbc-9e397d662ced" providerId="AD" clId="Web-{FDBF6AB8-6B2B-5E95-E836-E65823F8C458}" dt="2024-06-18T15:35:51.872" v="261"/>
        <pc:sldMkLst>
          <pc:docMk/>
          <pc:sldMk cId="2859068416" sldId="270"/>
        </pc:sldMkLst>
        <pc:spChg chg="add del">
          <ac:chgData name="Brenna R. Bruffey" userId="S::brenna.r.bruffey@ama-inc.com::3c6e92b4-bc09-470b-abbc-9e397d662ced" providerId="AD" clId="Web-{FDBF6AB8-6B2B-5E95-E836-E65823F8C458}" dt="2024-06-18T15:19:34.463" v="102"/>
          <ac:spMkLst>
            <pc:docMk/>
            <pc:sldMk cId="2859068416" sldId="270"/>
            <ac:spMk id="2" creationId="{5AD94CDE-35A5-47E6-7744-85A68473650F}"/>
          </ac:spMkLst>
        </pc:spChg>
        <pc:spChg chg="add mod ord">
          <ac:chgData name="Brenna R. Bruffey" userId="S::brenna.r.bruffey@ama-inc.com::3c6e92b4-bc09-470b-abbc-9e397d662ced" providerId="AD" clId="Web-{FDBF6AB8-6B2B-5E95-E836-E65823F8C458}" dt="2024-06-18T15:31:19.988" v="197" actId="20577"/>
          <ac:spMkLst>
            <pc:docMk/>
            <pc:sldMk cId="2859068416" sldId="270"/>
            <ac:spMk id="3" creationId="{5774B2DD-7EDE-6074-64FF-4C404479581B}"/>
          </ac:spMkLst>
        </pc:spChg>
        <pc:spChg chg="add mod">
          <ac:chgData name="Brenna R. Bruffey" userId="S::brenna.r.bruffey@ama-inc.com::3c6e92b4-bc09-470b-abbc-9e397d662ced" providerId="AD" clId="Web-{FDBF6AB8-6B2B-5E95-E836-E65823F8C458}" dt="2024-06-18T15:32:21.677" v="209" actId="20577"/>
          <ac:spMkLst>
            <pc:docMk/>
            <pc:sldMk cId="2859068416" sldId="270"/>
            <ac:spMk id="4" creationId="{D85BA609-8506-9626-E1BB-4D4EC9FA8B2A}"/>
          </ac:spMkLst>
        </pc:spChg>
        <pc:spChg chg="del mod">
          <ac:chgData name="Brenna R. Bruffey" userId="S::brenna.r.bruffey@ama-inc.com::3c6e92b4-bc09-470b-abbc-9e397d662ced" providerId="AD" clId="Web-{FDBF6AB8-6B2B-5E95-E836-E65823F8C458}" dt="2024-06-18T15:23:30.346" v="135"/>
          <ac:spMkLst>
            <pc:docMk/>
            <pc:sldMk cId="2859068416" sldId="270"/>
            <ac:spMk id="6" creationId="{21C21CDB-8E31-C0F9-A1EB-028259F77B60}"/>
          </ac:spMkLst>
        </pc:spChg>
        <pc:spChg chg="add mod">
          <ac:chgData name="Brenna R. Bruffey" userId="S::brenna.r.bruffey@ama-inc.com::3c6e92b4-bc09-470b-abbc-9e397d662ced" providerId="AD" clId="Web-{FDBF6AB8-6B2B-5E95-E836-E65823F8C458}" dt="2024-06-18T15:34:00.650" v="227" actId="20577"/>
          <ac:spMkLst>
            <pc:docMk/>
            <pc:sldMk cId="2859068416" sldId="270"/>
            <ac:spMk id="7" creationId="{BEEF07ED-89B5-1AD4-01A6-F2CC604D6179}"/>
          </ac:spMkLst>
        </pc:spChg>
        <pc:spChg chg="add del mod">
          <ac:chgData name="Brenna R. Bruffey" userId="S::brenna.r.bruffey@ama-inc.com::3c6e92b4-bc09-470b-abbc-9e397d662ced" providerId="AD" clId="Web-{FDBF6AB8-6B2B-5E95-E836-E65823F8C458}" dt="2024-06-18T15:23:37.096" v="136"/>
          <ac:spMkLst>
            <pc:docMk/>
            <pc:sldMk cId="2859068416" sldId="270"/>
            <ac:spMk id="9" creationId="{BB55F191-74AA-4019-1224-7092EB072F8E}"/>
          </ac:spMkLst>
        </pc:spChg>
        <pc:picChg chg="add mod">
          <ac:chgData name="Brenna R. Bruffey" userId="S::brenna.r.bruffey@ama-inc.com::3c6e92b4-bc09-470b-abbc-9e397d662ced" providerId="AD" clId="Web-{FDBF6AB8-6B2B-5E95-E836-E65823F8C458}" dt="2024-06-18T15:28:49.982" v="183"/>
          <ac:picMkLst>
            <pc:docMk/>
            <pc:sldMk cId="2859068416" sldId="270"/>
            <ac:picMk id="10" creationId="{A8628D15-4447-E966-3A58-136385DE7ABE}"/>
          </ac:picMkLst>
        </pc:picChg>
        <pc:picChg chg="add mod">
          <ac:chgData name="Brenna R. Bruffey" userId="S::brenna.r.bruffey@ama-inc.com::3c6e92b4-bc09-470b-abbc-9e397d662ced" providerId="AD" clId="Web-{FDBF6AB8-6B2B-5E95-E836-E65823F8C458}" dt="2024-06-18T15:31:43.817" v="199" actId="14100"/>
          <ac:picMkLst>
            <pc:docMk/>
            <pc:sldMk cId="2859068416" sldId="270"/>
            <ac:picMk id="11" creationId="{8AAE33D9-CD99-3538-8537-F4CCBCBC6561}"/>
          </ac:picMkLst>
        </pc:picChg>
        <pc:picChg chg="add mod">
          <ac:chgData name="Brenna R. Bruffey" userId="S::brenna.r.bruffey@ama-inc.com::3c6e92b4-bc09-470b-abbc-9e397d662ced" providerId="AD" clId="Web-{FDBF6AB8-6B2B-5E95-E836-E65823F8C458}" dt="2024-06-18T15:34:23.369" v="232"/>
          <ac:picMkLst>
            <pc:docMk/>
            <pc:sldMk cId="2859068416" sldId="270"/>
            <ac:picMk id="12" creationId="{F9BFF1B9-69E7-F07F-35F1-4EB9B380D43E}"/>
          </ac:picMkLst>
        </pc:picChg>
      </pc:sldChg>
    </pc:docChg>
  </pc:docChgLst>
  <pc:docChgLst>
    <pc:chgData name="Lauren Webster" userId="S::lauren.webster@ama-inc.com::10d628ba-dd10-40cf-b0a6-bdeafcae1e09" providerId="AD" clId="Web-{84CB9903-AB8E-4AAB-8418-738E0DDD5D00}"/>
    <pc:docChg chg="modSld">
      <pc:chgData name="Lauren Webster" userId="S::lauren.webster@ama-inc.com::10d628ba-dd10-40cf-b0a6-bdeafcae1e09" providerId="AD" clId="Web-{84CB9903-AB8E-4AAB-8418-738E0DDD5D00}" dt="2024-06-25T00:35:10.235" v="9"/>
      <pc:docMkLst>
        <pc:docMk/>
      </pc:docMkLst>
      <pc:sldChg chg="addCm">
        <pc:chgData name="Lauren Webster" userId="S::lauren.webster@ama-inc.com::10d628ba-dd10-40cf-b0a6-bdeafcae1e09" providerId="AD" clId="Web-{84CB9903-AB8E-4AAB-8418-738E0DDD5D00}" dt="2024-06-25T00:35:10.235" v="9"/>
        <pc:sldMkLst>
          <pc:docMk/>
          <pc:sldMk cId="2640687095" sldId="256"/>
        </pc:sldMkLst>
      </pc:sldChg>
      <pc:sldChg chg="modSp addCm">
        <pc:chgData name="Lauren Webster" userId="S::lauren.webster@ama-inc.com::10d628ba-dd10-40cf-b0a6-bdeafcae1e09" providerId="AD" clId="Web-{84CB9903-AB8E-4AAB-8418-738E0DDD5D00}" dt="2024-06-25T00:24:26.002" v="2"/>
        <pc:sldMkLst>
          <pc:docMk/>
          <pc:sldMk cId="2719602506" sldId="268"/>
        </pc:sldMkLst>
        <pc:picChg chg="mod">
          <ac:chgData name="Lauren Webster" userId="S::lauren.webster@ama-inc.com::10d628ba-dd10-40cf-b0a6-bdeafcae1e09" providerId="AD" clId="Web-{84CB9903-AB8E-4AAB-8418-738E0DDD5D00}" dt="2024-06-25T00:21:41.851" v="0" actId="14100"/>
          <ac:picMkLst>
            <pc:docMk/>
            <pc:sldMk cId="2719602506" sldId="268"/>
            <ac:picMk id="42" creationId="{ECEA45D7-3107-4A84-B734-D9986B294C0E}"/>
          </ac:picMkLst>
        </pc:picChg>
      </pc:sldChg>
      <pc:sldChg chg="addCm">
        <pc:chgData name="Lauren Webster" userId="S::lauren.webster@ama-inc.com::10d628ba-dd10-40cf-b0a6-bdeafcae1e09" providerId="AD" clId="Web-{84CB9903-AB8E-4AAB-8418-738E0DDD5D00}" dt="2024-06-25T00:30:56.500" v="7"/>
        <pc:sldMkLst>
          <pc:docMk/>
          <pc:sldMk cId="3273739898" sldId="272"/>
        </pc:sldMkLst>
      </pc:sldChg>
      <pc:sldChg chg="addCm">
        <pc:chgData name="Lauren Webster" userId="S::lauren.webster@ama-inc.com::10d628ba-dd10-40cf-b0a6-bdeafcae1e09" providerId="AD" clId="Web-{84CB9903-AB8E-4AAB-8418-738E0DDD5D00}" dt="2024-06-25T00:33:17.228" v="8"/>
        <pc:sldMkLst>
          <pc:docMk/>
          <pc:sldMk cId="17038615" sldId="273"/>
        </pc:sldMkLst>
      </pc:sldChg>
      <pc:sldChg chg="addCm modCm">
        <pc:chgData name="Lauren Webster" userId="S::lauren.webster@ama-inc.com::10d628ba-dd10-40cf-b0a6-bdeafcae1e09" providerId="AD" clId="Web-{84CB9903-AB8E-4AAB-8418-738E0DDD5D00}" dt="2024-06-25T00:28:47.069" v="6"/>
        <pc:sldMkLst>
          <pc:docMk/>
          <pc:sldMk cId="1827095719" sldId="280"/>
        </pc:sldMkLst>
      </pc:sldChg>
    </pc:docChg>
  </pc:docChgLst>
  <pc:docChgLst>
    <pc:chgData name="Cai, Xia (LARC-E3)" userId="S::xcai@ndc.nasa.gov::f9c25d30-4701-47ef-ac6b-4ceee25d5e9d" providerId="AD" clId="Web-{55CA357B-D368-4856-3330-DB006E6A77BA}"/>
    <pc:docChg chg="modSld">
      <pc:chgData name="Cai, Xia (LARC-E3)" userId="S::xcai@ndc.nasa.gov::f9c25d30-4701-47ef-ac6b-4ceee25d5e9d" providerId="AD" clId="Web-{55CA357B-D368-4856-3330-DB006E6A77BA}" dt="2024-07-25T17:43:52.981" v="1"/>
      <pc:docMkLst>
        <pc:docMk/>
      </pc:docMkLst>
      <pc:sldChg chg="modNotes">
        <pc:chgData name="Cai, Xia (LARC-E3)" userId="S::xcai@ndc.nasa.gov::f9c25d30-4701-47ef-ac6b-4ceee25d5e9d" providerId="AD" clId="Web-{55CA357B-D368-4856-3330-DB006E6A77BA}" dt="2024-07-25T17:43:52.981" v="1"/>
        <pc:sldMkLst>
          <pc:docMk/>
          <pc:sldMk cId="2808021124" sldId="308"/>
        </pc:sldMkLst>
      </pc:sldChg>
    </pc:docChg>
  </pc:docChgLst>
  <pc:docChgLst>
    <pc:chgData name="Brenna R. Bruffey" userId="S::brenna.r.bruffey@ama-inc.com::3c6e92b4-bc09-470b-abbc-9e397d662ced" providerId="AD" clId="Web-{F5990D42-8326-74A5-F38F-96C2CDC82B7B}"/>
    <pc:docChg chg="modSld">
      <pc:chgData name="Brenna R. Bruffey" userId="S::brenna.r.bruffey@ama-inc.com::3c6e92b4-bc09-470b-abbc-9e397d662ced" providerId="AD" clId="Web-{F5990D42-8326-74A5-F38F-96C2CDC82B7B}" dt="2024-07-16T20:43:09.615" v="9" actId="20577"/>
      <pc:docMkLst>
        <pc:docMk/>
      </pc:docMkLst>
      <pc:sldChg chg="modSp">
        <pc:chgData name="Brenna R. Bruffey" userId="S::brenna.r.bruffey@ama-inc.com::3c6e92b4-bc09-470b-abbc-9e397d662ced" providerId="AD" clId="Web-{F5990D42-8326-74A5-F38F-96C2CDC82B7B}" dt="2024-07-16T20:43:09.615" v="9" actId="20577"/>
        <pc:sldMkLst>
          <pc:docMk/>
          <pc:sldMk cId="3527031696" sldId="279"/>
        </pc:sldMkLst>
        <pc:spChg chg="mod">
          <ac:chgData name="Brenna R. Bruffey" userId="S::brenna.r.bruffey@ama-inc.com::3c6e92b4-bc09-470b-abbc-9e397d662ced" providerId="AD" clId="Web-{F5990D42-8326-74A5-F38F-96C2CDC82B7B}" dt="2024-07-16T20:43:09.615" v="9" actId="20577"/>
          <ac:spMkLst>
            <pc:docMk/>
            <pc:sldMk cId="3527031696" sldId="279"/>
            <ac:spMk id="2" creationId="{9DCDCA57-44F3-B71D-2C9F-AE3EC594AB9C}"/>
          </ac:spMkLst>
        </pc:spChg>
      </pc:sldChg>
    </pc:docChg>
  </pc:docChgLst>
  <pc:docChgLst>
    <pc:chgData name="Gabi B. Davidson-Gomez" userId="S::gabriela.b.davidson-gomez@ama-inc.com::ef68afa0-bb8d-4f26-b1ac-ac3b361d606a" providerId="AD" clId="Web-{ABB3A7C7-A8B8-CB3E-8422-4A2E0123D14D}"/>
    <pc:docChg chg="modSld">
      <pc:chgData name="Gabi B. Davidson-Gomez" userId="S::gabriela.b.davidson-gomez@ama-inc.com::ef68afa0-bb8d-4f26-b1ac-ac3b361d606a" providerId="AD" clId="Web-{ABB3A7C7-A8B8-CB3E-8422-4A2E0123D14D}" dt="2024-07-22T21:10:18.315" v="305"/>
      <pc:docMkLst>
        <pc:docMk/>
      </pc:docMkLst>
      <pc:sldChg chg="modSp addCm">
        <pc:chgData name="Gabi B. Davidson-Gomez" userId="S::gabriela.b.davidson-gomez@ama-inc.com::ef68afa0-bb8d-4f26-b1ac-ac3b361d606a" providerId="AD" clId="Web-{ABB3A7C7-A8B8-CB3E-8422-4A2E0123D14D}" dt="2024-07-22T21:04:42.023" v="187"/>
        <pc:sldMkLst>
          <pc:docMk/>
          <pc:sldMk cId="3321305659" sldId="278"/>
        </pc:sldMkLst>
        <pc:spChg chg="mod">
          <ac:chgData name="Gabi B. Davidson-Gomez" userId="S::gabriela.b.davidson-gomez@ama-inc.com::ef68afa0-bb8d-4f26-b1ac-ac3b361d606a" providerId="AD" clId="Web-{ABB3A7C7-A8B8-CB3E-8422-4A2E0123D14D}" dt="2024-07-22T21:04:27.991" v="186" actId="20577"/>
          <ac:spMkLst>
            <pc:docMk/>
            <pc:sldMk cId="3321305659" sldId="278"/>
            <ac:spMk id="6" creationId="{3BF594B6-E95D-8EFE-EF8C-1BF1359B1AD0}"/>
          </ac:spMkLst>
        </pc:spChg>
      </pc:sldChg>
      <pc:sldChg chg="addSp modSp delCm">
        <pc:chgData name="Gabi B. Davidson-Gomez" userId="S::gabriela.b.davidson-gomez@ama-inc.com::ef68afa0-bb8d-4f26-b1ac-ac3b361d606a" providerId="AD" clId="Web-{ABB3A7C7-A8B8-CB3E-8422-4A2E0123D14D}" dt="2024-07-22T21:08:34.921" v="221"/>
        <pc:sldMkLst>
          <pc:docMk/>
          <pc:sldMk cId="2736202086" sldId="288"/>
        </pc:sldMkLst>
        <pc:picChg chg="add mod ord modCrop">
          <ac:chgData name="Gabi B. Davidson-Gomez" userId="S::gabriela.b.davidson-gomez@ama-inc.com::ef68afa0-bb8d-4f26-b1ac-ac3b361d606a" providerId="AD" clId="Web-{ABB3A7C7-A8B8-CB3E-8422-4A2E0123D14D}" dt="2024-07-22T21:08:34.921" v="221"/>
          <ac:picMkLst>
            <pc:docMk/>
            <pc:sldMk cId="2736202086" sldId="288"/>
            <ac:picMk id="6" creationId="{0D2D0077-95E8-A3D1-D1B5-98F0B670A1D6}"/>
          </ac:picMkLst>
        </pc:picChg>
      </pc:sldChg>
      <pc:sldChg chg="modSp modNotes">
        <pc:chgData name="Gabi B. Davidson-Gomez" userId="S::gabriela.b.davidson-gomez@ama-inc.com::ef68afa0-bb8d-4f26-b1ac-ac3b361d606a" providerId="AD" clId="Web-{ABB3A7C7-A8B8-CB3E-8422-4A2E0123D14D}" dt="2024-07-22T21:10:18.315" v="305"/>
        <pc:sldMkLst>
          <pc:docMk/>
          <pc:sldMk cId="2792069442" sldId="305"/>
        </pc:sldMkLst>
        <pc:spChg chg="mod">
          <ac:chgData name="Gabi B. Davidson-Gomez" userId="S::gabriela.b.davidson-gomez@ama-inc.com::ef68afa0-bb8d-4f26-b1ac-ac3b361d606a" providerId="AD" clId="Web-{ABB3A7C7-A8B8-CB3E-8422-4A2E0123D14D}" dt="2024-07-22T21:03:33.521" v="162"/>
          <ac:spMkLst>
            <pc:docMk/>
            <pc:sldMk cId="2792069442" sldId="305"/>
            <ac:spMk id="7" creationId="{CA88B8CD-ADF6-438C-CFB8-46D2C996F8F6}"/>
          </ac:spMkLst>
        </pc:spChg>
        <pc:spChg chg="mod">
          <ac:chgData name="Gabi B. Davidson-Gomez" userId="S::gabriela.b.davidson-gomez@ama-inc.com::ef68afa0-bb8d-4f26-b1ac-ac3b361d606a" providerId="AD" clId="Web-{ABB3A7C7-A8B8-CB3E-8422-4A2E0123D14D}" dt="2024-07-22T21:03:39.927" v="163"/>
          <ac:spMkLst>
            <pc:docMk/>
            <pc:sldMk cId="2792069442" sldId="305"/>
            <ac:spMk id="12" creationId="{A9EA3864-F444-C566-60CD-B828195FFE4D}"/>
          </ac:spMkLst>
        </pc:spChg>
      </pc:sldChg>
      <pc:sldChg chg="addCm delCm modNotes">
        <pc:chgData name="Gabi B. Davidson-Gomez" userId="S::gabriela.b.davidson-gomez@ama-inc.com::ef68afa0-bb8d-4f26-b1ac-ac3b361d606a" providerId="AD" clId="Web-{ABB3A7C7-A8B8-CB3E-8422-4A2E0123D14D}" dt="2024-07-22T20:57:32.572" v="54"/>
        <pc:sldMkLst>
          <pc:docMk/>
          <pc:sldMk cId="404519697" sldId="307"/>
        </pc:sldMkLst>
      </pc:sldChg>
    </pc:docChg>
  </pc:docChgLst>
  <pc:docChgLst>
    <pc:chgData name="Lauren Webster" userId="S::lauren.webster@ama-inc.com::10d628ba-dd10-40cf-b0a6-bdeafcae1e09" providerId="AD" clId="Web-{B65F893D-8978-2B77-E959-D05F54B482C6}"/>
    <pc:docChg chg="">
      <pc:chgData name="Lauren Webster" userId="S::lauren.webster@ama-inc.com::10d628ba-dd10-40cf-b0a6-bdeafcae1e09" providerId="AD" clId="Web-{B65F893D-8978-2B77-E959-D05F54B482C6}" dt="2024-07-16T15:29:58.260" v="0"/>
      <pc:docMkLst>
        <pc:docMk/>
      </pc:docMkLst>
      <pc:sldChg chg="delCm">
        <pc:chgData name="Lauren Webster" userId="S::lauren.webster@ama-inc.com::10d628ba-dd10-40cf-b0a6-bdeafcae1e09" providerId="AD" clId="Web-{B65F893D-8978-2B77-E959-D05F54B482C6}" dt="2024-07-16T15:29:58.260" v="0"/>
        <pc:sldMkLst>
          <pc:docMk/>
          <pc:sldMk cId="1035878181" sldId="301"/>
        </pc:sldMkLst>
      </pc:sldChg>
    </pc:docChg>
  </pc:docChgLst>
  <pc:docChgLst>
    <pc:chgData name="Brenna R. Bruffey" userId="S::brenna.r.bruffey@ama-inc.com::3c6e92b4-bc09-470b-abbc-9e397d662ced" providerId="AD" clId="Web-{C41DCB21-C77D-A98B-4300-97A7CC7AA020}"/>
    <pc:docChg chg="addSld">
      <pc:chgData name="Brenna R. Bruffey" userId="S::brenna.r.bruffey@ama-inc.com::3c6e92b4-bc09-470b-abbc-9e397d662ced" providerId="AD" clId="Web-{C41DCB21-C77D-A98B-4300-97A7CC7AA020}" dt="2024-07-10T17:13:49.132" v="0"/>
      <pc:docMkLst>
        <pc:docMk/>
      </pc:docMkLst>
      <pc:sldChg chg="new">
        <pc:chgData name="Brenna R. Bruffey" userId="S::brenna.r.bruffey@ama-inc.com::3c6e92b4-bc09-470b-abbc-9e397d662ced" providerId="AD" clId="Web-{C41DCB21-C77D-A98B-4300-97A7CC7AA020}" dt="2024-07-10T17:13:49.132" v="0"/>
        <pc:sldMkLst>
          <pc:docMk/>
          <pc:sldMk cId="3609091439" sldId="296"/>
        </pc:sldMkLst>
      </pc:sldChg>
    </pc:docChg>
  </pc:docChgLst>
  <pc:docChgLst>
    <pc:chgData name="Isabelle Solórzano" userId="S::isabelle.solorzano@ama-inc.com::c6d00e64-d5dc-44a0-bb3f-ba157b08065a" providerId="AD" clId="Web-{9D228FF2-C86C-E39C-CE46-48C528E0ADDF}"/>
    <pc:docChg chg="delSld modSld">
      <pc:chgData name="Isabelle Solórzano" userId="S::isabelle.solorzano@ama-inc.com::c6d00e64-d5dc-44a0-bb3f-ba157b08065a" providerId="AD" clId="Web-{9D228FF2-C86C-E39C-CE46-48C528E0ADDF}" dt="2024-07-18T16:36:18.893" v="100" actId="20577"/>
      <pc:docMkLst>
        <pc:docMk/>
      </pc:docMkLst>
      <pc:sldChg chg="delSp modSp del addCm">
        <pc:chgData name="Isabelle Solórzano" userId="S::isabelle.solorzano@ama-inc.com::c6d00e64-d5dc-44a0-bb3f-ba157b08065a" providerId="AD" clId="Web-{9D228FF2-C86C-E39C-CE46-48C528E0ADDF}" dt="2024-07-18T16:33:20.719" v="58"/>
        <pc:sldMkLst>
          <pc:docMk/>
          <pc:sldMk cId="3159649281" sldId="258"/>
        </pc:sldMkLst>
        <pc:spChg chg="mod">
          <ac:chgData name="Isabelle Solórzano" userId="S::isabelle.solorzano@ama-inc.com::c6d00e64-d5dc-44a0-bb3f-ba157b08065a" providerId="AD" clId="Web-{9D228FF2-C86C-E39C-CE46-48C528E0ADDF}" dt="2024-07-18T16:32:27.923" v="55" actId="20577"/>
          <ac:spMkLst>
            <pc:docMk/>
            <pc:sldMk cId="3159649281" sldId="258"/>
            <ac:spMk id="2" creationId="{2B39701C-74A0-222D-89D5-7672BED80C87}"/>
          </ac:spMkLst>
        </pc:spChg>
        <pc:spChg chg="del mod">
          <ac:chgData name="Isabelle Solórzano" userId="S::isabelle.solorzano@ama-inc.com::c6d00e64-d5dc-44a0-bb3f-ba157b08065a" providerId="AD" clId="Web-{9D228FF2-C86C-E39C-CE46-48C528E0ADDF}" dt="2024-07-18T16:27:12.839" v="3"/>
          <ac:spMkLst>
            <pc:docMk/>
            <pc:sldMk cId="3159649281" sldId="258"/>
            <ac:spMk id="4" creationId="{B476BB8B-EAE8-9155-74C2-A0DCC30B63AB}"/>
          </ac:spMkLst>
        </pc:spChg>
      </pc:sldChg>
      <pc:sldChg chg="modSp addCm">
        <pc:chgData name="Isabelle Solórzano" userId="S::isabelle.solorzano@ama-inc.com::c6d00e64-d5dc-44a0-bb3f-ba157b08065a" providerId="AD" clId="Web-{9D228FF2-C86C-E39C-CE46-48C528E0ADDF}" dt="2024-07-18T16:36:18.893" v="100" actId="20577"/>
        <pc:sldMkLst>
          <pc:docMk/>
          <pc:sldMk cId="3527031696" sldId="279"/>
        </pc:sldMkLst>
        <pc:spChg chg="mod">
          <ac:chgData name="Isabelle Solórzano" userId="S::isabelle.solorzano@ama-inc.com::c6d00e64-d5dc-44a0-bb3f-ba157b08065a" providerId="AD" clId="Web-{9D228FF2-C86C-E39C-CE46-48C528E0ADDF}" dt="2024-07-18T16:36:18.893" v="100" actId="20577"/>
          <ac:spMkLst>
            <pc:docMk/>
            <pc:sldMk cId="3527031696" sldId="279"/>
            <ac:spMk id="2" creationId="{9DCDCA57-44F3-B71D-2C9F-AE3EC594AB9C}"/>
          </ac:spMkLst>
        </pc:spChg>
      </pc:sldChg>
    </pc:docChg>
  </pc:docChgLst>
  <pc:docChgLst>
    <pc:chgData name="Gabi B. Davidson-Gomez" userId="S::gabriela.b.davidson-gomez@ama-inc.com::ef68afa0-bb8d-4f26-b1ac-ac3b361d606a" providerId="AD" clId="Web-{9F7FC316-C05B-1527-3552-A4CA1E2FDAA6}"/>
    <pc:docChg chg="modSld">
      <pc:chgData name="Gabi B. Davidson-Gomez" userId="S::gabriela.b.davidson-gomez@ama-inc.com::ef68afa0-bb8d-4f26-b1ac-ac3b361d606a" providerId="AD" clId="Web-{9F7FC316-C05B-1527-3552-A4CA1E2FDAA6}" dt="2024-06-20T18:26:38.291" v="64" actId="1076"/>
      <pc:docMkLst>
        <pc:docMk/>
      </pc:docMkLst>
      <pc:sldChg chg="addSp delSp modSp">
        <pc:chgData name="Gabi B. Davidson-Gomez" userId="S::gabriela.b.davidson-gomez@ama-inc.com::ef68afa0-bb8d-4f26-b1ac-ac3b361d606a" providerId="AD" clId="Web-{9F7FC316-C05B-1527-3552-A4CA1E2FDAA6}" dt="2024-06-20T18:22:20.189" v="52"/>
        <pc:sldMkLst>
          <pc:docMk/>
          <pc:sldMk cId="2719602506" sldId="268"/>
        </pc:sldMkLst>
        <pc:spChg chg="add mod">
          <ac:chgData name="Gabi B. Davidson-Gomez" userId="S::gabriela.b.davidson-gomez@ama-inc.com::ef68afa0-bb8d-4f26-b1ac-ac3b361d606a" providerId="AD" clId="Web-{9F7FC316-C05B-1527-3552-A4CA1E2FDAA6}" dt="2024-06-20T18:19:51.059" v="40" actId="20577"/>
          <ac:spMkLst>
            <pc:docMk/>
            <pc:sldMk cId="2719602506" sldId="268"/>
            <ac:spMk id="3" creationId="{5B3AE07E-8C4C-8413-E536-3965B3A28D4D}"/>
          </ac:spMkLst>
        </pc:spChg>
        <pc:spChg chg="ord">
          <ac:chgData name="Gabi B. Davidson-Gomez" userId="S::gabriela.b.davidson-gomez@ama-inc.com::ef68afa0-bb8d-4f26-b1ac-ac3b361d606a" providerId="AD" clId="Web-{9F7FC316-C05B-1527-3552-A4CA1E2FDAA6}" dt="2024-06-20T18:22:05.376" v="49"/>
          <ac:spMkLst>
            <pc:docMk/>
            <pc:sldMk cId="2719602506" sldId="268"/>
            <ac:spMk id="19" creationId="{28ADA872-3764-A827-A163-4209F5C7F2BE}"/>
          </ac:spMkLst>
        </pc:spChg>
        <pc:spChg chg="ord">
          <ac:chgData name="Gabi B. Davidson-Gomez" userId="S::gabriela.b.davidson-gomez@ama-inc.com::ef68afa0-bb8d-4f26-b1ac-ac3b361d606a" providerId="AD" clId="Web-{9F7FC316-C05B-1527-3552-A4CA1E2FDAA6}" dt="2024-06-20T18:22:11.782" v="50"/>
          <ac:spMkLst>
            <pc:docMk/>
            <pc:sldMk cId="2719602506" sldId="268"/>
            <ac:spMk id="31" creationId="{B5977C79-CB49-893A-251F-F6F982C3A394}"/>
          </ac:spMkLst>
        </pc:spChg>
        <pc:spChg chg="ord">
          <ac:chgData name="Gabi B. Davidson-Gomez" userId="S::gabriela.b.davidson-gomez@ama-inc.com::ef68afa0-bb8d-4f26-b1ac-ac3b361d606a" providerId="AD" clId="Web-{9F7FC316-C05B-1527-3552-A4CA1E2FDAA6}" dt="2024-06-20T18:22:16.236" v="51"/>
          <ac:spMkLst>
            <pc:docMk/>
            <pc:sldMk cId="2719602506" sldId="268"/>
            <ac:spMk id="34" creationId="{AA3C0EED-79BD-4ED0-5216-7C58C8F273AB}"/>
          </ac:spMkLst>
        </pc:spChg>
        <pc:spChg chg="mod">
          <ac:chgData name="Gabi B. Davidson-Gomez" userId="S::gabriela.b.davidson-gomez@ama-inc.com::ef68afa0-bb8d-4f26-b1ac-ac3b361d606a" providerId="AD" clId="Web-{9F7FC316-C05B-1527-3552-A4CA1E2FDAA6}" dt="2024-06-20T18:19:25.902" v="35" actId="1076"/>
          <ac:spMkLst>
            <pc:docMk/>
            <pc:sldMk cId="2719602506" sldId="268"/>
            <ac:spMk id="47" creationId="{9104A9E5-C774-FE62-123B-4FF9F4D764E3}"/>
          </ac:spMkLst>
        </pc:spChg>
        <pc:spChg chg="mod">
          <ac:chgData name="Gabi B. Davidson-Gomez" userId="S::gabriela.b.davidson-gomez@ama-inc.com::ef68afa0-bb8d-4f26-b1ac-ac3b361d606a" providerId="AD" clId="Web-{9F7FC316-C05B-1527-3552-A4CA1E2FDAA6}" dt="2024-06-20T18:19:18.840" v="34" actId="1076"/>
          <ac:spMkLst>
            <pc:docMk/>
            <pc:sldMk cId="2719602506" sldId="268"/>
            <ac:spMk id="48" creationId="{F695C0A0-7E3A-AFD3-3099-6E9A4377491C}"/>
          </ac:spMkLst>
        </pc:spChg>
        <pc:spChg chg="mod">
          <ac:chgData name="Gabi B. Davidson-Gomez" userId="S::gabriela.b.davidson-gomez@ama-inc.com::ef68afa0-bb8d-4f26-b1ac-ac3b361d606a" providerId="AD" clId="Web-{9F7FC316-C05B-1527-3552-A4CA1E2FDAA6}" dt="2024-06-20T18:19:04.433" v="31" actId="1076"/>
          <ac:spMkLst>
            <pc:docMk/>
            <pc:sldMk cId="2719602506" sldId="268"/>
            <ac:spMk id="49" creationId="{89B80669-0C89-9857-A8E9-3ACF1D612641}"/>
          </ac:spMkLst>
        </pc:spChg>
        <pc:spChg chg="mod">
          <ac:chgData name="Gabi B. Davidson-Gomez" userId="S::gabriela.b.davidson-gomez@ama-inc.com::ef68afa0-bb8d-4f26-b1ac-ac3b361d606a" providerId="AD" clId="Web-{9F7FC316-C05B-1527-3552-A4CA1E2FDAA6}" dt="2024-06-20T18:19:34.278" v="36" actId="20577"/>
          <ac:spMkLst>
            <pc:docMk/>
            <pc:sldMk cId="2719602506" sldId="268"/>
            <ac:spMk id="50" creationId="{4871614C-9FD5-74B3-C1B4-E21A829A79EE}"/>
          </ac:spMkLst>
        </pc:spChg>
        <pc:picChg chg="add mod ord">
          <ac:chgData name="Gabi B. Davidson-Gomez" userId="S::gabriela.b.davidson-gomez@ama-inc.com::ef68afa0-bb8d-4f26-b1ac-ac3b361d606a" providerId="AD" clId="Web-{9F7FC316-C05B-1527-3552-A4CA1E2FDAA6}" dt="2024-06-20T18:18:56.636" v="30"/>
          <ac:picMkLst>
            <pc:docMk/>
            <pc:sldMk cId="2719602506" sldId="268"/>
            <ac:picMk id="2" creationId="{CC92ABF5-4366-F950-0D23-548C4F539116}"/>
          </ac:picMkLst>
        </pc:picChg>
        <pc:picChg chg="ord">
          <ac:chgData name="Gabi B. Davidson-Gomez" userId="S::gabriela.b.davidson-gomez@ama-inc.com::ef68afa0-bb8d-4f26-b1ac-ac3b361d606a" providerId="AD" clId="Web-{9F7FC316-C05B-1527-3552-A4CA1E2FDAA6}" dt="2024-06-20T18:21:52.985" v="48"/>
          <ac:picMkLst>
            <pc:docMk/>
            <pc:sldMk cId="2719602506" sldId="268"/>
            <ac:picMk id="16" creationId="{4167F696-3386-0646-48B9-AA70F04BB0D0}"/>
          </ac:picMkLst>
        </pc:picChg>
        <pc:picChg chg="del">
          <ac:chgData name="Gabi B. Davidson-Gomez" userId="S::gabriela.b.davidson-gomez@ama-inc.com::ef68afa0-bb8d-4f26-b1ac-ac3b361d606a" providerId="AD" clId="Web-{9F7FC316-C05B-1527-3552-A4CA1E2FDAA6}" dt="2024-06-20T18:18:36.823" v="28"/>
          <ac:picMkLst>
            <pc:docMk/>
            <pc:sldMk cId="2719602506" sldId="268"/>
            <ac:picMk id="46" creationId="{BB471E0C-5C61-E752-9A41-346B842E2921}"/>
          </ac:picMkLst>
        </pc:picChg>
        <pc:cxnChg chg="ord">
          <ac:chgData name="Gabi B. Davidson-Gomez" userId="S::gabriela.b.davidson-gomez@ama-inc.com::ef68afa0-bb8d-4f26-b1ac-ac3b361d606a" providerId="AD" clId="Web-{9F7FC316-C05B-1527-3552-A4CA1E2FDAA6}" dt="2024-06-20T18:22:20.189" v="52"/>
          <ac:cxnSpMkLst>
            <pc:docMk/>
            <pc:sldMk cId="2719602506" sldId="268"/>
            <ac:cxnSpMk id="36" creationId="{14268A78-B82C-CB9C-4558-7AFD235DA054}"/>
          </ac:cxnSpMkLst>
        </pc:cxnChg>
        <pc:cxnChg chg="mod">
          <ac:chgData name="Gabi B. Davidson-Gomez" userId="S::gabriela.b.davidson-gomez@ama-inc.com::ef68afa0-bb8d-4f26-b1ac-ac3b361d606a" providerId="AD" clId="Web-{9F7FC316-C05B-1527-3552-A4CA1E2FDAA6}" dt="2024-06-20T18:21:38.828" v="47" actId="1076"/>
          <ac:cxnSpMkLst>
            <pc:docMk/>
            <pc:sldMk cId="2719602506" sldId="268"/>
            <ac:cxnSpMk id="37" creationId="{3AD9DFFB-CE2F-EC04-E42C-38977479518C}"/>
          </ac:cxnSpMkLst>
        </pc:cxnChg>
      </pc:sldChg>
      <pc:sldChg chg="addSp modSp">
        <pc:chgData name="Gabi B. Davidson-Gomez" userId="S::gabriela.b.davidson-gomez@ama-inc.com::ef68afa0-bb8d-4f26-b1ac-ac3b361d606a" providerId="AD" clId="Web-{9F7FC316-C05B-1527-3552-A4CA1E2FDAA6}" dt="2024-06-20T18:26:38.291" v="64" actId="1076"/>
        <pc:sldMkLst>
          <pc:docMk/>
          <pc:sldMk cId="3273739898" sldId="272"/>
        </pc:sldMkLst>
        <pc:spChg chg="add mod">
          <ac:chgData name="Gabi B. Davidson-Gomez" userId="S::gabriela.b.davidson-gomez@ama-inc.com::ef68afa0-bb8d-4f26-b1ac-ac3b361d606a" providerId="AD" clId="Web-{9F7FC316-C05B-1527-3552-A4CA1E2FDAA6}" dt="2024-06-20T18:26:07.133" v="59"/>
          <ac:spMkLst>
            <pc:docMk/>
            <pc:sldMk cId="3273739898" sldId="272"/>
            <ac:spMk id="2" creationId="{E37DBF86-13B1-A408-6D15-F9DCCBDB6C2B}"/>
          </ac:spMkLst>
        </pc:spChg>
        <pc:spChg chg="add mod">
          <ac:chgData name="Gabi B. Davidson-Gomez" userId="S::gabriela.b.davidson-gomez@ama-inc.com::ef68afa0-bb8d-4f26-b1ac-ac3b361d606a" providerId="AD" clId="Web-{9F7FC316-C05B-1527-3552-A4CA1E2FDAA6}" dt="2024-06-20T18:26:30.493" v="62" actId="1076"/>
          <ac:spMkLst>
            <pc:docMk/>
            <pc:sldMk cId="3273739898" sldId="272"/>
            <ac:spMk id="6" creationId="{65FE8746-BDA5-ACB8-9979-4CD150C2862F}"/>
          </ac:spMkLst>
        </pc:spChg>
        <pc:spChg chg="add mod">
          <ac:chgData name="Gabi B. Davidson-Gomez" userId="S::gabriela.b.davidson-gomez@ama-inc.com::ef68afa0-bb8d-4f26-b1ac-ac3b361d606a" providerId="AD" clId="Web-{9F7FC316-C05B-1527-3552-A4CA1E2FDAA6}" dt="2024-06-20T18:26:38.291" v="64" actId="1076"/>
          <ac:spMkLst>
            <pc:docMk/>
            <pc:sldMk cId="3273739898" sldId="272"/>
            <ac:spMk id="8" creationId="{DF94AFB7-F58A-2BA1-3055-FF6926CC677B}"/>
          </ac:spMkLst>
        </pc:spChg>
        <pc:spChg chg="mod">
          <ac:chgData name="Gabi B. Davidson-Gomez" userId="S::gabriela.b.davidson-gomez@ama-inc.com::ef68afa0-bb8d-4f26-b1ac-ac3b361d606a" providerId="AD" clId="Web-{9F7FC316-C05B-1527-3552-A4CA1E2FDAA6}" dt="2024-06-20T18:25:37.461" v="56" actId="20577"/>
          <ac:spMkLst>
            <pc:docMk/>
            <pc:sldMk cId="3273739898" sldId="272"/>
            <ac:spMk id="18" creationId="{5EAAD138-529F-7C64-E350-554F3A1D02B1}"/>
          </ac:spMkLst>
        </pc:spChg>
        <pc:spChg chg="mod">
          <ac:chgData name="Gabi B. Davidson-Gomez" userId="S::gabriela.b.davidson-gomez@ama-inc.com::ef68afa0-bb8d-4f26-b1ac-ac3b361d606a" providerId="AD" clId="Web-{9F7FC316-C05B-1527-3552-A4CA1E2FDAA6}" dt="2024-06-20T18:25:20.632" v="53" actId="20577"/>
          <ac:spMkLst>
            <pc:docMk/>
            <pc:sldMk cId="3273739898" sldId="272"/>
            <ac:spMk id="19" creationId="{DD4E98D9-538E-70BF-3A11-22894218D31E}"/>
          </ac:spMkLst>
        </pc:spChg>
        <pc:spChg chg="mod">
          <ac:chgData name="Gabi B. Davidson-Gomez" userId="S::gabriela.b.davidson-gomez@ama-inc.com::ef68afa0-bb8d-4f26-b1ac-ac3b361d606a" providerId="AD" clId="Web-{9F7FC316-C05B-1527-3552-A4CA1E2FDAA6}" dt="2024-06-20T18:25:26.179" v="54" actId="20577"/>
          <ac:spMkLst>
            <pc:docMk/>
            <pc:sldMk cId="3273739898" sldId="272"/>
            <ac:spMk id="20" creationId="{F982CDDC-C363-C21F-D354-958C1607525C}"/>
          </ac:spMkLst>
        </pc:spChg>
        <pc:spChg chg="mod">
          <ac:chgData name="Gabi B. Davidson-Gomez" userId="S::gabriela.b.davidson-gomez@ama-inc.com::ef68afa0-bb8d-4f26-b1ac-ac3b361d606a" providerId="AD" clId="Web-{9F7FC316-C05B-1527-3552-A4CA1E2FDAA6}" dt="2024-06-20T18:25:30.742" v="55" actId="20577"/>
          <ac:spMkLst>
            <pc:docMk/>
            <pc:sldMk cId="3273739898" sldId="272"/>
            <ac:spMk id="21" creationId="{D21A48E9-6441-B8CC-E827-19C9D406C07A}"/>
          </ac:spMkLst>
        </pc:spChg>
      </pc:sldChg>
    </pc:docChg>
  </pc:docChgLst>
  <pc:docChgLst>
    <pc:chgData name="Brenna R. Bruffey" userId="S::brenna.r.bruffey@ama-inc.com::3c6e92b4-bc09-470b-abbc-9e397d662ced" providerId="AD" clId="Web-{E2E06356-7486-76DA-D255-03CBDE7BE2E0}"/>
    <pc:docChg chg="delSld modSld">
      <pc:chgData name="Brenna R. Bruffey" userId="S::brenna.r.bruffey@ama-inc.com::3c6e92b4-bc09-470b-abbc-9e397d662ced" providerId="AD" clId="Web-{E2E06356-7486-76DA-D255-03CBDE7BE2E0}" dt="2024-06-17T21:35:08.854" v="39"/>
      <pc:docMkLst>
        <pc:docMk/>
      </pc:docMkLst>
      <pc:sldChg chg="modSp">
        <pc:chgData name="Brenna R. Bruffey" userId="S::brenna.r.bruffey@ama-inc.com::3c6e92b4-bc09-470b-abbc-9e397d662ced" providerId="AD" clId="Web-{E2E06356-7486-76DA-D255-03CBDE7BE2E0}" dt="2024-06-17T21:35:04.448" v="38" actId="20577"/>
        <pc:sldMkLst>
          <pc:docMk/>
          <pc:sldMk cId="2719602506" sldId="268"/>
        </pc:sldMkLst>
        <pc:spChg chg="mod">
          <ac:chgData name="Brenna R. Bruffey" userId="S::brenna.r.bruffey@ama-inc.com::3c6e92b4-bc09-470b-abbc-9e397d662ced" providerId="AD" clId="Web-{E2E06356-7486-76DA-D255-03CBDE7BE2E0}" dt="2024-06-17T21:35:04.448" v="38" actId="20577"/>
          <ac:spMkLst>
            <pc:docMk/>
            <pc:sldMk cId="2719602506" sldId="268"/>
            <ac:spMk id="5" creationId="{4D1932EB-19EF-E2AC-8528-0EFBE6FAE5B9}"/>
          </ac:spMkLst>
        </pc:spChg>
      </pc:sldChg>
      <pc:sldChg chg="del">
        <pc:chgData name="Brenna R. Bruffey" userId="S::brenna.r.bruffey@ama-inc.com::3c6e92b4-bc09-470b-abbc-9e397d662ced" providerId="AD" clId="Web-{E2E06356-7486-76DA-D255-03CBDE7BE2E0}" dt="2024-06-17T21:35:08.854" v="39"/>
        <pc:sldMkLst>
          <pc:docMk/>
          <pc:sldMk cId="2624962697" sldId="269"/>
        </pc:sldMkLst>
      </pc:sldChg>
      <pc:sldChg chg="modSp">
        <pc:chgData name="Brenna R. Bruffey" userId="S::brenna.r.bruffey@ama-inc.com::3c6e92b4-bc09-470b-abbc-9e397d662ced" providerId="AD" clId="Web-{E2E06356-7486-76DA-D255-03CBDE7BE2E0}" dt="2024-06-17T21:30:51.081" v="21" actId="20577"/>
        <pc:sldMkLst>
          <pc:docMk/>
          <pc:sldMk cId="2859068416" sldId="270"/>
        </pc:sldMkLst>
        <pc:spChg chg="mod">
          <ac:chgData name="Brenna R. Bruffey" userId="S::brenna.r.bruffey@ama-inc.com::3c6e92b4-bc09-470b-abbc-9e397d662ced" providerId="AD" clId="Web-{E2E06356-7486-76DA-D255-03CBDE7BE2E0}" dt="2024-06-17T21:30:51.081" v="21" actId="20577"/>
          <ac:spMkLst>
            <pc:docMk/>
            <pc:sldMk cId="2859068416" sldId="270"/>
            <ac:spMk id="6" creationId="{21C21CDB-8E31-C0F9-A1EB-028259F77B60}"/>
          </ac:spMkLst>
        </pc:spChg>
      </pc:sldChg>
      <pc:sldChg chg="modSp">
        <pc:chgData name="Brenna R. Bruffey" userId="S::brenna.r.bruffey@ama-inc.com::3c6e92b4-bc09-470b-abbc-9e397d662ced" providerId="AD" clId="Web-{E2E06356-7486-76DA-D255-03CBDE7BE2E0}" dt="2024-06-17T21:30:58.159" v="24" actId="20577"/>
        <pc:sldMkLst>
          <pc:docMk/>
          <pc:sldMk cId="1206072798" sldId="271"/>
        </pc:sldMkLst>
        <pc:spChg chg="mod">
          <ac:chgData name="Brenna R. Bruffey" userId="S::brenna.r.bruffey@ama-inc.com::3c6e92b4-bc09-470b-abbc-9e397d662ced" providerId="AD" clId="Web-{E2E06356-7486-76DA-D255-03CBDE7BE2E0}" dt="2024-06-17T21:30:58.159" v="24" actId="20577"/>
          <ac:spMkLst>
            <pc:docMk/>
            <pc:sldMk cId="1206072798" sldId="271"/>
            <ac:spMk id="6" creationId="{3A37C5CD-ACA6-AF72-3BDE-8FB53D4E99CB}"/>
          </ac:spMkLst>
        </pc:spChg>
      </pc:sldChg>
      <pc:sldChg chg="modSp">
        <pc:chgData name="Brenna R. Bruffey" userId="S::brenna.r.bruffey@ama-inc.com::3c6e92b4-bc09-470b-abbc-9e397d662ced" providerId="AD" clId="Web-{E2E06356-7486-76DA-D255-03CBDE7BE2E0}" dt="2024-06-17T21:31:17.160" v="30" actId="20577"/>
        <pc:sldMkLst>
          <pc:docMk/>
          <pc:sldMk cId="3273739898" sldId="272"/>
        </pc:sldMkLst>
        <pc:spChg chg="mod">
          <ac:chgData name="Brenna R. Bruffey" userId="S::brenna.r.bruffey@ama-inc.com::3c6e92b4-bc09-470b-abbc-9e397d662ced" providerId="AD" clId="Web-{E2E06356-7486-76DA-D255-03CBDE7BE2E0}" dt="2024-06-17T21:31:17.160" v="30" actId="20577"/>
          <ac:spMkLst>
            <pc:docMk/>
            <pc:sldMk cId="3273739898" sldId="272"/>
            <ac:spMk id="6" creationId="{3BF594B6-E95D-8EFE-EF8C-1BF1359B1AD0}"/>
          </ac:spMkLst>
        </pc:spChg>
      </pc:sldChg>
      <pc:sldChg chg="modSp">
        <pc:chgData name="Brenna R. Bruffey" userId="S::brenna.r.bruffey@ama-inc.com::3c6e92b4-bc09-470b-abbc-9e397d662ced" providerId="AD" clId="Web-{E2E06356-7486-76DA-D255-03CBDE7BE2E0}" dt="2024-06-17T21:31:14.503" v="29" actId="20577"/>
        <pc:sldMkLst>
          <pc:docMk/>
          <pc:sldMk cId="17038615" sldId="273"/>
        </pc:sldMkLst>
        <pc:spChg chg="mod">
          <ac:chgData name="Brenna R. Bruffey" userId="S::brenna.r.bruffey@ama-inc.com::3c6e92b4-bc09-470b-abbc-9e397d662ced" providerId="AD" clId="Web-{E2E06356-7486-76DA-D255-03CBDE7BE2E0}" dt="2024-06-17T21:31:14.503" v="29" actId="20577"/>
          <ac:spMkLst>
            <pc:docMk/>
            <pc:sldMk cId="17038615" sldId="273"/>
            <ac:spMk id="6" creationId="{3BF594B6-E95D-8EFE-EF8C-1BF1359B1AD0}"/>
          </ac:spMkLst>
        </pc:spChg>
      </pc:sldChg>
    </pc:docChg>
  </pc:docChgLst>
  <pc:docChgLst>
    <pc:chgData name="Brenna R. Bruffey" userId="S::brenna.r.bruffey@ama-inc.com::3c6e92b4-bc09-470b-abbc-9e397d662ced" providerId="AD" clId="Web-{BDC41940-AD10-0D9E-5BF9-EA4A9E3C4226}"/>
    <pc:docChg chg="modSld sldOrd">
      <pc:chgData name="Brenna R. Bruffey" userId="S::brenna.r.bruffey@ama-inc.com::3c6e92b4-bc09-470b-abbc-9e397d662ced" providerId="AD" clId="Web-{BDC41940-AD10-0D9E-5BF9-EA4A9E3C4226}" dt="2024-06-20T17:15:17.885" v="761" actId="20577"/>
      <pc:docMkLst>
        <pc:docMk/>
      </pc:docMkLst>
      <pc:sldChg chg="ord delCm">
        <pc:chgData name="Brenna R. Bruffey" userId="S::brenna.r.bruffey@ama-inc.com::3c6e92b4-bc09-470b-abbc-9e397d662ced" providerId="AD" clId="Web-{BDC41940-AD10-0D9E-5BF9-EA4A9E3C4226}" dt="2024-06-20T16:41:04.357" v="3"/>
        <pc:sldMkLst>
          <pc:docMk/>
          <pc:sldMk cId="2859068416" sldId="270"/>
        </pc:sldMkLst>
      </pc:sldChg>
      <pc:sldChg chg="delCm">
        <pc:chgData name="Brenna R. Bruffey" userId="S::brenna.r.bruffey@ama-inc.com::3c6e92b4-bc09-470b-abbc-9e397d662ced" providerId="AD" clId="Web-{BDC41940-AD10-0D9E-5BF9-EA4A9E3C4226}" dt="2024-06-20T16:38:25.806" v="2"/>
        <pc:sldMkLst>
          <pc:docMk/>
          <pc:sldMk cId="3273739898" sldId="272"/>
        </pc:sldMkLst>
      </pc:sldChg>
      <pc:sldChg chg="addSp delSp modSp modNotes">
        <pc:chgData name="Brenna R. Bruffey" userId="S::brenna.r.bruffey@ama-inc.com::3c6e92b4-bc09-470b-abbc-9e397d662ced" providerId="AD" clId="Web-{BDC41940-AD10-0D9E-5BF9-EA4A9E3C4226}" dt="2024-06-20T17:15:17.885" v="761" actId="20577"/>
        <pc:sldMkLst>
          <pc:docMk/>
          <pc:sldMk cId="1827095719" sldId="280"/>
        </pc:sldMkLst>
        <pc:spChg chg="add mod">
          <ac:chgData name="Brenna R. Bruffey" userId="S::brenna.r.bruffey@ama-inc.com::3c6e92b4-bc09-470b-abbc-9e397d662ced" providerId="AD" clId="Web-{BDC41940-AD10-0D9E-5BF9-EA4A9E3C4226}" dt="2024-06-20T17:15:17.885" v="761" actId="20577"/>
          <ac:spMkLst>
            <pc:docMk/>
            <pc:sldMk cId="1827095719" sldId="280"/>
            <ac:spMk id="4" creationId="{B08EE884-6C94-B9FB-9623-88399FAA9A00}"/>
          </ac:spMkLst>
        </pc:spChg>
        <pc:picChg chg="add mod">
          <ac:chgData name="Brenna R. Bruffey" userId="S::brenna.r.bruffey@ama-inc.com::3c6e92b4-bc09-470b-abbc-9e397d662ced" providerId="AD" clId="Web-{BDC41940-AD10-0D9E-5BF9-EA4A9E3C4226}" dt="2024-06-20T16:58:51.904" v="597"/>
          <ac:picMkLst>
            <pc:docMk/>
            <pc:sldMk cId="1827095719" sldId="280"/>
            <ac:picMk id="3" creationId="{9B3B532F-39D2-3D9D-37E7-4C071454E544}"/>
          </ac:picMkLst>
        </pc:picChg>
        <pc:picChg chg="del">
          <ac:chgData name="Brenna R. Bruffey" userId="S::brenna.r.bruffey@ama-inc.com::3c6e92b4-bc09-470b-abbc-9e397d662ced" providerId="AD" clId="Web-{BDC41940-AD10-0D9E-5BF9-EA4A9E3C4226}" dt="2024-06-20T16:58:50.529" v="596"/>
          <ac:picMkLst>
            <pc:docMk/>
            <pc:sldMk cId="1827095719" sldId="280"/>
            <ac:picMk id="6" creationId="{FCCDD7BC-F930-741D-90D1-84461EE0E468}"/>
          </ac:picMkLst>
        </pc:picChg>
      </pc:sldChg>
    </pc:docChg>
  </pc:docChgLst>
  <pc:docChgLst>
    <pc:chgData name="Isabelle Solórzano" userId="S::isabelle.solorzano@ama-inc.com::c6d00e64-d5dc-44a0-bb3f-ba157b08065a" providerId="AD" clId="Web-{3102BA12-89DA-8A2E-1446-9820A6FB7410}"/>
    <pc:docChg chg="modSld">
      <pc:chgData name="Isabelle Solórzano" userId="S::isabelle.solorzano@ama-inc.com::c6d00e64-d5dc-44a0-bb3f-ba157b08065a" providerId="AD" clId="Web-{3102BA12-89DA-8A2E-1446-9820A6FB7410}" dt="2024-07-11T19:42:53.021" v="66" actId="1076"/>
      <pc:docMkLst>
        <pc:docMk/>
      </pc:docMkLst>
      <pc:sldChg chg="modSp modNotes">
        <pc:chgData name="Isabelle Solórzano" userId="S::isabelle.solorzano@ama-inc.com::c6d00e64-d5dc-44a0-bb3f-ba157b08065a" providerId="AD" clId="Web-{3102BA12-89DA-8A2E-1446-9820A6FB7410}" dt="2024-07-11T19:42:53.021" v="66" actId="1076"/>
        <pc:sldMkLst>
          <pc:docMk/>
          <pc:sldMk cId="4117946730" sldId="298"/>
        </pc:sldMkLst>
        <pc:spChg chg="mod">
          <ac:chgData name="Isabelle Solórzano" userId="S::isabelle.solorzano@ama-inc.com::c6d00e64-d5dc-44a0-bb3f-ba157b08065a" providerId="AD" clId="Web-{3102BA12-89DA-8A2E-1446-9820A6FB7410}" dt="2024-07-11T19:36:15.696" v="35" actId="20577"/>
          <ac:spMkLst>
            <pc:docMk/>
            <pc:sldMk cId="4117946730" sldId="298"/>
            <ac:spMk id="4" creationId="{9C44C733-4568-0456-77F5-9A1D2BD863DF}"/>
          </ac:spMkLst>
        </pc:spChg>
        <pc:spChg chg="mod">
          <ac:chgData name="Isabelle Solórzano" userId="S::isabelle.solorzano@ama-inc.com::c6d00e64-d5dc-44a0-bb3f-ba157b08065a" providerId="AD" clId="Web-{3102BA12-89DA-8A2E-1446-9820A6FB7410}" dt="2024-07-11T19:40:29.141" v="36" actId="1076"/>
          <ac:spMkLst>
            <pc:docMk/>
            <pc:sldMk cId="4117946730" sldId="298"/>
            <ac:spMk id="13" creationId="{CFD93026-8F35-7CC6-481D-5AC750B124D5}"/>
          </ac:spMkLst>
        </pc:spChg>
        <pc:spChg chg="mod">
          <ac:chgData name="Isabelle Solórzano" userId="S::isabelle.solorzano@ama-inc.com::c6d00e64-d5dc-44a0-bb3f-ba157b08065a" providerId="AD" clId="Web-{3102BA12-89DA-8A2E-1446-9820A6FB7410}" dt="2024-07-11T19:40:46.095" v="40" actId="1076"/>
          <ac:spMkLst>
            <pc:docMk/>
            <pc:sldMk cId="4117946730" sldId="298"/>
            <ac:spMk id="14" creationId="{937697B3-4C26-399E-6D53-A3D6439F939C}"/>
          </ac:spMkLst>
        </pc:spChg>
        <pc:spChg chg="mod">
          <ac:chgData name="Isabelle Solórzano" userId="S::isabelle.solorzano@ama-inc.com::c6d00e64-d5dc-44a0-bb3f-ba157b08065a" providerId="AD" clId="Web-{3102BA12-89DA-8A2E-1446-9820A6FB7410}" dt="2024-07-11T19:40:53.127" v="42" actId="1076"/>
          <ac:spMkLst>
            <pc:docMk/>
            <pc:sldMk cId="4117946730" sldId="298"/>
            <ac:spMk id="15" creationId="{FC9103C6-FCDF-0152-E20A-63D75951063C}"/>
          </ac:spMkLst>
        </pc:spChg>
        <pc:spChg chg="mod">
          <ac:chgData name="Isabelle Solórzano" userId="S::isabelle.solorzano@ama-inc.com::c6d00e64-d5dc-44a0-bb3f-ba157b08065a" providerId="AD" clId="Web-{3102BA12-89DA-8A2E-1446-9820A6FB7410}" dt="2024-07-11T19:40:40.392" v="39" actId="1076"/>
          <ac:spMkLst>
            <pc:docMk/>
            <pc:sldMk cId="4117946730" sldId="298"/>
            <ac:spMk id="16" creationId="{4767D410-5645-5CE1-7528-3D3659DFD717}"/>
          </ac:spMkLst>
        </pc:spChg>
        <pc:spChg chg="mod">
          <ac:chgData name="Isabelle Solórzano" userId="S::isabelle.solorzano@ama-inc.com::c6d00e64-d5dc-44a0-bb3f-ba157b08065a" providerId="AD" clId="Web-{3102BA12-89DA-8A2E-1446-9820A6FB7410}" dt="2024-07-11T19:40:59.877" v="43" actId="1076"/>
          <ac:spMkLst>
            <pc:docMk/>
            <pc:sldMk cId="4117946730" sldId="298"/>
            <ac:spMk id="17" creationId="{B5225358-CB6B-A2D1-6055-4DB82A53DF00}"/>
          </ac:spMkLst>
        </pc:spChg>
        <pc:spChg chg="mod">
          <ac:chgData name="Isabelle Solórzano" userId="S::isabelle.solorzano@ama-inc.com::c6d00e64-d5dc-44a0-bb3f-ba157b08065a" providerId="AD" clId="Web-{3102BA12-89DA-8A2E-1446-9820A6FB7410}" dt="2024-07-11T19:41:09.112" v="44" actId="1076"/>
          <ac:spMkLst>
            <pc:docMk/>
            <pc:sldMk cId="4117946730" sldId="298"/>
            <ac:spMk id="18" creationId="{0EF235C4-16F5-FCBF-4D53-A9AB58E2E759}"/>
          </ac:spMkLst>
        </pc:spChg>
        <pc:spChg chg="mod">
          <ac:chgData name="Isabelle Solórzano" userId="S::isabelle.solorzano@ama-inc.com::c6d00e64-d5dc-44a0-bb3f-ba157b08065a" providerId="AD" clId="Web-{3102BA12-89DA-8A2E-1446-9820A6FB7410}" dt="2024-07-11T19:41:13.940" v="45" actId="1076"/>
          <ac:spMkLst>
            <pc:docMk/>
            <pc:sldMk cId="4117946730" sldId="298"/>
            <ac:spMk id="20" creationId="{0BF2CE0D-1943-28EF-7631-9C2A12AFC203}"/>
          </ac:spMkLst>
        </pc:spChg>
        <pc:spChg chg="mod">
          <ac:chgData name="Isabelle Solórzano" userId="S::isabelle.solorzano@ama-inc.com::c6d00e64-d5dc-44a0-bb3f-ba157b08065a" providerId="AD" clId="Web-{3102BA12-89DA-8A2E-1446-9820A6FB7410}" dt="2024-07-11T19:40:49.423" v="41" actId="1076"/>
          <ac:spMkLst>
            <pc:docMk/>
            <pc:sldMk cId="4117946730" sldId="298"/>
            <ac:spMk id="21" creationId="{C7C8D709-A316-EE22-4134-043BD11E31BA}"/>
          </ac:spMkLst>
        </pc:spChg>
        <pc:spChg chg="mod">
          <ac:chgData name="Isabelle Solórzano" userId="S::isabelle.solorzano@ama-inc.com::c6d00e64-d5dc-44a0-bb3f-ba157b08065a" providerId="AD" clId="Web-{3102BA12-89DA-8A2E-1446-9820A6FB7410}" dt="2024-07-11T19:41:24.643" v="48" actId="1076"/>
          <ac:spMkLst>
            <pc:docMk/>
            <pc:sldMk cId="4117946730" sldId="298"/>
            <ac:spMk id="22" creationId="{88DAA76C-6C39-B883-609A-C36BCEA94AEA}"/>
          </ac:spMkLst>
        </pc:spChg>
        <pc:spChg chg="mod">
          <ac:chgData name="Isabelle Solórzano" userId="S::isabelle.solorzano@ama-inc.com::c6d00e64-d5dc-44a0-bb3f-ba157b08065a" providerId="AD" clId="Web-{3102BA12-89DA-8A2E-1446-9820A6FB7410}" dt="2024-07-11T19:42:41.115" v="63" actId="1076"/>
          <ac:spMkLst>
            <pc:docMk/>
            <pc:sldMk cId="4117946730" sldId="298"/>
            <ac:spMk id="24" creationId="{949F3621-2C78-359C-24A3-E82BFAB93330}"/>
          </ac:spMkLst>
        </pc:spChg>
        <pc:spChg chg="mod">
          <ac:chgData name="Isabelle Solórzano" userId="S::isabelle.solorzano@ama-inc.com::c6d00e64-d5dc-44a0-bb3f-ba157b08065a" providerId="AD" clId="Web-{3102BA12-89DA-8A2E-1446-9820A6FB7410}" dt="2024-07-11T19:42:53.021" v="66" actId="1076"/>
          <ac:spMkLst>
            <pc:docMk/>
            <pc:sldMk cId="4117946730" sldId="298"/>
            <ac:spMk id="26" creationId="{EDA81110-3330-D45A-8A7D-AC27E648FAFB}"/>
          </ac:spMkLst>
        </pc:spChg>
        <pc:spChg chg="mod">
          <ac:chgData name="Isabelle Solórzano" userId="S::isabelle.solorzano@ama-inc.com::c6d00e64-d5dc-44a0-bb3f-ba157b08065a" providerId="AD" clId="Web-{3102BA12-89DA-8A2E-1446-9820A6FB7410}" dt="2024-07-11T19:42:38.114" v="62" actId="1076"/>
          <ac:spMkLst>
            <pc:docMk/>
            <pc:sldMk cId="4117946730" sldId="298"/>
            <ac:spMk id="30" creationId="{87D03123-37E2-D69C-B4F7-72A2C1C8ABE6}"/>
          </ac:spMkLst>
        </pc:spChg>
        <pc:spChg chg="mod">
          <ac:chgData name="Isabelle Solórzano" userId="S::isabelle.solorzano@ama-inc.com::c6d00e64-d5dc-44a0-bb3f-ba157b08065a" providerId="AD" clId="Web-{3102BA12-89DA-8A2E-1446-9820A6FB7410}" dt="2024-07-11T19:42:18.114" v="59" actId="1076"/>
          <ac:spMkLst>
            <pc:docMk/>
            <pc:sldMk cId="4117946730" sldId="298"/>
            <ac:spMk id="31" creationId="{06EDD487-ADB0-E0AE-5394-E56DF2EDF544}"/>
          </ac:spMkLst>
        </pc:spChg>
        <pc:spChg chg="mod">
          <ac:chgData name="Isabelle Solórzano" userId="S::isabelle.solorzano@ama-inc.com::c6d00e64-d5dc-44a0-bb3f-ba157b08065a" providerId="AD" clId="Web-{3102BA12-89DA-8A2E-1446-9820A6FB7410}" dt="2024-07-11T19:41:29.503" v="49" actId="1076"/>
          <ac:spMkLst>
            <pc:docMk/>
            <pc:sldMk cId="4117946730" sldId="298"/>
            <ac:spMk id="33" creationId="{941BC87C-C4A8-C170-4FC2-212BD2E732AB}"/>
          </ac:spMkLst>
        </pc:spChg>
        <pc:spChg chg="mod">
          <ac:chgData name="Isabelle Solórzano" userId="S::isabelle.solorzano@ama-inc.com::c6d00e64-d5dc-44a0-bb3f-ba157b08065a" providerId="AD" clId="Web-{3102BA12-89DA-8A2E-1446-9820A6FB7410}" dt="2024-07-11T19:41:53.566" v="55" actId="1076"/>
          <ac:spMkLst>
            <pc:docMk/>
            <pc:sldMk cId="4117946730" sldId="298"/>
            <ac:spMk id="34" creationId="{99A7C458-84A9-3159-C074-E0461B22F4AC}"/>
          </ac:spMkLst>
        </pc:spChg>
        <pc:picChg chg="mod">
          <ac:chgData name="Isabelle Solórzano" userId="S::isabelle.solorzano@ama-inc.com::c6d00e64-d5dc-44a0-bb3f-ba157b08065a" providerId="AD" clId="Web-{3102BA12-89DA-8A2E-1446-9820A6FB7410}" dt="2024-07-11T19:40:32.892" v="38" actId="1076"/>
          <ac:picMkLst>
            <pc:docMk/>
            <pc:sldMk cId="4117946730" sldId="298"/>
            <ac:picMk id="55" creationId="{C1F22AD9-DAF3-9247-A979-E155755DF9AC}"/>
          </ac:picMkLst>
        </pc:picChg>
      </pc:sldChg>
      <pc:sldChg chg="modNotes">
        <pc:chgData name="Isabelle Solórzano" userId="S::isabelle.solorzano@ama-inc.com::c6d00e64-d5dc-44a0-bb3f-ba157b08065a" providerId="AD" clId="Web-{3102BA12-89DA-8A2E-1446-9820A6FB7410}" dt="2024-07-11T19:24:39.142" v="9"/>
        <pc:sldMkLst>
          <pc:docMk/>
          <pc:sldMk cId="1035878181" sldId="301"/>
        </pc:sldMkLst>
      </pc:sldChg>
    </pc:docChg>
  </pc:docChgLst>
  <pc:docChgLst>
    <pc:chgData name="Gabi B. Davidson-Gomez" userId="S::gabriela.b.davidson-gomez@ama-inc.com::ef68afa0-bb8d-4f26-b1ac-ac3b361d606a" providerId="AD" clId="Web-{15EBE0F8-35DE-8450-EEC6-FA476D365E5F}"/>
    <pc:docChg chg="mod modSld">
      <pc:chgData name="Gabi B. Davidson-Gomez" userId="S::gabriela.b.davidson-gomez@ama-inc.com::ef68afa0-bb8d-4f26-b1ac-ac3b361d606a" providerId="AD" clId="Web-{15EBE0F8-35DE-8450-EEC6-FA476D365E5F}" dt="2024-07-08T19:31:41.146" v="38" actId="20577"/>
      <pc:docMkLst>
        <pc:docMk/>
      </pc:docMkLst>
      <pc:sldChg chg="delCm">
        <pc:chgData name="Gabi B. Davidson-Gomez" userId="S::gabriela.b.davidson-gomez@ama-inc.com::ef68afa0-bb8d-4f26-b1ac-ac3b361d606a" providerId="AD" clId="Web-{15EBE0F8-35DE-8450-EEC6-FA476D365E5F}" dt="2024-07-08T19:19:18.760" v="3"/>
        <pc:sldMkLst>
          <pc:docMk/>
          <pc:sldMk cId="2719602506" sldId="268"/>
        </pc:sldMkLst>
      </pc:sldChg>
      <pc:sldChg chg="modSp addCm delCm">
        <pc:chgData name="Gabi B. Davidson-Gomez" userId="S::gabriela.b.davidson-gomez@ama-inc.com::ef68afa0-bb8d-4f26-b1ac-ac3b361d606a" providerId="AD" clId="Web-{15EBE0F8-35DE-8450-EEC6-FA476D365E5F}" dt="2024-07-08T19:21:36.968" v="23" actId="20577"/>
        <pc:sldMkLst>
          <pc:docMk/>
          <pc:sldMk cId="3273739898" sldId="272"/>
        </pc:sldMkLst>
        <pc:spChg chg="mod">
          <ac:chgData name="Gabi B. Davidson-Gomez" userId="S::gabriela.b.davidson-gomez@ama-inc.com::ef68afa0-bb8d-4f26-b1ac-ac3b361d606a" providerId="AD" clId="Web-{15EBE0F8-35DE-8450-EEC6-FA476D365E5F}" dt="2024-07-08T19:20:47.513" v="12" actId="20577"/>
          <ac:spMkLst>
            <pc:docMk/>
            <pc:sldMk cId="3273739898" sldId="272"/>
            <ac:spMk id="19" creationId="{DD4E98D9-538E-70BF-3A11-22894218D31E}"/>
          </ac:spMkLst>
        </pc:spChg>
        <pc:spChg chg="mod">
          <ac:chgData name="Gabi B. Davidson-Gomez" userId="S::gabriela.b.davidson-gomez@ama-inc.com::ef68afa0-bb8d-4f26-b1ac-ac3b361d606a" providerId="AD" clId="Web-{15EBE0F8-35DE-8450-EEC6-FA476D365E5F}" dt="2024-07-08T19:21:36.968" v="23" actId="20577"/>
          <ac:spMkLst>
            <pc:docMk/>
            <pc:sldMk cId="3273739898" sldId="272"/>
            <ac:spMk id="21" creationId="{D21A48E9-6441-B8CC-E827-19C9D406C07A}"/>
          </ac:spMkLst>
        </pc:spChg>
      </pc:sldChg>
      <pc:sldChg chg="delCm">
        <pc:chgData name="Gabi B. Davidson-Gomez" userId="S::gabriela.b.davidson-gomez@ama-inc.com::ef68afa0-bb8d-4f26-b1ac-ac3b361d606a" providerId="AD" clId="Web-{15EBE0F8-35DE-8450-EEC6-FA476D365E5F}" dt="2024-07-08T19:30:59.848" v="24"/>
        <pc:sldMkLst>
          <pc:docMk/>
          <pc:sldMk cId="17038615" sldId="273"/>
        </pc:sldMkLst>
      </pc:sldChg>
      <pc:sldChg chg="addCm">
        <pc:chgData name="Gabi B. Davidson-Gomez" userId="S::gabriela.b.davidson-gomez@ama-inc.com::ef68afa0-bb8d-4f26-b1ac-ac3b361d606a" providerId="AD" clId="Web-{15EBE0F8-35DE-8450-EEC6-FA476D365E5F}" dt="2024-07-08T19:16:29.222" v="0"/>
        <pc:sldMkLst>
          <pc:docMk/>
          <pc:sldMk cId="1827095719" sldId="280"/>
        </pc:sldMkLst>
      </pc:sldChg>
      <pc:sldChg chg="modSp addCm">
        <pc:chgData name="Gabi B. Davidson-Gomez" userId="S::gabriela.b.davidson-gomez@ama-inc.com::ef68afa0-bb8d-4f26-b1ac-ac3b361d606a" providerId="AD" clId="Web-{15EBE0F8-35DE-8450-EEC6-FA476D365E5F}" dt="2024-07-08T19:31:41.146" v="38" actId="20577"/>
        <pc:sldMkLst>
          <pc:docMk/>
          <pc:sldMk cId="3319641032" sldId="281"/>
        </pc:sldMkLst>
        <pc:spChg chg="mod">
          <ac:chgData name="Gabi B. Davidson-Gomez" userId="S::gabriela.b.davidson-gomez@ama-inc.com::ef68afa0-bb8d-4f26-b1ac-ac3b361d606a" providerId="AD" clId="Web-{15EBE0F8-35DE-8450-EEC6-FA476D365E5F}" dt="2024-07-08T19:31:41.146" v="38" actId="20577"/>
          <ac:spMkLst>
            <pc:docMk/>
            <pc:sldMk cId="3319641032" sldId="281"/>
            <ac:spMk id="5" creationId="{4D1932EB-19EF-E2AC-8528-0EFBE6FAE5B9}"/>
          </ac:spMkLst>
        </pc:spChg>
        <pc:spChg chg="mod">
          <ac:chgData name="Gabi B. Davidson-Gomez" userId="S::gabriela.b.davidson-gomez@ama-inc.com::ef68afa0-bb8d-4f26-b1ac-ac3b361d606a" providerId="AD" clId="Web-{15EBE0F8-35DE-8450-EEC6-FA476D365E5F}" dt="2024-07-08T19:31:24.708" v="27" actId="20577"/>
          <ac:spMkLst>
            <pc:docMk/>
            <pc:sldMk cId="3319641032" sldId="281"/>
            <ac:spMk id="14" creationId="{D8084384-B306-DDAA-8F34-E6DBFF720711}"/>
          </ac:spMkLst>
        </pc:spChg>
      </pc:sldChg>
    </pc:docChg>
  </pc:docChgLst>
  <pc:docChgLst>
    <pc:chgData name="Brenna R. Bruffey" userId="S::brenna.r.bruffey@ama-inc.com::3c6e92b4-bc09-470b-abbc-9e397d662ced" providerId="AD" clId="Web-{0A5E8719-151D-EBE7-2F7D-CD7AF9BAE94C}"/>
    <pc:docChg chg="modSld">
      <pc:chgData name="Brenna R. Bruffey" userId="S::brenna.r.bruffey@ama-inc.com::3c6e92b4-bc09-470b-abbc-9e397d662ced" providerId="AD" clId="Web-{0A5E8719-151D-EBE7-2F7D-CD7AF9BAE94C}" dt="2024-07-23T22:22:45.930" v="51"/>
      <pc:docMkLst>
        <pc:docMk/>
      </pc:docMkLst>
      <pc:sldChg chg="addSp modSp delCm modNotes">
        <pc:chgData name="Brenna R. Bruffey" userId="S::brenna.r.bruffey@ama-inc.com::3c6e92b4-bc09-470b-abbc-9e397d662ced" providerId="AD" clId="Web-{0A5E8719-151D-EBE7-2F7D-CD7AF9BAE94C}" dt="2024-07-23T22:22:45.930" v="51"/>
        <pc:sldMkLst>
          <pc:docMk/>
          <pc:sldMk cId="4053677407" sldId="292"/>
        </pc:sldMkLst>
        <pc:spChg chg="mod">
          <ac:chgData name="Brenna R. Bruffey" userId="S::brenna.r.bruffey@ama-inc.com::3c6e92b4-bc09-470b-abbc-9e397d662ced" providerId="AD" clId="Web-{0A5E8719-151D-EBE7-2F7D-CD7AF9BAE94C}" dt="2024-07-23T22:22:24.601" v="19" actId="20577"/>
          <ac:spMkLst>
            <pc:docMk/>
            <pc:sldMk cId="4053677407" sldId="292"/>
            <ac:spMk id="3" creationId="{0DE05AF3-7773-E9E1-89CF-9F6C2E2E5443}"/>
          </ac:spMkLst>
        </pc:spChg>
        <pc:spChg chg="add mod">
          <ac:chgData name="Brenna R. Bruffey" userId="S::brenna.r.bruffey@ama-inc.com::3c6e92b4-bc09-470b-abbc-9e397d662ced" providerId="AD" clId="Web-{0A5E8719-151D-EBE7-2F7D-CD7AF9BAE94C}" dt="2024-07-23T22:20:33.644" v="7" actId="20577"/>
          <ac:spMkLst>
            <pc:docMk/>
            <pc:sldMk cId="4053677407" sldId="292"/>
            <ac:spMk id="7" creationId="{C62B36B0-8F51-A42E-C578-1DC46FA87F10}"/>
          </ac:spMkLst>
        </pc:spChg>
        <pc:extLst>
          <p:ext xmlns:p="http://schemas.openxmlformats.org/presentationml/2006/main" uri="{D6D511B9-2390-475A-947B-AFAB55BFBCF1}">
            <pc226:cmChg xmlns:pc226="http://schemas.microsoft.com/office/powerpoint/2022/06/main/command" chg="del">
              <pc226:chgData name="Brenna R. Bruffey" userId="S::brenna.r.bruffey@ama-inc.com::3c6e92b4-bc09-470b-abbc-9e397d662ced" providerId="AD" clId="Web-{0A5E8719-151D-EBE7-2F7D-CD7AF9BAE94C}" dt="2024-07-23T22:20:39.738" v="8"/>
              <pc2:cmMkLst xmlns:pc2="http://schemas.microsoft.com/office/powerpoint/2019/9/main/command">
                <pc:docMk/>
                <pc:sldMk cId="4053677407" sldId="292"/>
                <pc2:cmMk id="{62CEC70C-D40A-497D-B210-402F16733A97}"/>
              </pc2:cmMkLst>
            </pc226:cmChg>
          </p:ext>
        </pc:extLst>
      </pc:sldChg>
    </pc:docChg>
  </pc:docChgLst>
  <pc:docChgLst>
    <pc:chgData name="Gabi B. Davidson-Gomez" userId="S::gabriela.b.davidson-gomez@ama-inc.com::ef68afa0-bb8d-4f26-b1ac-ac3b361d606a" providerId="AD" clId="Web-{E36A917E-CFCB-09FC-7C70-C1860B33D4A8}"/>
    <pc:docChg chg="addSld">
      <pc:chgData name="Gabi B. Davidson-Gomez" userId="S::gabriela.b.davidson-gomez@ama-inc.com::ef68afa0-bb8d-4f26-b1ac-ac3b361d606a" providerId="AD" clId="Web-{E36A917E-CFCB-09FC-7C70-C1860B33D4A8}" dt="2024-07-08T20:12:09.723" v="0"/>
      <pc:docMkLst>
        <pc:docMk/>
      </pc:docMkLst>
      <pc:sldChg chg="add replId">
        <pc:chgData name="Gabi B. Davidson-Gomez" userId="S::gabriela.b.davidson-gomez@ama-inc.com::ef68afa0-bb8d-4f26-b1ac-ac3b361d606a" providerId="AD" clId="Web-{E36A917E-CFCB-09FC-7C70-C1860B33D4A8}" dt="2024-07-08T20:12:09.723" v="0"/>
        <pc:sldMkLst>
          <pc:docMk/>
          <pc:sldMk cId="2217682018" sldId="291"/>
        </pc:sldMkLst>
      </pc:sldChg>
    </pc:docChg>
  </pc:docChgLst>
  <pc:docChgLst>
    <pc:chgData name="Isabelle Solórzano" userId="S::isabelle.solorzano@ama-inc.com::c6d00e64-d5dc-44a0-bb3f-ba157b08065a" providerId="AD" clId="Web-{4EC7160E-A4F4-8823-8AC7-6E1FFFE4EF2E}"/>
    <pc:docChg chg="modSld">
      <pc:chgData name="Isabelle Solórzano" userId="S::isabelle.solorzano@ama-inc.com::c6d00e64-d5dc-44a0-bb3f-ba157b08065a" providerId="AD" clId="Web-{4EC7160E-A4F4-8823-8AC7-6E1FFFE4EF2E}" dt="2024-07-22T16:33:49.116" v="5"/>
      <pc:docMkLst>
        <pc:docMk/>
      </pc:docMkLst>
      <pc:sldChg chg="addSp delSp modSp">
        <pc:chgData name="Isabelle Solórzano" userId="S::isabelle.solorzano@ama-inc.com::c6d00e64-d5dc-44a0-bb3f-ba157b08065a" providerId="AD" clId="Web-{4EC7160E-A4F4-8823-8AC7-6E1FFFE4EF2E}" dt="2024-07-22T16:33:49.116" v="5"/>
        <pc:sldMkLst>
          <pc:docMk/>
          <pc:sldMk cId="2736202086" sldId="288"/>
        </pc:sldMkLst>
        <pc:picChg chg="add del mod modCrop">
          <ac:chgData name="Isabelle Solórzano" userId="S::isabelle.solorzano@ama-inc.com::c6d00e64-d5dc-44a0-bb3f-ba157b08065a" providerId="AD" clId="Web-{4EC7160E-A4F4-8823-8AC7-6E1FFFE4EF2E}" dt="2024-07-22T16:33:49.116" v="5"/>
          <ac:picMkLst>
            <pc:docMk/>
            <pc:sldMk cId="2736202086" sldId="288"/>
            <ac:picMk id="6" creationId="{59A9F225-27A5-0B53-D9BA-92AEF79A4F9C}"/>
          </ac:picMkLst>
        </pc:picChg>
      </pc:sldChg>
    </pc:docChg>
  </pc:docChgLst>
  <pc:docChgLst>
    <pc:chgData name="Brenna R. Bruffey" userId="S::brenna.r.bruffey@ama-inc.com::3c6e92b4-bc09-470b-abbc-9e397d662ced" providerId="AD" clId="Web-{9C54D2BE-FDF1-14A4-9F8A-ADE62146A04D}"/>
    <pc:docChg chg="modSld">
      <pc:chgData name="Brenna R. Bruffey" userId="S::brenna.r.bruffey@ama-inc.com::3c6e92b4-bc09-470b-abbc-9e397d662ced" providerId="AD" clId="Web-{9C54D2BE-FDF1-14A4-9F8A-ADE62146A04D}" dt="2024-07-16T19:17:16.935" v="152" actId="1076"/>
      <pc:docMkLst>
        <pc:docMk/>
      </pc:docMkLst>
      <pc:sldChg chg="modSp addCm">
        <pc:chgData name="Brenna R. Bruffey" userId="S::brenna.r.bruffey@ama-inc.com::3c6e92b4-bc09-470b-abbc-9e397d662ced" providerId="AD" clId="Web-{9C54D2BE-FDF1-14A4-9F8A-ADE62146A04D}" dt="2024-07-16T19:11:45.501" v="84"/>
        <pc:sldMkLst>
          <pc:docMk/>
          <pc:sldMk cId="2859068416" sldId="270"/>
        </pc:sldMkLst>
        <pc:spChg chg="mod">
          <ac:chgData name="Brenna R. Bruffey" userId="S::brenna.r.bruffey@ama-inc.com::3c6e92b4-bc09-470b-abbc-9e397d662ced" providerId="AD" clId="Web-{9C54D2BE-FDF1-14A4-9F8A-ADE62146A04D}" dt="2024-07-16T19:10:30.420" v="82"/>
          <ac:spMkLst>
            <pc:docMk/>
            <pc:sldMk cId="2859068416" sldId="270"/>
            <ac:spMk id="3" creationId="{5774B2DD-7EDE-6074-64FF-4C404479581B}"/>
          </ac:spMkLst>
        </pc:spChg>
        <pc:spChg chg="mod">
          <ac:chgData name="Brenna R. Bruffey" userId="S::brenna.r.bruffey@ama-inc.com::3c6e92b4-bc09-470b-abbc-9e397d662ced" providerId="AD" clId="Web-{9C54D2BE-FDF1-14A4-9F8A-ADE62146A04D}" dt="2024-07-16T19:08:24.228" v="78"/>
          <ac:spMkLst>
            <pc:docMk/>
            <pc:sldMk cId="2859068416" sldId="270"/>
            <ac:spMk id="4" creationId="{D85BA609-8506-9626-E1BB-4D4EC9FA8B2A}"/>
          </ac:spMkLst>
        </pc:spChg>
        <pc:spChg chg="mod">
          <ac:chgData name="Brenna R. Bruffey" userId="S::brenna.r.bruffey@ama-inc.com::3c6e92b4-bc09-470b-abbc-9e397d662ced" providerId="AD" clId="Web-{9C54D2BE-FDF1-14A4-9F8A-ADE62146A04D}" dt="2024-07-16T19:10:41.467" v="83"/>
          <ac:spMkLst>
            <pc:docMk/>
            <pc:sldMk cId="2859068416" sldId="270"/>
            <ac:spMk id="7" creationId="{BEEF07ED-89B5-1AD4-01A6-F2CC604D6179}"/>
          </ac:spMkLst>
        </pc:spChg>
      </pc:sldChg>
      <pc:sldChg chg="modSp addCm modCm">
        <pc:chgData name="Brenna R. Bruffey" userId="S::brenna.r.bruffey@ama-inc.com::3c6e92b4-bc09-470b-abbc-9e397d662ced" providerId="AD" clId="Web-{9C54D2BE-FDF1-14A4-9F8A-ADE62146A04D}" dt="2024-07-16T19:09:59.872" v="80"/>
        <pc:sldMkLst>
          <pc:docMk/>
          <pc:sldMk cId="1206072798" sldId="271"/>
        </pc:sldMkLst>
        <pc:spChg chg="mod">
          <ac:chgData name="Brenna R. Bruffey" userId="S::brenna.r.bruffey@ama-inc.com::3c6e92b4-bc09-470b-abbc-9e397d662ced" providerId="AD" clId="Web-{9C54D2BE-FDF1-14A4-9F8A-ADE62146A04D}" dt="2024-07-16T19:06:36.880" v="68"/>
          <ac:spMkLst>
            <pc:docMk/>
            <pc:sldMk cId="1206072798" sldId="271"/>
            <ac:spMk id="3" creationId="{876A1B1D-CC3C-3C80-72F4-59F195CB6FE5}"/>
          </ac:spMkLst>
        </pc:spChg>
      </pc:sldChg>
      <pc:sldChg chg="modSp">
        <pc:chgData name="Brenna R. Bruffey" userId="S::brenna.r.bruffey@ama-inc.com::3c6e92b4-bc09-470b-abbc-9e397d662ced" providerId="AD" clId="Web-{9C54D2BE-FDF1-14A4-9F8A-ADE62146A04D}" dt="2024-07-16T19:10:15.779" v="81"/>
        <pc:sldMkLst>
          <pc:docMk/>
          <pc:sldMk cId="3273739898" sldId="272"/>
        </pc:sldMkLst>
        <pc:spChg chg="mod">
          <ac:chgData name="Brenna R. Bruffey" userId="S::brenna.r.bruffey@ama-inc.com::3c6e92b4-bc09-470b-abbc-9e397d662ced" providerId="AD" clId="Web-{9C54D2BE-FDF1-14A4-9F8A-ADE62146A04D}" dt="2024-07-16T19:06:38.130" v="69" actId="20577"/>
          <ac:spMkLst>
            <pc:docMk/>
            <pc:sldMk cId="3273739898" sldId="272"/>
            <ac:spMk id="15" creationId="{F16CB39F-37E5-6E98-B872-8371479440F9}"/>
          </ac:spMkLst>
        </pc:spChg>
        <pc:spChg chg="mod">
          <ac:chgData name="Brenna R. Bruffey" userId="S::brenna.r.bruffey@ama-inc.com::3c6e92b4-bc09-470b-abbc-9e397d662ced" providerId="AD" clId="Web-{9C54D2BE-FDF1-14A4-9F8A-ADE62146A04D}" dt="2024-07-16T19:08:04.852" v="77" actId="20577"/>
          <ac:spMkLst>
            <pc:docMk/>
            <pc:sldMk cId="3273739898" sldId="272"/>
            <ac:spMk id="16" creationId="{42CE3400-3646-09E2-52FE-A0EE6CFF231F}"/>
          </ac:spMkLst>
        </pc:spChg>
        <pc:spChg chg="mod">
          <ac:chgData name="Brenna R. Bruffey" userId="S::brenna.r.bruffey@ama-inc.com::3c6e92b4-bc09-470b-abbc-9e397d662ced" providerId="AD" clId="Web-{9C54D2BE-FDF1-14A4-9F8A-ADE62146A04D}" dt="2024-07-16T19:10:15.779" v="81"/>
          <ac:spMkLst>
            <pc:docMk/>
            <pc:sldMk cId="3273739898" sldId="272"/>
            <ac:spMk id="17" creationId="{2A6832C7-373D-E229-95B7-55E8441C0630}"/>
          </ac:spMkLst>
        </pc:spChg>
      </pc:sldChg>
      <pc:sldChg chg="addSp delSp modSp modNotes">
        <pc:chgData name="Brenna R. Bruffey" userId="S::brenna.r.bruffey@ama-inc.com::3c6e92b4-bc09-470b-abbc-9e397d662ced" providerId="AD" clId="Web-{9C54D2BE-FDF1-14A4-9F8A-ADE62146A04D}" dt="2024-07-16T19:05:29.971" v="65"/>
        <pc:sldMkLst>
          <pc:docMk/>
          <pc:sldMk cId="17038615" sldId="273"/>
        </pc:sldMkLst>
        <pc:spChg chg="mod">
          <ac:chgData name="Brenna R. Bruffey" userId="S::brenna.r.bruffey@ama-inc.com::3c6e92b4-bc09-470b-abbc-9e397d662ced" providerId="AD" clId="Web-{9C54D2BE-FDF1-14A4-9F8A-ADE62146A04D}" dt="2024-07-16T18:50:58.095" v="12" actId="1076"/>
          <ac:spMkLst>
            <pc:docMk/>
            <pc:sldMk cId="17038615" sldId="273"/>
            <ac:spMk id="12" creationId="{762CB854-6969-3155-CB46-966427169AE0}"/>
          </ac:spMkLst>
        </pc:spChg>
        <pc:grpChg chg="mod">
          <ac:chgData name="Brenna R. Bruffey" userId="S::brenna.r.bruffey@ama-inc.com::3c6e92b4-bc09-470b-abbc-9e397d662ced" providerId="AD" clId="Web-{9C54D2BE-FDF1-14A4-9F8A-ADE62146A04D}" dt="2024-07-16T18:51:18.298" v="17" actId="1076"/>
          <ac:grpSpMkLst>
            <pc:docMk/>
            <pc:sldMk cId="17038615" sldId="273"/>
            <ac:grpSpMk id="4" creationId="{72D502D6-B5A9-72C5-11AD-E94E74A9C00E}"/>
          </ac:grpSpMkLst>
        </pc:grpChg>
        <pc:grpChg chg="mod">
          <ac:chgData name="Brenna R. Bruffey" userId="S::brenna.r.bruffey@ama-inc.com::3c6e92b4-bc09-470b-abbc-9e397d662ced" providerId="AD" clId="Web-{9C54D2BE-FDF1-14A4-9F8A-ADE62146A04D}" dt="2024-07-16T18:51:18.314" v="18" actId="1076"/>
          <ac:grpSpMkLst>
            <pc:docMk/>
            <pc:sldMk cId="17038615" sldId="273"/>
            <ac:grpSpMk id="13" creationId="{41AE382F-0CD3-AE21-5D56-E8A77C0C5DE4}"/>
          </ac:grpSpMkLst>
        </pc:grpChg>
        <pc:grpChg chg="mod">
          <ac:chgData name="Brenna R. Bruffey" userId="S::brenna.r.bruffey@ama-inc.com::3c6e92b4-bc09-470b-abbc-9e397d662ced" providerId="AD" clId="Web-{9C54D2BE-FDF1-14A4-9F8A-ADE62146A04D}" dt="2024-07-16T18:51:21.689" v="19" actId="1076"/>
          <ac:grpSpMkLst>
            <pc:docMk/>
            <pc:sldMk cId="17038615" sldId="273"/>
            <ac:grpSpMk id="15" creationId="{408F21DF-0BAE-EAFA-E7C2-4AD6B0F09327}"/>
          </ac:grpSpMkLst>
        </pc:grpChg>
        <pc:picChg chg="mod">
          <ac:chgData name="Brenna R. Bruffey" userId="S::brenna.r.bruffey@ama-inc.com::3c6e92b4-bc09-470b-abbc-9e397d662ced" providerId="AD" clId="Web-{9C54D2BE-FDF1-14A4-9F8A-ADE62146A04D}" dt="2024-07-16T18:51:18.158" v="15" actId="1076"/>
          <ac:picMkLst>
            <pc:docMk/>
            <pc:sldMk cId="17038615" sldId="273"/>
            <ac:picMk id="2" creationId="{1AD03F7E-5E79-1782-CD45-F162BA3D223B}"/>
          </ac:picMkLst>
        </pc:picChg>
        <pc:picChg chg="mod">
          <ac:chgData name="Brenna R. Bruffey" userId="S::brenna.r.bruffey@ama-inc.com::3c6e92b4-bc09-470b-abbc-9e397d662ced" providerId="AD" clId="Web-{9C54D2BE-FDF1-14A4-9F8A-ADE62146A04D}" dt="2024-07-16T18:51:18.283" v="16" actId="1076"/>
          <ac:picMkLst>
            <pc:docMk/>
            <pc:sldMk cId="17038615" sldId="273"/>
            <ac:picMk id="8" creationId="{30B0464D-FF81-19EA-62AF-1C23D6BD8874}"/>
          </ac:picMkLst>
        </pc:picChg>
        <pc:picChg chg="del">
          <ac:chgData name="Brenna R. Bruffey" userId="S::brenna.r.bruffey@ama-inc.com::3c6e92b4-bc09-470b-abbc-9e397d662ced" providerId="AD" clId="Web-{9C54D2BE-FDF1-14A4-9F8A-ADE62146A04D}" dt="2024-07-16T18:51:05.751" v="13"/>
          <ac:picMkLst>
            <pc:docMk/>
            <pc:sldMk cId="17038615" sldId="273"/>
            <ac:picMk id="9" creationId="{7A6E04A4-F00A-B928-B85C-7FE132541DD8}"/>
          </ac:picMkLst>
        </pc:picChg>
        <pc:picChg chg="add mod">
          <ac:chgData name="Brenna R. Bruffey" userId="S::brenna.r.bruffey@ama-inc.com::3c6e92b4-bc09-470b-abbc-9e397d662ced" providerId="AD" clId="Web-{9C54D2BE-FDF1-14A4-9F8A-ADE62146A04D}" dt="2024-07-16T18:58:25.518" v="61" actId="1076"/>
          <ac:picMkLst>
            <pc:docMk/>
            <pc:sldMk cId="17038615" sldId="273"/>
            <ac:picMk id="16" creationId="{C83E1BA6-0CBB-374E-814D-146F1926C74E}"/>
          </ac:picMkLst>
        </pc:picChg>
      </pc:sldChg>
      <pc:sldChg chg="addSp delSp modSp">
        <pc:chgData name="Brenna R. Bruffey" userId="S::brenna.r.bruffey@ama-inc.com::3c6e92b4-bc09-470b-abbc-9e397d662ced" providerId="AD" clId="Web-{9C54D2BE-FDF1-14A4-9F8A-ADE62146A04D}" dt="2024-07-16T19:17:16.935" v="152" actId="1076"/>
        <pc:sldMkLst>
          <pc:docMk/>
          <pc:sldMk cId="3319641032" sldId="281"/>
        </pc:sldMkLst>
        <pc:spChg chg="mod">
          <ac:chgData name="Brenna R. Bruffey" userId="S::brenna.r.bruffey@ama-inc.com::3c6e92b4-bc09-470b-abbc-9e397d662ced" providerId="AD" clId="Web-{9C54D2BE-FDF1-14A4-9F8A-ADE62146A04D}" dt="2024-07-16T19:13:15.707" v="126" actId="1076"/>
          <ac:spMkLst>
            <pc:docMk/>
            <pc:sldMk cId="3319641032" sldId="281"/>
            <ac:spMk id="2" creationId="{2F992890-41CE-A0D2-CD42-3A6157153F31}"/>
          </ac:spMkLst>
        </pc:spChg>
        <pc:spChg chg="mod">
          <ac:chgData name="Brenna R. Bruffey" userId="S::brenna.r.bruffey@ama-inc.com::3c6e92b4-bc09-470b-abbc-9e397d662ced" providerId="AD" clId="Web-{9C54D2BE-FDF1-14A4-9F8A-ADE62146A04D}" dt="2024-07-16T19:13:15.707" v="125" actId="1076"/>
          <ac:spMkLst>
            <pc:docMk/>
            <pc:sldMk cId="3319641032" sldId="281"/>
            <ac:spMk id="3" creationId="{BAB46BD6-54EB-2677-8B32-16E1F51EB8F0}"/>
          </ac:spMkLst>
        </pc:spChg>
        <pc:spChg chg="mod">
          <ac:chgData name="Brenna R. Bruffey" userId="S::brenna.r.bruffey@ama-inc.com::3c6e92b4-bc09-470b-abbc-9e397d662ced" providerId="AD" clId="Web-{9C54D2BE-FDF1-14A4-9F8A-ADE62146A04D}" dt="2024-07-16T19:13:15.707" v="124" actId="1076"/>
          <ac:spMkLst>
            <pc:docMk/>
            <pc:sldMk cId="3319641032" sldId="281"/>
            <ac:spMk id="4" creationId="{7ADAF281-99E6-5F47-7C34-3856AC117353}"/>
          </ac:spMkLst>
        </pc:spChg>
        <pc:spChg chg="mod">
          <ac:chgData name="Brenna R. Bruffey" userId="S::brenna.r.bruffey@ama-inc.com::3c6e92b4-bc09-470b-abbc-9e397d662ced" providerId="AD" clId="Web-{9C54D2BE-FDF1-14A4-9F8A-ADE62146A04D}" dt="2024-07-16T19:13:15.707" v="123" actId="1076"/>
          <ac:spMkLst>
            <pc:docMk/>
            <pc:sldMk cId="3319641032" sldId="281"/>
            <ac:spMk id="7" creationId="{1F80A13F-D375-163C-9EA9-3AF7DBC1710A}"/>
          </ac:spMkLst>
        </pc:spChg>
        <pc:spChg chg="mod">
          <ac:chgData name="Brenna R. Bruffey" userId="S::brenna.r.bruffey@ama-inc.com::3c6e92b4-bc09-470b-abbc-9e397d662ced" providerId="AD" clId="Web-{9C54D2BE-FDF1-14A4-9F8A-ADE62146A04D}" dt="2024-07-16T19:13:15.707" v="122" actId="1076"/>
          <ac:spMkLst>
            <pc:docMk/>
            <pc:sldMk cId="3319641032" sldId="281"/>
            <ac:spMk id="8" creationId="{FD3353C1-FED7-940D-2FD8-1DFF6781B5F3}"/>
          </ac:spMkLst>
        </pc:spChg>
        <pc:spChg chg="mod">
          <ac:chgData name="Brenna R. Bruffey" userId="S::brenna.r.bruffey@ama-inc.com::3c6e92b4-bc09-470b-abbc-9e397d662ced" providerId="AD" clId="Web-{9C54D2BE-FDF1-14A4-9F8A-ADE62146A04D}" dt="2024-07-16T19:13:15.707" v="121" actId="1076"/>
          <ac:spMkLst>
            <pc:docMk/>
            <pc:sldMk cId="3319641032" sldId="281"/>
            <ac:spMk id="9" creationId="{D8D39442-1421-ABB4-58E5-C329D524D990}"/>
          </ac:spMkLst>
        </pc:spChg>
        <pc:spChg chg="mod">
          <ac:chgData name="Brenna R. Bruffey" userId="S::brenna.r.bruffey@ama-inc.com::3c6e92b4-bc09-470b-abbc-9e397d662ced" providerId="AD" clId="Web-{9C54D2BE-FDF1-14A4-9F8A-ADE62146A04D}" dt="2024-07-16T19:14:30.069" v="141" actId="1076"/>
          <ac:spMkLst>
            <pc:docMk/>
            <pc:sldMk cId="3319641032" sldId="281"/>
            <ac:spMk id="10" creationId="{CB09910D-CB52-AB04-2606-7A6257E32FE0}"/>
          </ac:spMkLst>
        </pc:spChg>
        <pc:spChg chg="mod">
          <ac:chgData name="Brenna R. Bruffey" userId="S::brenna.r.bruffey@ama-inc.com::3c6e92b4-bc09-470b-abbc-9e397d662ced" providerId="AD" clId="Web-{9C54D2BE-FDF1-14A4-9F8A-ADE62146A04D}" dt="2024-07-16T19:12:43.815" v="101" actId="1076"/>
          <ac:spMkLst>
            <pc:docMk/>
            <pc:sldMk cId="3319641032" sldId="281"/>
            <ac:spMk id="11" creationId="{8FA45673-5EAC-57D4-51C9-7CB459C7D04F}"/>
          </ac:spMkLst>
        </pc:spChg>
        <pc:spChg chg="mod">
          <ac:chgData name="Brenna R. Bruffey" userId="S::brenna.r.bruffey@ama-inc.com::3c6e92b4-bc09-470b-abbc-9e397d662ced" providerId="AD" clId="Web-{9C54D2BE-FDF1-14A4-9F8A-ADE62146A04D}" dt="2024-07-16T19:12:43.815" v="100" actId="1076"/>
          <ac:spMkLst>
            <pc:docMk/>
            <pc:sldMk cId="3319641032" sldId="281"/>
            <ac:spMk id="12" creationId="{D104F6CE-9EA3-131C-2A63-D0E073F0D080}"/>
          </ac:spMkLst>
        </pc:spChg>
        <pc:spChg chg="mod">
          <ac:chgData name="Brenna R. Bruffey" userId="S::brenna.r.bruffey@ama-inc.com::3c6e92b4-bc09-470b-abbc-9e397d662ced" providerId="AD" clId="Web-{9C54D2BE-FDF1-14A4-9F8A-ADE62146A04D}" dt="2024-07-16T19:17:16.919" v="151" actId="1076"/>
          <ac:spMkLst>
            <pc:docMk/>
            <pc:sldMk cId="3319641032" sldId="281"/>
            <ac:spMk id="13" creationId="{6949747E-02AB-D26D-013D-C95205C9AC60}"/>
          </ac:spMkLst>
        </pc:spChg>
        <pc:spChg chg="mod">
          <ac:chgData name="Brenna R. Bruffey" userId="S::brenna.r.bruffey@ama-inc.com::3c6e92b4-bc09-470b-abbc-9e397d662ced" providerId="AD" clId="Web-{9C54D2BE-FDF1-14A4-9F8A-ADE62146A04D}" dt="2024-07-16T19:17:16.935" v="152" actId="1076"/>
          <ac:spMkLst>
            <pc:docMk/>
            <pc:sldMk cId="3319641032" sldId="281"/>
            <ac:spMk id="14" creationId="{D8084384-B306-DDAA-8F34-E6DBFF720711}"/>
          </ac:spMkLst>
        </pc:spChg>
        <pc:spChg chg="del">
          <ac:chgData name="Brenna R. Bruffey" userId="S::brenna.r.bruffey@ama-inc.com::3c6e92b4-bc09-470b-abbc-9e397d662ced" providerId="AD" clId="Web-{9C54D2BE-FDF1-14A4-9F8A-ADE62146A04D}" dt="2024-07-16T19:12:00.189" v="85"/>
          <ac:spMkLst>
            <pc:docMk/>
            <pc:sldMk cId="3319641032" sldId="281"/>
            <ac:spMk id="15" creationId="{C73591B6-3487-F0AE-F6ED-C7980D4D6AC9}"/>
          </ac:spMkLst>
        </pc:spChg>
        <pc:spChg chg="del">
          <ac:chgData name="Brenna R. Bruffey" userId="S::brenna.r.bruffey@ama-inc.com::3c6e92b4-bc09-470b-abbc-9e397d662ced" providerId="AD" clId="Web-{9C54D2BE-FDF1-14A4-9F8A-ADE62146A04D}" dt="2024-07-16T19:12:03.423" v="86"/>
          <ac:spMkLst>
            <pc:docMk/>
            <pc:sldMk cId="3319641032" sldId="281"/>
            <ac:spMk id="16" creationId="{B8EF9A33-DCD5-1B78-8CC4-1FC290EEC2B2}"/>
          </ac:spMkLst>
        </pc:spChg>
        <pc:grpChg chg="add mod">
          <ac:chgData name="Brenna R. Bruffey" userId="S::brenna.r.bruffey@ama-inc.com::3c6e92b4-bc09-470b-abbc-9e397d662ced" providerId="AD" clId="Web-{9C54D2BE-FDF1-14A4-9F8A-ADE62146A04D}" dt="2024-07-16T19:14:30.054" v="140" actId="1076"/>
          <ac:grpSpMkLst>
            <pc:docMk/>
            <pc:sldMk cId="3319641032" sldId="281"/>
            <ac:grpSpMk id="6" creationId="{4D70B945-F1E1-DC18-8A27-1971F81925D2}"/>
          </ac:grpSpMkLst>
        </pc:grpChg>
        <pc:grpChg chg="add mod">
          <ac:chgData name="Brenna R. Bruffey" userId="S::brenna.r.bruffey@ama-inc.com::3c6e92b4-bc09-470b-abbc-9e397d662ced" providerId="AD" clId="Web-{9C54D2BE-FDF1-14A4-9F8A-ADE62146A04D}" dt="2024-07-16T19:13:38.614" v="131" actId="1076"/>
          <ac:grpSpMkLst>
            <pc:docMk/>
            <pc:sldMk cId="3319641032" sldId="281"/>
            <ac:grpSpMk id="17" creationId="{3687DD0D-2D7C-146E-46C3-9164ECA15941}"/>
          </ac:grpSpMkLst>
        </pc:grpChg>
        <pc:grpChg chg="add mod">
          <ac:chgData name="Brenna R. Bruffey" userId="S::brenna.r.bruffey@ama-inc.com::3c6e92b4-bc09-470b-abbc-9e397d662ced" providerId="AD" clId="Web-{9C54D2BE-FDF1-14A4-9F8A-ADE62146A04D}" dt="2024-07-16T19:15:00.039" v="148" actId="1076"/>
          <ac:grpSpMkLst>
            <pc:docMk/>
            <pc:sldMk cId="3319641032" sldId="281"/>
            <ac:grpSpMk id="18" creationId="{7F5AE069-841F-79ED-6F85-F91DF6B59420}"/>
          </ac:grpSpMkLst>
        </pc:grpChg>
        <pc:grpChg chg="add">
          <ac:chgData name="Brenna R. Bruffey" userId="S::brenna.r.bruffey@ama-inc.com::3c6e92b4-bc09-470b-abbc-9e397d662ced" providerId="AD" clId="Web-{9C54D2BE-FDF1-14A4-9F8A-ADE62146A04D}" dt="2024-07-16T19:14:37.382" v="142"/>
          <ac:grpSpMkLst>
            <pc:docMk/>
            <pc:sldMk cId="3319641032" sldId="281"/>
            <ac:grpSpMk id="19" creationId="{5A093FC7-DC23-E1B4-B83C-8D0CF86C04AD}"/>
          </ac:grpSpMkLst>
        </pc:grpChg>
      </pc:sldChg>
      <pc:sldChg chg="modSp">
        <pc:chgData name="Brenna R. Bruffey" userId="S::brenna.r.bruffey@ama-inc.com::3c6e92b4-bc09-470b-abbc-9e397d662ced" providerId="AD" clId="Web-{9C54D2BE-FDF1-14A4-9F8A-ADE62146A04D}" dt="2024-07-16T19:07:35.913" v="76" actId="20577"/>
        <pc:sldMkLst>
          <pc:docMk/>
          <pc:sldMk cId="50487739" sldId="282"/>
        </pc:sldMkLst>
        <pc:spChg chg="mod">
          <ac:chgData name="Brenna R. Bruffey" userId="S::brenna.r.bruffey@ama-inc.com::3c6e92b4-bc09-470b-abbc-9e397d662ced" providerId="AD" clId="Web-{9C54D2BE-FDF1-14A4-9F8A-ADE62146A04D}" dt="2024-07-16T19:07:35.913" v="76" actId="20577"/>
          <ac:spMkLst>
            <pc:docMk/>
            <pc:sldMk cId="50487739" sldId="282"/>
            <ac:spMk id="30" creationId="{CE18CA13-6348-DF0B-B461-40C8B548321F}"/>
          </ac:spMkLst>
        </pc:spChg>
      </pc:sldChg>
    </pc:docChg>
  </pc:docChgLst>
  <pc:docChgLst>
    <pc:chgData name="Isabelle Solórzano" userId="S::isabelle.solorzano@ama-inc.com::c6d00e64-d5dc-44a0-bb3f-ba157b08065a" providerId="AD" clId="Web-{EBADD2C7-9B83-B5C4-9874-9AB2AB14C4B2}"/>
    <pc:docChg chg="modSld">
      <pc:chgData name="Isabelle Solórzano" userId="S::isabelle.solorzano@ama-inc.com::c6d00e64-d5dc-44a0-bb3f-ba157b08065a" providerId="AD" clId="Web-{EBADD2C7-9B83-B5C4-9874-9AB2AB14C4B2}" dt="2024-06-20T17:15:23.115" v="96" actId="1076"/>
      <pc:docMkLst>
        <pc:docMk/>
      </pc:docMkLst>
      <pc:sldChg chg="modSp modNotes">
        <pc:chgData name="Isabelle Solórzano" userId="S::isabelle.solorzano@ama-inc.com::c6d00e64-d5dc-44a0-bb3f-ba157b08065a" providerId="AD" clId="Web-{EBADD2C7-9B83-B5C4-9874-9AB2AB14C4B2}" dt="2024-06-20T17:15:23.115" v="96" actId="1076"/>
        <pc:sldMkLst>
          <pc:docMk/>
          <pc:sldMk cId="1206072798" sldId="271"/>
        </pc:sldMkLst>
        <pc:spChg chg="mod">
          <ac:chgData name="Isabelle Solórzano" userId="S::isabelle.solorzano@ama-inc.com::c6d00e64-d5dc-44a0-bb3f-ba157b08065a" providerId="AD" clId="Web-{EBADD2C7-9B83-B5C4-9874-9AB2AB14C4B2}" dt="2024-06-20T17:15:23.115" v="96" actId="1076"/>
          <ac:spMkLst>
            <pc:docMk/>
            <pc:sldMk cId="1206072798" sldId="271"/>
            <ac:spMk id="11" creationId="{7CA6530B-97C4-B526-B6CA-813B1B3A8FA7}"/>
          </ac:spMkLst>
        </pc:spChg>
      </pc:sldChg>
      <pc:sldChg chg="modSp">
        <pc:chgData name="Isabelle Solórzano" userId="S::isabelle.solorzano@ama-inc.com::c6d00e64-d5dc-44a0-bb3f-ba157b08065a" providerId="AD" clId="Web-{EBADD2C7-9B83-B5C4-9874-9AB2AB14C4B2}" dt="2024-06-20T16:59:59.007" v="78"/>
        <pc:sldMkLst>
          <pc:docMk/>
          <pc:sldMk cId="1827095719" sldId="280"/>
        </pc:sldMkLst>
        <pc:picChg chg="mod modCrop">
          <ac:chgData name="Isabelle Solórzano" userId="S::isabelle.solorzano@ama-inc.com::c6d00e64-d5dc-44a0-bb3f-ba157b08065a" providerId="AD" clId="Web-{EBADD2C7-9B83-B5C4-9874-9AB2AB14C4B2}" dt="2024-06-20T16:59:59.007" v="78"/>
          <ac:picMkLst>
            <pc:docMk/>
            <pc:sldMk cId="1827095719" sldId="280"/>
            <ac:picMk id="3" creationId="{9B3B532F-39D2-3D9D-37E7-4C071454E544}"/>
          </ac:picMkLst>
        </pc:picChg>
        <pc:picChg chg="mod modCrop">
          <ac:chgData name="Isabelle Solórzano" userId="S::isabelle.solorzano@ama-inc.com::c6d00e64-d5dc-44a0-bb3f-ba157b08065a" providerId="AD" clId="Web-{EBADD2C7-9B83-B5C4-9874-9AB2AB14C4B2}" dt="2024-06-20T16:58:35.984" v="75"/>
          <ac:picMkLst>
            <pc:docMk/>
            <pc:sldMk cId="1827095719" sldId="280"/>
            <ac:picMk id="6" creationId="{FCCDD7BC-F930-741D-90D1-84461EE0E468}"/>
          </ac:picMkLst>
        </pc:picChg>
      </pc:sldChg>
    </pc:docChg>
  </pc:docChgLst>
  <pc:docChgLst>
    <pc:chgData name="Isabelle Solórzano" userId="S::isabelle.solorzano@ama-inc.com::c6d00e64-d5dc-44a0-bb3f-ba157b08065a" providerId="AD" clId="Web-{3C966A52-42CF-9642-B37F-266A0171910B}"/>
    <pc:docChg chg="modSld">
      <pc:chgData name="Isabelle Solórzano" userId="S::isabelle.solorzano@ama-inc.com::c6d00e64-d5dc-44a0-bb3f-ba157b08065a" providerId="AD" clId="Web-{3C966A52-42CF-9642-B37F-266A0171910B}" dt="2024-06-18T19:46:57.509" v="146"/>
      <pc:docMkLst>
        <pc:docMk/>
      </pc:docMkLst>
      <pc:sldChg chg="addSp delSp modSp modNotes">
        <pc:chgData name="Isabelle Solórzano" userId="S::isabelle.solorzano@ama-inc.com::c6d00e64-d5dc-44a0-bb3f-ba157b08065a" providerId="AD" clId="Web-{3C966A52-42CF-9642-B37F-266A0171910B}" dt="2024-06-18T19:46:57.509" v="146"/>
        <pc:sldMkLst>
          <pc:docMk/>
          <pc:sldMk cId="1206072798" sldId="271"/>
        </pc:sldMkLst>
        <pc:spChg chg="add mod">
          <ac:chgData name="Isabelle Solórzano" userId="S::isabelle.solorzano@ama-inc.com::c6d00e64-d5dc-44a0-bb3f-ba157b08065a" providerId="AD" clId="Web-{3C966A52-42CF-9642-B37F-266A0171910B}" dt="2024-06-18T19:02:22.725" v="58" actId="1076"/>
          <ac:spMkLst>
            <pc:docMk/>
            <pc:sldMk cId="1206072798" sldId="271"/>
            <ac:spMk id="3" creationId="{876A1B1D-CC3C-3C80-72F4-59F195CB6FE5}"/>
          </ac:spMkLst>
        </pc:spChg>
        <pc:spChg chg="del mod">
          <ac:chgData name="Isabelle Solórzano" userId="S::isabelle.solorzano@ama-inc.com::c6d00e64-d5dc-44a0-bb3f-ba157b08065a" providerId="AD" clId="Web-{3C966A52-42CF-9642-B37F-266A0171910B}" dt="2024-06-18T18:57:56.682" v="23"/>
          <ac:spMkLst>
            <pc:docMk/>
            <pc:sldMk cId="1206072798" sldId="271"/>
            <ac:spMk id="6" creationId="{3A37C5CD-ACA6-AF72-3BDE-8FB53D4E99CB}"/>
          </ac:spMkLst>
        </pc:spChg>
        <pc:spChg chg="add mod">
          <ac:chgData name="Isabelle Solórzano" userId="S::isabelle.solorzano@ama-inc.com::c6d00e64-d5dc-44a0-bb3f-ba157b08065a" providerId="AD" clId="Web-{3C966A52-42CF-9642-B37F-266A0171910B}" dt="2024-06-18T19:02:19.584" v="57" actId="1076"/>
          <ac:spMkLst>
            <pc:docMk/>
            <pc:sldMk cId="1206072798" sldId="271"/>
            <ac:spMk id="7" creationId="{26811ECF-04CA-E58E-A4DA-A4698C74275A}"/>
          </ac:spMkLst>
        </pc:spChg>
        <pc:spChg chg="add del">
          <ac:chgData name="Isabelle Solórzano" userId="S::isabelle.solorzano@ama-inc.com::c6d00e64-d5dc-44a0-bb3f-ba157b08065a" providerId="AD" clId="Web-{3C966A52-42CF-9642-B37F-266A0171910B}" dt="2024-06-18T19:00:14.297" v="36"/>
          <ac:spMkLst>
            <pc:docMk/>
            <pc:sldMk cId="1206072798" sldId="271"/>
            <ac:spMk id="9" creationId="{DCCF83D9-74ED-0E5C-EEDB-8336ADAD924B}"/>
          </ac:spMkLst>
        </pc:spChg>
        <pc:spChg chg="add mod">
          <ac:chgData name="Isabelle Solórzano" userId="S::isabelle.solorzano@ama-inc.com::c6d00e64-d5dc-44a0-bb3f-ba157b08065a" providerId="AD" clId="Web-{3C966A52-42CF-9642-B37F-266A0171910B}" dt="2024-06-18T19:00:21.110" v="40" actId="1076"/>
          <ac:spMkLst>
            <pc:docMk/>
            <pc:sldMk cId="1206072798" sldId="271"/>
            <ac:spMk id="11" creationId="{7CA6530B-97C4-B526-B6CA-813B1B3A8FA7}"/>
          </ac:spMkLst>
        </pc:spChg>
        <pc:picChg chg="add del">
          <ac:chgData name="Isabelle Solórzano" userId="S::isabelle.solorzano@ama-inc.com::c6d00e64-d5dc-44a0-bb3f-ba157b08065a" providerId="AD" clId="Web-{3C966A52-42CF-9642-B37F-266A0171910B}" dt="2024-06-18T19:00:14.297" v="37"/>
          <ac:picMkLst>
            <pc:docMk/>
            <pc:sldMk cId="1206072798" sldId="271"/>
            <ac:picMk id="8" creationId="{D33091D7-2455-ABC8-CDA1-5B6255687D42}"/>
          </ac:picMkLst>
        </pc:picChg>
        <pc:picChg chg="add mod">
          <ac:chgData name="Isabelle Solórzano" userId="S::isabelle.solorzano@ama-inc.com::c6d00e64-d5dc-44a0-bb3f-ba157b08065a" providerId="AD" clId="Web-{3C966A52-42CF-9642-B37F-266A0171910B}" dt="2024-06-18T19:00:21.094" v="39" actId="1076"/>
          <ac:picMkLst>
            <pc:docMk/>
            <pc:sldMk cId="1206072798" sldId="271"/>
            <ac:picMk id="10" creationId="{3F70AA92-F8A8-C19F-8033-4897C01E7FCA}"/>
          </ac:picMkLst>
        </pc:picChg>
      </pc:sldChg>
    </pc:docChg>
  </pc:docChgLst>
  <pc:docChgLst>
    <pc:chgData name="Gabi B. Davidson-Gomez" userId="S::gabriela.b.davidson-gomez@ama-inc.com::ef68afa0-bb8d-4f26-b1ac-ac3b361d606a" providerId="AD" clId="Web-{896E4D2A-8E29-B4F7-7D58-06540BDC6508}"/>
    <pc:docChg chg="modSld">
      <pc:chgData name="Gabi B. Davidson-Gomez" userId="S::gabriela.b.davidson-gomez@ama-inc.com::ef68afa0-bb8d-4f26-b1ac-ac3b361d606a" providerId="AD" clId="Web-{896E4D2A-8E29-B4F7-7D58-06540BDC6508}" dt="2024-07-09T00:29:44.086" v="22" actId="14100"/>
      <pc:docMkLst>
        <pc:docMk/>
      </pc:docMkLst>
      <pc:sldChg chg="modSp modNotes">
        <pc:chgData name="Gabi B. Davidson-Gomez" userId="S::gabriela.b.davidson-gomez@ama-inc.com::ef68afa0-bb8d-4f26-b1ac-ac3b361d606a" providerId="AD" clId="Web-{896E4D2A-8E29-B4F7-7D58-06540BDC6508}" dt="2024-07-09T00:29:44.086" v="22" actId="14100"/>
        <pc:sldMkLst>
          <pc:docMk/>
          <pc:sldMk cId="2217682018" sldId="291"/>
        </pc:sldMkLst>
        <pc:cxnChg chg="mod">
          <ac:chgData name="Gabi B. Davidson-Gomez" userId="S::gabriela.b.davidson-gomez@ama-inc.com::ef68afa0-bb8d-4f26-b1ac-ac3b361d606a" providerId="AD" clId="Web-{896E4D2A-8E29-B4F7-7D58-06540BDC6508}" dt="2024-07-09T00:29:44.086" v="22" actId="14100"/>
          <ac:cxnSpMkLst>
            <pc:docMk/>
            <pc:sldMk cId="2217682018" sldId="291"/>
            <ac:cxnSpMk id="34" creationId="{3AA9EC63-2A81-A41F-AF73-3D75FF07BBCA}"/>
          </ac:cxnSpMkLst>
        </pc:cxnChg>
      </pc:sldChg>
    </pc:docChg>
  </pc:docChgLst>
  <pc:docChgLst>
    <pc:chgData name="Isabelle Solórzano" userId="S::isabelle.solorzano@ama-inc.com::c6d00e64-d5dc-44a0-bb3f-ba157b08065a" providerId="AD" clId="Web-{438B4090-FCA0-A0D2-7F6A-F59C3953D676}"/>
    <pc:docChg chg="modSld">
      <pc:chgData name="Isabelle Solórzano" userId="S::isabelle.solorzano@ama-inc.com::c6d00e64-d5dc-44a0-bb3f-ba157b08065a" providerId="AD" clId="Web-{438B4090-FCA0-A0D2-7F6A-F59C3953D676}" dt="2024-07-17T19:57:41.898" v="57"/>
      <pc:docMkLst>
        <pc:docMk/>
      </pc:docMkLst>
      <pc:sldChg chg="delCm">
        <pc:chgData name="Isabelle Solórzano" userId="S::isabelle.solorzano@ama-inc.com::c6d00e64-d5dc-44a0-bb3f-ba157b08065a" providerId="AD" clId="Web-{438B4090-FCA0-A0D2-7F6A-F59C3953D676}" dt="2024-07-17T19:52:26.749" v="0"/>
        <pc:sldMkLst>
          <pc:docMk/>
          <pc:sldMk cId="2719602506" sldId="268"/>
        </pc:sldMkLst>
      </pc:sldChg>
      <pc:sldChg chg="addCm">
        <pc:chgData name="Isabelle Solórzano" userId="S::isabelle.solorzano@ama-inc.com::c6d00e64-d5dc-44a0-bb3f-ba157b08065a" providerId="AD" clId="Web-{438B4090-FCA0-A0D2-7F6A-F59C3953D676}" dt="2024-07-17T19:57:41.898" v="57"/>
        <pc:sldMkLst>
          <pc:docMk/>
          <pc:sldMk cId="2859068416" sldId="270"/>
        </pc:sldMkLst>
      </pc:sldChg>
      <pc:sldChg chg="addCm">
        <pc:chgData name="Isabelle Solórzano" userId="S::isabelle.solorzano@ama-inc.com::c6d00e64-d5dc-44a0-bb3f-ba157b08065a" providerId="AD" clId="Web-{438B4090-FCA0-A0D2-7F6A-F59C3953D676}" dt="2024-07-17T19:53:42.251" v="1"/>
        <pc:sldMkLst>
          <pc:docMk/>
          <pc:sldMk cId="1206072798" sldId="271"/>
        </pc:sldMkLst>
      </pc:sldChg>
      <pc:sldChg chg="modSp">
        <pc:chgData name="Isabelle Solórzano" userId="S::isabelle.solorzano@ama-inc.com::c6d00e64-d5dc-44a0-bb3f-ba157b08065a" providerId="AD" clId="Web-{438B4090-FCA0-A0D2-7F6A-F59C3953D676}" dt="2024-07-17T19:57:14.694" v="56" actId="20577"/>
        <pc:sldMkLst>
          <pc:docMk/>
          <pc:sldMk cId="2217682018" sldId="291"/>
        </pc:sldMkLst>
        <pc:spChg chg="mod">
          <ac:chgData name="Isabelle Solórzano" userId="S::isabelle.solorzano@ama-inc.com::c6d00e64-d5dc-44a0-bb3f-ba157b08065a" providerId="AD" clId="Web-{438B4090-FCA0-A0D2-7F6A-F59C3953D676}" dt="2024-07-17T19:55:50.989" v="29" actId="1076"/>
          <ac:spMkLst>
            <pc:docMk/>
            <pc:sldMk cId="2217682018" sldId="291"/>
            <ac:spMk id="4" creationId="{1C407AF3-69FB-D01D-91F3-BD1C68663CAD}"/>
          </ac:spMkLst>
        </pc:spChg>
        <pc:spChg chg="mod">
          <ac:chgData name="Isabelle Solórzano" userId="S::isabelle.solorzano@ama-inc.com::c6d00e64-d5dc-44a0-bb3f-ba157b08065a" providerId="AD" clId="Web-{438B4090-FCA0-A0D2-7F6A-F59C3953D676}" dt="2024-07-17T19:55:51.004" v="30" actId="1076"/>
          <ac:spMkLst>
            <pc:docMk/>
            <pc:sldMk cId="2217682018" sldId="291"/>
            <ac:spMk id="19" creationId="{EDA16C89-B39D-702F-7EE4-9DD0B8B357FF}"/>
          </ac:spMkLst>
        </pc:spChg>
        <pc:spChg chg="mod">
          <ac:chgData name="Isabelle Solórzano" userId="S::isabelle.solorzano@ama-inc.com::c6d00e64-d5dc-44a0-bb3f-ba157b08065a" providerId="AD" clId="Web-{438B4090-FCA0-A0D2-7F6A-F59C3953D676}" dt="2024-07-17T19:55:51.020" v="31" actId="1076"/>
          <ac:spMkLst>
            <pc:docMk/>
            <pc:sldMk cId="2217682018" sldId="291"/>
            <ac:spMk id="20" creationId="{01444644-C0C9-486A-FA43-4FC2B5DA30DA}"/>
          </ac:spMkLst>
        </pc:spChg>
        <pc:spChg chg="mod">
          <ac:chgData name="Isabelle Solórzano" userId="S::isabelle.solorzano@ama-inc.com::c6d00e64-d5dc-44a0-bb3f-ba157b08065a" providerId="AD" clId="Web-{438B4090-FCA0-A0D2-7F6A-F59C3953D676}" dt="2024-07-17T19:55:51.020" v="32" actId="1076"/>
          <ac:spMkLst>
            <pc:docMk/>
            <pc:sldMk cId="2217682018" sldId="291"/>
            <ac:spMk id="23" creationId="{9D3FC894-A14E-AA37-1233-DE771D10EA75}"/>
          </ac:spMkLst>
        </pc:spChg>
        <pc:spChg chg="mod">
          <ac:chgData name="Isabelle Solórzano" userId="S::isabelle.solorzano@ama-inc.com::c6d00e64-d5dc-44a0-bb3f-ba157b08065a" providerId="AD" clId="Web-{438B4090-FCA0-A0D2-7F6A-F59C3953D676}" dt="2024-07-17T19:55:51.036" v="33" actId="1076"/>
          <ac:spMkLst>
            <pc:docMk/>
            <pc:sldMk cId="2217682018" sldId="291"/>
            <ac:spMk id="25" creationId="{DF2D3B5D-E2D2-3DF3-C06A-DE90ED816948}"/>
          </ac:spMkLst>
        </pc:spChg>
        <pc:spChg chg="mod">
          <ac:chgData name="Isabelle Solórzano" userId="S::isabelle.solorzano@ama-inc.com::c6d00e64-d5dc-44a0-bb3f-ba157b08065a" providerId="AD" clId="Web-{438B4090-FCA0-A0D2-7F6A-F59C3953D676}" dt="2024-07-17T19:55:51.036" v="34" actId="1076"/>
          <ac:spMkLst>
            <pc:docMk/>
            <pc:sldMk cId="2217682018" sldId="291"/>
            <ac:spMk id="26" creationId="{4D872968-6E3B-CA50-612D-27A77A6BDF96}"/>
          </ac:spMkLst>
        </pc:spChg>
        <pc:spChg chg="mod">
          <ac:chgData name="Isabelle Solórzano" userId="S::isabelle.solorzano@ama-inc.com::c6d00e64-d5dc-44a0-bb3f-ba157b08065a" providerId="AD" clId="Web-{438B4090-FCA0-A0D2-7F6A-F59C3953D676}" dt="2024-07-17T19:55:51.051" v="35" actId="1076"/>
          <ac:spMkLst>
            <pc:docMk/>
            <pc:sldMk cId="2217682018" sldId="291"/>
            <ac:spMk id="27" creationId="{D46FFF5D-8F6E-D65C-7C73-3A7B9376D102}"/>
          </ac:spMkLst>
        </pc:spChg>
        <pc:spChg chg="mod">
          <ac:chgData name="Isabelle Solórzano" userId="S::isabelle.solorzano@ama-inc.com::c6d00e64-d5dc-44a0-bb3f-ba157b08065a" providerId="AD" clId="Web-{438B4090-FCA0-A0D2-7F6A-F59C3953D676}" dt="2024-07-17T19:55:51.051" v="36" actId="1076"/>
          <ac:spMkLst>
            <pc:docMk/>
            <pc:sldMk cId="2217682018" sldId="291"/>
            <ac:spMk id="28" creationId="{ECAABC6E-FE5B-C708-3991-E09F2D740BEC}"/>
          </ac:spMkLst>
        </pc:spChg>
        <pc:spChg chg="mod">
          <ac:chgData name="Isabelle Solórzano" userId="S::isabelle.solorzano@ama-inc.com::c6d00e64-d5dc-44a0-bb3f-ba157b08065a" providerId="AD" clId="Web-{438B4090-FCA0-A0D2-7F6A-F59C3953D676}" dt="2024-07-17T19:57:14.694" v="56" actId="20577"/>
          <ac:spMkLst>
            <pc:docMk/>
            <pc:sldMk cId="2217682018" sldId="291"/>
            <ac:spMk id="43" creationId="{021FF823-9871-E485-85B0-A17761FB3640}"/>
          </ac:spMkLst>
        </pc:spChg>
        <pc:spChg chg="mod">
          <ac:chgData name="Isabelle Solórzano" userId="S::isabelle.solorzano@ama-inc.com::c6d00e64-d5dc-44a0-bb3f-ba157b08065a" providerId="AD" clId="Web-{438B4090-FCA0-A0D2-7F6A-F59C3953D676}" dt="2024-07-17T19:56:26.662" v="49" actId="1076"/>
          <ac:spMkLst>
            <pc:docMk/>
            <pc:sldMk cId="2217682018" sldId="291"/>
            <ac:spMk id="44" creationId="{EFC56186-D2D3-F94F-C4E6-91FC39159F76}"/>
          </ac:spMkLst>
        </pc:spChg>
        <pc:picChg chg="mod">
          <ac:chgData name="Isabelle Solórzano" userId="S::isabelle.solorzano@ama-inc.com::c6d00e64-d5dc-44a0-bb3f-ba157b08065a" providerId="AD" clId="Web-{438B4090-FCA0-A0D2-7F6A-F59C3953D676}" dt="2024-07-17T19:55:50.864" v="13" actId="1076"/>
          <ac:picMkLst>
            <pc:docMk/>
            <pc:sldMk cId="2217682018" sldId="291"/>
            <ac:picMk id="5" creationId="{5D530FC6-8692-4777-C354-2A79AE98247B}"/>
          </ac:picMkLst>
        </pc:picChg>
        <pc:picChg chg="mod">
          <ac:chgData name="Isabelle Solórzano" userId="S::isabelle.solorzano@ama-inc.com::c6d00e64-d5dc-44a0-bb3f-ba157b08065a" providerId="AD" clId="Web-{438B4090-FCA0-A0D2-7F6A-F59C3953D676}" dt="2024-07-17T19:55:50.958" v="24" actId="1076"/>
          <ac:picMkLst>
            <pc:docMk/>
            <pc:sldMk cId="2217682018" sldId="291"/>
            <ac:picMk id="6" creationId="{E3E30DEC-50FC-B5DF-C13D-2430F3F3C8D7}"/>
          </ac:picMkLst>
        </pc:picChg>
        <pc:picChg chg="mod">
          <ac:chgData name="Isabelle Solórzano" userId="S::isabelle.solorzano@ama-inc.com::c6d00e64-d5dc-44a0-bb3f-ba157b08065a" providerId="AD" clId="Web-{438B4090-FCA0-A0D2-7F6A-F59C3953D676}" dt="2024-07-17T19:55:50.864" v="14" actId="1076"/>
          <ac:picMkLst>
            <pc:docMk/>
            <pc:sldMk cId="2217682018" sldId="291"/>
            <ac:picMk id="8" creationId="{0658AB90-0C31-954E-33BB-3FA2A9F4764A}"/>
          </ac:picMkLst>
        </pc:picChg>
        <pc:picChg chg="mod">
          <ac:chgData name="Isabelle Solórzano" userId="S::isabelle.solorzano@ama-inc.com::c6d00e64-d5dc-44a0-bb3f-ba157b08065a" providerId="AD" clId="Web-{438B4090-FCA0-A0D2-7F6A-F59C3953D676}" dt="2024-07-17T19:55:50.879" v="15" actId="1076"/>
          <ac:picMkLst>
            <pc:docMk/>
            <pc:sldMk cId="2217682018" sldId="291"/>
            <ac:picMk id="9" creationId="{D600F35C-517D-A20B-C0BE-6A041A43FD5E}"/>
          </ac:picMkLst>
        </pc:picChg>
        <pc:picChg chg="mod">
          <ac:chgData name="Isabelle Solórzano" userId="S::isabelle.solorzano@ama-inc.com::c6d00e64-d5dc-44a0-bb3f-ba157b08065a" providerId="AD" clId="Web-{438B4090-FCA0-A0D2-7F6A-F59C3953D676}" dt="2024-07-17T19:55:50.879" v="16" actId="1076"/>
          <ac:picMkLst>
            <pc:docMk/>
            <pc:sldMk cId="2217682018" sldId="291"/>
            <ac:picMk id="10" creationId="{3807A597-E705-2911-A762-B678F68F70EE}"/>
          </ac:picMkLst>
        </pc:picChg>
        <pc:picChg chg="mod">
          <ac:chgData name="Isabelle Solórzano" userId="S::isabelle.solorzano@ama-inc.com::c6d00e64-d5dc-44a0-bb3f-ba157b08065a" providerId="AD" clId="Web-{438B4090-FCA0-A0D2-7F6A-F59C3953D676}" dt="2024-07-17T19:55:50.895" v="17" actId="1076"/>
          <ac:picMkLst>
            <pc:docMk/>
            <pc:sldMk cId="2217682018" sldId="291"/>
            <ac:picMk id="11" creationId="{E9A773D1-E3C7-8FA3-3BC3-5CCB77950E40}"/>
          </ac:picMkLst>
        </pc:picChg>
        <pc:picChg chg="mod">
          <ac:chgData name="Isabelle Solórzano" userId="S::isabelle.solorzano@ama-inc.com::c6d00e64-d5dc-44a0-bb3f-ba157b08065a" providerId="AD" clId="Web-{438B4090-FCA0-A0D2-7F6A-F59C3953D676}" dt="2024-07-17T19:55:50.911" v="19" actId="1076"/>
          <ac:picMkLst>
            <pc:docMk/>
            <pc:sldMk cId="2217682018" sldId="291"/>
            <ac:picMk id="12" creationId="{1193E46A-96B7-BCC7-DDEA-24DEC25B0721}"/>
          </ac:picMkLst>
        </pc:picChg>
        <pc:picChg chg="mod">
          <ac:chgData name="Isabelle Solórzano" userId="S::isabelle.solorzano@ama-inc.com::c6d00e64-d5dc-44a0-bb3f-ba157b08065a" providerId="AD" clId="Web-{438B4090-FCA0-A0D2-7F6A-F59C3953D676}" dt="2024-07-17T19:55:50.911" v="20" actId="1076"/>
          <ac:picMkLst>
            <pc:docMk/>
            <pc:sldMk cId="2217682018" sldId="291"/>
            <ac:picMk id="13" creationId="{A6843856-A526-AEC1-DBD8-0100C3FE560D}"/>
          </ac:picMkLst>
        </pc:picChg>
        <pc:picChg chg="mod">
          <ac:chgData name="Isabelle Solórzano" userId="S::isabelle.solorzano@ama-inc.com::c6d00e64-d5dc-44a0-bb3f-ba157b08065a" providerId="AD" clId="Web-{438B4090-FCA0-A0D2-7F6A-F59C3953D676}" dt="2024-07-17T19:55:50.895" v="18" actId="1076"/>
          <ac:picMkLst>
            <pc:docMk/>
            <pc:sldMk cId="2217682018" sldId="291"/>
            <ac:picMk id="14" creationId="{AE3C9DE0-09C8-EFD3-A458-B8DCD152C481}"/>
          </ac:picMkLst>
        </pc:picChg>
        <pc:picChg chg="mod">
          <ac:chgData name="Isabelle Solórzano" userId="S::isabelle.solorzano@ama-inc.com::c6d00e64-d5dc-44a0-bb3f-ba157b08065a" providerId="AD" clId="Web-{438B4090-FCA0-A0D2-7F6A-F59C3953D676}" dt="2024-07-17T19:55:50.926" v="21" actId="1076"/>
          <ac:picMkLst>
            <pc:docMk/>
            <pc:sldMk cId="2217682018" sldId="291"/>
            <ac:picMk id="15" creationId="{DFC5254A-1D7F-0CA2-D6F4-CD80A597D6E6}"/>
          </ac:picMkLst>
        </pc:picChg>
        <pc:picChg chg="mod">
          <ac:chgData name="Isabelle Solórzano" userId="S::isabelle.solorzano@ama-inc.com::c6d00e64-d5dc-44a0-bb3f-ba157b08065a" providerId="AD" clId="Web-{438B4090-FCA0-A0D2-7F6A-F59C3953D676}" dt="2024-07-17T19:55:50.942" v="22" actId="1076"/>
          <ac:picMkLst>
            <pc:docMk/>
            <pc:sldMk cId="2217682018" sldId="291"/>
            <ac:picMk id="16" creationId="{0021EA83-0F9B-F3E6-F315-CC4ABAE5299E}"/>
          </ac:picMkLst>
        </pc:picChg>
        <pc:picChg chg="mod">
          <ac:chgData name="Isabelle Solórzano" userId="S::isabelle.solorzano@ama-inc.com::c6d00e64-d5dc-44a0-bb3f-ba157b08065a" providerId="AD" clId="Web-{438B4090-FCA0-A0D2-7F6A-F59C3953D676}" dt="2024-07-17T19:55:50.942" v="23" actId="1076"/>
          <ac:picMkLst>
            <pc:docMk/>
            <pc:sldMk cId="2217682018" sldId="291"/>
            <ac:picMk id="17" creationId="{A00F9F11-9C36-5C89-F795-72C03FC6DFCA}"/>
          </ac:picMkLst>
        </pc:picChg>
        <pc:picChg chg="mod">
          <ac:chgData name="Isabelle Solórzano" userId="S::isabelle.solorzano@ama-inc.com::c6d00e64-d5dc-44a0-bb3f-ba157b08065a" providerId="AD" clId="Web-{438B4090-FCA0-A0D2-7F6A-F59C3953D676}" dt="2024-07-17T19:55:50.958" v="25" actId="1076"/>
          <ac:picMkLst>
            <pc:docMk/>
            <pc:sldMk cId="2217682018" sldId="291"/>
            <ac:picMk id="18" creationId="{E4DF6A36-A631-D7B4-3EDD-9BEFA1EF8913}"/>
          </ac:picMkLst>
        </pc:picChg>
        <pc:picChg chg="mod">
          <ac:chgData name="Isabelle Solórzano" userId="S::isabelle.solorzano@ama-inc.com::c6d00e64-d5dc-44a0-bb3f-ba157b08065a" providerId="AD" clId="Web-{438B4090-FCA0-A0D2-7F6A-F59C3953D676}" dt="2024-07-17T19:55:50.973" v="27" actId="1076"/>
          <ac:picMkLst>
            <pc:docMk/>
            <pc:sldMk cId="2217682018" sldId="291"/>
            <ac:picMk id="21" creationId="{19E00945-66A7-7221-2F9A-5B9383C0143C}"/>
          </ac:picMkLst>
        </pc:picChg>
        <pc:picChg chg="mod">
          <ac:chgData name="Isabelle Solórzano" userId="S::isabelle.solorzano@ama-inc.com::c6d00e64-d5dc-44a0-bb3f-ba157b08065a" providerId="AD" clId="Web-{438B4090-FCA0-A0D2-7F6A-F59C3953D676}" dt="2024-07-17T19:55:50.989" v="28" actId="1076"/>
          <ac:picMkLst>
            <pc:docMk/>
            <pc:sldMk cId="2217682018" sldId="291"/>
            <ac:picMk id="22" creationId="{0E4FB073-A6D4-5FAD-2597-D216E9C58D1E}"/>
          </ac:picMkLst>
        </pc:picChg>
        <pc:picChg chg="mod">
          <ac:chgData name="Isabelle Solórzano" userId="S::isabelle.solorzano@ama-inc.com::c6d00e64-d5dc-44a0-bb3f-ba157b08065a" providerId="AD" clId="Web-{438B4090-FCA0-A0D2-7F6A-F59C3953D676}" dt="2024-07-17T19:55:57.880" v="46" actId="1076"/>
          <ac:picMkLst>
            <pc:docMk/>
            <pc:sldMk cId="2217682018" sldId="291"/>
            <ac:picMk id="24" creationId="{D4F4081E-E09C-3AC9-9B3A-392D8413F056}"/>
          </ac:picMkLst>
        </pc:picChg>
        <pc:picChg chg="mod">
          <ac:chgData name="Isabelle Solórzano" userId="S::isabelle.solorzano@ama-inc.com::c6d00e64-d5dc-44a0-bb3f-ba157b08065a" providerId="AD" clId="Web-{438B4090-FCA0-A0D2-7F6A-F59C3953D676}" dt="2024-07-17T19:55:50.770" v="11" actId="1076"/>
          <ac:picMkLst>
            <pc:docMk/>
            <pc:sldMk cId="2217682018" sldId="291"/>
            <ac:picMk id="42" creationId="{39F7949C-FAA5-DF27-5356-B833C388F035}"/>
          </ac:picMkLst>
        </pc:picChg>
        <pc:cxnChg chg="mod">
          <ac:chgData name="Isabelle Solórzano" userId="S::isabelle.solorzano@ama-inc.com::c6d00e64-d5dc-44a0-bb3f-ba157b08065a" providerId="AD" clId="Web-{438B4090-FCA0-A0D2-7F6A-F59C3953D676}" dt="2024-07-17T19:55:50.973" v="26" actId="1076"/>
          <ac:cxnSpMkLst>
            <pc:docMk/>
            <pc:sldMk cId="2217682018" sldId="291"/>
            <ac:cxnSpMk id="7" creationId="{A5522745-7D03-0918-1B02-5D63C697752C}"/>
          </ac:cxnSpMkLst>
        </pc:cxnChg>
        <pc:cxnChg chg="mod">
          <ac:chgData name="Isabelle Solórzano" userId="S::isabelle.solorzano@ama-inc.com::c6d00e64-d5dc-44a0-bb3f-ba157b08065a" providerId="AD" clId="Web-{438B4090-FCA0-A0D2-7F6A-F59C3953D676}" dt="2024-07-17T19:55:51.067" v="37" actId="1076"/>
          <ac:cxnSpMkLst>
            <pc:docMk/>
            <pc:sldMk cId="2217682018" sldId="291"/>
            <ac:cxnSpMk id="33" creationId="{DBA648C5-8454-0A47-F3AF-30FF49B44F79}"/>
          </ac:cxnSpMkLst>
        </pc:cxnChg>
        <pc:cxnChg chg="mod">
          <ac:chgData name="Isabelle Solórzano" userId="S::isabelle.solorzano@ama-inc.com::c6d00e64-d5dc-44a0-bb3f-ba157b08065a" providerId="AD" clId="Web-{438B4090-FCA0-A0D2-7F6A-F59C3953D676}" dt="2024-07-17T19:55:51.083" v="38" actId="1076"/>
          <ac:cxnSpMkLst>
            <pc:docMk/>
            <pc:sldMk cId="2217682018" sldId="291"/>
            <ac:cxnSpMk id="34" creationId="{3AA9EC63-2A81-A41F-AF73-3D75FF07BBCA}"/>
          </ac:cxnSpMkLst>
        </pc:cxnChg>
        <pc:cxnChg chg="mod">
          <ac:chgData name="Isabelle Solórzano" userId="S::isabelle.solorzano@ama-inc.com::c6d00e64-d5dc-44a0-bb3f-ba157b08065a" providerId="AD" clId="Web-{438B4090-FCA0-A0D2-7F6A-F59C3953D676}" dt="2024-07-17T19:55:51.083" v="39" actId="1076"/>
          <ac:cxnSpMkLst>
            <pc:docMk/>
            <pc:sldMk cId="2217682018" sldId="291"/>
            <ac:cxnSpMk id="35" creationId="{5A1D7B72-74CE-BFD4-D7AA-CB680EBCBF9B}"/>
          </ac:cxnSpMkLst>
        </pc:cxnChg>
        <pc:cxnChg chg="mod">
          <ac:chgData name="Isabelle Solórzano" userId="S::isabelle.solorzano@ama-inc.com::c6d00e64-d5dc-44a0-bb3f-ba157b08065a" providerId="AD" clId="Web-{438B4090-FCA0-A0D2-7F6A-F59C3953D676}" dt="2024-07-17T19:55:51.098" v="40" actId="1076"/>
          <ac:cxnSpMkLst>
            <pc:docMk/>
            <pc:sldMk cId="2217682018" sldId="291"/>
            <ac:cxnSpMk id="36" creationId="{2E9512B5-39B0-12E7-F96D-C8EF6DB7D647}"/>
          </ac:cxnSpMkLst>
        </pc:cxnChg>
        <pc:cxnChg chg="mod">
          <ac:chgData name="Isabelle Solórzano" userId="S::isabelle.solorzano@ama-inc.com::c6d00e64-d5dc-44a0-bb3f-ba157b08065a" providerId="AD" clId="Web-{438B4090-FCA0-A0D2-7F6A-F59C3953D676}" dt="2024-07-17T19:55:51.098" v="41" actId="1076"/>
          <ac:cxnSpMkLst>
            <pc:docMk/>
            <pc:sldMk cId="2217682018" sldId="291"/>
            <ac:cxnSpMk id="38" creationId="{D5451CE9-FE84-E4E9-4024-936FB19BC69C}"/>
          </ac:cxnSpMkLst>
        </pc:cxnChg>
        <pc:cxnChg chg="mod">
          <ac:chgData name="Isabelle Solórzano" userId="S::isabelle.solorzano@ama-inc.com::c6d00e64-d5dc-44a0-bb3f-ba157b08065a" providerId="AD" clId="Web-{438B4090-FCA0-A0D2-7F6A-F59C3953D676}" dt="2024-07-17T19:55:51.098" v="42" actId="1076"/>
          <ac:cxnSpMkLst>
            <pc:docMk/>
            <pc:sldMk cId="2217682018" sldId="291"/>
            <ac:cxnSpMk id="39" creationId="{7CCA85D2-2920-35BC-DB75-62F49990389C}"/>
          </ac:cxnSpMkLst>
        </pc:cxnChg>
        <pc:cxnChg chg="mod">
          <ac:chgData name="Isabelle Solórzano" userId="S::isabelle.solorzano@ama-inc.com::c6d00e64-d5dc-44a0-bb3f-ba157b08065a" providerId="AD" clId="Web-{438B4090-FCA0-A0D2-7F6A-F59C3953D676}" dt="2024-07-17T19:55:51.114" v="43" actId="1076"/>
          <ac:cxnSpMkLst>
            <pc:docMk/>
            <pc:sldMk cId="2217682018" sldId="291"/>
            <ac:cxnSpMk id="41" creationId="{C3D833EF-D2A9-CF11-D48B-8278B64BA610}"/>
          </ac:cxnSpMkLst>
        </pc:cxnChg>
      </pc:sldChg>
    </pc:docChg>
  </pc:docChgLst>
  <pc:docChgLst>
    <pc:chgData name="Brenna R. Bruffey" userId="S::brenna.r.bruffey@ama-inc.com::3c6e92b4-bc09-470b-abbc-9e397d662ced" providerId="AD" clId="Web-{319EE858-CC4A-32E9-DB6A-BEA2375B7F65}"/>
    <pc:docChg chg="addSld delSld modSld sldOrd">
      <pc:chgData name="Brenna R. Bruffey" userId="S::brenna.r.bruffey@ama-inc.com::3c6e92b4-bc09-470b-abbc-9e397d662ced" providerId="AD" clId="Web-{319EE858-CC4A-32E9-DB6A-BEA2375B7F65}" dt="2024-07-08T19:10:06.379" v="371"/>
      <pc:docMkLst>
        <pc:docMk/>
      </pc:docMkLst>
      <pc:sldChg chg="del">
        <pc:chgData name="Brenna R. Bruffey" userId="S::brenna.r.bruffey@ama-inc.com::3c6e92b4-bc09-470b-abbc-9e397d662ced" providerId="AD" clId="Web-{319EE858-CC4A-32E9-DB6A-BEA2375B7F65}" dt="2024-07-08T16:12:43.910" v="13"/>
        <pc:sldMkLst>
          <pc:docMk/>
          <pc:sldMk cId="3778915250" sldId="274"/>
        </pc:sldMkLst>
      </pc:sldChg>
      <pc:sldChg chg="addSp delSp modSp addCm">
        <pc:chgData name="Brenna R. Bruffey" userId="S::brenna.r.bruffey@ama-inc.com::3c6e92b4-bc09-470b-abbc-9e397d662ced" providerId="AD" clId="Web-{319EE858-CC4A-32E9-DB6A-BEA2375B7F65}" dt="2024-07-08T19:01:59.395" v="356" actId="20577"/>
        <pc:sldMkLst>
          <pc:docMk/>
          <pc:sldMk cId="3319641032" sldId="281"/>
        </pc:sldMkLst>
        <pc:spChg chg="add mod">
          <ac:chgData name="Brenna R. Bruffey" userId="S::brenna.r.bruffey@ama-inc.com::3c6e92b4-bc09-470b-abbc-9e397d662ced" providerId="AD" clId="Web-{319EE858-CC4A-32E9-DB6A-BEA2375B7F65}" dt="2024-07-08T18:56:48.791" v="311" actId="1076"/>
          <ac:spMkLst>
            <pc:docMk/>
            <pc:sldMk cId="3319641032" sldId="281"/>
            <ac:spMk id="2" creationId="{2F992890-41CE-A0D2-CD42-3A6157153F31}"/>
          </ac:spMkLst>
        </pc:spChg>
        <pc:spChg chg="add mod">
          <ac:chgData name="Brenna R. Bruffey" userId="S::brenna.r.bruffey@ama-inc.com::3c6e92b4-bc09-470b-abbc-9e397d662ced" providerId="AD" clId="Web-{319EE858-CC4A-32E9-DB6A-BEA2375B7F65}" dt="2024-07-08T18:56:48.807" v="312" actId="1076"/>
          <ac:spMkLst>
            <pc:docMk/>
            <pc:sldMk cId="3319641032" sldId="281"/>
            <ac:spMk id="3" creationId="{BAB46BD6-54EB-2677-8B32-16E1F51EB8F0}"/>
          </ac:spMkLst>
        </pc:spChg>
        <pc:spChg chg="add mod">
          <ac:chgData name="Brenna R. Bruffey" userId="S::brenna.r.bruffey@ama-inc.com::3c6e92b4-bc09-470b-abbc-9e397d662ced" providerId="AD" clId="Web-{319EE858-CC4A-32E9-DB6A-BEA2375B7F65}" dt="2024-07-08T18:56:48.822" v="313" actId="1076"/>
          <ac:spMkLst>
            <pc:docMk/>
            <pc:sldMk cId="3319641032" sldId="281"/>
            <ac:spMk id="4" creationId="{7ADAF281-99E6-5F47-7C34-3856AC117353}"/>
          </ac:spMkLst>
        </pc:spChg>
        <pc:spChg chg="mod">
          <ac:chgData name="Brenna R. Bruffey" userId="S::brenna.r.bruffey@ama-inc.com::3c6e92b4-bc09-470b-abbc-9e397d662ced" providerId="AD" clId="Web-{319EE858-CC4A-32E9-DB6A-BEA2375B7F65}" dt="2024-07-08T16:13:34.974" v="39" actId="20577"/>
          <ac:spMkLst>
            <pc:docMk/>
            <pc:sldMk cId="3319641032" sldId="281"/>
            <ac:spMk id="5" creationId="{4D1932EB-19EF-E2AC-8528-0EFBE6FAE5B9}"/>
          </ac:spMkLst>
        </pc:spChg>
        <pc:spChg chg="del">
          <ac:chgData name="Brenna R. Bruffey" userId="S::brenna.r.bruffey@ama-inc.com::3c6e92b4-bc09-470b-abbc-9e397d662ced" providerId="AD" clId="Web-{319EE858-CC4A-32E9-DB6A-BEA2375B7F65}" dt="2024-07-08T18:56:35.541" v="310"/>
          <ac:spMkLst>
            <pc:docMk/>
            <pc:sldMk cId="3319641032" sldId="281"/>
            <ac:spMk id="6" creationId="{3BF594B6-E95D-8EFE-EF8C-1BF1359B1AD0}"/>
          </ac:spMkLst>
        </pc:spChg>
        <pc:spChg chg="add mod">
          <ac:chgData name="Brenna R. Bruffey" userId="S::brenna.r.bruffey@ama-inc.com::3c6e92b4-bc09-470b-abbc-9e397d662ced" providerId="AD" clId="Web-{319EE858-CC4A-32E9-DB6A-BEA2375B7F65}" dt="2024-07-08T18:56:48.838" v="314" actId="1076"/>
          <ac:spMkLst>
            <pc:docMk/>
            <pc:sldMk cId="3319641032" sldId="281"/>
            <ac:spMk id="7" creationId="{1F80A13F-D375-163C-9EA9-3AF7DBC1710A}"/>
          </ac:spMkLst>
        </pc:spChg>
        <pc:spChg chg="add del">
          <ac:chgData name="Brenna R. Bruffey" userId="S::brenna.r.bruffey@ama-inc.com::3c6e92b4-bc09-470b-abbc-9e397d662ced" providerId="AD" clId="Web-{319EE858-CC4A-32E9-DB6A-BEA2375B7F65}" dt="2024-07-08T16:59:00.874" v="110"/>
          <ac:spMkLst>
            <pc:docMk/>
            <pc:sldMk cId="3319641032" sldId="281"/>
            <ac:spMk id="8" creationId="{2F992890-41CE-A0D2-CD42-3A6157153F31}"/>
          </ac:spMkLst>
        </pc:spChg>
        <pc:spChg chg="add mod">
          <ac:chgData name="Brenna R. Bruffey" userId="S::brenna.r.bruffey@ama-inc.com::3c6e92b4-bc09-470b-abbc-9e397d662ced" providerId="AD" clId="Web-{319EE858-CC4A-32E9-DB6A-BEA2375B7F65}" dt="2024-07-08T19:01:19.581" v="352" actId="1076"/>
          <ac:spMkLst>
            <pc:docMk/>
            <pc:sldMk cId="3319641032" sldId="281"/>
            <ac:spMk id="8" creationId="{FD3353C1-FED7-940D-2FD8-1DFF6781B5F3}"/>
          </ac:spMkLst>
        </pc:spChg>
        <pc:spChg chg="add mod">
          <ac:chgData name="Brenna R. Bruffey" userId="S::brenna.r.bruffey@ama-inc.com::3c6e92b4-bc09-470b-abbc-9e397d662ced" providerId="AD" clId="Web-{319EE858-CC4A-32E9-DB6A-BEA2375B7F65}" dt="2024-07-08T18:56:48.869" v="316" actId="1076"/>
          <ac:spMkLst>
            <pc:docMk/>
            <pc:sldMk cId="3319641032" sldId="281"/>
            <ac:spMk id="9" creationId="{D8D39442-1421-ABB4-58E5-C329D524D990}"/>
          </ac:spMkLst>
        </pc:spChg>
        <pc:spChg chg="add mod">
          <ac:chgData name="Brenna R. Bruffey" userId="S::brenna.r.bruffey@ama-inc.com::3c6e92b4-bc09-470b-abbc-9e397d662ced" providerId="AD" clId="Web-{319EE858-CC4A-32E9-DB6A-BEA2375B7F65}" dt="2024-07-08T18:56:48.885" v="317" actId="1076"/>
          <ac:spMkLst>
            <pc:docMk/>
            <pc:sldMk cId="3319641032" sldId="281"/>
            <ac:spMk id="10" creationId="{CB09910D-CB52-AB04-2606-7A6257E32FE0}"/>
          </ac:spMkLst>
        </pc:spChg>
        <pc:spChg chg="add mod">
          <ac:chgData name="Brenna R. Bruffey" userId="S::brenna.r.bruffey@ama-inc.com::3c6e92b4-bc09-470b-abbc-9e397d662ced" providerId="AD" clId="Web-{319EE858-CC4A-32E9-DB6A-BEA2375B7F65}" dt="2024-07-08T18:56:48.901" v="318" actId="1076"/>
          <ac:spMkLst>
            <pc:docMk/>
            <pc:sldMk cId="3319641032" sldId="281"/>
            <ac:spMk id="11" creationId="{8FA45673-5EAC-57D4-51C9-7CB459C7D04F}"/>
          </ac:spMkLst>
        </pc:spChg>
        <pc:spChg chg="add mod">
          <ac:chgData name="Brenna R. Bruffey" userId="S::brenna.r.bruffey@ama-inc.com::3c6e92b4-bc09-470b-abbc-9e397d662ced" providerId="AD" clId="Web-{319EE858-CC4A-32E9-DB6A-BEA2375B7F65}" dt="2024-07-08T18:57:00.667" v="322" actId="1076"/>
          <ac:spMkLst>
            <pc:docMk/>
            <pc:sldMk cId="3319641032" sldId="281"/>
            <ac:spMk id="12" creationId="{D104F6CE-9EA3-131C-2A63-D0E073F0D080}"/>
          </ac:spMkLst>
        </pc:spChg>
        <pc:spChg chg="add mod">
          <ac:chgData name="Brenna R. Bruffey" userId="S::brenna.r.bruffey@ama-inc.com::3c6e92b4-bc09-470b-abbc-9e397d662ced" providerId="AD" clId="Web-{319EE858-CC4A-32E9-DB6A-BEA2375B7F65}" dt="2024-07-08T18:56:48.932" v="320" actId="1076"/>
          <ac:spMkLst>
            <pc:docMk/>
            <pc:sldMk cId="3319641032" sldId="281"/>
            <ac:spMk id="13" creationId="{6949747E-02AB-D26D-013D-C95205C9AC60}"/>
          </ac:spMkLst>
        </pc:spChg>
        <pc:spChg chg="add mod">
          <ac:chgData name="Brenna R. Bruffey" userId="S::brenna.r.bruffey@ama-inc.com::3c6e92b4-bc09-470b-abbc-9e397d662ced" providerId="AD" clId="Web-{319EE858-CC4A-32E9-DB6A-BEA2375B7F65}" dt="2024-07-08T19:01:59.395" v="356" actId="20577"/>
          <ac:spMkLst>
            <pc:docMk/>
            <pc:sldMk cId="3319641032" sldId="281"/>
            <ac:spMk id="14" creationId="{D8084384-B306-DDAA-8F34-E6DBFF720711}"/>
          </ac:spMkLst>
        </pc:spChg>
        <pc:spChg chg="add mod">
          <ac:chgData name="Brenna R. Bruffey" userId="S::brenna.r.bruffey@ama-inc.com::3c6e92b4-bc09-470b-abbc-9e397d662ced" providerId="AD" clId="Web-{319EE858-CC4A-32E9-DB6A-BEA2375B7F65}" dt="2024-07-08T18:57:16.183" v="327" actId="1076"/>
          <ac:spMkLst>
            <pc:docMk/>
            <pc:sldMk cId="3319641032" sldId="281"/>
            <ac:spMk id="15" creationId="{C73591B6-3487-F0AE-F6ED-C7980D4D6AC9}"/>
          </ac:spMkLst>
        </pc:spChg>
        <pc:spChg chg="add mod">
          <ac:chgData name="Brenna R. Bruffey" userId="S::brenna.r.bruffey@ama-inc.com::3c6e92b4-bc09-470b-abbc-9e397d662ced" providerId="AD" clId="Web-{319EE858-CC4A-32E9-DB6A-BEA2375B7F65}" dt="2024-07-08T18:57:49.684" v="351" actId="1076"/>
          <ac:spMkLst>
            <pc:docMk/>
            <pc:sldMk cId="3319641032" sldId="281"/>
            <ac:spMk id="16" creationId="{B8EF9A33-DCD5-1B78-8CC4-1FC290EEC2B2}"/>
          </ac:spMkLst>
        </pc:spChg>
      </pc:sldChg>
      <pc:sldChg chg="modSp">
        <pc:chgData name="Brenna R. Bruffey" userId="S::brenna.r.bruffey@ama-inc.com::3c6e92b4-bc09-470b-abbc-9e397d662ced" providerId="AD" clId="Web-{319EE858-CC4A-32E9-DB6A-BEA2375B7F65}" dt="2024-07-08T16:14:31.601" v="41" actId="20577"/>
        <pc:sldMkLst>
          <pc:docMk/>
          <pc:sldMk cId="50487739" sldId="282"/>
        </pc:sldMkLst>
        <pc:spChg chg="mod">
          <ac:chgData name="Brenna R. Bruffey" userId="S::brenna.r.bruffey@ama-inc.com::3c6e92b4-bc09-470b-abbc-9e397d662ced" providerId="AD" clId="Web-{319EE858-CC4A-32E9-DB6A-BEA2375B7F65}" dt="2024-07-08T16:14:31.601" v="41" actId="20577"/>
          <ac:spMkLst>
            <pc:docMk/>
            <pc:sldMk cId="50487739" sldId="282"/>
            <ac:spMk id="5" creationId="{4D1932EB-19EF-E2AC-8528-0EFBE6FAE5B9}"/>
          </ac:spMkLst>
        </pc:spChg>
      </pc:sldChg>
      <pc:sldChg chg="addSp delSp modSp ord">
        <pc:chgData name="Brenna R. Bruffey" userId="S::brenna.r.bruffey@ama-inc.com::3c6e92b4-bc09-470b-abbc-9e397d662ced" providerId="AD" clId="Web-{319EE858-CC4A-32E9-DB6A-BEA2375B7F65}" dt="2024-07-08T19:10:06.379" v="371"/>
        <pc:sldMkLst>
          <pc:docMk/>
          <pc:sldMk cId="2647320158" sldId="284"/>
        </pc:sldMkLst>
        <pc:spChg chg="add del mod">
          <ac:chgData name="Brenna R. Bruffey" userId="S::brenna.r.bruffey@ama-inc.com::3c6e92b4-bc09-470b-abbc-9e397d662ced" providerId="AD" clId="Web-{319EE858-CC4A-32E9-DB6A-BEA2375B7F65}" dt="2024-07-08T19:09:18.862" v="365"/>
          <ac:spMkLst>
            <pc:docMk/>
            <pc:sldMk cId="2647320158" sldId="284"/>
            <ac:spMk id="3" creationId="{1B94D57C-591C-B43F-58AD-650899340DCD}"/>
          </ac:spMkLst>
        </pc:spChg>
        <pc:spChg chg="add mod">
          <ac:chgData name="Brenna R. Bruffey" userId="S::brenna.r.bruffey@ama-inc.com::3c6e92b4-bc09-470b-abbc-9e397d662ced" providerId="AD" clId="Web-{319EE858-CC4A-32E9-DB6A-BEA2375B7F65}" dt="2024-07-08T19:10:06.379" v="371"/>
          <ac:spMkLst>
            <pc:docMk/>
            <pc:sldMk cId="2647320158" sldId="284"/>
            <ac:spMk id="8" creationId="{4EB1E16B-9701-12C8-52F0-18CE6EDF6EC4}"/>
          </ac:spMkLst>
        </pc:spChg>
        <pc:picChg chg="add del mod ord">
          <ac:chgData name="Brenna R. Bruffey" userId="S::brenna.r.bruffey@ama-inc.com::3c6e92b4-bc09-470b-abbc-9e397d662ced" providerId="AD" clId="Web-{319EE858-CC4A-32E9-DB6A-BEA2375B7F65}" dt="2024-07-08T19:10:06.379" v="371"/>
          <ac:picMkLst>
            <pc:docMk/>
            <pc:sldMk cId="2647320158" sldId="284"/>
            <ac:picMk id="4" creationId="{DDFE3B47-3382-AC28-D6F1-9EC85EE81100}"/>
          </ac:picMkLst>
        </pc:picChg>
        <pc:picChg chg="add del mod">
          <ac:chgData name="Brenna R. Bruffey" userId="S::brenna.r.bruffey@ama-inc.com::3c6e92b4-bc09-470b-abbc-9e397d662ced" providerId="AD" clId="Web-{319EE858-CC4A-32E9-DB6A-BEA2375B7F65}" dt="2024-07-08T19:09:36.862" v="369"/>
          <ac:picMkLst>
            <pc:docMk/>
            <pc:sldMk cId="2647320158" sldId="284"/>
            <ac:picMk id="6" creationId="{300B6222-611D-37F3-FAE8-A2C93F5B4CFF}"/>
          </ac:picMkLst>
        </pc:picChg>
        <pc:picChg chg="del mod">
          <ac:chgData name="Brenna R. Bruffey" userId="S::brenna.r.bruffey@ama-inc.com::3c6e92b4-bc09-470b-abbc-9e397d662ced" providerId="AD" clId="Web-{319EE858-CC4A-32E9-DB6A-BEA2375B7F65}" dt="2024-07-08T19:03:37.038" v="361"/>
          <ac:picMkLst>
            <pc:docMk/>
            <pc:sldMk cId="2647320158" sldId="284"/>
            <ac:picMk id="11" creationId="{FFD0C680-6B22-1E96-C8CA-0C10E192F5AD}"/>
          </ac:picMkLst>
        </pc:picChg>
      </pc:sldChg>
      <pc:sldChg chg="modSp new del addCm">
        <pc:chgData name="Brenna R. Bruffey" userId="S::brenna.r.bruffey@ama-inc.com::3c6e92b4-bc09-470b-abbc-9e397d662ced" providerId="AD" clId="Web-{319EE858-CC4A-32E9-DB6A-BEA2375B7F65}" dt="2024-07-08T18:49:19.433" v="292"/>
        <pc:sldMkLst>
          <pc:docMk/>
          <pc:sldMk cId="2787639378" sldId="285"/>
        </pc:sldMkLst>
        <pc:spChg chg="mod">
          <ac:chgData name="Brenna R. Bruffey" userId="S::brenna.r.bruffey@ama-inc.com::3c6e92b4-bc09-470b-abbc-9e397d662ced" providerId="AD" clId="Web-{319EE858-CC4A-32E9-DB6A-BEA2375B7F65}" dt="2024-07-08T16:13:30.427" v="38" actId="20577"/>
          <ac:spMkLst>
            <pc:docMk/>
            <pc:sldMk cId="2787639378" sldId="285"/>
            <ac:spMk id="2" creationId="{51851F73-324C-AB74-F9E6-434819CB250A}"/>
          </ac:spMkLst>
        </pc:spChg>
      </pc:sldChg>
      <pc:sldChg chg="modSp new del">
        <pc:chgData name="Brenna R. Bruffey" userId="S::brenna.r.bruffey@ama-inc.com::3c6e92b4-bc09-470b-abbc-9e397d662ced" providerId="AD" clId="Web-{319EE858-CC4A-32E9-DB6A-BEA2375B7F65}" dt="2024-07-08T18:49:32.293" v="294"/>
        <pc:sldMkLst>
          <pc:docMk/>
          <pc:sldMk cId="7074449" sldId="286"/>
        </pc:sldMkLst>
        <pc:spChg chg="mod">
          <ac:chgData name="Brenna R. Bruffey" userId="S::brenna.r.bruffey@ama-inc.com::3c6e92b4-bc09-470b-abbc-9e397d662ced" providerId="AD" clId="Web-{319EE858-CC4A-32E9-DB6A-BEA2375B7F65}" dt="2024-07-08T16:13:17.364" v="25" actId="20577"/>
          <ac:spMkLst>
            <pc:docMk/>
            <pc:sldMk cId="7074449" sldId="286"/>
            <ac:spMk id="2" creationId="{F1B48459-0501-1013-E27F-EDAC54F58D37}"/>
          </ac:spMkLst>
        </pc:spChg>
      </pc:sldChg>
      <pc:sldChg chg="modSp new del">
        <pc:chgData name="Brenna R. Bruffey" userId="S::brenna.r.bruffey@ama-inc.com::3c6e92b4-bc09-470b-abbc-9e397d662ced" providerId="AD" clId="Web-{319EE858-CC4A-32E9-DB6A-BEA2375B7F65}" dt="2024-07-08T18:49:34.574" v="295"/>
        <pc:sldMkLst>
          <pc:docMk/>
          <pc:sldMk cId="277302360" sldId="287"/>
        </pc:sldMkLst>
        <pc:spChg chg="mod">
          <ac:chgData name="Brenna R. Bruffey" userId="S::brenna.r.bruffey@ama-inc.com::3c6e92b4-bc09-470b-abbc-9e397d662ced" providerId="AD" clId="Web-{319EE858-CC4A-32E9-DB6A-BEA2375B7F65}" dt="2024-07-08T16:15:57.822" v="55" actId="20577"/>
          <ac:spMkLst>
            <pc:docMk/>
            <pc:sldMk cId="277302360" sldId="287"/>
            <ac:spMk id="2" creationId="{7653986C-840E-C7A7-D528-4B3454163E17}"/>
          </ac:spMkLst>
        </pc:spChg>
      </pc:sldChg>
      <pc:sldChg chg="add ord replId">
        <pc:chgData name="Brenna R. Bruffey" userId="S::brenna.r.bruffey@ama-inc.com::3c6e92b4-bc09-470b-abbc-9e397d662ced" providerId="AD" clId="Web-{319EE858-CC4A-32E9-DB6A-BEA2375B7F65}" dt="2024-07-08T18:49:41.246" v="297"/>
        <pc:sldMkLst>
          <pc:docMk/>
          <pc:sldMk cId="2736202086" sldId="288"/>
        </pc:sldMkLst>
      </pc:sldChg>
      <pc:sldChg chg="add replId">
        <pc:chgData name="Brenna R. Bruffey" userId="S::brenna.r.bruffey@ama-inc.com::3c6e92b4-bc09-470b-abbc-9e397d662ced" providerId="AD" clId="Web-{319EE858-CC4A-32E9-DB6A-BEA2375B7F65}" dt="2024-07-08T16:16:49.980" v="58"/>
        <pc:sldMkLst>
          <pc:docMk/>
          <pc:sldMk cId="1822652884" sldId="289"/>
        </pc:sldMkLst>
      </pc:sldChg>
      <pc:sldChg chg="add ord replId">
        <pc:chgData name="Brenna R. Bruffey" userId="S::brenna.r.bruffey@ama-inc.com::3c6e92b4-bc09-470b-abbc-9e397d662ced" providerId="AD" clId="Web-{319EE858-CC4A-32E9-DB6A-BEA2375B7F65}" dt="2024-07-08T18:49:50.106" v="299"/>
        <pc:sldMkLst>
          <pc:docMk/>
          <pc:sldMk cId="2597335391" sldId="290"/>
        </pc:sldMkLst>
      </pc:sldChg>
      <pc:sldChg chg="modSp add del replId">
        <pc:chgData name="Brenna R. Bruffey" userId="S::brenna.r.bruffey@ama-inc.com::3c6e92b4-bc09-470b-abbc-9e397d662ced" providerId="AD" clId="Web-{319EE858-CC4A-32E9-DB6A-BEA2375B7F65}" dt="2024-07-08T18:49:44.262" v="298"/>
        <pc:sldMkLst>
          <pc:docMk/>
          <pc:sldMk cId="4052894717" sldId="291"/>
        </pc:sldMkLst>
        <pc:spChg chg="mod">
          <ac:chgData name="Brenna R. Bruffey" userId="S::brenna.r.bruffey@ama-inc.com::3c6e92b4-bc09-470b-abbc-9e397d662ced" providerId="AD" clId="Web-{319EE858-CC4A-32E9-DB6A-BEA2375B7F65}" dt="2024-07-08T16:17:04.246" v="77" actId="20577"/>
          <ac:spMkLst>
            <pc:docMk/>
            <pc:sldMk cId="4052894717" sldId="291"/>
            <ac:spMk id="2" creationId="{7653986C-840E-C7A7-D528-4B3454163E17}"/>
          </ac:spMkLst>
        </pc:spChg>
      </pc:sldChg>
    </pc:docChg>
  </pc:docChgLst>
  <pc:docChgLst>
    <pc:chgData name="Gabi B. Davidson-Gomez" userId="S::gabriela.b.davidson-gomez@ama-inc.com::ef68afa0-bb8d-4f26-b1ac-ac3b361d606a" providerId="AD" clId="Web-{382FCF0B-6B98-4B64-9C67-31B13B67FB33}"/>
    <pc:docChg chg="addSld modSld sldOrd">
      <pc:chgData name="Gabi B. Davidson-Gomez" userId="S::gabriela.b.davidson-gomez@ama-inc.com::ef68afa0-bb8d-4f26-b1ac-ac3b361d606a" providerId="AD" clId="Web-{382FCF0B-6B98-4B64-9C67-31B13B67FB33}" dt="2024-06-11T16:59:21.313" v="263" actId="20577"/>
      <pc:docMkLst>
        <pc:docMk/>
      </pc:docMkLst>
      <pc:sldChg chg="addSp delSp modSp">
        <pc:chgData name="Gabi B. Davidson-Gomez" userId="S::gabriela.b.davidson-gomez@ama-inc.com::ef68afa0-bb8d-4f26-b1ac-ac3b361d606a" providerId="AD" clId="Web-{382FCF0B-6B98-4B64-9C67-31B13B67FB33}" dt="2024-06-11T16:53:36.431" v="120" actId="1076"/>
        <pc:sldMkLst>
          <pc:docMk/>
          <pc:sldMk cId="2640687095" sldId="256"/>
        </pc:sldMkLst>
        <pc:spChg chg="mod">
          <ac:chgData name="Gabi B. Davidson-Gomez" userId="S::gabriela.b.davidson-gomez@ama-inc.com::ef68afa0-bb8d-4f26-b1ac-ac3b361d606a" providerId="AD" clId="Web-{382FCF0B-6B98-4B64-9C67-31B13B67FB33}" dt="2024-06-11T16:49:25.097" v="32" actId="20577"/>
          <ac:spMkLst>
            <pc:docMk/>
            <pc:sldMk cId="2640687095" sldId="256"/>
            <ac:spMk id="34" creationId="{2EFCFCEF-41EA-16EE-4BCC-BF587D092343}"/>
          </ac:spMkLst>
        </pc:spChg>
        <pc:spChg chg="mod">
          <ac:chgData name="Gabi B. Davidson-Gomez" userId="S::gabriela.b.davidson-gomez@ama-inc.com::ef68afa0-bb8d-4f26-b1ac-ac3b361d606a" providerId="AD" clId="Web-{382FCF0B-6B98-4B64-9C67-31B13B67FB33}" dt="2024-06-11T16:50:50.974" v="86" actId="14100"/>
          <ac:spMkLst>
            <pc:docMk/>
            <pc:sldMk cId="2640687095" sldId="256"/>
            <ac:spMk id="35" creationId="{03C51CF1-EF5E-F40F-9DD0-4AAD46204D3A}"/>
          </ac:spMkLst>
        </pc:spChg>
        <pc:spChg chg="mod">
          <ac:chgData name="Gabi B. Davidson-Gomez" userId="S::gabriela.b.davidson-gomez@ama-inc.com::ef68afa0-bb8d-4f26-b1ac-ac3b361d606a" providerId="AD" clId="Web-{382FCF0B-6B98-4B64-9C67-31B13B67FB33}" dt="2024-06-11T16:52:54.492" v="117" actId="14100"/>
          <ac:spMkLst>
            <pc:docMk/>
            <pc:sldMk cId="2640687095" sldId="256"/>
            <ac:spMk id="36" creationId="{E64E20C6-46C5-4F6B-6EDC-775A43D9F554}"/>
          </ac:spMkLst>
        </pc:spChg>
        <pc:spChg chg="mod">
          <ac:chgData name="Gabi B. Davidson-Gomez" userId="S::gabriela.b.davidson-gomez@ama-inc.com::ef68afa0-bb8d-4f26-b1ac-ac3b361d606a" providerId="AD" clId="Web-{382FCF0B-6B98-4B64-9C67-31B13B67FB33}" dt="2024-06-11T16:53:36.431" v="120" actId="1076"/>
          <ac:spMkLst>
            <pc:docMk/>
            <pc:sldMk cId="2640687095" sldId="256"/>
            <ac:spMk id="37" creationId="{680B75BD-16B7-62EC-8D92-29CCBA755FCD}"/>
          </ac:spMkLst>
        </pc:spChg>
        <pc:spChg chg="add del">
          <ac:chgData name="Gabi B. Davidson-Gomez" userId="S::gabriela.b.davidson-gomez@ama-inc.com::ef68afa0-bb8d-4f26-b1ac-ac3b361d606a" providerId="AD" clId="Web-{382FCF0B-6B98-4B64-9C67-31B13B67FB33}" dt="2024-06-11T16:52:09.335" v="114"/>
          <ac:spMkLst>
            <pc:docMk/>
            <pc:sldMk cId="2640687095" sldId="256"/>
            <ac:spMk id="38" creationId="{8BECC623-752F-73C4-FA02-F76925E630AE}"/>
          </ac:spMkLst>
        </pc:spChg>
        <pc:spChg chg="mod">
          <ac:chgData name="Gabi B. Davidson-Gomez" userId="S::gabriela.b.davidson-gomez@ama-inc.com::ef68afa0-bb8d-4f26-b1ac-ac3b361d606a" providerId="AD" clId="Web-{382FCF0B-6B98-4B64-9C67-31B13B67FB33}" dt="2024-06-11T16:51:21.428" v="105" actId="20577"/>
          <ac:spMkLst>
            <pc:docMk/>
            <pc:sldMk cId="2640687095" sldId="256"/>
            <ac:spMk id="39" creationId="{60E33F46-8021-1230-FC65-3C865E265A32}"/>
          </ac:spMkLst>
        </pc:spChg>
        <pc:spChg chg="mod">
          <ac:chgData name="Gabi B. Davidson-Gomez" userId="S::gabriela.b.davidson-gomez@ama-inc.com::ef68afa0-bb8d-4f26-b1ac-ac3b361d606a" providerId="AD" clId="Web-{382FCF0B-6B98-4B64-9C67-31B13B67FB33}" dt="2024-06-11T16:51:27.944" v="108" actId="20577"/>
          <ac:spMkLst>
            <pc:docMk/>
            <pc:sldMk cId="2640687095" sldId="256"/>
            <ac:spMk id="40" creationId="{2B459FAF-F53D-184D-3232-9B07CB63F2E7}"/>
          </ac:spMkLst>
        </pc:spChg>
        <pc:spChg chg="del">
          <ac:chgData name="Gabi B. Davidson-Gomez" userId="S::gabriela.b.davidson-gomez@ama-inc.com::ef68afa0-bb8d-4f26-b1ac-ac3b361d606a" providerId="AD" clId="Web-{382FCF0B-6B98-4B64-9C67-31B13B67FB33}" dt="2024-06-11T16:51:43.131" v="109"/>
          <ac:spMkLst>
            <pc:docMk/>
            <pc:sldMk cId="2640687095" sldId="256"/>
            <ac:spMk id="41" creationId="{3ABE8154-3475-DF7A-5C48-55626BFA92AC}"/>
          </ac:spMkLst>
        </pc:spChg>
      </pc:sldChg>
      <pc:sldChg chg="addSp delSp modSp add ord replId">
        <pc:chgData name="Gabi B. Davidson-Gomez" userId="S::gabriela.b.davidson-gomez@ama-inc.com::ef68afa0-bb8d-4f26-b1ac-ac3b361d606a" providerId="AD" clId="Web-{382FCF0B-6B98-4B64-9C67-31B13B67FB33}" dt="2024-06-11T16:56:01.137" v="170"/>
        <pc:sldMkLst>
          <pc:docMk/>
          <pc:sldMk cId="2719602506" sldId="268"/>
        </pc:sldMkLst>
        <pc:spChg chg="add del mod">
          <ac:chgData name="Gabi B. Davidson-Gomez" userId="S::gabriela.b.davidson-gomez@ama-inc.com::ef68afa0-bb8d-4f26-b1ac-ac3b361d606a" providerId="AD" clId="Web-{382FCF0B-6B98-4B64-9C67-31B13B67FB33}" dt="2024-06-11T16:56:01.137" v="170"/>
          <ac:spMkLst>
            <pc:docMk/>
            <pc:sldMk cId="2719602506" sldId="268"/>
            <ac:spMk id="2" creationId="{57C1AA5E-709D-F88F-12C6-CB949F908703}"/>
          </ac:spMkLst>
        </pc:spChg>
        <pc:spChg chg="del">
          <ac:chgData name="Gabi B. Davidson-Gomez" userId="S::gabriela.b.davidson-gomez@ama-inc.com::ef68afa0-bb8d-4f26-b1ac-ac3b361d606a" providerId="AD" clId="Web-{382FCF0B-6B98-4B64-9C67-31B13B67FB33}" dt="2024-06-11T16:55:40.371" v="164"/>
          <ac:spMkLst>
            <pc:docMk/>
            <pc:sldMk cId="2719602506" sldId="268"/>
            <ac:spMk id="3" creationId="{5C3F5346-0B87-0DF7-2BB6-BD2E03349162}"/>
          </ac:spMkLst>
        </pc:spChg>
        <pc:spChg chg="mod">
          <ac:chgData name="Gabi B. Davidson-Gomez" userId="S::gabriela.b.davidson-gomez@ama-inc.com::ef68afa0-bb8d-4f26-b1ac-ac3b361d606a" providerId="AD" clId="Web-{382FCF0B-6B98-4B64-9C67-31B13B67FB33}" dt="2024-06-11T16:54:37.338" v="145" actId="20577"/>
          <ac:spMkLst>
            <pc:docMk/>
            <pc:sldMk cId="2719602506" sldId="268"/>
            <ac:spMk id="5" creationId="{4D1932EB-19EF-E2AC-8528-0EFBE6FAE5B9}"/>
          </ac:spMkLst>
        </pc:spChg>
        <pc:spChg chg="add mod">
          <ac:chgData name="Gabi B. Davidson-Gomez" userId="S::gabriela.b.davidson-gomez@ama-inc.com::ef68afa0-bb8d-4f26-b1ac-ac3b361d606a" providerId="AD" clId="Web-{382FCF0B-6B98-4B64-9C67-31B13B67FB33}" dt="2024-06-11T16:55:53.824" v="168" actId="14100"/>
          <ac:spMkLst>
            <pc:docMk/>
            <pc:sldMk cId="2719602506" sldId="268"/>
            <ac:spMk id="6" creationId="{3BF594B6-E95D-8EFE-EF8C-1BF1359B1AD0}"/>
          </ac:spMkLst>
        </pc:spChg>
        <pc:spChg chg="del mod">
          <ac:chgData name="Gabi B. Davidson-Gomez" userId="S::gabriela.b.davidson-gomez@ama-inc.com::ef68afa0-bb8d-4f26-b1ac-ac3b361d606a" providerId="AD" clId="Web-{382FCF0B-6B98-4B64-9C67-31B13B67FB33}" dt="2024-06-11T16:55:47.574" v="167"/>
          <ac:spMkLst>
            <pc:docMk/>
            <pc:sldMk cId="2719602506" sldId="268"/>
            <ac:spMk id="10" creationId="{B75BC2C3-A013-004A-7A5F-A0DFF407CCB1}"/>
          </ac:spMkLst>
        </pc:spChg>
        <pc:picChg chg="del">
          <ac:chgData name="Gabi B. Davidson-Gomez" userId="S::gabriela.b.davidson-gomez@ama-inc.com::ef68afa0-bb8d-4f26-b1ac-ac3b361d606a" providerId="AD" clId="Web-{382FCF0B-6B98-4B64-9C67-31B13B67FB33}" dt="2024-06-11T16:55:37.855" v="163"/>
          <ac:picMkLst>
            <pc:docMk/>
            <pc:sldMk cId="2719602506" sldId="268"/>
            <ac:picMk id="9" creationId="{8D3D2CE5-5663-F2E7-23A1-6AD4C3E57607}"/>
          </ac:picMkLst>
        </pc:picChg>
      </pc:sldChg>
      <pc:sldChg chg="addSp delSp modSp add replId">
        <pc:chgData name="Gabi B. Davidson-Gomez" userId="S::gabriela.b.davidson-gomez@ama-inc.com::ef68afa0-bb8d-4f26-b1ac-ac3b361d606a" providerId="AD" clId="Web-{382FCF0B-6B98-4B64-9C67-31B13B67FB33}" dt="2024-06-11T16:57:10.420" v="191"/>
        <pc:sldMkLst>
          <pc:docMk/>
          <pc:sldMk cId="2624962697" sldId="269"/>
        </pc:sldMkLst>
        <pc:spChg chg="del mod">
          <ac:chgData name="Gabi B. Davidson-Gomez" userId="S::gabriela.b.davidson-gomez@ama-inc.com::ef68afa0-bb8d-4f26-b1ac-ac3b361d606a" providerId="AD" clId="Web-{382FCF0B-6B98-4B64-9C67-31B13B67FB33}" dt="2024-06-11T16:57:10.420" v="191"/>
          <ac:spMkLst>
            <pc:docMk/>
            <pc:sldMk cId="2624962697" sldId="269"/>
            <ac:spMk id="2" creationId="{57C1AA5E-709D-F88F-12C6-CB949F908703}"/>
          </ac:spMkLst>
        </pc:spChg>
        <pc:spChg chg="del">
          <ac:chgData name="Gabi B. Davidson-Gomez" userId="S::gabriela.b.davidson-gomez@ama-inc.com::ef68afa0-bb8d-4f26-b1ac-ac3b361d606a" providerId="AD" clId="Web-{382FCF0B-6B98-4B64-9C67-31B13B67FB33}" dt="2024-06-11T16:57:06.013" v="190"/>
          <ac:spMkLst>
            <pc:docMk/>
            <pc:sldMk cId="2624962697" sldId="269"/>
            <ac:spMk id="3" creationId="{5C3F5346-0B87-0DF7-2BB6-BD2E03349162}"/>
          </ac:spMkLst>
        </pc:spChg>
        <pc:spChg chg="mod">
          <ac:chgData name="Gabi B. Davidson-Gomez" userId="S::gabriela.b.davidson-gomez@ama-inc.com::ef68afa0-bb8d-4f26-b1ac-ac3b361d606a" providerId="AD" clId="Web-{382FCF0B-6B98-4B64-9C67-31B13B67FB33}" dt="2024-06-11T16:54:50.823" v="147" actId="20577"/>
          <ac:spMkLst>
            <pc:docMk/>
            <pc:sldMk cId="2624962697" sldId="269"/>
            <ac:spMk id="5" creationId="{4D1932EB-19EF-E2AC-8528-0EFBE6FAE5B9}"/>
          </ac:spMkLst>
        </pc:spChg>
        <pc:spChg chg="add mod">
          <ac:chgData name="Gabi B. Davidson-Gomez" userId="S::gabriela.b.davidson-gomez@ama-inc.com::ef68afa0-bb8d-4f26-b1ac-ac3b361d606a" providerId="AD" clId="Web-{382FCF0B-6B98-4B64-9C67-31B13B67FB33}" dt="2024-06-11T16:57:00.623" v="188"/>
          <ac:spMkLst>
            <pc:docMk/>
            <pc:sldMk cId="2624962697" sldId="269"/>
            <ac:spMk id="6" creationId="{0293EF0B-BC1D-B089-FC29-C4E94BAA68A9}"/>
          </ac:spMkLst>
        </pc:spChg>
        <pc:spChg chg="del">
          <ac:chgData name="Gabi B. Davidson-Gomez" userId="S::gabriela.b.davidson-gomez@ama-inc.com::ef68afa0-bb8d-4f26-b1ac-ac3b361d606a" providerId="AD" clId="Web-{382FCF0B-6B98-4B64-9C67-31B13B67FB33}" dt="2024-06-11T16:57:02.810" v="189"/>
          <ac:spMkLst>
            <pc:docMk/>
            <pc:sldMk cId="2624962697" sldId="269"/>
            <ac:spMk id="10" creationId="{B75BC2C3-A013-004A-7A5F-A0DFF407CCB1}"/>
          </ac:spMkLst>
        </pc:spChg>
        <pc:picChg chg="del">
          <ac:chgData name="Gabi B. Davidson-Gomez" userId="S::gabriela.b.davidson-gomez@ama-inc.com::ef68afa0-bb8d-4f26-b1ac-ac3b361d606a" providerId="AD" clId="Web-{382FCF0B-6B98-4B64-9C67-31B13B67FB33}" dt="2024-06-11T16:57:00.623" v="188"/>
          <ac:picMkLst>
            <pc:docMk/>
            <pc:sldMk cId="2624962697" sldId="269"/>
            <ac:picMk id="9" creationId="{8D3D2CE5-5663-F2E7-23A1-6AD4C3E57607}"/>
          </ac:picMkLst>
        </pc:picChg>
      </pc:sldChg>
      <pc:sldChg chg="addSp delSp modSp add replId">
        <pc:chgData name="Gabi B. Davidson-Gomez" userId="S::gabriela.b.davidson-gomez@ama-inc.com::ef68afa0-bb8d-4f26-b1ac-ac3b361d606a" providerId="AD" clId="Web-{382FCF0B-6B98-4B64-9C67-31B13B67FB33}" dt="2024-06-11T16:56:56.435" v="187"/>
        <pc:sldMkLst>
          <pc:docMk/>
          <pc:sldMk cId="2859068416" sldId="270"/>
        </pc:sldMkLst>
        <pc:spChg chg="del mod">
          <ac:chgData name="Gabi B. Davidson-Gomez" userId="S::gabriela.b.davidson-gomez@ama-inc.com::ef68afa0-bb8d-4f26-b1ac-ac3b361d606a" providerId="AD" clId="Web-{382FCF0B-6B98-4B64-9C67-31B13B67FB33}" dt="2024-06-11T16:56:49.247" v="184"/>
          <ac:spMkLst>
            <pc:docMk/>
            <pc:sldMk cId="2859068416" sldId="270"/>
            <ac:spMk id="2" creationId="{57C1AA5E-709D-F88F-12C6-CB949F908703}"/>
          </ac:spMkLst>
        </pc:spChg>
        <pc:spChg chg="del">
          <ac:chgData name="Gabi B. Davidson-Gomez" userId="S::gabriela.b.davidson-gomez@ama-inc.com::ef68afa0-bb8d-4f26-b1ac-ac3b361d606a" providerId="AD" clId="Web-{382FCF0B-6B98-4B64-9C67-31B13B67FB33}" dt="2024-06-11T16:56:56.435" v="187"/>
          <ac:spMkLst>
            <pc:docMk/>
            <pc:sldMk cId="2859068416" sldId="270"/>
            <ac:spMk id="3" creationId="{5C3F5346-0B87-0DF7-2BB6-BD2E03349162}"/>
          </ac:spMkLst>
        </pc:spChg>
        <pc:spChg chg="mod">
          <ac:chgData name="Gabi B. Davidson-Gomez" userId="S::gabriela.b.davidson-gomez@ama-inc.com::ef68afa0-bb8d-4f26-b1ac-ac3b361d606a" providerId="AD" clId="Web-{382FCF0B-6B98-4B64-9C67-31B13B67FB33}" dt="2024-06-11T16:55:08.026" v="157" actId="20577"/>
          <ac:spMkLst>
            <pc:docMk/>
            <pc:sldMk cId="2859068416" sldId="270"/>
            <ac:spMk id="5" creationId="{4D1932EB-19EF-E2AC-8528-0EFBE6FAE5B9}"/>
          </ac:spMkLst>
        </pc:spChg>
        <pc:spChg chg="add mod">
          <ac:chgData name="Gabi B. Davidson-Gomez" userId="S::gabriela.b.davidson-gomez@ama-inc.com::ef68afa0-bb8d-4f26-b1ac-ac3b361d606a" providerId="AD" clId="Web-{382FCF0B-6B98-4B64-9C67-31B13B67FB33}" dt="2024-06-11T16:56:50.263" v="185"/>
          <ac:spMkLst>
            <pc:docMk/>
            <pc:sldMk cId="2859068416" sldId="270"/>
            <ac:spMk id="6" creationId="{21C21CDB-8E31-C0F9-A1EB-028259F77B60}"/>
          </ac:spMkLst>
        </pc:spChg>
        <pc:spChg chg="del">
          <ac:chgData name="Gabi B. Davidson-Gomez" userId="S::gabriela.b.davidson-gomez@ama-inc.com::ef68afa0-bb8d-4f26-b1ac-ac3b361d606a" providerId="AD" clId="Web-{382FCF0B-6B98-4B64-9C67-31B13B67FB33}" dt="2024-06-11T16:56:53.169" v="186"/>
          <ac:spMkLst>
            <pc:docMk/>
            <pc:sldMk cId="2859068416" sldId="270"/>
            <ac:spMk id="10" creationId="{B75BC2C3-A013-004A-7A5F-A0DFF407CCB1}"/>
          </ac:spMkLst>
        </pc:spChg>
        <pc:picChg chg="del">
          <ac:chgData name="Gabi B. Davidson-Gomez" userId="S::gabriela.b.davidson-gomez@ama-inc.com::ef68afa0-bb8d-4f26-b1ac-ac3b361d606a" providerId="AD" clId="Web-{382FCF0B-6B98-4B64-9C67-31B13B67FB33}" dt="2024-06-11T16:56:50.263" v="185"/>
          <ac:picMkLst>
            <pc:docMk/>
            <pc:sldMk cId="2859068416" sldId="270"/>
            <ac:picMk id="9" creationId="{8D3D2CE5-5663-F2E7-23A1-6AD4C3E57607}"/>
          </ac:picMkLst>
        </pc:picChg>
      </pc:sldChg>
      <pc:sldChg chg="addSp delSp modSp add replId">
        <pc:chgData name="Gabi B. Davidson-Gomez" userId="S::gabriela.b.davidson-gomez@ama-inc.com::ef68afa0-bb8d-4f26-b1ac-ac3b361d606a" providerId="AD" clId="Web-{382FCF0B-6B98-4B64-9C67-31B13B67FB33}" dt="2024-06-11T16:56:43.450" v="183"/>
        <pc:sldMkLst>
          <pc:docMk/>
          <pc:sldMk cId="1206072798" sldId="271"/>
        </pc:sldMkLst>
        <pc:spChg chg="del mod">
          <ac:chgData name="Gabi B. Davidson-Gomez" userId="S::gabriela.b.davidson-gomez@ama-inc.com::ef68afa0-bb8d-4f26-b1ac-ac3b361d606a" providerId="AD" clId="Web-{382FCF0B-6B98-4B64-9C67-31B13B67FB33}" dt="2024-06-11T16:56:43.450" v="183"/>
          <ac:spMkLst>
            <pc:docMk/>
            <pc:sldMk cId="1206072798" sldId="271"/>
            <ac:spMk id="2" creationId="{57C1AA5E-709D-F88F-12C6-CB949F908703}"/>
          </ac:spMkLst>
        </pc:spChg>
        <pc:spChg chg="del">
          <ac:chgData name="Gabi B. Davidson-Gomez" userId="S::gabriela.b.davidson-gomez@ama-inc.com::ef68afa0-bb8d-4f26-b1ac-ac3b361d606a" providerId="AD" clId="Web-{382FCF0B-6B98-4B64-9C67-31B13B67FB33}" dt="2024-06-11T16:56:37.856" v="181"/>
          <ac:spMkLst>
            <pc:docMk/>
            <pc:sldMk cId="1206072798" sldId="271"/>
            <ac:spMk id="3" creationId="{5C3F5346-0B87-0DF7-2BB6-BD2E03349162}"/>
          </ac:spMkLst>
        </pc:spChg>
        <pc:spChg chg="mod">
          <ac:chgData name="Gabi B. Davidson-Gomez" userId="S::gabriela.b.davidson-gomez@ama-inc.com::ef68afa0-bb8d-4f26-b1ac-ac3b361d606a" providerId="AD" clId="Web-{382FCF0B-6B98-4B64-9C67-31B13B67FB33}" dt="2024-06-11T16:55:24.496" v="161" actId="20577"/>
          <ac:spMkLst>
            <pc:docMk/>
            <pc:sldMk cId="1206072798" sldId="271"/>
            <ac:spMk id="5" creationId="{4D1932EB-19EF-E2AC-8528-0EFBE6FAE5B9}"/>
          </ac:spMkLst>
        </pc:spChg>
        <pc:spChg chg="add mod">
          <ac:chgData name="Gabi B. Davidson-Gomez" userId="S::gabriela.b.davidson-gomez@ama-inc.com::ef68afa0-bb8d-4f26-b1ac-ac3b361d606a" providerId="AD" clId="Web-{382FCF0B-6B98-4B64-9C67-31B13B67FB33}" dt="2024-06-11T16:56:33.169" v="179"/>
          <ac:spMkLst>
            <pc:docMk/>
            <pc:sldMk cId="1206072798" sldId="271"/>
            <ac:spMk id="6" creationId="{3A37C5CD-ACA6-AF72-3BDE-8FB53D4E99CB}"/>
          </ac:spMkLst>
        </pc:spChg>
        <pc:spChg chg="del">
          <ac:chgData name="Gabi B. Davidson-Gomez" userId="S::gabriela.b.davidson-gomez@ama-inc.com::ef68afa0-bb8d-4f26-b1ac-ac3b361d606a" providerId="AD" clId="Web-{382FCF0B-6B98-4B64-9C67-31B13B67FB33}" dt="2024-06-11T16:56:35.544" v="180"/>
          <ac:spMkLst>
            <pc:docMk/>
            <pc:sldMk cId="1206072798" sldId="271"/>
            <ac:spMk id="10" creationId="{B75BC2C3-A013-004A-7A5F-A0DFF407CCB1}"/>
          </ac:spMkLst>
        </pc:spChg>
        <pc:picChg chg="del">
          <ac:chgData name="Gabi B. Davidson-Gomez" userId="S::gabriela.b.davidson-gomez@ama-inc.com::ef68afa0-bb8d-4f26-b1ac-ac3b361d606a" providerId="AD" clId="Web-{382FCF0B-6B98-4B64-9C67-31B13B67FB33}" dt="2024-06-11T16:56:33.169" v="179"/>
          <ac:picMkLst>
            <pc:docMk/>
            <pc:sldMk cId="1206072798" sldId="271"/>
            <ac:picMk id="9" creationId="{8D3D2CE5-5663-F2E7-23A1-6AD4C3E57607}"/>
          </ac:picMkLst>
        </pc:picChg>
      </pc:sldChg>
      <pc:sldChg chg="modSp add ord replId">
        <pc:chgData name="Gabi B. Davidson-Gomez" userId="S::gabriela.b.davidson-gomez@ama-inc.com::ef68afa0-bb8d-4f26-b1ac-ac3b361d606a" providerId="AD" clId="Web-{382FCF0B-6B98-4B64-9C67-31B13B67FB33}" dt="2024-06-11T16:56:28.153" v="178" actId="20577"/>
        <pc:sldMkLst>
          <pc:docMk/>
          <pc:sldMk cId="3273739898" sldId="272"/>
        </pc:sldMkLst>
        <pc:spChg chg="mod">
          <ac:chgData name="Gabi B. Davidson-Gomez" userId="S::gabriela.b.davidson-gomez@ama-inc.com::ef68afa0-bb8d-4f26-b1ac-ac3b361d606a" providerId="AD" clId="Web-{382FCF0B-6B98-4B64-9C67-31B13B67FB33}" dt="2024-06-11T16:56:28.153" v="178" actId="20577"/>
          <ac:spMkLst>
            <pc:docMk/>
            <pc:sldMk cId="3273739898" sldId="272"/>
            <ac:spMk id="5" creationId="{4D1932EB-19EF-E2AC-8528-0EFBE6FAE5B9}"/>
          </ac:spMkLst>
        </pc:spChg>
      </pc:sldChg>
      <pc:sldChg chg="modSp add replId">
        <pc:chgData name="Gabi B. Davidson-Gomez" userId="S::gabriela.b.davidson-gomez@ama-inc.com::ef68afa0-bb8d-4f26-b1ac-ac3b361d606a" providerId="AD" clId="Web-{382FCF0B-6B98-4B64-9C67-31B13B67FB33}" dt="2024-06-11T16:57:30.654" v="198" actId="20577"/>
        <pc:sldMkLst>
          <pc:docMk/>
          <pc:sldMk cId="17038615" sldId="273"/>
        </pc:sldMkLst>
        <pc:spChg chg="mod">
          <ac:chgData name="Gabi B. Davidson-Gomez" userId="S::gabriela.b.davidson-gomez@ama-inc.com::ef68afa0-bb8d-4f26-b1ac-ac3b361d606a" providerId="AD" clId="Web-{382FCF0B-6B98-4B64-9C67-31B13B67FB33}" dt="2024-06-11T16:57:30.654" v="198" actId="20577"/>
          <ac:spMkLst>
            <pc:docMk/>
            <pc:sldMk cId="17038615" sldId="273"/>
            <ac:spMk id="5" creationId="{4D1932EB-19EF-E2AC-8528-0EFBE6FAE5B9}"/>
          </ac:spMkLst>
        </pc:spChg>
      </pc:sldChg>
      <pc:sldChg chg="modSp add replId">
        <pc:chgData name="Gabi B. Davidson-Gomez" userId="S::gabriela.b.davidson-gomez@ama-inc.com::ef68afa0-bb8d-4f26-b1ac-ac3b361d606a" providerId="AD" clId="Web-{382FCF0B-6B98-4B64-9C67-31B13B67FB33}" dt="2024-06-11T16:57:43.670" v="211" actId="20577"/>
        <pc:sldMkLst>
          <pc:docMk/>
          <pc:sldMk cId="3778915250" sldId="274"/>
        </pc:sldMkLst>
        <pc:spChg chg="mod">
          <ac:chgData name="Gabi B. Davidson-Gomez" userId="S::gabriela.b.davidson-gomez@ama-inc.com::ef68afa0-bb8d-4f26-b1ac-ac3b361d606a" providerId="AD" clId="Web-{382FCF0B-6B98-4B64-9C67-31B13B67FB33}" dt="2024-06-11T16:57:43.670" v="211" actId="20577"/>
          <ac:spMkLst>
            <pc:docMk/>
            <pc:sldMk cId="3778915250" sldId="274"/>
            <ac:spMk id="5" creationId="{4D1932EB-19EF-E2AC-8528-0EFBE6FAE5B9}"/>
          </ac:spMkLst>
        </pc:spChg>
      </pc:sldChg>
      <pc:sldChg chg="modSp add replId">
        <pc:chgData name="Gabi B. Davidson-Gomez" userId="S::gabriela.b.davidson-gomez@ama-inc.com::ef68afa0-bb8d-4f26-b1ac-ac3b361d606a" providerId="AD" clId="Web-{382FCF0B-6B98-4B64-9C67-31B13B67FB33}" dt="2024-06-11T16:57:54.889" v="213" actId="20577"/>
        <pc:sldMkLst>
          <pc:docMk/>
          <pc:sldMk cId="3910399829" sldId="275"/>
        </pc:sldMkLst>
        <pc:spChg chg="mod">
          <ac:chgData name="Gabi B. Davidson-Gomez" userId="S::gabriela.b.davidson-gomez@ama-inc.com::ef68afa0-bb8d-4f26-b1ac-ac3b361d606a" providerId="AD" clId="Web-{382FCF0B-6B98-4B64-9C67-31B13B67FB33}" dt="2024-06-11T16:57:54.889" v="213" actId="20577"/>
          <ac:spMkLst>
            <pc:docMk/>
            <pc:sldMk cId="3910399829" sldId="275"/>
            <ac:spMk id="5" creationId="{4D1932EB-19EF-E2AC-8528-0EFBE6FAE5B9}"/>
          </ac:spMkLst>
        </pc:spChg>
      </pc:sldChg>
      <pc:sldChg chg="modSp add replId">
        <pc:chgData name="Gabi B. Davidson-Gomez" userId="S::gabriela.b.davidson-gomez@ama-inc.com::ef68afa0-bb8d-4f26-b1ac-ac3b361d606a" providerId="AD" clId="Web-{382FCF0B-6B98-4B64-9C67-31B13B67FB33}" dt="2024-06-11T16:58:29.078" v="231" actId="20577"/>
        <pc:sldMkLst>
          <pc:docMk/>
          <pc:sldMk cId="2404236718" sldId="276"/>
        </pc:sldMkLst>
        <pc:spChg chg="mod">
          <ac:chgData name="Gabi B. Davidson-Gomez" userId="S::gabriela.b.davidson-gomez@ama-inc.com::ef68afa0-bb8d-4f26-b1ac-ac3b361d606a" providerId="AD" clId="Web-{382FCF0B-6B98-4B64-9C67-31B13B67FB33}" dt="2024-06-11T16:58:29.078" v="231" actId="20577"/>
          <ac:spMkLst>
            <pc:docMk/>
            <pc:sldMk cId="2404236718" sldId="276"/>
            <ac:spMk id="5" creationId="{4D1932EB-19EF-E2AC-8528-0EFBE6FAE5B9}"/>
          </ac:spMkLst>
        </pc:spChg>
      </pc:sldChg>
      <pc:sldChg chg="modSp add replId">
        <pc:chgData name="Gabi B. Davidson-Gomez" userId="S::gabriela.b.davidson-gomez@ama-inc.com::ef68afa0-bb8d-4f26-b1ac-ac3b361d606a" providerId="AD" clId="Web-{382FCF0B-6B98-4B64-9C67-31B13B67FB33}" dt="2024-06-11T16:58:49.687" v="241" actId="20577"/>
        <pc:sldMkLst>
          <pc:docMk/>
          <pc:sldMk cId="2928788612" sldId="277"/>
        </pc:sldMkLst>
        <pc:spChg chg="mod">
          <ac:chgData name="Gabi B. Davidson-Gomez" userId="S::gabriela.b.davidson-gomez@ama-inc.com::ef68afa0-bb8d-4f26-b1ac-ac3b361d606a" providerId="AD" clId="Web-{382FCF0B-6B98-4B64-9C67-31B13B67FB33}" dt="2024-06-11T16:58:49.687" v="241" actId="20577"/>
          <ac:spMkLst>
            <pc:docMk/>
            <pc:sldMk cId="2928788612" sldId="277"/>
            <ac:spMk id="5" creationId="{4D1932EB-19EF-E2AC-8528-0EFBE6FAE5B9}"/>
          </ac:spMkLst>
        </pc:spChg>
      </pc:sldChg>
      <pc:sldChg chg="modSp add replId">
        <pc:chgData name="Gabi B. Davidson-Gomez" userId="S::gabriela.b.davidson-gomez@ama-inc.com::ef68afa0-bb8d-4f26-b1ac-ac3b361d606a" providerId="AD" clId="Web-{382FCF0B-6B98-4B64-9C67-31B13B67FB33}" dt="2024-06-11T16:59:04.094" v="250" actId="20577"/>
        <pc:sldMkLst>
          <pc:docMk/>
          <pc:sldMk cId="3321305659" sldId="278"/>
        </pc:sldMkLst>
        <pc:spChg chg="mod">
          <ac:chgData name="Gabi B. Davidson-Gomez" userId="S::gabriela.b.davidson-gomez@ama-inc.com::ef68afa0-bb8d-4f26-b1ac-ac3b361d606a" providerId="AD" clId="Web-{382FCF0B-6B98-4B64-9C67-31B13B67FB33}" dt="2024-06-11T16:59:04.094" v="250" actId="20577"/>
          <ac:spMkLst>
            <pc:docMk/>
            <pc:sldMk cId="3321305659" sldId="278"/>
            <ac:spMk id="5" creationId="{4D1932EB-19EF-E2AC-8528-0EFBE6FAE5B9}"/>
          </ac:spMkLst>
        </pc:spChg>
      </pc:sldChg>
      <pc:sldChg chg="modSp add replId">
        <pc:chgData name="Gabi B. Davidson-Gomez" userId="S::gabriela.b.davidson-gomez@ama-inc.com::ef68afa0-bb8d-4f26-b1ac-ac3b361d606a" providerId="AD" clId="Web-{382FCF0B-6B98-4B64-9C67-31B13B67FB33}" dt="2024-06-11T16:59:21.313" v="263" actId="20577"/>
        <pc:sldMkLst>
          <pc:docMk/>
          <pc:sldMk cId="3527031696" sldId="279"/>
        </pc:sldMkLst>
        <pc:spChg chg="mod">
          <ac:chgData name="Gabi B. Davidson-Gomez" userId="S::gabriela.b.davidson-gomez@ama-inc.com::ef68afa0-bb8d-4f26-b1ac-ac3b361d606a" providerId="AD" clId="Web-{382FCF0B-6B98-4B64-9C67-31B13B67FB33}" dt="2024-06-11T16:59:21.313" v="263" actId="20577"/>
          <ac:spMkLst>
            <pc:docMk/>
            <pc:sldMk cId="3527031696" sldId="279"/>
            <ac:spMk id="5" creationId="{4D1932EB-19EF-E2AC-8528-0EFBE6FAE5B9}"/>
          </ac:spMkLst>
        </pc:spChg>
      </pc:sldChg>
    </pc:docChg>
  </pc:docChgLst>
  <pc:docChgLst>
    <pc:chgData name="Brenna R. Bruffey" userId="S::brenna.r.bruffey@ama-inc.com::3c6e92b4-bc09-470b-abbc-9e397d662ced" providerId="AD" clId="Web-{FC37066B-58AA-0974-B5E8-0CE62F08B880}"/>
    <pc:docChg chg="modSld">
      <pc:chgData name="Brenna R. Bruffey" userId="S::brenna.r.bruffey@ama-inc.com::3c6e92b4-bc09-470b-abbc-9e397d662ced" providerId="AD" clId="Web-{FC37066B-58AA-0974-B5E8-0CE62F08B880}" dt="2024-07-03T20:23:58.051" v="24" actId="1076"/>
      <pc:docMkLst>
        <pc:docMk/>
      </pc:docMkLst>
      <pc:sldChg chg="addSp delSp modSp">
        <pc:chgData name="Brenna R. Bruffey" userId="S::brenna.r.bruffey@ama-inc.com::3c6e92b4-bc09-470b-abbc-9e397d662ced" providerId="AD" clId="Web-{FC37066B-58AA-0974-B5E8-0CE62F08B880}" dt="2024-07-03T20:23:58.051" v="24" actId="1076"/>
        <pc:sldMkLst>
          <pc:docMk/>
          <pc:sldMk cId="2647320158" sldId="284"/>
        </pc:sldMkLst>
        <pc:spChg chg="add del mod">
          <ac:chgData name="Brenna R. Bruffey" userId="S::brenna.r.bruffey@ama-inc.com::3c6e92b4-bc09-470b-abbc-9e397d662ced" providerId="AD" clId="Web-{FC37066B-58AA-0974-B5E8-0CE62F08B880}" dt="2024-07-03T20:19:11.285" v="4"/>
          <ac:spMkLst>
            <pc:docMk/>
            <pc:sldMk cId="2647320158" sldId="284"/>
            <ac:spMk id="2" creationId="{2113FB32-7F9D-7A38-3215-C90BE5E33457}"/>
          </ac:spMkLst>
        </pc:spChg>
        <pc:spChg chg="del">
          <ac:chgData name="Brenna R. Bruffey" userId="S::brenna.r.bruffey@ama-inc.com::3c6e92b4-bc09-470b-abbc-9e397d662ced" providerId="AD" clId="Web-{FC37066B-58AA-0974-B5E8-0CE62F08B880}" dt="2024-07-03T20:21:25.348" v="5"/>
          <ac:spMkLst>
            <pc:docMk/>
            <pc:sldMk cId="2647320158" sldId="284"/>
            <ac:spMk id="6" creationId="{3BF594B6-E95D-8EFE-EF8C-1BF1359B1AD0}"/>
          </ac:spMkLst>
        </pc:spChg>
        <pc:spChg chg="add del mod">
          <ac:chgData name="Brenna R. Bruffey" userId="S::brenna.r.bruffey@ama-inc.com::3c6e92b4-bc09-470b-abbc-9e397d662ced" providerId="AD" clId="Web-{FC37066B-58AA-0974-B5E8-0CE62F08B880}" dt="2024-07-03T20:22:43.895" v="9"/>
          <ac:spMkLst>
            <pc:docMk/>
            <pc:sldMk cId="2647320158" sldId="284"/>
            <ac:spMk id="7" creationId="{BA7EED68-6AE4-09AD-C31F-18B22F7E64C2}"/>
          </ac:spMkLst>
        </pc:spChg>
        <pc:spChg chg="add del mod">
          <ac:chgData name="Brenna R. Bruffey" userId="S::brenna.r.bruffey@ama-inc.com::3c6e92b4-bc09-470b-abbc-9e397d662ced" providerId="AD" clId="Web-{FC37066B-58AA-0974-B5E8-0CE62F08B880}" dt="2024-07-03T20:22:55.786" v="12"/>
          <ac:spMkLst>
            <pc:docMk/>
            <pc:sldMk cId="2647320158" sldId="284"/>
            <ac:spMk id="10" creationId="{99F76425-3AEE-59FC-1DFF-4BA73A7537AD}"/>
          </ac:spMkLst>
        </pc:spChg>
        <pc:picChg chg="add del mod ord modCrop">
          <ac:chgData name="Brenna R. Bruffey" userId="S::brenna.r.bruffey@ama-inc.com::3c6e92b4-bc09-470b-abbc-9e397d662ced" providerId="AD" clId="Web-{FC37066B-58AA-0974-B5E8-0CE62F08B880}" dt="2024-07-03T20:21:41.114" v="8"/>
          <ac:picMkLst>
            <pc:docMk/>
            <pc:sldMk cId="2647320158" sldId="284"/>
            <ac:picMk id="3" creationId="{43F99419-EE2E-E62E-E839-DDAFD5D201F7}"/>
          </ac:picMkLst>
        </pc:picChg>
        <pc:picChg chg="add del mod ord">
          <ac:chgData name="Brenna R. Bruffey" userId="S::brenna.r.bruffey@ama-inc.com::3c6e92b4-bc09-470b-abbc-9e397d662ced" providerId="AD" clId="Web-{FC37066B-58AA-0974-B5E8-0CE62F08B880}" dt="2024-07-03T20:22:48.098" v="11"/>
          <ac:picMkLst>
            <pc:docMk/>
            <pc:sldMk cId="2647320158" sldId="284"/>
            <ac:picMk id="8" creationId="{B9DBF2CD-3A74-2452-B30A-A347A92402F7}"/>
          </ac:picMkLst>
        </pc:picChg>
        <pc:picChg chg="add mod ord">
          <ac:chgData name="Brenna R. Bruffey" userId="S::brenna.r.bruffey@ama-inc.com::3c6e92b4-bc09-470b-abbc-9e397d662ced" providerId="AD" clId="Web-{FC37066B-58AA-0974-B5E8-0CE62F08B880}" dt="2024-07-03T20:23:58.051" v="24" actId="1076"/>
          <ac:picMkLst>
            <pc:docMk/>
            <pc:sldMk cId="2647320158" sldId="284"/>
            <ac:picMk id="11" creationId="{FFD0C680-6B22-1E96-C8CA-0C10E192F5AD}"/>
          </ac:picMkLst>
        </pc:picChg>
      </pc:sldChg>
    </pc:docChg>
  </pc:docChgLst>
  <pc:docChgLst>
    <pc:chgData name="Lauren Webster" userId="S::lauren.webster@ama-inc.com::10d628ba-dd10-40cf-b0a6-bdeafcae1e09" providerId="AD" clId="Web-{33A2066B-7E96-481B-C863-9BBCD683D1F7}"/>
    <pc:docChg chg="">
      <pc:chgData name="Lauren Webster" userId="S::lauren.webster@ama-inc.com::10d628ba-dd10-40cf-b0a6-bdeafcae1e09" providerId="AD" clId="Web-{33A2066B-7E96-481B-C863-9BBCD683D1F7}" dt="2024-06-17T15:59:04.874" v="2"/>
      <pc:docMkLst>
        <pc:docMk/>
      </pc:docMkLst>
      <pc:sldChg chg="addCm">
        <pc:chgData name="Lauren Webster" userId="S::lauren.webster@ama-inc.com::10d628ba-dd10-40cf-b0a6-bdeafcae1e09" providerId="AD" clId="Web-{33A2066B-7E96-481B-C863-9BBCD683D1F7}" dt="2024-06-17T15:54:30.319" v="0"/>
        <pc:sldMkLst>
          <pc:docMk/>
          <pc:sldMk cId="2859068416" sldId="270"/>
        </pc:sldMkLst>
      </pc:sldChg>
      <pc:sldChg chg="addCm modCm">
        <pc:chgData name="Lauren Webster" userId="S::lauren.webster@ama-inc.com::10d628ba-dd10-40cf-b0a6-bdeafcae1e09" providerId="AD" clId="Web-{33A2066B-7E96-481B-C863-9BBCD683D1F7}" dt="2024-06-17T15:59:04.874" v="2"/>
        <pc:sldMkLst>
          <pc:docMk/>
          <pc:sldMk cId="3273739898" sldId="272"/>
        </pc:sldMkLst>
      </pc:sldChg>
    </pc:docChg>
  </pc:docChgLst>
  <pc:docChgLst>
    <pc:chgData name="Brenna R. Bruffey" userId="3c6e92b4-bc09-470b-abbc-9e397d662ced" providerId="ADAL" clId="{4B6512E1-79EB-4EAE-BA48-7404267803A5}"/>
    <pc:docChg chg="undo custSel addSld delSld modSld sldOrd">
      <pc:chgData name="Brenna R. Bruffey" userId="3c6e92b4-bc09-470b-abbc-9e397d662ced" providerId="ADAL" clId="{4B6512E1-79EB-4EAE-BA48-7404267803A5}" dt="2024-07-11T20:14:57.158" v="5351" actId="164"/>
      <pc:docMkLst>
        <pc:docMk/>
      </pc:docMkLst>
      <pc:sldChg chg="modSp mod">
        <pc:chgData name="Brenna R. Bruffey" userId="3c6e92b4-bc09-470b-abbc-9e397d662ced" providerId="ADAL" clId="{4B6512E1-79EB-4EAE-BA48-7404267803A5}" dt="2024-07-11T14:03:32.094" v="180" actId="1076"/>
        <pc:sldMkLst>
          <pc:docMk/>
          <pc:sldMk cId="3734540468" sldId="265"/>
        </pc:sldMkLst>
        <pc:picChg chg="mod">
          <ac:chgData name="Brenna R. Bruffey" userId="3c6e92b4-bc09-470b-abbc-9e397d662ced" providerId="ADAL" clId="{4B6512E1-79EB-4EAE-BA48-7404267803A5}" dt="2024-07-11T14:03:32.094" v="180" actId="1076"/>
          <ac:picMkLst>
            <pc:docMk/>
            <pc:sldMk cId="3734540468" sldId="265"/>
            <ac:picMk id="19" creationId="{FA23E30B-3CEB-A313-20F6-A17D9FEF5778}"/>
          </ac:picMkLst>
        </pc:picChg>
      </pc:sldChg>
      <pc:sldChg chg="modSp mod">
        <pc:chgData name="Brenna R. Bruffey" userId="3c6e92b4-bc09-470b-abbc-9e397d662ced" providerId="ADAL" clId="{4B6512E1-79EB-4EAE-BA48-7404267803A5}" dt="2024-07-11T14:03:40.695" v="182" actId="1076"/>
        <pc:sldMkLst>
          <pc:docMk/>
          <pc:sldMk cId="3417365539" sldId="267"/>
        </pc:sldMkLst>
        <pc:grpChg chg="mod">
          <ac:chgData name="Brenna R. Bruffey" userId="3c6e92b4-bc09-470b-abbc-9e397d662ced" providerId="ADAL" clId="{4B6512E1-79EB-4EAE-BA48-7404267803A5}" dt="2024-07-11T14:03:37.446" v="181" actId="1076"/>
          <ac:grpSpMkLst>
            <pc:docMk/>
            <pc:sldMk cId="3417365539" sldId="267"/>
            <ac:grpSpMk id="4" creationId="{5A0B0A5B-CEA8-8762-914E-FF1607A43D39}"/>
          </ac:grpSpMkLst>
        </pc:grpChg>
        <pc:grpChg chg="mod">
          <ac:chgData name="Brenna R. Bruffey" userId="3c6e92b4-bc09-470b-abbc-9e397d662ced" providerId="ADAL" clId="{4B6512E1-79EB-4EAE-BA48-7404267803A5}" dt="2024-07-11T14:03:40.695" v="182" actId="1076"/>
          <ac:grpSpMkLst>
            <pc:docMk/>
            <pc:sldMk cId="3417365539" sldId="267"/>
            <ac:grpSpMk id="36" creationId="{696F1E51-EE91-648F-C777-5116A37FD938}"/>
          </ac:grpSpMkLst>
        </pc:grpChg>
      </pc:sldChg>
      <pc:sldChg chg="addSp delSp modSp mod ord addCm modCm modNotesTx">
        <pc:chgData name="Brenna R. Bruffey" userId="3c6e92b4-bc09-470b-abbc-9e397d662ced" providerId="ADAL" clId="{4B6512E1-79EB-4EAE-BA48-7404267803A5}" dt="2024-07-11T20:14:57.158" v="5351" actId="164"/>
        <pc:sldMkLst>
          <pc:docMk/>
          <pc:sldMk cId="3910399829" sldId="275"/>
        </pc:sldMkLst>
        <pc:spChg chg="mod">
          <ac:chgData name="Brenna R. Bruffey" userId="3c6e92b4-bc09-470b-abbc-9e397d662ced" providerId="ADAL" clId="{4B6512E1-79EB-4EAE-BA48-7404267803A5}" dt="2024-07-11T18:08:26.820" v="4513" actId="207"/>
          <ac:spMkLst>
            <pc:docMk/>
            <pc:sldMk cId="3910399829" sldId="275"/>
            <ac:spMk id="4" creationId="{E63527EF-5123-7EA1-83DD-7AC758327148}"/>
          </ac:spMkLst>
        </pc:spChg>
        <pc:spChg chg="mod">
          <ac:chgData name="Brenna R. Bruffey" userId="3c6e92b4-bc09-470b-abbc-9e397d662ced" providerId="ADAL" clId="{4B6512E1-79EB-4EAE-BA48-7404267803A5}" dt="2024-07-11T19:58:25.968" v="4875" actId="20577"/>
          <ac:spMkLst>
            <pc:docMk/>
            <pc:sldMk cId="3910399829" sldId="275"/>
            <ac:spMk id="5" creationId="{4D1932EB-19EF-E2AC-8528-0EFBE6FAE5B9}"/>
          </ac:spMkLst>
        </pc:spChg>
        <pc:spChg chg="mod">
          <ac:chgData name="Brenna R. Bruffey" userId="3c6e92b4-bc09-470b-abbc-9e397d662ced" providerId="ADAL" clId="{4B6512E1-79EB-4EAE-BA48-7404267803A5}" dt="2024-07-11T18:08:30.545" v="4514" actId="207"/>
          <ac:spMkLst>
            <pc:docMk/>
            <pc:sldMk cId="3910399829" sldId="275"/>
            <ac:spMk id="6" creationId="{D7BBB162-93E0-510A-D944-48DA96ECE2E3}"/>
          </ac:spMkLst>
        </pc:spChg>
        <pc:spChg chg="mod">
          <ac:chgData name="Brenna R. Bruffey" userId="3c6e92b4-bc09-470b-abbc-9e397d662ced" providerId="ADAL" clId="{4B6512E1-79EB-4EAE-BA48-7404267803A5}" dt="2024-07-08T19:40:28.539" v="36"/>
          <ac:spMkLst>
            <pc:docMk/>
            <pc:sldMk cId="3910399829" sldId="275"/>
            <ac:spMk id="7" creationId="{4746AFF7-0B10-571E-B6FF-C875568706B9}"/>
          </ac:spMkLst>
        </pc:spChg>
        <pc:spChg chg="mod">
          <ac:chgData name="Brenna R. Bruffey" userId="3c6e92b4-bc09-470b-abbc-9e397d662ced" providerId="ADAL" clId="{4B6512E1-79EB-4EAE-BA48-7404267803A5}" dt="2024-07-08T19:40:28.539" v="36"/>
          <ac:spMkLst>
            <pc:docMk/>
            <pc:sldMk cId="3910399829" sldId="275"/>
            <ac:spMk id="8" creationId="{0776C0CD-F63C-3C6C-047B-5AF24C57E9B1}"/>
          </ac:spMkLst>
        </pc:spChg>
        <pc:spChg chg="mod">
          <ac:chgData name="Brenna R. Bruffey" userId="3c6e92b4-bc09-470b-abbc-9e397d662ced" providerId="ADAL" clId="{4B6512E1-79EB-4EAE-BA48-7404267803A5}" dt="2024-07-11T20:04:11.441" v="5252" actId="164"/>
          <ac:spMkLst>
            <pc:docMk/>
            <pc:sldMk cId="3910399829" sldId="275"/>
            <ac:spMk id="8" creationId="{E19011C3-C5EE-D35D-3069-92A698B050B1}"/>
          </ac:spMkLst>
        </pc:spChg>
        <pc:spChg chg="add mod">
          <ac:chgData name="Brenna R. Bruffey" userId="3c6e92b4-bc09-470b-abbc-9e397d662ced" providerId="ADAL" clId="{4B6512E1-79EB-4EAE-BA48-7404267803A5}" dt="2024-07-11T13:59:05.430" v="160" actId="164"/>
          <ac:spMkLst>
            <pc:docMk/>
            <pc:sldMk cId="3910399829" sldId="275"/>
            <ac:spMk id="9" creationId="{6E8C6DA9-D4F7-03AC-9EEB-09CC053883AF}"/>
          </ac:spMkLst>
        </pc:spChg>
        <pc:spChg chg="mod">
          <ac:chgData name="Brenna R. Bruffey" userId="3c6e92b4-bc09-470b-abbc-9e397d662ced" providerId="ADAL" clId="{4B6512E1-79EB-4EAE-BA48-7404267803A5}" dt="2024-07-08T19:40:28.539" v="36"/>
          <ac:spMkLst>
            <pc:docMk/>
            <pc:sldMk cId="3910399829" sldId="275"/>
            <ac:spMk id="10" creationId="{3762C7E7-3B6E-25E2-D27F-B32331905378}"/>
          </ac:spMkLst>
        </pc:spChg>
        <pc:spChg chg="mod">
          <ac:chgData name="Brenna R. Bruffey" userId="3c6e92b4-bc09-470b-abbc-9e397d662ced" providerId="ADAL" clId="{4B6512E1-79EB-4EAE-BA48-7404267803A5}" dt="2024-07-11T20:04:11.441" v="5252" actId="164"/>
          <ac:spMkLst>
            <pc:docMk/>
            <pc:sldMk cId="3910399829" sldId="275"/>
            <ac:spMk id="10" creationId="{7367544D-22CB-2E51-0328-B768250DFC0C}"/>
          </ac:spMkLst>
        </pc:spChg>
        <pc:spChg chg="add mod">
          <ac:chgData name="Brenna R. Bruffey" userId="3c6e92b4-bc09-470b-abbc-9e397d662ced" providerId="ADAL" clId="{4B6512E1-79EB-4EAE-BA48-7404267803A5}" dt="2024-07-11T13:59:05.430" v="160" actId="164"/>
          <ac:spMkLst>
            <pc:docMk/>
            <pc:sldMk cId="3910399829" sldId="275"/>
            <ac:spMk id="11" creationId="{02FB332E-8B51-82A0-BF6C-C9230291A8C1}"/>
          </ac:spMkLst>
        </pc:spChg>
        <pc:spChg chg="mod">
          <ac:chgData name="Brenna R. Bruffey" userId="3c6e92b4-bc09-470b-abbc-9e397d662ced" providerId="ADAL" clId="{4B6512E1-79EB-4EAE-BA48-7404267803A5}" dt="2024-07-08T19:40:28.539" v="36"/>
          <ac:spMkLst>
            <pc:docMk/>
            <pc:sldMk cId="3910399829" sldId="275"/>
            <ac:spMk id="11" creationId="{1DC88AF4-8A6B-3422-31DE-AC24264B065D}"/>
          </ac:spMkLst>
        </pc:spChg>
        <pc:spChg chg="add mod">
          <ac:chgData name="Brenna R. Bruffey" userId="3c6e92b4-bc09-470b-abbc-9e397d662ced" providerId="ADAL" clId="{4B6512E1-79EB-4EAE-BA48-7404267803A5}" dt="2024-07-11T13:59:05.430" v="160" actId="164"/>
          <ac:spMkLst>
            <pc:docMk/>
            <pc:sldMk cId="3910399829" sldId="275"/>
            <ac:spMk id="12" creationId="{442428E7-16BA-483E-32C8-5E3383962F14}"/>
          </ac:spMkLst>
        </pc:spChg>
        <pc:spChg chg="mod">
          <ac:chgData name="Brenna R. Bruffey" userId="3c6e92b4-bc09-470b-abbc-9e397d662ced" providerId="ADAL" clId="{4B6512E1-79EB-4EAE-BA48-7404267803A5}" dt="2024-07-08T19:40:28.539" v="36"/>
          <ac:spMkLst>
            <pc:docMk/>
            <pc:sldMk cId="3910399829" sldId="275"/>
            <ac:spMk id="13" creationId="{A4D6F0D3-B45E-8D1A-C7ED-D372AFA9DF8F}"/>
          </ac:spMkLst>
        </pc:spChg>
        <pc:spChg chg="mod">
          <ac:chgData name="Brenna R. Bruffey" userId="3c6e92b4-bc09-470b-abbc-9e397d662ced" providerId="ADAL" clId="{4B6512E1-79EB-4EAE-BA48-7404267803A5}" dt="2024-07-08T19:40:28.539" v="36"/>
          <ac:spMkLst>
            <pc:docMk/>
            <pc:sldMk cId="3910399829" sldId="275"/>
            <ac:spMk id="14" creationId="{A79AA30A-1CDF-5C82-C13B-2860E80E6682}"/>
          </ac:spMkLst>
        </pc:spChg>
        <pc:spChg chg="add mod">
          <ac:chgData name="Brenna R. Bruffey" userId="3c6e92b4-bc09-470b-abbc-9e397d662ced" providerId="ADAL" clId="{4B6512E1-79EB-4EAE-BA48-7404267803A5}" dt="2024-07-11T18:08:43.828" v="4515" actId="207"/>
          <ac:spMkLst>
            <pc:docMk/>
            <pc:sldMk cId="3910399829" sldId="275"/>
            <ac:spMk id="14" creationId="{EEE3CBC5-090B-4520-CB39-369ABCCADDBA}"/>
          </ac:spMkLst>
        </pc:spChg>
        <pc:spChg chg="mod">
          <ac:chgData name="Brenna R. Bruffey" userId="3c6e92b4-bc09-470b-abbc-9e397d662ced" providerId="ADAL" clId="{4B6512E1-79EB-4EAE-BA48-7404267803A5}" dt="2024-07-08T19:40:28.539" v="36"/>
          <ac:spMkLst>
            <pc:docMk/>
            <pc:sldMk cId="3910399829" sldId="275"/>
            <ac:spMk id="16" creationId="{587A439C-20A5-66B8-8A24-F22291AB5137}"/>
          </ac:spMkLst>
        </pc:spChg>
        <pc:spChg chg="mod">
          <ac:chgData name="Brenna R. Bruffey" userId="3c6e92b4-bc09-470b-abbc-9e397d662ced" providerId="ADAL" clId="{4B6512E1-79EB-4EAE-BA48-7404267803A5}" dt="2024-07-08T19:40:28.539" v="36"/>
          <ac:spMkLst>
            <pc:docMk/>
            <pc:sldMk cId="3910399829" sldId="275"/>
            <ac:spMk id="17" creationId="{0EF2FFA6-340A-0717-235C-2A235C41801D}"/>
          </ac:spMkLst>
        </pc:spChg>
        <pc:spChg chg="mod">
          <ac:chgData name="Brenna R. Bruffey" userId="3c6e92b4-bc09-470b-abbc-9e397d662ced" providerId="ADAL" clId="{4B6512E1-79EB-4EAE-BA48-7404267803A5}" dt="2024-07-08T19:40:28.539" v="36"/>
          <ac:spMkLst>
            <pc:docMk/>
            <pc:sldMk cId="3910399829" sldId="275"/>
            <ac:spMk id="19" creationId="{FF2F449D-C55D-D959-A292-501243074358}"/>
          </ac:spMkLst>
        </pc:spChg>
        <pc:spChg chg="mod">
          <ac:chgData name="Brenna R. Bruffey" userId="3c6e92b4-bc09-470b-abbc-9e397d662ced" providerId="ADAL" clId="{4B6512E1-79EB-4EAE-BA48-7404267803A5}" dt="2024-07-08T19:40:28.539" v="36"/>
          <ac:spMkLst>
            <pc:docMk/>
            <pc:sldMk cId="3910399829" sldId="275"/>
            <ac:spMk id="20" creationId="{D7CD38F0-70BC-F5A2-690D-20C98E829A0A}"/>
          </ac:spMkLst>
        </pc:spChg>
        <pc:spChg chg="mod">
          <ac:chgData name="Brenna R. Bruffey" userId="3c6e92b4-bc09-470b-abbc-9e397d662ced" providerId="ADAL" clId="{4B6512E1-79EB-4EAE-BA48-7404267803A5}" dt="2024-07-08T19:40:28.539" v="36"/>
          <ac:spMkLst>
            <pc:docMk/>
            <pc:sldMk cId="3910399829" sldId="275"/>
            <ac:spMk id="22" creationId="{E8961CA1-21B5-1054-409F-565798AEC1F1}"/>
          </ac:spMkLst>
        </pc:spChg>
        <pc:spChg chg="mod">
          <ac:chgData name="Brenna R. Bruffey" userId="3c6e92b4-bc09-470b-abbc-9e397d662ced" providerId="ADAL" clId="{4B6512E1-79EB-4EAE-BA48-7404267803A5}" dt="2024-07-08T19:40:28.539" v="36"/>
          <ac:spMkLst>
            <pc:docMk/>
            <pc:sldMk cId="3910399829" sldId="275"/>
            <ac:spMk id="23" creationId="{5B8C1DF8-657D-9251-247F-48DF29170A6E}"/>
          </ac:spMkLst>
        </pc:spChg>
        <pc:spChg chg="mod">
          <ac:chgData name="Brenna R. Bruffey" userId="3c6e92b4-bc09-470b-abbc-9e397d662ced" providerId="ADAL" clId="{4B6512E1-79EB-4EAE-BA48-7404267803A5}" dt="2024-07-08T19:40:28.539" v="36"/>
          <ac:spMkLst>
            <pc:docMk/>
            <pc:sldMk cId="3910399829" sldId="275"/>
            <ac:spMk id="25" creationId="{E7023FDF-379A-05F2-1C7C-661A3B1BF6D0}"/>
          </ac:spMkLst>
        </pc:spChg>
        <pc:spChg chg="mod">
          <ac:chgData name="Brenna R. Bruffey" userId="3c6e92b4-bc09-470b-abbc-9e397d662ced" providerId="ADAL" clId="{4B6512E1-79EB-4EAE-BA48-7404267803A5}" dt="2024-07-08T19:40:28.539" v="36"/>
          <ac:spMkLst>
            <pc:docMk/>
            <pc:sldMk cId="3910399829" sldId="275"/>
            <ac:spMk id="26" creationId="{314A72E2-D8A2-F1CC-34C6-4D5B6B2DF61D}"/>
          </ac:spMkLst>
        </pc:spChg>
        <pc:spChg chg="mod">
          <ac:chgData name="Brenna R. Bruffey" userId="3c6e92b4-bc09-470b-abbc-9e397d662ced" providerId="ADAL" clId="{4B6512E1-79EB-4EAE-BA48-7404267803A5}" dt="2024-07-08T19:40:28.539" v="36"/>
          <ac:spMkLst>
            <pc:docMk/>
            <pc:sldMk cId="3910399829" sldId="275"/>
            <ac:spMk id="28" creationId="{F82325FD-5DFF-EFCC-E1BE-1F22FEF9F1C7}"/>
          </ac:spMkLst>
        </pc:spChg>
        <pc:spChg chg="mod">
          <ac:chgData name="Brenna R. Bruffey" userId="3c6e92b4-bc09-470b-abbc-9e397d662ced" providerId="ADAL" clId="{4B6512E1-79EB-4EAE-BA48-7404267803A5}" dt="2024-07-08T19:40:28.539" v="36"/>
          <ac:spMkLst>
            <pc:docMk/>
            <pc:sldMk cId="3910399829" sldId="275"/>
            <ac:spMk id="29" creationId="{E8F74AD4-347A-5B45-07B4-82E949F7B245}"/>
          </ac:spMkLst>
        </pc:spChg>
        <pc:spChg chg="mod">
          <ac:chgData name="Brenna R. Bruffey" userId="3c6e92b4-bc09-470b-abbc-9e397d662ced" providerId="ADAL" clId="{4B6512E1-79EB-4EAE-BA48-7404267803A5}" dt="2024-07-08T19:40:28.539" v="36"/>
          <ac:spMkLst>
            <pc:docMk/>
            <pc:sldMk cId="3910399829" sldId="275"/>
            <ac:spMk id="31" creationId="{7A344C21-28BF-B5CA-7217-C210569B578C}"/>
          </ac:spMkLst>
        </pc:spChg>
        <pc:spChg chg="mod">
          <ac:chgData name="Brenna R. Bruffey" userId="3c6e92b4-bc09-470b-abbc-9e397d662ced" providerId="ADAL" clId="{4B6512E1-79EB-4EAE-BA48-7404267803A5}" dt="2024-07-08T19:40:28.539" v="36"/>
          <ac:spMkLst>
            <pc:docMk/>
            <pc:sldMk cId="3910399829" sldId="275"/>
            <ac:spMk id="32" creationId="{E42E970D-9DA0-03D2-1AC1-92828F18CD0D}"/>
          </ac:spMkLst>
        </pc:spChg>
        <pc:spChg chg="mod">
          <ac:chgData name="Brenna R. Bruffey" userId="3c6e92b4-bc09-470b-abbc-9e397d662ced" providerId="ADAL" clId="{4B6512E1-79EB-4EAE-BA48-7404267803A5}" dt="2024-07-08T19:40:28.539" v="36"/>
          <ac:spMkLst>
            <pc:docMk/>
            <pc:sldMk cId="3910399829" sldId="275"/>
            <ac:spMk id="34" creationId="{A54B8ACF-F3FF-26F2-3A5B-0A4A678F5630}"/>
          </ac:spMkLst>
        </pc:spChg>
        <pc:spChg chg="mod">
          <ac:chgData name="Brenna R. Bruffey" userId="3c6e92b4-bc09-470b-abbc-9e397d662ced" providerId="ADAL" clId="{4B6512E1-79EB-4EAE-BA48-7404267803A5}" dt="2024-07-08T19:40:28.539" v="36"/>
          <ac:spMkLst>
            <pc:docMk/>
            <pc:sldMk cId="3910399829" sldId="275"/>
            <ac:spMk id="35" creationId="{5395FFBE-F626-6FCE-4203-4946A035CA0D}"/>
          </ac:spMkLst>
        </pc:spChg>
        <pc:spChg chg="mod">
          <ac:chgData name="Brenna R. Bruffey" userId="3c6e92b4-bc09-470b-abbc-9e397d662ced" providerId="ADAL" clId="{4B6512E1-79EB-4EAE-BA48-7404267803A5}" dt="2024-07-08T19:40:28.539" v="36"/>
          <ac:spMkLst>
            <pc:docMk/>
            <pc:sldMk cId="3910399829" sldId="275"/>
            <ac:spMk id="37" creationId="{91F1F65B-EE2D-A3D2-926B-B4964DCD8A5A}"/>
          </ac:spMkLst>
        </pc:spChg>
        <pc:spChg chg="mod">
          <ac:chgData name="Brenna R. Bruffey" userId="3c6e92b4-bc09-470b-abbc-9e397d662ced" providerId="ADAL" clId="{4B6512E1-79EB-4EAE-BA48-7404267803A5}" dt="2024-07-08T19:40:28.539" v="36"/>
          <ac:spMkLst>
            <pc:docMk/>
            <pc:sldMk cId="3910399829" sldId="275"/>
            <ac:spMk id="38" creationId="{B0155FEA-3A4C-9AB6-71AC-FD5585128271}"/>
          </ac:spMkLst>
        </pc:spChg>
        <pc:spChg chg="mod">
          <ac:chgData name="Brenna R. Bruffey" userId="3c6e92b4-bc09-470b-abbc-9e397d662ced" providerId="ADAL" clId="{4B6512E1-79EB-4EAE-BA48-7404267803A5}" dt="2024-07-08T19:40:28.539" v="36"/>
          <ac:spMkLst>
            <pc:docMk/>
            <pc:sldMk cId="3910399829" sldId="275"/>
            <ac:spMk id="40" creationId="{A4CE848B-9C44-B559-CF26-FC50CD3BDD8D}"/>
          </ac:spMkLst>
        </pc:spChg>
        <pc:spChg chg="mod">
          <ac:chgData name="Brenna R. Bruffey" userId="3c6e92b4-bc09-470b-abbc-9e397d662ced" providerId="ADAL" clId="{4B6512E1-79EB-4EAE-BA48-7404267803A5}" dt="2024-07-08T19:40:28.539" v="36"/>
          <ac:spMkLst>
            <pc:docMk/>
            <pc:sldMk cId="3910399829" sldId="275"/>
            <ac:spMk id="41" creationId="{7748B90B-6A1D-3AE3-D915-135A4CEC50CE}"/>
          </ac:spMkLst>
        </pc:spChg>
        <pc:spChg chg="mod">
          <ac:chgData name="Brenna R. Bruffey" userId="3c6e92b4-bc09-470b-abbc-9e397d662ced" providerId="ADAL" clId="{4B6512E1-79EB-4EAE-BA48-7404267803A5}" dt="2024-07-08T19:40:28.539" v="36"/>
          <ac:spMkLst>
            <pc:docMk/>
            <pc:sldMk cId="3910399829" sldId="275"/>
            <ac:spMk id="43" creationId="{FCB9C422-10C7-86C1-977B-35E7220012BE}"/>
          </ac:spMkLst>
        </pc:spChg>
        <pc:spChg chg="mod">
          <ac:chgData name="Brenna R. Bruffey" userId="3c6e92b4-bc09-470b-abbc-9e397d662ced" providerId="ADAL" clId="{4B6512E1-79EB-4EAE-BA48-7404267803A5}" dt="2024-07-08T19:40:28.539" v="36"/>
          <ac:spMkLst>
            <pc:docMk/>
            <pc:sldMk cId="3910399829" sldId="275"/>
            <ac:spMk id="44" creationId="{2CC00558-5F6D-5891-CAFB-35A3F1F32C5A}"/>
          </ac:spMkLst>
        </pc:spChg>
        <pc:spChg chg="mod">
          <ac:chgData name="Brenna R. Bruffey" userId="3c6e92b4-bc09-470b-abbc-9e397d662ced" providerId="ADAL" clId="{4B6512E1-79EB-4EAE-BA48-7404267803A5}" dt="2024-07-08T19:40:28.539" v="36"/>
          <ac:spMkLst>
            <pc:docMk/>
            <pc:sldMk cId="3910399829" sldId="275"/>
            <ac:spMk id="46" creationId="{4E6F0A26-32A2-A2BE-2B60-9930E2012B38}"/>
          </ac:spMkLst>
        </pc:spChg>
        <pc:spChg chg="mod">
          <ac:chgData name="Brenna R. Bruffey" userId="3c6e92b4-bc09-470b-abbc-9e397d662ced" providerId="ADAL" clId="{4B6512E1-79EB-4EAE-BA48-7404267803A5}" dt="2024-07-08T19:40:28.539" v="36"/>
          <ac:spMkLst>
            <pc:docMk/>
            <pc:sldMk cId="3910399829" sldId="275"/>
            <ac:spMk id="47" creationId="{755DF795-F5EE-1382-9134-B23A65AAE06C}"/>
          </ac:spMkLst>
        </pc:spChg>
        <pc:spChg chg="mod">
          <ac:chgData name="Brenna R. Bruffey" userId="3c6e92b4-bc09-470b-abbc-9e397d662ced" providerId="ADAL" clId="{4B6512E1-79EB-4EAE-BA48-7404267803A5}" dt="2024-07-08T19:40:28.539" v="36"/>
          <ac:spMkLst>
            <pc:docMk/>
            <pc:sldMk cId="3910399829" sldId="275"/>
            <ac:spMk id="49" creationId="{34CEB5DA-5070-02A0-3B4B-8C43F783BBBE}"/>
          </ac:spMkLst>
        </pc:spChg>
        <pc:spChg chg="mod">
          <ac:chgData name="Brenna R. Bruffey" userId="3c6e92b4-bc09-470b-abbc-9e397d662ced" providerId="ADAL" clId="{4B6512E1-79EB-4EAE-BA48-7404267803A5}" dt="2024-07-08T19:40:28.539" v="36"/>
          <ac:spMkLst>
            <pc:docMk/>
            <pc:sldMk cId="3910399829" sldId="275"/>
            <ac:spMk id="50" creationId="{7B93862A-7504-6646-8DBB-0F9FA4D7B83C}"/>
          </ac:spMkLst>
        </pc:spChg>
        <pc:spChg chg="add del mod">
          <ac:chgData name="Brenna R. Bruffey" userId="3c6e92b4-bc09-470b-abbc-9e397d662ced" providerId="ADAL" clId="{4B6512E1-79EB-4EAE-BA48-7404267803A5}" dt="2024-07-11T19:58:42.556" v="4879" actId="478"/>
          <ac:spMkLst>
            <pc:docMk/>
            <pc:sldMk cId="3910399829" sldId="275"/>
            <ac:spMk id="52" creationId="{117F3CB2-E4EA-CC74-2866-61954A8AD38A}"/>
          </ac:spMkLst>
        </pc:spChg>
        <pc:spChg chg="add del mod">
          <ac:chgData name="Brenna R. Bruffey" userId="3c6e92b4-bc09-470b-abbc-9e397d662ced" providerId="ADAL" clId="{4B6512E1-79EB-4EAE-BA48-7404267803A5}" dt="2024-07-08T19:45:33.678" v="61" actId="478"/>
          <ac:spMkLst>
            <pc:docMk/>
            <pc:sldMk cId="3910399829" sldId="275"/>
            <ac:spMk id="54" creationId="{2485CA37-F7FF-F530-FB5B-D9DA24093F84}"/>
          </ac:spMkLst>
        </pc:spChg>
        <pc:spChg chg="mod">
          <ac:chgData name="Brenna R. Bruffey" userId="3c6e92b4-bc09-470b-abbc-9e397d662ced" providerId="ADAL" clId="{4B6512E1-79EB-4EAE-BA48-7404267803A5}" dt="2024-07-08T19:46:36.930" v="62"/>
          <ac:spMkLst>
            <pc:docMk/>
            <pc:sldMk cId="3910399829" sldId="275"/>
            <ac:spMk id="56" creationId="{AFC196CB-B817-2D61-AE1B-E40A488C749F}"/>
          </ac:spMkLst>
        </pc:spChg>
        <pc:spChg chg="mod">
          <ac:chgData name="Brenna R. Bruffey" userId="3c6e92b4-bc09-470b-abbc-9e397d662ced" providerId="ADAL" clId="{4B6512E1-79EB-4EAE-BA48-7404267803A5}" dt="2024-07-08T19:46:36.930" v="62"/>
          <ac:spMkLst>
            <pc:docMk/>
            <pc:sldMk cId="3910399829" sldId="275"/>
            <ac:spMk id="57" creationId="{650A64DE-CD24-44F5-C77A-42073F6C3D72}"/>
          </ac:spMkLst>
        </pc:spChg>
        <pc:spChg chg="mod">
          <ac:chgData name="Brenna R. Bruffey" userId="3c6e92b4-bc09-470b-abbc-9e397d662ced" providerId="ADAL" clId="{4B6512E1-79EB-4EAE-BA48-7404267803A5}" dt="2024-07-08T19:46:36.930" v="62"/>
          <ac:spMkLst>
            <pc:docMk/>
            <pc:sldMk cId="3910399829" sldId="275"/>
            <ac:spMk id="59" creationId="{48FEAC58-3F73-4149-2AC2-2A48CBC78D47}"/>
          </ac:spMkLst>
        </pc:spChg>
        <pc:spChg chg="mod">
          <ac:chgData name="Brenna R. Bruffey" userId="3c6e92b4-bc09-470b-abbc-9e397d662ced" providerId="ADAL" clId="{4B6512E1-79EB-4EAE-BA48-7404267803A5}" dt="2024-07-08T19:46:36.930" v="62"/>
          <ac:spMkLst>
            <pc:docMk/>
            <pc:sldMk cId="3910399829" sldId="275"/>
            <ac:spMk id="60" creationId="{31536B1E-5ADA-E5D7-7953-368DC72A2795}"/>
          </ac:spMkLst>
        </pc:spChg>
        <pc:spChg chg="mod">
          <ac:chgData name="Brenna R. Bruffey" userId="3c6e92b4-bc09-470b-abbc-9e397d662ced" providerId="ADAL" clId="{4B6512E1-79EB-4EAE-BA48-7404267803A5}" dt="2024-07-08T19:46:36.930" v="62"/>
          <ac:spMkLst>
            <pc:docMk/>
            <pc:sldMk cId="3910399829" sldId="275"/>
            <ac:spMk id="62" creationId="{5A4BBBF4-92BC-EA53-89C5-E5CA66111E94}"/>
          </ac:spMkLst>
        </pc:spChg>
        <pc:spChg chg="mod">
          <ac:chgData name="Brenna R. Bruffey" userId="3c6e92b4-bc09-470b-abbc-9e397d662ced" providerId="ADAL" clId="{4B6512E1-79EB-4EAE-BA48-7404267803A5}" dt="2024-07-08T19:46:36.930" v="62"/>
          <ac:spMkLst>
            <pc:docMk/>
            <pc:sldMk cId="3910399829" sldId="275"/>
            <ac:spMk id="63" creationId="{467089AF-E4E2-CF63-36CE-EC908D249B7C}"/>
          </ac:spMkLst>
        </pc:spChg>
        <pc:spChg chg="mod">
          <ac:chgData name="Brenna R. Bruffey" userId="3c6e92b4-bc09-470b-abbc-9e397d662ced" providerId="ADAL" clId="{4B6512E1-79EB-4EAE-BA48-7404267803A5}" dt="2024-07-11T20:06:13.960" v="5272" actId="1076"/>
          <ac:spMkLst>
            <pc:docMk/>
            <pc:sldMk cId="3910399829" sldId="275"/>
            <ac:spMk id="65" creationId="{A95DE2F2-4B26-D752-3619-761889FB71C4}"/>
          </ac:spMkLst>
        </pc:spChg>
        <pc:spChg chg="mod">
          <ac:chgData name="Brenna R. Bruffey" userId="3c6e92b4-bc09-470b-abbc-9e397d662ced" providerId="ADAL" clId="{4B6512E1-79EB-4EAE-BA48-7404267803A5}" dt="2024-07-11T20:06:19.916" v="5274" actId="14100"/>
          <ac:spMkLst>
            <pc:docMk/>
            <pc:sldMk cId="3910399829" sldId="275"/>
            <ac:spMk id="66" creationId="{89AFC26B-1EC3-210C-DF8A-737ABE6E5E52}"/>
          </ac:spMkLst>
        </pc:spChg>
        <pc:spChg chg="mod">
          <ac:chgData name="Brenna R. Bruffey" userId="3c6e92b4-bc09-470b-abbc-9e397d662ced" providerId="ADAL" clId="{4B6512E1-79EB-4EAE-BA48-7404267803A5}" dt="2024-07-08T19:46:36.930" v="62"/>
          <ac:spMkLst>
            <pc:docMk/>
            <pc:sldMk cId="3910399829" sldId="275"/>
            <ac:spMk id="68" creationId="{9A051F06-CAEC-26B1-213D-F3BC8E6BA19D}"/>
          </ac:spMkLst>
        </pc:spChg>
        <pc:spChg chg="mod">
          <ac:chgData name="Brenna R. Bruffey" userId="3c6e92b4-bc09-470b-abbc-9e397d662ced" providerId="ADAL" clId="{4B6512E1-79EB-4EAE-BA48-7404267803A5}" dt="2024-07-08T19:46:36.930" v="62"/>
          <ac:spMkLst>
            <pc:docMk/>
            <pc:sldMk cId="3910399829" sldId="275"/>
            <ac:spMk id="69" creationId="{B27A0237-B9F9-5275-0A7D-943C53C28B7D}"/>
          </ac:spMkLst>
        </pc:spChg>
        <pc:spChg chg="mod">
          <ac:chgData name="Brenna R. Bruffey" userId="3c6e92b4-bc09-470b-abbc-9e397d662ced" providerId="ADAL" clId="{4B6512E1-79EB-4EAE-BA48-7404267803A5}" dt="2024-07-08T19:46:36.930" v="62"/>
          <ac:spMkLst>
            <pc:docMk/>
            <pc:sldMk cId="3910399829" sldId="275"/>
            <ac:spMk id="71" creationId="{1C385E6E-305A-FD77-B39A-64C3FA01C27E}"/>
          </ac:spMkLst>
        </pc:spChg>
        <pc:spChg chg="mod">
          <ac:chgData name="Brenna R. Bruffey" userId="3c6e92b4-bc09-470b-abbc-9e397d662ced" providerId="ADAL" clId="{4B6512E1-79EB-4EAE-BA48-7404267803A5}" dt="2024-07-08T19:46:36.930" v="62"/>
          <ac:spMkLst>
            <pc:docMk/>
            <pc:sldMk cId="3910399829" sldId="275"/>
            <ac:spMk id="72" creationId="{1A2D954F-E258-0B0D-7194-909D522E0CED}"/>
          </ac:spMkLst>
        </pc:spChg>
        <pc:spChg chg="mod">
          <ac:chgData name="Brenna R. Bruffey" userId="3c6e92b4-bc09-470b-abbc-9e397d662ced" providerId="ADAL" clId="{4B6512E1-79EB-4EAE-BA48-7404267803A5}" dt="2024-07-08T19:46:36.930" v="62"/>
          <ac:spMkLst>
            <pc:docMk/>
            <pc:sldMk cId="3910399829" sldId="275"/>
            <ac:spMk id="74" creationId="{1505F5B3-7026-00EF-3BBC-790FA0ADA09E}"/>
          </ac:spMkLst>
        </pc:spChg>
        <pc:spChg chg="mod">
          <ac:chgData name="Brenna R. Bruffey" userId="3c6e92b4-bc09-470b-abbc-9e397d662ced" providerId="ADAL" clId="{4B6512E1-79EB-4EAE-BA48-7404267803A5}" dt="2024-07-08T19:46:36.930" v="62"/>
          <ac:spMkLst>
            <pc:docMk/>
            <pc:sldMk cId="3910399829" sldId="275"/>
            <ac:spMk id="75" creationId="{E50C3967-9892-D40E-1E92-0D74C358B328}"/>
          </ac:spMkLst>
        </pc:spChg>
        <pc:spChg chg="mod">
          <ac:chgData name="Brenna R. Bruffey" userId="3c6e92b4-bc09-470b-abbc-9e397d662ced" providerId="ADAL" clId="{4B6512E1-79EB-4EAE-BA48-7404267803A5}" dt="2024-07-08T19:46:36.930" v="62"/>
          <ac:spMkLst>
            <pc:docMk/>
            <pc:sldMk cId="3910399829" sldId="275"/>
            <ac:spMk id="77" creationId="{C6BF4E49-78C4-BA2A-7B03-01BA8F3FC51B}"/>
          </ac:spMkLst>
        </pc:spChg>
        <pc:spChg chg="mod">
          <ac:chgData name="Brenna R. Bruffey" userId="3c6e92b4-bc09-470b-abbc-9e397d662ced" providerId="ADAL" clId="{4B6512E1-79EB-4EAE-BA48-7404267803A5}" dt="2024-07-08T19:46:36.930" v="62"/>
          <ac:spMkLst>
            <pc:docMk/>
            <pc:sldMk cId="3910399829" sldId="275"/>
            <ac:spMk id="78" creationId="{5984370E-458F-85BB-DB7F-013628D0C4F5}"/>
          </ac:spMkLst>
        </pc:spChg>
        <pc:spChg chg="mod">
          <ac:chgData name="Brenna R. Bruffey" userId="3c6e92b4-bc09-470b-abbc-9e397d662ced" providerId="ADAL" clId="{4B6512E1-79EB-4EAE-BA48-7404267803A5}" dt="2024-07-08T19:46:36.930" v="62"/>
          <ac:spMkLst>
            <pc:docMk/>
            <pc:sldMk cId="3910399829" sldId="275"/>
            <ac:spMk id="80" creationId="{E28799D8-8F6E-C303-7B7F-22ABC01BED76}"/>
          </ac:spMkLst>
        </pc:spChg>
        <pc:spChg chg="mod">
          <ac:chgData name="Brenna R. Bruffey" userId="3c6e92b4-bc09-470b-abbc-9e397d662ced" providerId="ADAL" clId="{4B6512E1-79EB-4EAE-BA48-7404267803A5}" dt="2024-07-08T19:46:36.930" v="62"/>
          <ac:spMkLst>
            <pc:docMk/>
            <pc:sldMk cId="3910399829" sldId="275"/>
            <ac:spMk id="81" creationId="{496F9D1E-7E4D-63EC-E5C7-8074EE22BA94}"/>
          </ac:spMkLst>
        </pc:spChg>
        <pc:spChg chg="mod">
          <ac:chgData name="Brenna R. Bruffey" userId="3c6e92b4-bc09-470b-abbc-9e397d662ced" providerId="ADAL" clId="{4B6512E1-79EB-4EAE-BA48-7404267803A5}" dt="2024-07-08T19:46:36.930" v="62"/>
          <ac:spMkLst>
            <pc:docMk/>
            <pc:sldMk cId="3910399829" sldId="275"/>
            <ac:spMk id="83" creationId="{6D6E0D78-B0C3-2D0A-8096-6F75462F9B68}"/>
          </ac:spMkLst>
        </pc:spChg>
        <pc:spChg chg="mod">
          <ac:chgData name="Brenna R. Bruffey" userId="3c6e92b4-bc09-470b-abbc-9e397d662ced" providerId="ADAL" clId="{4B6512E1-79EB-4EAE-BA48-7404267803A5}" dt="2024-07-08T19:46:36.930" v="62"/>
          <ac:spMkLst>
            <pc:docMk/>
            <pc:sldMk cId="3910399829" sldId="275"/>
            <ac:spMk id="84" creationId="{053359F6-97BF-8AFB-2542-C2AD169C24B6}"/>
          </ac:spMkLst>
        </pc:spChg>
        <pc:spChg chg="mod">
          <ac:chgData name="Brenna R. Bruffey" userId="3c6e92b4-bc09-470b-abbc-9e397d662ced" providerId="ADAL" clId="{4B6512E1-79EB-4EAE-BA48-7404267803A5}" dt="2024-07-08T19:46:36.930" v="62"/>
          <ac:spMkLst>
            <pc:docMk/>
            <pc:sldMk cId="3910399829" sldId="275"/>
            <ac:spMk id="86" creationId="{58283CF8-B8BC-1D87-E000-1CA141A21BCF}"/>
          </ac:spMkLst>
        </pc:spChg>
        <pc:spChg chg="mod">
          <ac:chgData name="Brenna R. Bruffey" userId="3c6e92b4-bc09-470b-abbc-9e397d662ced" providerId="ADAL" clId="{4B6512E1-79EB-4EAE-BA48-7404267803A5}" dt="2024-07-08T19:46:36.930" v="62"/>
          <ac:spMkLst>
            <pc:docMk/>
            <pc:sldMk cId="3910399829" sldId="275"/>
            <ac:spMk id="87" creationId="{1635E1AC-AC89-A98A-CF2F-9F7185135310}"/>
          </ac:spMkLst>
        </pc:spChg>
        <pc:spChg chg="mod">
          <ac:chgData name="Brenna R. Bruffey" userId="3c6e92b4-bc09-470b-abbc-9e397d662ced" providerId="ADAL" clId="{4B6512E1-79EB-4EAE-BA48-7404267803A5}" dt="2024-07-08T19:46:36.930" v="62"/>
          <ac:spMkLst>
            <pc:docMk/>
            <pc:sldMk cId="3910399829" sldId="275"/>
            <ac:spMk id="89" creationId="{1934CF22-E367-2B6C-1374-914F09DCCF6F}"/>
          </ac:spMkLst>
        </pc:spChg>
        <pc:spChg chg="mod">
          <ac:chgData name="Brenna R. Bruffey" userId="3c6e92b4-bc09-470b-abbc-9e397d662ced" providerId="ADAL" clId="{4B6512E1-79EB-4EAE-BA48-7404267803A5}" dt="2024-07-08T19:46:36.930" v="62"/>
          <ac:spMkLst>
            <pc:docMk/>
            <pc:sldMk cId="3910399829" sldId="275"/>
            <ac:spMk id="90" creationId="{583AAF31-BEAD-7891-F57A-12D00A2EDAD2}"/>
          </ac:spMkLst>
        </pc:spChg>
        <pc:spChg chg="mod">
          <ac:chgData name="Brenna R. Bruffey" userId="3c6e92b4-bc09-470b-abbc-9e397d662ced" providerId="ADAL" clId="{4B6512E1-79EB-4EAE-BA48-7404267803A5}" dt="2024-07-08T19:46:36.930" v="62"/>
          <ac:spMkLst>
            <pc:docMk/>
            <pc:sldMk cId="3910399829" sldId="275"/>
            <ac:spMk id="92" creationId="{7751BDF9-6B74-995A-67B9-0DBB86BF3782}"/>
          </ac:spMkLst>
        </pc:spChg>
        <pc:spChg chg="mod">
          <ac:chgData name="Brenna R. Bruffey" userId="3c6e92b4-bc09-470b-abbc-9e397d662ced" providerId="ADAL" clId="{4B6512E1-79EB-4EAE-BA48-7404267803A5}" dt="2024-07-08T19:46:36.930" v="62"/>
          <ac:spMkLst>
            <pc:docMk/>
            <pc:sldMk cId="3910399829" sldId="275"/>
            <ac:spMk id="93" creationId="{5002732C-44C8-024D-65D9-35F43326AF86}"/>
          </ac:spMkLst>
        </pc:spChg>
        <pc:spChg chg="mod">
          <ac:chgData name="Brenna R. Bruffey" userId="3c6e92b4-bc09-470b-abbc-9e397d662ced" providerId="ADAL" clId="{4B6512E1-79EB-4EAE-BA48-7404267803A5}" dt="2024-07-08T19:46:36.930" v="62"/>
          <ac:spMkLst>
            <pc:docMk/>
            <pc:sldMk cId="3910399829" sldId="275"/>
            <ac:spMk id="95" creationId="{AB2E26D6-CAF2-175E-4BD8-E04860BB875C}"/>
          </ac:spMkLst>
        </pc:spChg>
        <pc:spChg chg="mod">
          <ac:chgData name="Brenna R. Bruffey" userId="3c6e92b4-bc09-470b-abbc-9e397d662ced" providerId="ADAL" clId="{4B6512E1-79EB-4EAE-BA48-7404267803A5}" dt="2024-07-11T20:10:59.135" v="5324" actId="14100"/>
          <ac:spMkLst>
            <pc:docMk/>
            <pc:sldMk cId="3910399829" sldId="275"/>
            <ac:spMk id="96" creationId="{CA56FF5E-6632-59C6-C559-D9C2F7AB4F43}"/>
          </ac:spMkLst>
        </pc:spChg>
        <pc:spChg chg="mod">
          <ac:chgData name="Brenna R. Bruffey" userId="3c6e92b4-bc09-470b-abbc-9e397d662ced" providerId="ADAL" clId="{4B6512E1-79EB-4EAE-BA48-7404267803A5}" dt="2024-07-08T19:46:36.930" v="62"/>
          <ac:spMkLst>
            <pc:docMk/>
            <pc:sldMk cId="3910399829" sldId="275"/>
            <ac:spMk id="98" creationId="{90875B12-38CC-FB5F-05F6-238F041E5176}"/>
          </ac:spMkLst>
        </pc:spChg>
        <pc:spChg chg="mod">
          <ac:chgData name="Brenna R. Bruffey" userId="3c6e92b4-bc09-470b-abbc-9e397d662ced" providerId="ADAL" clId="{4B6512E1-79EB-4EAE-BA48-7404267803A5}" dt="2024-07-08T19:46:36.930" v="62"/>
          <ac:spMkLst>
            <pc:docMk/>
            <pc:sldMk cId="3910399829" sldId="275"/>
            <ac:spMk id="99" creationId="{940467A6-90FA-5BEE-3ECE-901508A68DF3}"/>
          </ac:spMkLst>
        </pc:spChg>
        <pc:spChg chg="add mod">
          <ac:chgData name="Brenna R. Bruffey" userId="3c6e92b4-bc09-470b-abbc-9e397d662ced" providerId="ADAL" clId="{4B6512E1-79EB-4EAE-BA48-7404267803A5}" dt="2024-07-11T20:03:32.007" v="5247" actId="164"/>
          <ac:spMkLst>
            <pc:docMk/>
            <pc:sldMk cId="3910399829" sldId="275"/>
            <ac:spMk id="110" creationId="{CEA21F3B-0791-2309-C208-895304B1DAD2}"/>
          </ac:spMkLst>
        </pc:spChg>
        <pc:spChg chg="add mod">
          <ac:chgData name="Brenna R. Bruffey" userId="3c6e92b4-bc09-470b-abbc-9e397d662ced" providerId="ADAL" clId="{4B6512E1-79EB-4EAE-BA48-7404267803A5}" dt="2024-07-11T20:03:32.007" v="5247" actId="164"/>
          <ac:spMkLst>
            <pc:docMk/>
            <pc:sldMk cId="3910399829" sldId="275"/>
            <ac:spMk id="112" creationId="{79687D45-2A47-3E77-2C9B-CA1BB2658597}"/>
          </ac:spMkLst>
        </pc:spChg>
        <pc:spChg chg="add mod">
          <ac:chgData name="Brenna R. Bruffey" userId="3c6e92b4-bc09-470b-abbc-9e397d662ced" providerId="ADAL" clId="{4B6512E1-79EB-4EAE-BA48-7404267803A5}" dt="2024-07-11T20:03:32.007" v="5247" actId="164"/>
          <ac:spMkLst>
            <pc:docMk/>
            <pc:sldMk cId="3910399829" sldId="275"/>
            <ac:spMk id="114" creationId="{91D00385-382B-7EAC-E219-6F1E9A4A1C8F}"/>
          </ac:spMkLst>
        </pc:spChg>
        <pc:spChg chg="add mod">
          <ac:chgData name="Brenna R. Bruffey" userId="3c6e92b4-bc09-470b-abbc-9e397d662ced" providerId="ADAL" clId="{4B6512E1-79EB-4EAE-BA48-7404267803A5}" dt="2024-07-11T20:03:32.007" v="5247" actId="164"/>
          <ac:spMkLst>
            <pc:docMk/>
            <pc:sldMk cId="3910399829" sldId="275"/>
            <ac:spMk id="116" creationId="{8043B80E-6E70-C319-D1AF-7EF4BB81F0D6}"/>
          </ac:spMkLst>
        </pc:spChg>
        <pc:spChg chg="add mod">
          <ac:chgData name="Brenna R. Bruffey" userId="3c6e92b4-bc09-470b-abbc-9e397d662ced" providerId="ADAL" clId="{4B6512E1-79EB-4EAE-BA48-7404267803A5}" dt="2024-07-11T20:03:32.007" v="5247" actId="164"/>
          <ac:spMkLst>
            <pc:docMk/>
            <pc:sldMk cId="3910399829" sldId="275"/>
            <ac:spMk id="118" creationId="{0884403F-05C7-6954-4848-6104B91EB05C}"/>
          </ac:spMkLst>
        </pc:spChg>
        <pc:spChg chg="add mod">
          <ac:chgData name="Brenna R. Bruffey" userId="3c6e92b4-bc09-470b-abbc-9e397d662ced" providerId="ADAL" clId="{4B6512E1-79EB-4EAE-BA48-7404267803A5}" dt="2024-07-11T20:03:32.007" v="5247" actId="164"/>
          <ac:spMkLst>
            <pc:docMk/>
            <pc:sldMk cId="3910399829" sldId="275"/>
            <ac:spMk id="119" creationId="{40E784C0-C041-8F5A-E989-256D4D26DFA4}"/>
          </ac:spMkLst>
        </pc:spChg>
        <pc:spChg chg="add mod">
          <ac:chgData name="Brenna R. Bruffey" userId="3c6e92b4-bc09-470b-abbc-9e397d662ced" providerId="ADAL" clId="{4B6512E1-79EB-4EAE-BA48-7404267803A5}" dt="2024-07-11T20:03:32.007" v="5247" actId="164"/>
          <ac:spMkLst>
            <pc:docMk/>
            <pc:sldMk cId="3910399829" sldId="275"/>
            <ac:spMk id="120" creationId="{5B9B8959-B5A5-8563-2305-7D70BC9885C0}"/>
          </ac:spMkLst>
        </pc:spChg>
        <pc:spChg chg="add mod">
          <ac:chgData name="Brenna R. Bruffey" userId="3c6e92b4-bc09-470b-abbc-9e397d662ced" providerId="ADAL" clId="{4B6512E1-79EB-4EAE-BA48-7404267803A5}" dt="2024-07-11T20:03:32.007" v="5247" actId="164"/>
          <ac:spMkLst>
            <pc:docMk/>
            <pc:sldMk cId="3910399829" sldId="275"/>
            <ac:spMk id="121" creationId="{1DDC9EEF-F4CB-B70C-20FC-DF2BFB717531}"/>
          </ac:spMkLst>
        </pc:spChg>
        <pc:spChg chg="add mod">
          <ac:chgData name="Brenna R. Bruffey" userId="3c6e92b4-bc09-470b-abbc-9e397d662ced" providerId="ADAL" clId="{4B6512E1-79EB-4EAE-BA48-7404267803A5}" dt="2024-07-11T20:03:32.007" v="5247" actId="164"/>
          <ac:spMkLst>
            <pc:docMk/>
            <pc:sldMk cId="3910399829" sldId="275"/>
            <ac:spMk id="122" creationId="{CE91F667-94C1-590B-D675-8F4F4A461D95}"/>
          </ac:spMkLst>
        </pc:spChg>
        <pc:spChg chg="add mod">
          <ac:chgData name="Brenna R. Bruffey" userId="3c6e92b4-bc09-470b-abbc-9e397d662ced" providerId="ADAL" clId="{4B6512E1-79EB-4EAE-BA48-7404267803A5}" dt="2024-07-11T20:03:32.007" v="5247" actId="164"/>
          <ac:spMkLst>
            <pc:docMk/>
            <pc:sldMk cId="3910399829" sldId="275"/>
            <ac:spMk id="123" creationId="{E2F64B1F-A221-016F-907A-E99FD9CECAA3}"/>
          </ac:spMkLst>
        </pc:spChg>
        <pc:spChg chg="add mod">
          <ac:chgData name="Brenna R. Bruffey" userId="3c6e92b4-bc09-470b-abbc-9e397d662ced" providerId="ADAL" clId="{4B6512E1-79EB-4EAE-BA48-7404267803A5}" dt="2024-07-11T20:03:32.007" v="5247" actId="164"/>
          <ac:spMkLst>
            <pc:docMk/>
            <pc:sldMk cId="3910399829" sldId="275"/>
            <ac:spMk id="124" creationId="{D7B4C143-9C30-AE1A-A541-7156FC6EFE32}"/>
          </ac:spMkLst>
        </pc:spChg>
        <pc:spChg chg="add mod">
          <ac:chgData name="Brenna R. Bruffey" userId="3c6e92b4-bc09-470b-abbc-9e397d662ced" providerId="ADAL" clId="{4B6512E1-79EB-4EAE-BA48-7404267803A5}" dt="2024-07-11T20:03:32.007" v="5247" actId="164"/>
          <ac:spMkLst>
            <pc:docMk/>
            <pc:sldMk cId="3910399829" sldId="275"/>
            <ac:spMk id="125" creationId="{374BDA83-07A4-3589-2C8B-07EF1EEB7B94}"/>
          </ac:spMkLst>
        </pc:spChg>
        <pc:spChg chg="add mod">
          <ac:chgData name="Brenna R. Bruffey" userId="3c6e92b4-bc09-470b-abbc-9e397d662ced" providerId="ADAL" clId="{4B6512E1-79EB-4EAE-BA48-7404267803A5}" dt="2024-07-11T20:03:32.007" v="5247" actId="164"/>
          <ac:spMkLst>
            <pc:docMk/>
            <pc:sldMk cId="3910399829" sldId="275"/>
            <ac:spMk id="126" creationId="{46CAE416-8C8D-F3A9-0DF4-B25F8A62EA94}"/>
          </ac:spMkLst>
        </pc:spChg>
        <pc:spChg chg="add mod">
          <ac:chgData name="Brenna R. Bruffey" userId="3c6e92b4-bc09-470b-abbc-9e397d662ced" providerId="ADAL" clId="{4B6512E1-79EB-4EAE-BA48-7404267803A5}" dt="2024-07-11T20:03:32.007" v="5247" actId="164"/>
          <ac:spMkLst>
            <pc:docMk/>
            <pc:sldMk cId="3910399829" sldId="275"/>
            <ac:spMk id="127" creationId="{67E1671A-2AFE-D0F7-492A-E0EF1119C060}"/>
          </ac:spMkLst>
        </pc:spChg>
        <pc:spChg chg="add mod">
          <ac:chgData name="Brenna R. Bruffey" userId="3c6e92b4-bc09-470b-abbc-9e397d662ced" providerId="ADAL" clId="{4B6512E1-79EB-4EAE-BA48-7404267803A5}" dt="2024-07-11T20:03:32.007" v="5247" actId="164"/>
          <ac:spMkLst>
            <pc:docMk/>
            <pc:sldMk cId="3910399829" sldId="275"/>
            <ac:spMk id="128" creationId="{53F4D187-0883-E8B4-C277-1CDED002CB6D}"/>
          </ac:spMkLst>
        </pc:spChg>
        <pc:spChg chg="mod">
          <ac:chgData name="Brenna R. Bruffey" userId="3c6e92b4-bc09-470b-abbc-9e397d662ced" providerId="ADAL" clId="{4B6512E1-79EB-4EAE-BA48-7404267803A5}" dt="2024-07-11T20:06:43.089" v="5278"/>
          <ac:spMkLst>
            <pc:docMk/>
            <pc:sldMk cId="3910399829" sldId="275"/>
            <ac:spMk id="132" creationId="{FC8ACB93-6E48-9FC8-99C0-DC14CE238DC1}"/>
          </ac:spMkLst>
        </pc:spChg>
        <pc:spChg chg="mod">
          <ac:chgData name="Brenna R. Bruffey" userId="3c6e92b4-bc09-470b-abbc-9e397d662ced" providerId="ADAL" clId="{4B6512E1-79EB-4EAE-BA48-7404267803A5}" dt="2024-07-11T20:06:43.089" v="5278"/>
          <ac:spMkLst>
            <pc:docMk/>
            <pc:sldMk cId="3910399829" sldId="275"/>
            <ac:spMk id="133" creationId="{D01D7EA8-EEFC-4208-6CFC-516651E5CB0A}"/>
          </ac:spMkLst>
        </pc:spChg>
        <pc:spChg chg="mod">
          <ac:chgData name="Brenna R. Bruffey" userId="3c6e92b4-bc09-470b-abbc-9e397d662ced" providerId="ADAL" clId="{4B6512E1-79EB-4EAE-BA48-7404267803A5}" dt="2024-07-11T20:07:06.153" v="5285" actId="207"/>
          <ac:spMkLst>
            <pc:docMk/>
            <pc:sldMk cId="3910399829" sldId="275"/>
            <ac:spMk id="135" creationId="{2CC1AC7A-616D-3233-0BE2-6D921E1CF995}"/>
          </ac:spMkLst>
        </pc:spChg>
        <pc:spChg chg="mod">
          <ac:chgData name="Brenna R. Bruffey" userId="3c6e92b4-bc09-470b-abbc-9e397d662ced" providerId="ADAL" clId="{4B6512E1-79EB-4EAE-BA48-7404267803A5}" dt="2024-07-11T20:07:06.153" v="5285" actId="207"/>
          <ac:spMkLst>
            <pc:docMk/>
            <pc:sldMk cId="3910399829" sldId="275"/>
            <ac:spMk id="136" creationId="{0B254A55-7FE8-BE4F-71E0-312EB8EDD23B}"/>
          </ac:spMkLst>
        </pc:spChg>
        <pc:spChg chg="add mod">
          <ac:chgData name="Brenna R. Bruffey" userId="3c6e92b4-bc09-470b-abbc-9e397d662ced" providerId="ADAL" clId="{4B6512E1-79EB-4EAE-BA48-7404267803A5}" dt="2024-07-11T20:13:47.651" v="5343" actId="164"/>
          <ac:spMkLst>
            <pc:docMk/>
            <pc:sldMk cId="3910399829" sldId="275"/>
            <ac:spMk id="137" creationId="{BD4A4A13-7876-94FB-451C-7B392361F329}"/>
          </ac:spMkLst>
        </pc:spChg>
        <pc:grpChg chg="add del mod">
          <ac:chgData name="Brenna R. Bruffey" userId="3c6e92b4-bc09-470b-abbc-9e397d662ced" providerId="ADAL" clId="{4B6512E1-79EB-4EAE-BA48-7404267803A5}" dt="2024-07-08T19:41:41.541" v="46" actId="478"/>
          <ac:grpSpMkLst>
            <pc:docMk/>
            <pc:sldMk cId="3910399829" sldId="275"/>
            <ac:grpSpMk id="2" creationId="{EB49A299-E39A-5218-AABC-DF6AC407034B}"/>
          </ac:grpSpMkLst>
        </pc:grpChg>
        <pc:grpChg chg="add del mod">
          <ac:chgData name="Brenna R. Bruffey" userId="3c6e92b4-bc09-470b-abbc-9e397d662ced" providerId="ADAL" clId="{4B6512E1-79EB-4EAE-BA48-7404267803A5}" dt="2024-07-08T19:41:39.278" v="45" actId="478"/>
          <ac:grpSpMkLst>
            <pc:docMk/>
            <pc:sldMk cId="3910399829" sldId="275"/>
            <ac:grpSpMk id="9" creationId="{58ED9AE9-2594-5F81-8D50-F206EF66F4C5}"/>
          </ac:grpSpMkLst>
        </pc:grpChg>
        <pc:grpChg chg="add del mod">
          <ac:chgData name="Brenna R. Bruffey" userId="3c6e92b4-bc09-470b-abbc-9e397d662ced" providerId="ADAL" clId="{4B6512E1-79EB-4EAE-BA48-7404267803A5}" dt="2024-07-08T19:41:39.278" v="45" actId="478"/>
          <ac:grpSpMkLst>
            <pc:docMk/>
            <pc:sldMk cId="3910399829" sldId="275"/>
            <ac:grpSpMk id="12" creationId="{3E26013B-F533-20BA-9EC7-32413FBC3ADD}"/>
          </ac:grpSpMkLst>
        </pc:grpChg>
        <pc:grpChg chg="add mod">
          <ac:chgData name="Brenna R. Bruffey" userId="3c6e92b4-bc09-470b-abbc-9e397d662ced" providerId="ADAL" clId="{4B6512E1-79EB-4EAE-BA48-7404267803A5}" dt="2024-07-11T13:59:40.720" v="176" actId="164"/>
          <ac:grpSpMkLst>
            <pc:docMk/>
            <pc:sldMk cId="3910399829" sldId="275"/>
            <ac:grpSpMk id="13" creationId="{F2908158-C89E-8F34-267D-9791AC65AFFD}"/>
          </ac:grpSpMkLst>
        </pc:grpChg>
        <pc:grpChg chg="add del mod">
          <ac:chgData name="Brenna R. Bruffey" userId="3c6e92b4-bc09-470b-abbc-9e397d662ced" providerId="ADAL" clId="{4B6512E1-79EB-4EAE-BA48-7404267803A5}" dt="2024-07-08T19:41:39.278" v="45" actId="478"/>
          <ac:grpSpMkLst>
            <pc:docMk/>
            <pc:sldMk cId="3910399829" sldId="275"/>
            <ac:grpSpMk id="15" creationId="{8CC54C6B-127B-7A05-A8C6-A3B33D4D66A5}"/>
          </ac:grpSpMkLst>
        </pc:grpChg>
        <pc:grpChg chg="add mod">
          <ac:chgData name="Brenna R. Bruffey" userId="3c6e92b4-bc09-470b-abbc-9e397d662ced" providerId="ADAL" clId="{4B6512E1-79EB-4EAE-BA48-7404267803A5}" dt="2024-07-11T20:03:46.588" v="5250" actId="1076"/>
          <ac:grpSpMkLst>
            <pc:docMk/>
            <pc:sldMk cId="3910399829" sldId="275"/>
            <ac:grpSpMk id="15" creationId="{C8634D76-54CB-6F6C-F25A-5536DE098380}"/>
          </ac:grpSpMkLst>
        </pc:grpChg>
        <pc:grpChg chg="add del mod">
          <ac:chgData name="Brenna R. Bruffey" userId="3c6e92b4-bc09-470b-abbc-9e397d662ced" providerId="ADAL" clId="{4B6512E1-79EB-4EAE-BA48-7404267803A5}" dt="2024-07-08T19:41:39.278" v="45" actId="478"/>
          <ac:grpSpMkLst>
            <pc:docMk/>
            <pc:sldMk cId="3910399829" sldId="275"/>
            <ac:grpSpMk id="18" creationId="{F677C6E3-E126-F602-B022-BA8139EF8661}"/>
          </ac:grpSpMkLst>
        </pc:grpChg>
        <pc:grpChg chg="add del mod">
          <ac:chgData name="Brenna R. Bruffey" userId="3c6e92b4-bc09-470b-abbc-9e397d662ced" providerId="ADAL" clId="{4B6512E1-79EB-4EAE-BA48-7404267803A5}" dt="2024-07-08T19:41:39.278" v="45" actId="478"/>
          <ac:grpSpMkLst>
            <pc:docMk/>
            <pc:sldMk cId="3910399829" sldId="275"/>
            <ac:grpSpMk id="21" creationId="{4E4CE945-4594-56EE-8798-FFD250583CC8}"/>
          </ac:grpSpMkLst>
        </pc:grpChg>
        <pc:grpChg chg="add del mod">
          <ac:chgData name="Brenna R. Bruffey" userId="3c6e92b4-bc09-470b-abbc-9e397d662ced" providerId="ADAL" clId="{4B6512E1-79EB-4EAE-BA48-7404267803A5}" dt="2024-07-08T19:41:39.278" v="45" actId="478"/>
          <ac:grpSpMkLst>
            <pc:docMk/>
            <pc:sldMk cId="3910399829" sldId="275"/>
            <ac:grpSpMk id="24" creationId="{9C33B843-13A6-1AF3-5161-5D05CB24D585}"/>
          </ac:grpSpMkLst>
        </pc:grpChg>
        <pc:grpChg chg="add del mod">
          <ac:chgData name="Brenna R. Bruffey" userId="3c6e92b4-bc09-470b-abbc-9e397d662ced" providerId="ADAL" clId="{4B6512E1-79EB-4EAE-BA48-7404267803A5}" dt="2024-07-08T19:41:39.278" v="45" actId="478"/>
          <ac:grpSpMkLst>
            <pc:docMk/>
            <pc:sldMk cId="3910399829" sldId="275"/>
            <ac:grpSpMk id="27" creationId="{ED4238F8-ACBD-7F65-EF71-07F749FC66E6}"/>
          </ac:grpSpMkLst>
        </pc:grpChg>
        <pc:grpChg chg="add del mod">
          <ac:chgData name="Brenna R. Bruffey" userId="3c6e92b4-bc09-470b-abbc-9e397d662ced" providerId="ADAL" clId="{4B6512E1-79EB-4EAE-BA48-7404267803A5}" dt="2024-07-08T19:41:39.278" v="45" actId="478"/>
          <ac:grpSpMkLst>
            <pc:docMk/>
            <pc:sldMk cId="3910399829" sldId="275"/>
            <ac:grpSpMk id="30" creationId="{A4D40D9B-2A18-D11B-455F-4A0484D40783}"/>
          </ac:grpSpMkLst>
        </pc:grpChg>
        <pc:grpChg chg="add del mod">
          <ac:chgData name="Brenna R. Bruffey" userId="3c6e92b4-bc09-470b-abbc-9e397d662ced" providerId="ADAL" clId="{4B6512E1-79EB-4EAE-BA48-7404267803A5}" dt="2024-07-08T19:41:39.278" v="45" actId="478"/>
          <ac:grpSpMkLst>
            <pc:docMk/>
            <pc:sldMk cId="3910399829" sldId="275"/>
            <ac:grpSpMk id="33" creationId="{8F221D4F-32F8-C56D-F8C0-A863355D5C64}"/>
          </ac:grpSpMkLst>
        </pc:grpChg>
        <pc:grpChg chg="add del mod">
          <ac:chgData name="Brenna R. Bruffey" userId="3c6e92b4-bc09-470b-abbc-9e397d662ced" providerId="ADAL" clId="{4B6512E1-79EB-4EAE-BA48-7404267803A5}" dt="2024-07-08T19:41:39.278" v="45" actId="478"/>
          <ac:grpSpMkLst>
            <pc:docMk/>
            <pc:sldMk cId="3910399829" sldId="275"/>
            <ac:grpSpMk id="36" creationId="{CE597905-7963-E40B-723F-F5E5B7FAC39D}"/>
          </ac:grpSpMkLst>
        </pc:grpChg>
        <pc:grpChg chg="add del mod">
          <ac:chgData name="Brenna R. Bruffey" userId="3c6e92b4-bc09-470b-abbc-9e397d662ced" providerId="ADAL" clId="{4B6512E1-79EB-4EAE-BA48-7404267803A5}" dt="2024-07-08T19:41:39.278" v="45" actId="478"/>
          <ac:grpSpMkLst>
            <pc:docMk/>
            <pc:sldMk cId="3910399829" sldId="275"/>
            <ac:grpSpMk id="39" creationId="{2C1A81CB-CB48-8A11-81D7-84664A031DB1}"/>
          </ac:grpSpMkLst>
        </pc:grpChg>
        <pc:grpChg chg="add del mod">
          <ac:chgData name="Brenna R. Bruffey" userId="3c6e92b4-bc09-470b-abbc-9e397d662ced" providerId="ADAL" clId="{4B6512E1-79EB-4EAE-BA48-7404267803A5}" dt="2024-07-08T19:41:39.278" v="45" actId="478"/>
          <ac:grpSpMkLst>
            <pc:docMk/>
            <pc:sldMk cId="3910399829" sldId="275"/>
            <ac:grpSpMk id="42" creationId="{6A71DE00-64FE-5BD1-8DED-962DBEB76CB5}"/>
          </ac:grpSpMkLst>
        </pc:grpChg>
        <pc:grpChg chg="add del mod">
          <ac:chgData name="Brenna R. Bruffey" userId="3c6e92b4-bc09-470b-abbc-9e397d662ced" providerId="ADAL" clId="{4B6512E1-79EB-4EAE-BA48-7404267803A5}" dt="2024-07-08T19:41:39.278" v="45" actId="478"/>
          <ac:grpSpMkLst>
            <pc:docMk/>
            <pc:sldMk cId="3910399829" sldId="275"/>
            <ac:grpSpMk id="45" creationId="{5128FCB8-3268-4D8F-8A7F-C9132E34027D}"/>
          </ac:grpSpMkLst>
        </pc:grpChg>
        <pc:grpChg chg="add del mod">
          <ac:chgData name="Brenna R. Bruffey" userId="3c6e92b4-bc09-470b-abbc-9e397d662ced" providerId="ADAL" clId="{4B6512E1-79EB-4EAE-BA48-7404267803A5}" dt="2024-07-08T19:41:39.278" v="45" actId="478"/>
          <ac:grpSpMkLst>
            <pc:docMk/>
            <pc:sldMk cId="3910399829" sldId="275"/>
            <ac:grpSpMk id="48" creationId="{985421E9-CFD8-2C30-11AA-E69C8E3AC4B0}"/>
          </ac:grpSpMkLst>
        </pc:grpChg>
        <pc:grpChg chg="add mod">
          <ac:chgData name="Brenna R. Bruffey" userId="3c6e92b4-bc09-470b-abbc-9e397d662ced" providerId="ADAL" clId="{4B6512E1-79EB-4EAE-BA48-7404267803A5}" dt="2024-07-11T20:13:47.651" v="5343" actId="164"/>
          <ac:grpSpMkLst>
            <pc:docMk/>
            <pc:sldMk cId="3910399829" sldId="275"/>
            <ac:grpSpMk id="55" creationId="{0F2AF2A4-DD85-16DC-98FA-B2A22C7709CF}"/>
          </ac:grpSpMkLst>
        </pc:grpChg>
        <pc:grpChg chg="add mod">
          <ac:chgData name="Brenna R. Bruffey" userId="3c6e92b4-bc09-470b-abbc-9e397d662ced" providerId="ADAL" clId="{4B6512E1-79EB-4EAE-BA48-7404267803A5}" dt="2024-07-11T20:14:46.511" v="5349" actId="164"/>
          <ac:grpSpMkLst>
            <pc:docMk/>
            <pc:sldMk cId="3910399829" sldId="275"/>
            <ac:grpSpMk id="58" creationId="{C131A2CF-42B3-B755-F15D-016E9F22F7BC}"/>
          </ac:grpSpMkLst>
        </pc:grpChg>
        <pc:grpChg chg="add mod">
          <ac:chgData name="Brenna R. Bruffey" userId="3c6e92b4-bc09-470b-abbc-9e397d662ced" providerId="ADAL" clId="{4B6512E1-79EB-4EAE-BA48-7404267803A5}" dt="2024-07-11T20:13:47.651" v="5343" actId="164"/>
          <ac:grpSpMkLst>
            <pc:docMk/>
            <pc:sldMk cId="3910399829" sldId="275"/>
            <ac:grpSpMk id="61" creationId="{24B81727-56FE-6245-9771-935F85DDF5C5}"/>
          </ac:grpSpMkLst>
        </pc:grpChg>
        <pc:grpChg chg="add del mod">
          <ac:chgData name="Brenna R. Bruffey" userId="3c6e92b4-bc09-470b-abbc-9e397d662ced" providerId="ADAL" clId="{4B6512E1-79EB-4EAE-BA48-7404267803A5}" dt="2024-07-11T20:08:02.296" v="5290" actId="478"/>
          <ac:grpSpMkLst>
            <pc:docMk/>
            <pc:sldMk cId="3910399829" sldId="275"/>
            <ac:grpSpMk id="64" creationId="{2FE3AE22-857E-D962-FDE4-0D53C51FF46B}"/>
          </ac:grpSpMkLst>
        </pc:grpChg>
        <pc:grpChg chg="add mod">
          <ac:chgData name="Brenna R. Bruffey" userId="3c6e92b4-bc09-470b-abbc-9e397d662ced" providerId="ADAL" clId="{4B6512E1-79EB-4EAE-BA48-7404267803A5}" dt="2024-07-11T20:13:47.651" v="5343" actId="164"/>
          <ac:grpSpMkLst>
            <pc:docMk/>
            <pc:sldMk cId="3910399829" sldId="275"/>
            <ac:grpSpMk id="67" creationId="{8AFA869B-4F62-F4B6-50E0-6FC639D7637E}"/>
          </ac:grpSpMkLst>
        </pc:grpChg>
        <pc:grpChg chg="add mod">
          <ac:chgData name="Brenna R. Bruffey" userId="3c6e92b4-bc09-470b-abbc-9e397d662ced" providerId="ADAL" clId="{4B6512E1-79EB-4EAE-BA48-7404267803A5}" dt="2024-07-11T20:14:46.511" v="5349" actId="164"/>
          <ac:grpSpMkLst>
            <pc:docMk/>
            <pc:sldMk cId="3910399829" sldId="275"/>
            <ac:grpSpMk id="70" creationId="{8FCBDB2A-8A4F-18DB-08AD-8894169DD6B2}"/>
          </ac:grpSpMkLst>
        </pc:grpChg>
        <pc:grpChg chg="add mod">
          <ac:chgData name="Brenna R. Bruffey" userId="3c6e92b4-bc09-470b-abbc-9e397d662ced" providerId="ADAL" clId="{4B6512E1-79EB-4EAE-BA48-7404267803A5}" dt="2024-07-11T20:13:47.651" v="5343" actId="164"/>
          <ac:grpSpMkLst>
            <pc:docMk/>
            <pc:sldMk cId="3910399829" sldId="275"/>
            <ac:grpSpMk id="73" creationId="{E223AFEB-1E76-24D1-A346-BA6B87EF29C4}"/>
          </ac:grpSpMkLst>
        </pc:grpChg>
        <pc:grpChg chg="add mod">
          <ac:chgData name="Brenna R. Bruffey" userId="3c6e92b4-bc09-470b-abbc-9e397d662ced" providerId="ADAL" clId="{4B6512E1-79EB-4EAE-BA48-7404267803A5}" dt="2024-07-11T20:14:46.511" v="5349" actId="164"/>
          <ac:grpSpMkLst>
            <pc:docMk/>
            <pc:sldMk cId="3910399829" sldId="275"/>
            <ac:grpSpMk id="76" creationId="{AFA51D7D-D0BE-61CD-8565-007F49EA9696}"/>
          </ac:grpSpMkLst>
        </pc:grpChg>
        <pc:grpChg chg="add mod">
          <ac:chgData name="Brenna R. Bruffey" userId="3c6e92b4-bc09-470b-abbc-9e397d662ced" providerId="ADAL" clId="{4B6512E1-79EB-4EAE-BA48-7404267803A5}" dt="2024-07-11T20:13:47.651" v="5343" actId="164"/>
          <ac:grpSpMkLst>
            <pc:docMk/>
            <pc:sldMk cId="3910399829" sldId="275"/>
            <ac:grpSpMk id="79" creationId="{A6773004-FBD9-629A-C92F-3F7C653A6CAE}"/>
          </ac:grpSpMkLst>
        </pc:grpChg>
        <pc:grpChg chg="add mod">
          <ac:chgData name="Brenna R. Bruffey" userId="3c6e92b4-bc09-470b-abbc-9e397d662ced" providerId="ADAL" clId="{4B6512E1-79EB-4EAE-BA48-7404267803A5}" dt="2024-07-11T20:13:47.651" v="5343" actId="164"/>
          <ac:grpSpMkLst>
            <pc:docMk/>
            <pc:sldMk cId="3910399829" sldId="275"/>
            <ac:grpSpMk id="82" creationId="{B0F95E29-883A-24F5-7D9C-67D5F9F86DBF}"/>
          </ac:grpSpMkLst>
        </pc:grpChg>
        <pc:grpChg chg="add mod">
          <ac:chgData name="Brenna R. Bruffey" userId="3c6e92b4-bc09-470b-abbc-9e397d662ced" providerId="ADAL" clId="{4B6512E1-79EB-4EAE-BA48-7404267803A5}" dt="2024-07-11T20:14:46.511" v="5349" actId="164"/>
          <ac:grpSpMkLst>
            <pc:docMk/>
            <pc:sldMk cId="3910399829" sldId="275"/>
            <ac:grpSpMk id="85" creationId="{42471230-1DA9-966E-D0E1-DA6E91EBAD2E}"/>
          </ac:grpSpMkLst>
        </pc:grpChg>
        <pc:grpChg chg="add mod">
          <ac:chgData name="Brenna R. Bruffey" userId="3c6e92b4-bc09-470b-abbc-9e397d662ced" providerId="ADAL" clId="{4B6512E1-79EB-4EAE-BA48-7404267803A5}" dt="2024-07-11T20:13:47.651" v="5343" actId="164"/>
          <ac:grpSpMkLst>
            <pc:docMk/>
            <pc:sldMk cId="3910399829" sldId="275"/>
            <ac:grpSpMk id="88" creationId="{AFFE9E61-4653-92FD-8D71-41A7CEB82F4C}"/>
          </ac:grpSpMkLst>
        </pc:grpChg>
        <pc:grpChg chg="add mod">
          <ac:chgData name="Brenna R. Bruffey" userId="3c6e92b4-bc09-470b-abbc-9e397d662ced" providerId="ADAL" clId="{4B6512E1-79EB-4EAE-BA48-7404267803A5}" dt="2024-07-11T20:14:46.511" v="5349" actId="164"/>
          <ac:grpSpMkLst>
            <pc:docMk/>
            <pc:sldMk cId="3910399829" sldId="275"/>
            <ac:grpSpMk id="91" creationId="{3B0598FC-39FE-C049-5FE1-59ED10482B74}"/>
          </ac:grpSpMkLst>
        </pc:grpChg>
        <pc:grpChg chg="add mod">
          <ac:chgData name="Brenna R. Bruffey" userId="3c6e92b4-bc09-470b-abbc-9e397d662ced" providerId="ADAL" clId="{4B6512E1-79EB-4EAE-BA48-7404267803A5}" dt="2024-07-11T20:13:47.651" v="5343" actId="164"/>
          <ac:grpSpMkLst>
            <pc:docMk/>
            <pc:sldMk cId="3910399829" sldId="275"/>
            <ac:grpSpMk id="94" creationId="{98AF90E8-E16D-3CAD-498A-F6589A60BADF}"/>
          </ac:grpSpMkLst>
        </pc:grpChg>
        <pc:grpChg chg="add mod">
          <ac:chgData name="Brenna R. Bruffey" userId="3c6e92b4-bc09-470b-abbc-9e397d662ced" providerId="ADAL" clId="{4B6512E1-79EB-4EAE-BA48-7404267803A5}" dt="2024-07-11T20:13:47.651" v="5343" actId="164"/>
          <ac:grpSpMkLst>
            <pc:docMk/>
            <pc:sldMk cId="3910399829" sldId="275"/>
            <ac:grpSpMk id="97" creationId="{4BD21306-745A-9776-E8F1-84B06544C064}"/>
          </ac:grpSpMkLst>
        </pc:grpChg>
        <pc:grpChg chg="add mod">
          <ac:chgData name="Brenna R. Bruffey" userId="3c6e92b4-bc09-470b-abbc-9e397d662ced" providerId="ADAL" clId="{4B6512E1-79EB-4EAE-BA48-7404267803A5}" dt="2024-07-08T20:10:41.695" v="85" actId="1076"/>
          <ac:grpSpMkLst>
            <pc:docMk/>
            <pc:sldMk cId="3910399829" sldId="275"/>
            <ac:grpSpMk id="100" creationId="{B6099179-C9F4-0C6E-8A16-8320FA1B061B}"/>
          </ac:grpSpMkLst>
        </pc:grpChg>
        <pc:grpChg chg="add mod">
          <ac:chgData name="Brenna R. Bruffey" userId="3c6e92b4-bc09-470b-abbc-9e397d662ced" providerId="ADAL" clId="{4B6512E1-79EB-4EAE-BA48-7404267803A5}" dt="2024-07-11T20:14:57.158" v="5351" actId="164"/>
          <ac:grpSpMkLst>
            <pc:docMk/>
            <pc:sldMk cId="3910399829" sldId="275"/>
            <ac:grpSpMk id="129" creationId="{7DFC18BB-68F4-D986-3BA2-5E4735A4ADA1}"/>
          </ac:grpSpMkLst>
        </pc:grpChg>
        <pc:grpChg chg="add mod">
          <ac:chgData name="Brenna R. Bruffey" userId="3c6e92b4-bc09-470b-abbc-9e397d662ced" providerId="ADAL" clId="{4B6512E1-79EB-4EAE-BA48-7404267803A5}" dt="2024-07-11T20:04:15.210" v="5253" actId="1076"/>
          <ac:grpSpMkLst>
            <pc:docMk/>
            <pc:sldMk cId="3910399829" sldId="275"/>
            <ac:grpSpMk id="130" creationId="{1E98416E-AA42-510D-9809-899D3288EF43}"/>
          </ac:grpSpMkLst>
        </pc:grpChg>
        <pc:grpChg chg="add mod">
          <ac:chgData name="Brenna R. Bruffey" userId="3c6e92b4-bc09-470b-abbc-9e397d662ced" providerId="ADAL" clId="{4B6512E1-79EB-4EAE-BA48-7404267803A5}" dt="2024-07-11T20:06:49.709" v="5280" actId="1076"/>
          <ac:grpSpMkLst>
            <pc:docMk/>
            <pc:sldMk cId="3910399829" sldId="275"/>
            <ac:grpSpMk id="131" creationId="{284B1C69-9E5C-9EB6-3BC3-B56CF8FFC92F}"/>
          </ac:grpSpMkLst>
        </pc:grpChg>
        <pc:grpChg chg="add del mod">
          <ac:chgData name="Brenna R. Bruffey" userId="3c6e92b4-bc09-470b-abbc-9e397d662ced" providerId="ADAL" clId="{4B6512E1-79EB-4EAE-BA48-7404267803A5}" dt="2024-07-11T20:12:14.298" v="5339" actId="478"/>
          <ac:grpSpMkLst>
            <pc:docMk/>
            <pc:sldMk cId="3910399829" sldId="275"/>
            <ac:grpSpMk id="134" creationId="{5161EF34-E20D-AA50-9F23-0A513BE9609E}"/>
          </ac:grpSpMkLst>
        </pc:grpChg>
        <pc:grpChg chg="add mod">
          <ac:chgData name="Brenna R. Bruffey" userId="3c6e92b4-bc09-470b-abbc-9e397d662ced" providerId="ADAL" clId="{4B6512E1-79EB-4EAE-BA48-7404267803A5}" dt="2024-07-11T20:14:46.511" v="5349" actId="164"/>
          <ac:grpSpMkLst>
            <pc:docMk/>
            <pc:sldMk cId="3910399829" sldId="275"/>
            <ac:grpSpMk id="138" creationId="{99009516-419E-560B-1672-65CC5FA4328A}"/>
          </ac:grpSpMkLst>
        </pc:grpChg>
        <pc:grpChg chg="add mod">
          <ac:chgData name="Brenna R. Bruffey" userId="3c6e92b4-bc09-470b-abbc-9e397d662ced" providerId="ADAL" clId="{4B6512E1-79EB-4EAE-BA48-7404267803A5}" dt="2024-07-11T20:14:57.158" v="5351" actId="164"/>
          <ac:grpSpMkLst>
            <pc:docMk/>
            <pc:sldMk cId="3910399829" sldId="275"/>
            <ac:grpSpMk id="139" creationId="{43F4B92E-F204-52AF-59CC-0F07F3C4E530}"/>
          </ac:grpSpMkLst>
        </pc:grpChg>
        <pc:grpChg chg="add mod">
          <ac:chgData name="Brenna R. Bruffey" userId="3c6e92b4-bc09-470b-abbc-9e397d662ced" providerId="ADAL" clId="{4B6512E1-79EB-4EAE-BA48-7404267803A5}" dt="2024-07-11T20:14:57.158" v="5351" actId="164"/>
          <ac:grpSpMkLst>
            <pc:docMk/>
            <pc:sldMk cId="3910399829" sldId="275"/>
            <ac:grpSpMk id="140" creationId="{A03DDB48-351B-1BE9-638B-F6BE1DDDD9ED}"/>
          </ac:grpSpMkLst>
        </pc:grpChg>
        <pc:picChg chg="mod">
          <ac:chgData name="Brenna R. Bruffey" userId="3c6e92b4-bc09-470b-abbc-9e397d662ced" providerId="ADAL" clId="{4B6512E1-79EB-4EAE-BA48-7404267803A5}" dt="2024-07-11T13:58:47.116" v="158" actId="12789"/>
          <ac:picMkLst>
            <pc:docMk/>
            <pc:sldMk cId="3910399829" sldId="275"/>
            <ac:picMk id="2" creationId="{B8CB4E83-61F7-13A5-CC35-AA57E5AC678E}"/>
          </ac:picMkLst>
        </pc:picChg>
        <pc:picChg chg="mod">
          <ac:chgData name="Brenna R. Bruffey" userId="3c6e92b4-bc09-470b-abbc-9e397d662ced" providerId="ADAL" clId="{4B6512E1-79EB-4EAE-BA48-7404267803A5}" dt="2024-07-08T20:11:04.560" v="89" actId="12789"/>
          <ac:picMkLst>
            <pc:docMk/>
            <pc:sldMk cId="3910399829" sldId="275"/>
            <ac:picMk id="3" creationId="{D4A1A95B-E8DD-F086-3B4D-D093ADC5210B}"/>
          </ac:picMkLst>
        </pc:picChg>
        <pc:picChg chg="mod modCrop">
          <ac:chgData name="Brenna R. Bruffey" userId="3c6e92b4-bc09-470b-abbc-9e397d662ced" providerId="ADAL" clId="{4B6512E1-79EB-4EAE-BA48-7404267803A5}" dt="2024-07-11T13:59:05.430" v="160" actId="164"/>
          <ac:picMkLst>
            <pc:docMk/>
            <pc:sldMk cId="3910399829" sldId="275"/>
            <ac:picMk id="7" creationId="{4A1FC68C-9771-8FF2-7772-A17081E1E320}"/>
          </ac:picMkLst>
        </pc:picChg>
      </pc:sldChg>
      <pc:sldChg chg="addSp modSp del mod">
        <pc:chgData name="Brenna R. Bruffey" userId="3c6e92b4-bc09-470b-abbc-9e397d662ced" providerId="ADAL" clId="{4B6512E1-79EB-4EAE-BA48-7404267803A5}" dt="2024-07-11T17:27:21.389" v="2861" actId="47"/>
        <pc:sldMkLst>
          <pc:docMk/>
          <pc:sldMk cId="2404236718" sldId="276"/>
        </pc:sldMkLst>
        <pc:spChg chg="mod">
          <ac:chgData name="Brenna R. Bruffey" userId="3c6e92b4-bc09-470b-abbc-9e397d662ced" providerId="ADAL" clId="{4B6512E1-79EB-4EAE-BA48-7404267803A5}" dt="2024-07-11T17:11:54.127" v="2602" actId="1076"/>
          <ac:spMkLst>
            <pc:docMk/>
            <pc:sldMk cId="2404236718" sldId="276"/>
            <ac:spMk id="6" creationId="{3BF594B6-E95D-8EFE-EF8C-1BF1359B1AD0}"/>
          </ac:spMkLst>
        </pc:spChg>
        <pc:spChg chg="add mod">
          <ac:chgData name="Brenna R. Bruffey" userId="3c6e92b4-bc09-470b-abbc-9e397d662ced" providerId="ADAL" clId="{4B6512E1-79EB-4EAE-BA48-7404267803A5}" dt="2024-07-11T17:13:12.508" v="2631" actId="20577"/>
          <ac:spMkLst>
            <pc:docMk/>
            <pc:sldMk cId="2404236718" sldId="276"/>
            <ac:spMk id="9" creationId="{B8ED3F30-411E-A9B2-A668-12C9D0663D32}"/>
          </ac:spMkLst>
        </pc:spChg>
        <pc:spChg chg="add mod">
          <ac:chgData name="Brenna R. Bruffey" userId="3c6e92b4-bc09-470b-abbc-9e397d662ced" providerId="ADAL" clId="{4B6512E1-79EB-4EAE-BA48-7404267803A5}" dt="2024-07-11T17:16:36.807" v="2717" actId="1076"/>
          <ac:spMkLst>
            <pc:docMk/>
            <pc:sldMk cId="2404236718" sldId="276"/>
            <ac:spMk id="10" creationId="{BC6836AD-7F03-FF82-5C99-04F4C71E9841}"/>
          </ac:spMkLst>
        </pc:spChg>
        <pc:grpChg chg="add mod">
          <ac:chgData name="Brenna R. Bruffey" userId="3c6e92b4-bc09-470b-abbc-9e397d662ced" providerId="ADAL" clId="{4B6512E1-79EB-4EAE-BA48-7404267803A5}" dt="2024-07-11T17:11:59.357" v="2603" actId="14100"/>
          <ac:grpSpMkLst>
            <pc:docMk/>
            <pc:sldMk cId="2404236718" sldId="276"/>
            <ac:grpSpMk id="8" creationId="{4A6FF837-F4FF-FB81-4D87-171DFB78189D}"/>
          </ac:grpSpMkLst>
        </pc:grpChg>
        <pc:picChg chg="add mod ord">
          <ac:chgData name="Brenna R. Bruffey" userId="3c6e92b4-bc09-470b-abbc-9e397d662ced" providerId="ADAL" clId="{4B6512E1-79EB-4EAE-BA48-7404267803A5}" dt="2024-07-11T17:09:46.067" v="2598" actId="164"/>
          <ac:picMkLst>
            <pc:docMk/>
            <pc:sldMk cId="2404236718" sldId="276"/>
            <ac:picMk id="3" creationId="{CE78F542-1386-899D-E098-91C91DA6FA33}"/>
          </ac:picMkLst>
        </pc:picChg>
        <pc:picChg chg="add mod ord">
          <ac:chgData name="Brenna R. Bruffey" userId="3c6e92b4-bc09-470b-abbc-9e397d662ced" providerId="ADAL" clId="{4B6512E1-79EB-4EAE-BA48-7404267803A5}" dt="2024-07-11T17:09:46.067" v="2598" actId="164"/>
          <ac:picMkLst>
            <pc:docMk/>
            <pc:sldMk cId="2404236718" sldId="276"/>
            <ac:picMk id="7" creationId="{7276DE34-41DE-571B-D24F-90FAB78F7E3E}"/>
          </ac:picMkLst>
        </pc:picChg>
        <pc:picChg chg="add mod">
          <ac:chgData name="Brenna R. Bruffey" userId="3c6e92b4-bc09-470b-abbc-9e397d662ced" providerId="ADAL" clId="{4B6512E1-79EB-4EAE-BA48-7404267803A5}" dt="2024-07-11T17:17:00.626" v="2719" actId="14100"/>
          <ac:picMkLst>
            <pc:docMk/>
            <pc:sldMk cId="2404236718" sldId="276"/>
            <ac:picMk id="12" creationId="{550CBC23-EAE3-22FA-8DC7-8A5AF9E80272}"/>
          </ac:picMkLst>
        </pc:picChg>
      </pc:sldChg>
      <pc:sldChg chg="modSp mod delCm modNotesTx">
        <pc:chgData name="Brenna R. Bruffey" userId="3c6e92b4-bc09-470b-abbc-9e397d662ced" providerId="ADAL" clId="{4B6512E1-79EB-4EAE-BA48-7404267803A5}" dt="2024-07-11T18:17:21.940" v="4580" actId="20577"/>
        <pc:sldMkLst>
          <pc:docMk/>
          <pc:sldMk cId="3319641032" sldId="281"/>
        </pc:sldMkLst>
        <pc:spChg chg="mod">
          <ac:chgData name="Brenna R. Bruffey" userId="3c6e92b4-bc09-470b-abbc-9e397d662ced" providerId="ADAL" clId="{4B6512E1-79EB-4EAE-BA48-7404267803A5}" dt="2024-07-11T18:01:20.297" v="4457" actId="207"/>
          <ac:spMkLst>
            <pc:docMk/>
            <pc:sldMk cId="3319641032" sldId="281"/>
            <ac:spMk id="2" creationId="{2F992890-41CE-A0D2-CD42-3A6157153F31}"/>
          </ac:spMkLst>
        </pc:spChg>
        <pc:spChg chg="mod">
          <ac:chgData name="Brenna R. Bruffey" userId="3c6e92b4-bc09-470b-abbc-9e397d662ced" providerId="ADAL" clId="{4B6512E1-79EB-4EAE-BA48-7404267803A5}" dt="2024-07-11T18:02:15.839" v="4462" actId="207"/>
          <ac:spMkLst>
            <pc:docMk/>
            <pc:sldMk cId="3319641032" sldId="281"/>
            <ac:spMk id="3" creationId="{BAB46BD6-54EB-2677-8B32-16E1F51EB8F0}"/>
          </ac:spMkLst>
        </pc:spChg>
        <pc:spChg chg="mod">
          <ac:chgData name="Brenna R. Bruffey" userId="3c6e92b4-bc09-470b-abbc-9e397d662ced" providerId="ADAL" clId="{4B6512E1-79EB-4EAE-BA48-7404267803A5}" dt="2024-07-11T18:01:37.938" v="4459" actId="207"/>
          <ac:spMkLst>
            <pc:docMk/>
            <pc:sldMk cId="3319641032" sldId="281"/>
            <ac:spMk id="4" creationId="{7ADAF281-99E6-5F47-7C34-3856AC117353}"/>
          </ac:spMkLst>
        </pc:spChg>
        <pc:spChg chg="mod">
          <ac:chgData name="Brenna R. Bruffey" userId="3c6e92b4-bc09-470b-abbc-9e397d662ced" providerId="ADAL" clId="{4B6512E1-79EB-4EAE-BA48-7404267803A5}" dt="2024-07-11T18:07:57.912" v="4506" actId="207"/>
          <ac:spMkLst>
            <pc:docMk/>
            <pc:sldMk cId="3319641032" sldId="281"/>
            <ac:spMk id="7" creationId="{1F80A13F-D375-163C-9EA9-3AF7DBC1710A}"/>
          </ac:spMkLst>
        </pc:spChg>
        <pc:spChg chg="mod">
          <ac:chgData name="Brenna R. Bruffey" userId="3c6e92b4-bc09-470b-abbc-9e397d662ced" providerId="ADAL" clId="{4B6512E1-79EB-4EAE-BA48-7404267803A5}" dt="2024-07-11T18:08:02.520" v="4508" actId="207"/>
          <ac:spMkLst>
            <pc:docMk/>
            <pc:sldMk cId="3319641032" sldId="281"/>
            <ac:spMk id="8" creationId="{FD3353C1-FED7-940D-2FD8-1DFF6781B5F3}"/>
          </ac:spMkLst>
        </pc:spChg>
        <pc:spChg chg="mod">
          <ac:chgData name="Brenna R. Bruffey" userId="3c6e92b4-bc09-470b-abbc-9e397d662ced" providerId="ADAL" clId="{4B6512E1-79EB-4EAE-BA48-7404267803A5}" dt="2024-07-11T18:08:06.198" v="4509" actId="207"/>
          <ac:spMkLst>
            <pc:docMk/>
            <pc:sldMk cId="3319641032" sldId="281"/>
            <ac:spMk id="9" creationId="{D8D39442-1421-ABB4-58E5-C329D524D990}"/>
          </ac:spMkLst>
        </pc:spChg>
        <pc:spChg chg="mod">
          <ac:chgData name="Brenna R. Bruffey" userId="3c6e92b4-bc09-470b-abbc-9e397d662ced" providerId="ADAL" clId="{4B6512E1-79EB-4EAE-BA48-7404267803A5}" dt="2024-07-11T18:07:37.630" v="4501" actId="207"/>
          <ac:spMkLst>
            <pc:docMk/>
            <pc:sldMk cId="3319641032" sldId="281"/>
            <ac:spMk id="10" creationId="{CB09910D-CB52-AB04-2606-7A6257E32FE0}"/>
          </ac:spMkLst>
        </pc:spChg>
        <pc:spChg chg="mod">
          <ac:chgData name="Brenna R. Bruffey" userId="3c6e92b4-bc09-470b-abbc-9e397d662ced" providerId="ADAL" clId="{4B6512E1-79EB-4EAE-BA48-7404267803A5}" dt="2024-07-11T18:07:41.979" v="4502" actId="207"/>
          <ac:spMkLst>
            <pc:docMk/>
            <pc:sldMk cId="3319641032" sldId="281"/>
            <ac:spMk id="11" creationId="{8FA45673-5EAC-57D4-51C9-7CB459C7D04F}"/>
          </ac:spMkLst>
        </pc:spChg>
        <pc:spChg chg="mod">
          <ac:chgData name="Brenna R. Bruffey" userId="3c6e92b4-bc09-470b-abbc-9e397d662ced" providerId="ADAL" clId="{4B6512E1-79EB-4EAE-BA48-7404267803A5}" dt="2024-07-11T18:07:45.574" v="4503" actId="207"/>
          <ac:spMkLst>
            <pc:docMk/>
            <pc:sldMk cId="3319641032" sldId="281"/>
            <ac:spMk id="12" creationId="{D104F6CE-9EA3-131C-2A63-D0E073F0D080}"/>
          </ac:spMkLst>
        </pc:spChg>
        <pc:spChg chg="mod">
          <ac:chgData name="Brenna R. Bruffey" userId="3c6e92b4-bc09-470b-abbc-9e397d662ced" providerId="ADAL" clId="{4B6512E1-79EB-4EAE-BA48-7404267803A5}" dt="2024-07-11T18:07:50.347" v="4504" actId="207"/>
          <ac:spMkLst>
            <pc:docMk/>
            <pc:sldMk cId="3319641032" sldId="281"/>
            <ac:spMk id="13" creationId="{6949747E-02AB-D26D-013D-C95205C9AC60}"/>
          </ac:spMkLst>
        </pc:spChg>
        <pc:spChg chg="mod">
          <ac:chgData name="Brenna R. Bruffey" userId="3c6e92b4-bc09-470b-abbc-9e397d662ced" providerId="ADAL" clId="{4B6512E1-79EB-4EAE-BA48-7404267803A5}" dt="2024-07-11T18:07:54.559" v="4505" actId="207"/>
          <ac:spMkLst>
            <pc:docMk/>
            <pc:sldMk cId="3319641032" sldId="281"/>
            <ac:spMk id="14" creationId="{D8084384-B306-DDAA-8F34-E6DBFF720711}"/>
          </ac:spMkLst>
        </pc:spChg>
        <pc:spChg chg="mod">
          <ac:chgData name="Brenna R. Bruffey" userId="3c6e92b4-bc09-470b-abbc-9e397d662ced" providerId="ADAL" clId="{4B6512E1-79EB-4EAE-BA48-7404267803A5}" dt="2024-07-11T18:01:18.334" v="4456" actId="207"/>
          <ac:spMkLst>
            <pc:docMk/>
            <pc:sldMk cId="3319641032" sldId="281"/>
            <ac:spMk id="15" creationId="{C73591B6-3487-F0AE-F6ED-C7980D4D6AC9}"/>
          </ac:spMkLst>
        </pc:spChg>
        <pc:spChg chg="mod">
          <ac:chgData name="Brenna R. Bruffey" userId="3c6e92b4-bc09-470b-abbc-9e397d662ced" providerId="ADAL" clId="{4B6512E1-79EB-4EAE-BA48-7404267803A5}" dt="2024-07-11T18:08:15.289" v="4512" actId="207"/>
          <ac:spMkLst>
            <pc:docMk/>
            <pc:sldMk cId="3319641032" sldId="281"/>
            <ac:spMk id="16" creationId="{B8EF9A33-DCD5-1B78-8CC4-1FC290EEC2B2}"/>
          </ac:spMkLst>
        </pc:spChg>
      </pc:sldChg>
      <pc:sldChg chg="modSp mod">
        <pc:chgData name="Brenna R. Bruffey" userId="3c6e92b4-bc09-470b-abbc-9e397d662ced" providerId="ADAL" clId="{4B6512E1-79EB-4EAE-BA48-7404267803A5}" dt="2024-07-11T18:04:28.798" v="4490" actId="1076"/>
        <pc:sldMkLst>
          <pc:docMk/>
          <pc:sldMk cId="50487739" sldId="282"/>
        </pc:sldMkLst>
        <pc:spChg chg="mod">
          <ac:chgData name="Brenna R. Bruffey" userId="3c6e92b4-bc09-470b-abbc-9e397d662ced" providerId="ADAL" clId="{4B6512E1-79EB-4EAE-BA48-7404267803A5}" dt="2024-07-11T18:03:32.468" v="4476" actId="14100"/>
          <ac:spMkLst>
            <pc:docMk/>
            <pc:sldMk cId="50487739" sldId="282"/>
            <ac:spMk id="17" creationId="{3C8BB16B-EFA8-625D-C598-9CCB0442A912}"/>
          </ac:spMkLst>
        </pc:spChg>
        <pc:spChg chg="mod">
          <ac:chgData name="Brenna R. Bruffey" userId="3c6e92b4-bc09-470b-abbc-9e397d662ced" providerId="ADAL" clId="{4B6512E1-79EB-4EAE-BA48-7404267803A5}" dt="2024-07-11T18:03:56.455" v="4483" actId="14100"/>
          <ac:spMkLst>
            <pc:docMk/>
            <pc:sldMk cId="50487739" sldId="282"/>
            <ac:spMk id="19" creationId="{1B4ED980-C1D7-E6E7-EF22-A7506AC15380}"/>
          </ac:spMkLst>
        </pc:spChg>
        <pc:spChg chg="mod">
          <ac:chgData name="Brenna R. Bruffey" userId="3c6e92b4-bc09-470b-abbc-9e397d662ced" providerId="ADAL" clId="{4B6512E1-79EB-4EAE-BA48-7404267803A5}" dt="2024-07-11T18:04:28.798" v="4490" actId="1076"/>
          <ac:spMkLst>
            <pc:docMk/>
            <pc:sldMk cId="50487739" sldId="282"/>
            <ac:spMk id="21" creationId="{5A4CD2CF-E4B7-98D8-6E76-800EC81547E0}"/>
          </ac:spMkLst>
        </pc:spChg>
        <pc:spChg chg="mod">
          <ac:chgData name="Brenna R. Bruffey" userId="3c6e92b4-bc09-470b-abbc-9e397d662ced" providerId="ADAL" clId="{4B6512E1-79EB-4EAE-BA48-7404267803A5}" dt="2024-07-11T18:04:17.359" v="4489" actId="14100"/>
          <ac:spMkLst>
            <pc:docMk/>
            <pc:sldMk cId="50487739" sldId="282"/>
            <ac:spMk id="23" creationId="{A83B05C9-E082-A450-F5D8-E356B76C831B}"/>
          </ac:spMkLst>
        </pc:spChg>
        <pc:spChg chg="mod">
          <ac:chgData name="Brenna R. Bruffey" userId="3c6e92b4-bc09-470b-abbc-9e397d662ced" providerId="ADAL" clId="{4B6512E1-79EB-4EAE-BA48-7404267803A5}" dt="2024-07-11T18:03:00.109" v="4469" actId="208"/>
          <ac:spMkLst>
            <pc:docMk/>
            <pc:sldMk cId="50487739" sldId="282"/>
            <ac:spMk id="25" creationId="{F393007D-BB3A-551E-FC9A-57200DDD9A94}"/>
          </ac:spMkLst>
        </pc:spChg>
        <pc:spChg chg="mod">
          <ac:chgData name="Brenna R. Bruffey" userId="3c6e92b4-bc09-470b-abbc-9e397d662ced" providerId="ADAL" clId="{4B6512E1-79EB-4EAE-BA48-7404267803A5}" dt="2024-07-11T18:03:41.768" v="4479" actId="14100"/>
          <ac:spMkLst>
            <pc:docMk/>
            <pc:sldMk cId="50487739" sldId="282"/>
            <ac:spMk id="30" creationId="{CE18CA13-6348-DF0B-B461-40C8B548321F}"/>
          </ac:spMkLst>
        </pc:spChg>
      </pc:sldChg>
      <pc:sldChg chg="addSp delSp modSp mod ord">
        <pc:chgData name="Brenna R. Bruffey" userId="3c6e92b4-bc09-470b-abbc-9e397d662ced" providerId="ADAL" clId="{4B6512E1-79EB-4EAE-BA48-7404267803A5}" dt="2024-07-08T20:12:04.675" v="94" actId="164"/>
        <pc:sldMkLst>
          <pc:docMk/>
          <pc:sldMk cId="2647320158" sldId="284"/>
        </pc:sldMkLst>
        <pc:spChg chg="mod">
          <ac:chgData name="Brenna R. Bruffey" userId="3c6e92b4-bc09-470b-abbc-9e397d662ced" providerId="ADAL" clId="{4B6512E1-79EB-4EAE-BA48-7404267803A5}" dt="2024-07-08T19:44:11.993" v="56" actId="948"/>
          <ac:spMkLst>
            <pc:docMk/>
            <pc:sldMk cId="2647320158" sldId="284"/>
            <ac:spMk id="2" creationId="{A4A8D11C-D3FA-0F15-63AD-B64470906F7B}"/>
          </ac:spMkLst>
        </pc:spChg>
        <pc:spChg chg="mod">
          <ac:chgData name="Brenna R. Bruffey" userId="3c6e92b4-bc09-470b-abbc-9e397d662ced" providerId="ADAL" clId="{4B6512E1-79EB-4EAE-BA48-7404267803A5}" dt="2024-07-08T19:14:45.826" v="0"/>
          <ac:spMkLst>
            <pc:docMk/>
            <pc:sldMk cId="2647320158" sldId="284"/>
            <ac:spMk id="3" creationId="{5BFE9DDD-79CA-534B-9FD3-44383CF6E15F}"/>
          </ac:spMkLst>
        </pc:spChg>
        <pc:spChg chg="mod">
          <ac:chgData name="Brenna R. Bruffey" userId="3c6e92b4-bc09-470b-abbc-9e397d662ced" providerId="ADAL" clId="{4B6512E1-79EB-4EAE-BA48-7404267803A5}" dt="2024-07-08T19:14:45.826" v="0"/>
          <ac:spMkLst>
            <pc:docMk/>
            <pc:sldMk cId="2647320158" sldId="284"/>
            <ac:spMk id="4" creationId="{A8DB926F-1FC9-285C-D41F-8AEDFF91EC37}"/>
          </ac:spMkLst>
        </pc:spChg>
        <pc:spChg chg="mod">
          <ac:chgData name="Brenna R. Bruffey" userId="3c6e92b4-bc09-470b-abbc-9e397d662ced" providerId="ADAL" clId="{4B6512E1-79EB-4EAE-BA48-7404267803A5}" dt="2024-07-08T19:14:45.826" v="0"/>
          <ac:spMkLst>
            <pc:docMk/>
            <pc:sldMk cId="2647320158" sldId="284"/>
            <ac:spMk id="7" creationId="{3DA3F1C9-7383-1476-9DF1-1095F4FE72E9}"/>
          </ac:spMkLst>
        </pc:spChg>
        <pc:spChg chg="del">
          <ac:chgData name="Brenna R. Bruffey" userId="3c6e92b4-bc09-470b-abbc-9e397d662ced" providerId="ADAL" clId="{4B6512E1-79EB-4EAE-BA48-7404267803A5}" dt="2024-07-08T19:16:52.276" v="12" actId="478"/>
          <ac:spMkLst>
            <pc:docMk/>
            <pc:sldMk cId="2647320158" sldId="284"/>
            <ac:spMk id="8" creationId="{4EB1E16B-9701-12C8-52F0-18CE6EDF6EC4}"/>
          </ac:spMkLst>
        </pc:spChg>
        <pc:spChg chg="mod">
          <ac:chgData name="Brenna R. Bruffey" userId="3c6e92b4-bc09-470b-abbc-9e397d662ced" providerId="ADAL" clId="{4B6512E1-79EB-4EAE-BA48-7404267803A5}" dt="2024-07-08T20:11:56.066" v="93" actId="1076"/>
          <ac:spMkLst>
            <pc:docMk/>
            <pc:sldMk cId="2647320158" sldId="284"/>
            <ac:spMk id="9" creationId="{18056395-8C27-C9CA-A0CF-C4B583A586AE}"/>
          </ac:spMkLst>
        </pc:spChg>
        <pc:spChg chg="mod">
          <ac:chgData name="Brenna R. Bruffey" userId="3c6e92b4-bc09-470b-abbc-9e397d662ced" providerId="ADAL" clId="{4B6512E1-79EB-4EAE-BA48-7404267803A5}" dt="2024-07-08T19:14:45.826" v="0"/>
          <ac:spMkLst>
            <pc:docMk/>
            <pc:sldMk cId="2647320158" sldId="284"/>
            <ac:spMk id="9" creationId="{AAFF9C3B-E8A8-E377-7518-44C2F5BD7287}"/>
          </ac:spMkLst>
        </pc:spChg>
        <pc:spChg chg="mod">
          <ac:chgData name="Brenna R. Bruffey" userId="3c6e92b4-bc09-470b-abbc-9e397d662ced" providerId="ADAL" clId="{4B6512E1-79EB-4EAE-BA48-7404267803A5}" dt="2024-07-08T19:14:45.826" v="0"/>
          <ac:spMkLst>
            <pc:docMk/>
            <pc:sldMk cId="2647320158" sldId="284"/>
            <ac:spMk id="11" creationId="{A125F2C1-6A0B-5D01-14E2-8F84A2E268E6}"/>
          </ac:spMkLst>
        </pc:spChg>
        <pc:spChg chg="mod">
          <ac:chgData name="Brenna R. Bruffey" userId="3c6e92b4-bc09-470b-abbc-9e397d662ced" providerId="ADAL" clId="{4B6512E1-79EB-4EAE-BA48-7404267803A5}" dt="2024-07-08T19:14:45.826" v="0"/>
          <ac:spMkLst>
            <pc:docMk/>
            <pc:sldMk cId="2647320158" sldId="284"/>
            <ac:spMk id="12" creationId="{F65797AE-7CE3-45EA-4032-CC1108161142}"/>
          </ac:spMkLst>
        </pc:spChg>
        <pc:spChg chg="mod">
          <ac:chgData name="Brenna R. Bruffey" userId="3c6e92b4-bc09-470b-abbc-9e397d662ced" providerId="ADAL" clId="{4B6512E1-79EB-4EAE-BA48-7404267803A5}" dt="2024-07-08T19:14:45.826" v="0"/>
          <ac:spMkLst>
            <pc:docMk/>
            <pc:sldMk cId="2647320158" sldId="284"/>
            <ac:spMk id="14" creationId="{3DD7D87F-3FFA-B70A-F407-9562D634C10A}"/>
          </ac:spMkLst>
        </pc:spChg>
        <pc:spChg chg="mod">
          <ac:chgData name="Brenna R. Bruffey" userId="3c6e92b4-bc09-470b-abbc-9e397d662ced" providerId="ADAL" clId="{4B6512E1-79EB-4EAE-BA48-7404267803A5}" dt="2024-07-08T19:14:45.826" v="0"/>
          <ac:spMkLst>
            <pc:docMk/>
            <pc:sldMk cId="2647320158" sldId="284"/>
            <ac:spMk id="15" creationId="{33701751-FE7C-DE4A-DB6A-8C0217161C2A}"/>
          </ac:spMkLst>
        </pc:spChg>
        <pc:spChg chg="mod">
          <ac:chgData name="Brenna R. Bruffey" userId="3c6e92b4-bc09-470b-abbc-9e397d662ced" providerId="ADAL" clId="{4B6512E1-79EB-4EAE-BA48-7404267803A5}" dt="2024-07-08T20:11:31.607" v="90" actId="1076"/>
          <ac:spMkLst>
            <pc:docMk/>
            <pc:sldMk cId="2647320158" sldId="284"/>
            <ac:spMk id="15" creationId="{9BD2A67A-B8F4-F6DD-91CA-BBB01EC2375B}"/>
          </ac:spMkLst>
        </pc:spChg>
        <pc:spChg chg="mod">
          <ac:chgData name="Brenna R. Bruffey" userId="3c6e92b4-bc09-470b-abbc-9e397d662ced" providerId="ADAL" clId="{4B6512E1-79EB-4EAE-BA48-7404267803A5}" dt="2024-07-08T19:14:45.826" v="0"/>
          <ac:spMkLst>
            <pc:docMk/>
            <pc:sldMk cId="2647320158" sldId="284"/>
            <ac:spMk id="17" creationId="{ED92948E-0485-F33D-CA8D-0F240CC60971}"/>
          </ac:spMkLst>
        </pc:spChg>
        <pc:spChg chg="mod">
          <ac:chgData name="Brenna R. Bruffey" userId="3c6e92b4-bc09-470b-abbc-9e397d662ced" providerId="ADAL" clId="{4B6512E1-79EB-4EAE-BA48-7404267803A5}" dt="2024-07-08T19:14:45.826" v="0"/>
          <ac:spMkLst>
            <pc:docMk/>
            <pc:sldMk cId="2647320158" sldId="284"/>
            <ac:spMk id="18" creationId="{583B68C7-B195-B22D-E163-0D73BDE40C74}"/>
          </ac:spMkLst>
        </pc:spChg>
        <pc:spChg chg="mod">
          <ac:chgData name="Brenna R. Bruffey" userId="3c6e92b4-bc09-470b-abbc-9e397d662ced" providerId="ADAL" clId="{4B6512E1-79EB-4EAE-BA48-7404267803A5}" dt="2024-07-08T20:11:37.997" v="91" actId="1076"/>
          <ac:spMkLst>
            <pc:docMk/>
            <pc:sldMk cId="2647320158" sldId="284"/>
            <ac:spMk id="18" creationId="{F92F2BB8-8931-3AF7-67BF-6F828AE20D99}"/>
          </ac:spMkLst>
        </pc:spChg>
        <pc:spChg chg="mod">
          <ac:chgData name="Brenna R. Bruffey" userId="3c6e92b4-bc09-470b-abbc-9e397d662ced" providerId="ADAL" clId="{4B6512E1-79EB-4EAE-BA48-7404267803A5}" dt="2024-07-08T20:11:41.217" v="92" actId="1076"/>
          <ac:spMkLst>
            <pc:docMk/>
            <pc:sldMk cId="2647320158" sldId="284"/>
            <ac:spMk id="20" creationId="{0430811C-E8B4-02CD-C7B8-487A636145B1}"/>
          </ac:spMkLst>
        </pc:spChg>
        <pc:spChg chg="mod">
          <ac:chgData name="Brenna R. Bruffey" userId="3c6e92b4-bc09-470b-abbc-9e397d662ced" providerId="ADAL" clId="{4B6512E1-79EB-4EAE-BA48-7404267803A5}" dt="2024-07-08T19:14:45.826" v="0"/>
          <ac:spMkLst>
            <pc:docMk/>
            <pc:sldMk cId="2647320158" sldId="284"/>
            <ac:spMk id="20" creationId="{E7A113F3-1650-A5E6-0539-17CD42621A87}"/>
          </ac:spMkLst>
        </pc:spChg>
        <pc:spChg chg="mod">
          <ac:chgData name="Brenna R. Bruffey" userId="3c6e92b4-bc09-470b-abbc-9e397d662ced" providerId="ADAL" clId="{4B6512E1-79EB-4EAE-BA48-7404267803A5}" dt="2024-07-08T19:14:45.826" v="0"/>
          <ac:spMkLst>
            <pc:docMk/>
            <pc:sldMk cId="2647320158" sldId="284"/>
            <ac:spMk id="21" creationId="{3F553111-F6B6-EC0F-F87E-CE6B88EBC556}"/>
          </ac:spMkLst>
        </pc:spChg>
        <pc:spChg chg="mod">
          <ac:chgData name="Brenna R. Bruffey" userId="3c6e92b4-bc09-470b-abbc-9e397d662ced" providerId="ADAL" clId="{4B6512E1-79EB-4EAE-BA48-7404267803A5}" dt="2024-07-08T19:14:45.826" v="0"/>
          <ac:spMkLst>
            <pc:docMk/>
            <pc:sldMk cId="2647320158" sldId="284"/>
            <ac:spMk id="23" creationId="{77C09A21-F8F0-1370-99CC-D1EE29EA15ED}"/>
          </ac:spMkLst>
        </pc:spChg>
        <pc:spChg chg="mod">
          <ac:chgData name="Brenna R. Bruffey" userId="3c6e92b4-bc09-470b-abbc-9e397d662ced" providerId="ADAL" clId="{4B6512E1-79EB-4EAE-BA48-7404267803A5}" dt="2024-07-08T19:14:45.826" v="0"/>
          <ac:spMkLst>
            <pc:docMk/>
            <pc:sldMk cId="2647320158" sldId="284"/>
            <ac:spMk id="24" creationId="{9FE8198C-2B29-DCEB-3BC1-FA67E9E02332}"/>
          </ac:spMkLst>
        </pc:spChg>
        <pc:spChg chg="mod">
          <ac:chgData name="Brenna R. Bruffey" userId="3c6e92b4-bc09-470b-abbc-9e397d662ced" providerId="ADAL" clId="{4B6512E1-79EB-4EAE-BA48-7404267803A5}" dt="2024-07-08T19:14:45.826" v="0"/>
          <ac:spMkLst>
            <pc:docMk/>
            <pc:sldMk cId="2647320158" sldId="284"/>
            <ac:spMk id="26" creationId="{CB9E284A-3235-BACF-4AEF-5F7E34A77F2B}"/>
          </ac:spMkLst>
        </pc:spChg>
        <pc:spChg chg="mod">
          <ac:chgData name="Brenna R. Bruffey" userId="3c6e92b4-bc09-470b-abbc-9e397d662ced" providerId="ADAL" clId="{4B6512E1-79EB-4EAE-BA48-7404267803A5}" dt="2024-07-08T19:14:45.826" v="0"/>
          <ac:spMkLst>
            <pc:docMk/>
            <pc:sldMk cId="2647320158" sldId="284"/>
            <ac:spMk id="27" creationId="{B034793E-8BAC-BEC9-94E4-152F564A6000}"/>
          </ac:spMkLst>
        </pc:spChg>
        <pc:spChg chg="mod">
          <ac:chgData name="Brenna R. Bruffey" userId="3c6e92b4-bc09-470b-abbc-9e397d662ced" providerId="ADAL" clId="{4B6512E1-79EB-4EAE-BA48-7404267803A5}" dt="2024-07-08T19:14:45.826" v="0"/>
          <ac:spMkLst>
            <pc:docMk/>
            <pc:sldMk cId="2647320158" sldId="284"/>
            <ac:spMk id="29" creationId="{0B9E679A-2858-D9CB-8384-DE57DDC76C1D}"/>
          </ac:spMkLst>
        </pc:spChg>
        <pc:spChg chg="mod">
          <ac:chgData name="Brenna R. Bruffey" userId="3c6e92b4-bc09-470b-abbc-9e397d662ced" providerId="ADAL" clId="{4B6512E1-79EB-4EAE-BA48-7404267803A5}" dt="2024-07-08T19:14:45.826" v="0"/>
          <ac:spMkLst>
            <pc:docMk/>
            <pc:sldMk cId="2647320158" sldId="284"/>
            <ac:spMk id="30" creationId="{2BD315F5-1450-761B-3A77-0D8805FEA304}"/>
          </ac:spMkLst>
        </pc:spChg>
        <pc:spChg chg="mod">
          <ac:chgData name="Brenna R. Bruffey" userId="3c6e92b4-bc09-470b-abbc-9e397d662ced" providerId="ADAL" clId="{4B6512E1-79EB-4EAE-BA48-7404267803A5}" dt="2024-07-08T19:14:45.826" v="0"/>
          <ac:spMkLst>
            <pc:docMk/>
            <pc:sldMk cId="2647320158" sldId="284"/>
            <ac:spMk id="32" creationId="{1AB707E5-29F2-309C-0C5B-64E48EF2C7BE}"/>
          </ac:spMkLst>
        </pc:spChg>
        <pc:spChg chg="mod">
          <ac:chgData name="Brenna R. Bruffey" userId="3c6e92b4-bc09-470b-abbc-9e397d662ced" providerId="ADAL" clId="{4B6512E1-79EB-4EAE-BA48-7404267803A5}" dt="2024-07-08T19:14:45.826" v="0"/>
          <ac:spMkLst>
            <pc:docMk/>
            <pc:sldMk cId="2647320158" sldId="284"/>
            <ac:spMk id="33" creationId="{9BC90369-9527-11DD-F86B-7F0E270E359C}"/>
          </ac:spMkLst>
        </pc:spChg>
        <pc:spChg chg="mod">
          <ac:chgData name="Brenna R. Bruffey" userId="3c6e92b4-bc09-470b-abbc-9e397d662ced" providerId="ADAL" clId="{4B6512E1-79EB-4EAE-BA48-7404267803A5}" dt="2024-07-08T19:14:45.826" v="0"/>
          <ac:spMkLst>
            <pc:docMk/>
            <pc:sldMk cId="2647320158" sldId="284"/>
            <ac:spMk id="35" creationId="{38EBDBA3-BEBC-AC0C-2E68-2621A9B811E2}"/>
          </ac:spMkLst>
        </pc:spChg>
        <pc:spChg chg="mod">
          <ac:chgData name="Brenna R. Bruffey" userId="3c6e92b4-bc09-470b-abbc-9e397d662ced" providerId="ADAL" clId="{4B6512E1-79EB-4EAE-BA48-7404267803A5}" dt="2024-07-08T19:14:45.826" v="0"/>
          <ac:spMkLst>
            <pc:docMk/>
            <pc:sldMk cId="2647320158" sldId="284"/>
            <ac:spMk id="36" creationId="{0363B39E-5EB6-05F2-71A2-24C3A61E95C9}"/>
          </ac:spMkLst>
        </pc:spChg>
        <pc:spChg chg="mod">
          <ac:chgData name="Brenna R. Bruffey" userId="3c6e92b4-bc09-470b-abbc-9e397d662ced" providerId="ADAL" clId="{4B6512E1-79EB-4EAE-BA48-7404267803A5}" dt="2024-07-08T19:14:45.826" v="0"/>
          <ac:spMkLst>
            <pc:docMk/>
            <pc:sldMk cId="2647320158" sldId="284"/>
            <ac:spMk id="38" creationId="{0F818334-2195-DE62-B184-A52CD0F77BB0}"/>
          </ac:spMkLst>
        </pc:spChg>
        <pc:spChg chg="mod">
          <ac:chgData name="Brenna R. Bruffey" userId="3c6e92b4-bc09-470b-abbc-9e397d662ced" providerId="ADAL" clId="{4B6512E1-79EB-4EAE-BA48-7404267803A5}" dt="2024-07-08T19:14:45.826" v="0"/>
          <ac:spMkLst>
            <pc:docMk/>
            <pc:sldMk cId="2647320158" sldId="284"/>
            <ac:spMk id="39" creationId="{D952AFB1-E8DD-F01A-9ECA-821799C49C1D}"/>
          </ac:spMkLst>
        </pc:spChg>
        <pc:spChg chg="mod">
          <ac:chgData name="Brenna R. Bruffey" userId="3c6e92b4-bc09-470b-abbc-9e397d662ced" providerId="ADAL" clId="{4B6512E1-79EB-4EAE-BA48-7404267803A5}" dt="2024-07-08T19:14:45.826" v="0"/>
          <ac:spMkLst>
            <pc:docMk/>
            <pc:sldMk cId="2647320158" sldId="284"/>
            <ac:spMk id="41" creationId="{15F944F2-0790-5C07-1016-BE25C2DB64AE}"/>
          </ac:spMkLst>
        </pc:spChg>
        <pc:spChg chg="mod">
          <ac:chgData name="Brenna R. Bruffey" userId="3c6e92b4-bc09-470b-abbc-9e397d662ced" providerId="ADAL" clId="{4B6512E1-79EB-4EAE-BA48-7404267803A5}" dt="2024-07-08T19:14:45.826" v="0"/>
          <ac:spMkLst>
            <pc:docMk/>
            <pc:sldMk cId="2647320158" sldId="284"/>
            <ac:spMk id="42" creationId="{8531425A-8BDA-D39F-4BC9-138B29A106C6}"/>
          </ac:spMkLst>
        </pc:spChg>
        <pc:spChg chg="mod">
          <ac:chgData name="Brenna R. Bruffey" userId="3c6e92b4-bc09-470b-abbc-9e397d662ced" providerId="ADAL" clId="{4B6512E1-79EB-4EAE-BA48-7404267803A5}" dt="2024-07-08T19:14:45.826" v="0"/>
          <ac:spMkLst>
            <pc:docMk/>
            <pc:sldMk cId="2647320158" sldId="284"/>
            <ac:spMk id="44" creationId="{28EB7D90-714B-B313-B9BF-8B6AD5732C0E}"/>
          </ac:spMkLst>
        </pc:spChg>
        <pc:spChg chg="mod">
          <ac:chgData name="Brenna R. Bruffey" userId="3c6e92b4-bc09-470b-abbc-9e397d662ced" providerId="ADAL" clId="{4B6512E1-79EB-4EAE-BA48-7404267803A5}" dt="2024-07-08T19:14:45.826" v="0"/>
          <ac:spMkLst>
            <pc:docMk/>
            <pc:sldMk cId="2647320158" sldId="284"/>
            <ac:spMk id="45" creationId="{3C8C6C3B-ADBB-DB23-83D6-C1442A74EF7F}"/>
          </ac:spMkLst>
        </pc:spChg>
        <pc:spChg chg="mod">
          <ac:chgData name="Brenna R. Bruffey" userId="3c6e92b4-bc09-470b-abbc-9e397d662ced" providerId="ADAL" clId="{4B6512E1-79EB-4EAE-BA48-7404267803A5}" dt="2024-07-08T19:14:45.826" v="0"/>
          <ac:spMkLst>
            <pc:docMk/>
            <pc:sldMk cId="2647320158" sldId="284"/>
            <ac:spMk id="47" creationId="{DDAF0037-D2E7-7EF1-CDF2-A5468F10889F}"/>
          </ac:spMkLst>
        </pc:spChg>
        <pc:spChg chg="mod">
          <ac:chgData name="Brenna R. Bruffey" userId="3c6e92b4-bc09-470b-abbc-9e397d662ced" providerId="ADAL" clId="{4B6512E1-79EB-4EAE-BA48-7404267803A5}" dt="2024-07-08T19:14:45.826" v="0"/>
          <ac:spMkLst>
            <pc:docMk/>
            <pc:sldMk cId="2647320158" sldId="284"/>
            <ac:spMk id="48" creationId="{7A43D18A-E79F-5FCE-D17A-A84EB2C289EF}"/>
          </ac:spMkLst>
        </pc:spChg>
        <pc:spChg chg="mod">
          <ac:chgData name="Brenna R. Bruffey" userId="3c6e92b4-bc09-470b-abbc-9e397d662ced" providerId="ADAL" clId="{4B6512E1-79EB-4EAE-BA48-7404267803A5}" dt="2024-07-08T19:14:56.043" v="3"/>
          <ac:spMkLst>
            <pc:docMk/>
            <pc:sldMk cId="2647320158" sldId="284"/>
            <ac:spMk id="50" creationId="{FD3277D5-D10B-529D-3BA1-0CE8BA6270F2}"/>
          </ac:spMkLst>
        </pc:spChg>
        <pc:spChg chg="mod">
          <ac:chgData name="Brenna R. Bruffey" userId="3c6e92b4-bc09-470b-abbc-9e397d662ced" providerId="ADAL" clId="{4B6512E1-79EB-4EAE-BA48-7404267803A5}" dt="2024-07-08T19:14:56.043" v="3"/>
          <ac:spMkLst>
            <pc:docMk/>
            <pc:sldMk cId="2647320158" sldId="284"/>
            <ac:spMk id="51" creationId="{50A63DD7-E7F7-321E-40EA-C98434AB3B8A}"/>
          </ac:spMkLst>
        </pc:spChg>
        <pc:spChg chg="mod">
          <ac:chgData name="Brenna R. Bruffey" userId="3c6e92b4-bc09-470b-abbc-9e397d662ced" providerId="ADAL" clId="{4B6512E1-79EB-4EAE-BA48-7404267803A5}" dt="2024-07-08T19:14:56.043" v="3"/>
          <ac:spMkLst>
            <pc:docMk/>
            <pc:sldMk cId="2647320158" sldId="284"/>
            <ac:spMk id="53" creationId="{6963FA13-C463-0BFD-2DF5-B550BF74BEB6}"/>
          </ac:spMkLst>
        </pc:spChg>
        <pc:spChg chg="mod">
          <ac:chgData name="Brenna R. Bruffey" userId="3c6e92b4-bc09-470b-abbc-9e397d662ced" providerId="ADAL" clId="{4B6512E1-79EB-4EAE-BA48-7404267803A5}" dt="2024-07-08T19:14:56.043" v="3"/>
          <ac:spMkLst>
            <pc:docMk/>
            <pc:sldMk cId="2647320158" sldId="284"/>
            <ac:spMk id="54" creationId="{C2131CF2-A53E-730A-9D1F-B6BDAFBA7A37}"/>
          </ac:spMkLst>
        </pc:spChg>
        <pc:spChg chg="mod">
          <ac:chgData name="Brenna R. Bruffey" userId="3c6e92b4-bc09-470b-abbc-9e397d662ced" providerId="ADAL" clId="{4B6512E1-79EB-4EAE-BA48-7404267803A5}" dt="2024-07-08T19:14:56.043" v="3"/>
          <ac:spMkLst>
            <pc:docMk/>
            <pc:sldMk cId="2647320158" sldId="284"/>
            <ac:spMk id="56" creationId="{C797922D-CB42-16B2-6C6D-2617254D0220}"/>
          </ac:spMkLst>
        </pc:spChg>
        <pc:spChg chg="mod">
          <ac:chgData name="Brenna R. Bruffey" userId="3c6e92b4-bc09-470b-abbc-9e397d662ced" providerId="ADAL" clId="{4B6512E1-79EB-4EAE-BA48-7404267803A5}" dt="2024-07-08T19:14:56.043" v="3"/>
          <ac:spMkLst>
            <pc:docMk/>
            <pc:sldMk cId="2647320158" sldId="284"/>
            <ac:spMk id="57" creationId="{7DFE9E56-63C7-7BD7-5B43-9CE0FF9A3630}"/>
          </ac:spMkLst>
        </pc:spChg>
        <pc:spChg chg="mod">
          <ac:chgData name="Brenna R. Bruffey" userId="3c6e92b4-bc09-470b-abbc-9e397d662ced" providerId="ADAL" clId="{4B6512E1-79EB-4EAE-BA48-7404267803A5}" dt="2024-07-08T19:14:56.043" v="3"/>
          <ac:spMkLst>
            <pc:docMk/>
            <pc:sldMk cId="2647320158" sldId="284"/>
            <ac:spMk id="59" creationId="{B3C9B6C4-B27B-FD68-161F-67CDA1BE4C83}"/>
          </ac:spMkLst>
        </pc:spChg>
        <pc:spChg chg="mod">
          <ac:chgData name="Brenna R. Bruffey" userId="3c6e92b4-bc09-470b-abbc-9e397d662ced" providerId="ADAL" clId="{4B6512E1-79EB-4EAE-BA48-7404267803A5}" dt="2024-07-08T19:14:56.043" v="3"/>
          <ac:spMkLst>
            <pc:docMk/>
            <pc:sldMk cId="2647320158" sldId="284"/>
            <ac:spMk id="60" creationId="{65D574B0-0684-0C76-B3C3-6BA2E1D9BC9B}"/>
          </ac:spMkLst>
        </pc:spChg>
        <pc:spChg chg="mod">
          <ac:chgData name="Brenna R. Bruffey" userId="3c6e92b4-bc09-470b-abbc-9e397d662ced" providerId="ADAL" clId="{4B6512E1-79EB-4EAE-BA48-7404267803A5}" dt="2024-07-08T19:14:56.043" v="3"/>
          <ac:spMkLst>
            <pc:docMk/>
            <pc:sldMk cId="2647320158" sldId="284"/>
            <ac:spMk id="62" creationId="{BD52513F-4324-BC10-7436-1463B4E27243}"/>
          </ac:spMkLst>
        </pc:spChg>
        <pc:spChg chg="mod">
          <ac:chgData name="Brenna R. Bruffey" userId="3c6e92b4-bc09-470b-abbc-9e397d662ced" providerId="ADAL" clId="{4B6512E1-79EB-4EAE-BA48-7404267803A5}" dt="2024-07-08T19:14:56.043" v="3"/>
          <ac:spMkLst>
            <pc:docMk/>
            <pc:sldMk cId="2647320158" sldId="284"/>
            <ac:spMk id="63" creationId="{3001881A-E66A-98D6-6E13-3AFC42129D67}"/>
          </ac:spMkLst>
        </pc:spChg>
        <pc:spChg chg="mod">
          <ac:chgData name="Brenna R. Bruffey" userId="3c6e92b4-bc09-470b-abbc-9e397d662ced" providerId="ADAL" clId="{4B6512E1-79EB-4EAE-BA48-7404267803A5}" dt="2024-07-08T19:14:56.043" v="3"/>
          <ac:spMkLst>
            <pc:docMk/>
            <pc:sldMk cId="2647320158" sldId="284"/>
            <ac:spMk id="65" creationId="{45B1D02B-4769-CE29-2E5F-149D0F7291FB}"/>
          </ac:spMkLst>
        </pc:spChg>
        <pc:spChg chg="mod">
          <ac:chgData name="Brenna R. Bruffey" userId="3c6e92b4-bc09-470b-abbc-9e397d662ced" providerId="ADAL" clId="{4B6512E1-79EB-4EAE-BA48-7404267803A5}" dt="2024-07-08T19:14:56.043" v="3"/>
          <ac:spMkLst>
            <pc:docMk/>
            <pc:sldMk cId="2647320158" sldId="284"/>
            <ac:spMk id="66" creationId="{FB5063E3-C907-22EF-58CD-3C2FA6CB0153}"/>
          </ac:spMkLst>
        </pc:spChg>
        <pc:spChg chg="mod">
          <ac:chgData name="Brenna R. Bruffey" userId="3c6e92b4-bc09-470b-abbc-9e397d662ced" providerId="ADAL" clId="{4B6512E1-79EB-4EAE-BA48-7404267803A5}" dt="2024-07-08T19:14:56.043" v="3"/>
          <ac:spMkLst>
            <pc:docMk/>
            <pc:sldMk cId="2647320158" sldId="284"/>
            <ac:spMk id="68" creationId="{98E5D1D0-5830-D898-9C53-B804B6DF9F38}"/>
          </ac:spMkLst>
        </pc:spChg>
        <pc:spChg chg="mod">
          <ac:chgData name="Brenna R. Bruffey" userId="3c6e92b4-bc09-470b-abbc-9e397d662ced" providerId="ADAL" clId="{4B6512E1-79EB-4EAE-BA48-7404267803A5}" dt="2024-07-08T19:14:56.043" v="3"/>
          <ac:spMkLst>
            <pc:docMk/>
            <pc:sldMk cId="2647320158" sldId="284"/>
            <ac:spMk id="69" creationId="{67A12CCD-172B-01C9-F79D-D75C1270E9A0}"/>
          </ac:spMkLst>
        </pc:spChg>
        <pc:spChg chg="mod">
          <ac:chgData name="Brenna R. Bruffey" userId="3c6e92b4-bc09-470b-abbc-9e397d662ced" providerId="ADAL" clId="{4B6512E1-79EB-4EAE-BA48-7404267803A5}" dt="2024-07-08T19:14:56.043" v="3"/>
          <ac:spMkLst>
            <pc:docMk/>
            <pc:sldMk cId="2647320158" sldId="284"/>
            <ac:spMk id="71" creationId="{F2886E62-9F6D-F439-A4BF-C073DD07449F}"/>
          </ac:spMkLst>
        </pc:spChg>
        <pc:spChg chg="mod">
          <ac:chgData name="Brenna R. Bruffey" userId="3c6e92b4-bc09-470b-abbc-9e397d662ced" providerId="ADAL" clId="{4B6512E1-79EB-4EAE-BA48-7404267803A5}" dt="2024-07-08T19:14:56.043" v="3"/>
          <ac:spMkLst>
            <pc:docMk/>
            <pc:sldMk cId="2647320158" sldId="284"/>
            <ac:spMk id="72" creationId="{B2A17F2B-F739-E7A8-0B45-62360819299D}"/>
          </ac:spMkLst>
        </pc:spChg>
        <pc:spChg chg="mod">
          <ac:chgData name="Brenna R. Bruffey" userId="3c6e92b4-bc09-470b-abbc-9e397d662ced" providerId="ADAL" clId="{4B6512E1-79EB-4EAE-BA48-7404267803A5}" dt="2024-07-08T19:14:56.043" v="3"/>
          <ac:spMkLst>
            <pc:docMk/>
            <pc:sldMk cId="2647320158" sldId="284"/>
            <ac:spMk id="74" creationId="{338240EF-88EE-451A-0646-D5C2B5DB17A5}"/>
          </ac:spMkLst>
        </pc:spChg>
        <pc:spChg chg="mod">
          <ac:chgData name="Brenna R. Bruffey" userId="3c6e92b4-bc09-470b-abbc-9e397d662ced" providerId="ADAL" clId="{4B6512E1-79EB-4EAE-BA48-7404267803A5}" dt="2024-07-08T19:14:56.043" v="3"/>
          <ac:spMkLst>
            <pc:docMk/>
            <pc:sldMk cId="2647320158" sldId="284"/>
            <ac:spMk id="75" creationId="{8C421F34-3939-DD62-F510-E6C02D226D7B}"/>
          </ac:spMkLst>
        </pc:spChg>
        <pc:spChg chg="mod">
          <ac:chgData name="Brenna R. Bruffey" userId="3c6e92b4-bc09-470b-abbc-9e397d662ced" providerId="ADAL" clId="{4B6512E1-79EB-4EAE-BA48-7404267803A5}" dt="2024-07-08T19:14:56.043" v="3"/>
          <ac:spMkLst>
            <pc:docMk/>
            <pc:sldMk cId="2647320158" sldId="284"/>
            <ac:spMk id="77" creationId="{B6D2C520-AD5F-FE00-2E13-041F1A02EC6A}"/>
          </ac:spMkLst>
        </pc:spChg>
        <pc:spChg chg="mod">
          <ac:chgData name="Brenna R. Bruffey" userId="3c6e92b4-bc09-470b-abbc-9e397d662ced" providerId="ADAL" clId="{4B6512E1-79EB-4EAE-BA48-7404267803A5}" dt="2024-07-08T19:14:56.043" v="3"/>
          <ac:spMkLst>
            <pc:docMk/>
            <pc:sldMk cId="2647320158" sldId="284"/>
            <ac:spMk id="78" creationId="{4C27B9A9-5BA9-CADC-05CC-88DF880AFDF3}"/>
          </ac:spMkLst>
        </pc:spChg>
        <pc:spChg chg="mod">
          <ac:chgData name="Brenna R. Bruffey" userId="3c6e92b4-bc09-470b-abbc-9e397d662ced" providerId="ADAL" clId="{4B6512E1-79EB-4EAE-BA48-7404267803A5}" dt="2024-07-08T19:14:56.043" v="3"/>
          <ac:spMkLst>
            <pc:docMk/>
            <pc:sldMk cId="2647320158" sldId="284"/>
            <ac:spMk id="80" creationId="{FBA5DC41-2A0F-CCD2-5BED-2AA0CE53693E}"/>
          </ac:spMkLst>
        </pc:spChg>
        <pc:spChg chg="mod">
          <ac:chgData name="Brenna R. Bruffey" userId="3c6e92b4-bc09-470b-abbc-9e397d662ced" providerId="ADAL" clId="{4B6512E1-79EB-4EAE-BA48-7404267803A5}" dt="2024-07-08T19:14:56.043" v="3"/>
          <ac:spMkLst>
            <pc:docMk/>
            <pc:sldMk cId="2647320158" sldId="284"/>
            <ac:spMk id="81" creationId="{CEA44A4B-98D5-8DB9-B087-3D02F8BAE16D}"/>
          </ac:spMkLst>
        </pc:spChg>
        <pc:spChg chg="mod">
          <ac:chgData name="Brenna R. Bruffey" userId="3c6e92b4-bc09-470b-abbc-9e397d662ced" providerId="ADAL" clId="{4B6512E1-79EB-4EAE-BA48-7404267803A5}" dt="2024-07-08T19:14:56.043" v="3"/>
          <ac:spMkLst>
            <pc:docMk/>
            <pc:sldMk cId="2647320158" sldId="284"/>
            <ac:spMk id="83" creationId="{ADA0A690-954E-5B48-0416-2E3E6CDB9B5B}"/>
          </ac:spMkLst>
        </pc:spChg>
        <pc:spChg chg="mod">
          <ac:chgData name="Brenna R. Bruffey" userId="3c6e92b4-bc09-470b-abbc-9e397d662ced" providerId="ADAL" clId="{4B6512E1-79EB-4EAE-BA48-7404267803A5}" dt="2024-07-08T19:14:56.043" v="3"/>
          <ac:spMkLst>
            <pc:docMk/>
            <pc:sldMk cId="2647320158" sldId="284"/>
            <ac:spMk id="84" creationId="{7FD9B931-A573-B481-2C3D-F69C14DF713C}"/>
          </ac:spMkLst>
        </pc:spChg>
        <pc:spChg chg="mod">
          <ac:chgData name="Brenna R. Bruffey" userId="3c6e92b4-bc09-470b-abbc-9e397d662ced" providerId="ADAL" clId="{4B6512E1-79EB-4EAE-BA48-7404267803A5}" dt="2024-07-08T19:14:56.043" v="3"/>
          <ac:spMkLst>
            <pc:docMk/>
            <pc:sldMk cId="2647320158" sldId="284"/>
            <ac:spMk id="86" creationId="{46ABA29D-40DE-D2A8-0759-9E10E427C00E}"/>
          </ac:spMkLst>
        </pc:spChg>
        <pc:spChg chg="mod">
          <ac:chgData name="Brenna R. Bruffey" userId="3c6e92b4-bc09-470b-abbc-9e397d662ced" providerId="ADAL" clId="{4B6512E1-79EB-4EAE-BA48-7404267803A5}" dt="2024-07-08T19:14:56.043" v="3"/>
          <ac:spMkLst>
            <pc:docMk/>
            <pc:sldMk cId="2647320158" sldId="284"/>
            <ac:spMk id="87" creationId="{D6AA8049-2459-5A92-E068-85AE18477193}"/>
          </ac:spMkLst>
        </pc:spChg>
        <pc:spChg chg="mod">
          <ac:chgData name="Brenna R. Bruffey" userId="3c6e92b4-bc09-470b-abbc-9e397d662ced" providerId="ADAL" clId="{4B6512E1-79EB-4EAE-BA48-7404267803A5}" dt="2024-07-08T19:14:56.043" v="3"/>
          <ac:spMkLst>
            <pc:docMk/>
            <pc:sldMk cId="2647320158" sldId="284"/>
            <ac:spMk id="89" creationId="{DD6693F9-59F8-45B9-083E-B9835C52D657}"/>
          </ac:spMkLst>
        </pc:spChg>
        <pc:spChg chg="mod">
          <ac:chgData name="Brenna R. Bruffey" userId="3c6e92b4-bc09-470b-abbc-9e397d662ced" providerId="ADAL" clId="{4B6512E1-79EB-4EAE-BA48-7404267803A5}" dt="2024-07-08T19:14:56.043" v="3"/>
          <ac:spMkLst>
            <pc:docMk/>
            <pc:sldMk cId="2647320158" sldId="284"/>
            <ac:spMk id="90" creationId="{800459CD-09F6-5500-AFD9-0308E8BBF4F8}"/>
          </ac:spMkLst>
        </pc:spChg>
        <pc:spChg chg="mod">
          <ac:chgData name="Brenna R. Bruffey" userId="3c6e92b4-bc09-470b-abbc-9e397d662ced" providerId="ADAL" clId="{4B6512E1-79EB-4EAE-BA48-7404267803A5}" dt="2024-07-08T19:14:56.043" v="3"/>
          <ac:spMkLst>
            <pc:docMk/>
            <pc:sldMk cId="2647320158" sldId="284"/>
            <ac:spMk id="92" creationId="{14D8925F-6A2B-2C7E-9B10-EB2F77EDFD98}"/>
          </ac:spMkLst>
        </pc:spChg>
        <pc:spChg chg="mod">
          <ac:chgData name="Brenna R. Bruffey" userId="3c6e92b4-bc09-470b-abbc-9e397d662ced" providerId="ADAL" clId="{4B6512E1-79EB-4EAE-BA48-7404267803A5}" dt="2024-07-08T19:14:56.043" v="3"/>
          <ac:spMkLst>
            <pc:docMk/>
            <pc:sldMk cId="2647320158" sldId="284"/>
            <ac:spMk id="93" creationId="{9904DA90-26F6-3A66-79CE-1EF7A88F1038}"/>
          </ac:spMkLst>
        </pc:spChg>
        <pc:spChg chg="mod">
          <ac:chgData name="Brenna R. Bruffey" userId="3c6e92b4-bc09-470b-abbc-9e397d662ced" providerId="ADAL" clId="{4B6512E1-79EB-4EAE-BA48-7404267803A5}" dt="2024-07-08T19:15:48.648" v="7"/>
          <ac:spMkLst>
            <pc:docMk/>
            <pc:sldMk cId="2647320158" sldId="284"/>
            <ac:spMk id="95" creationId="{D6640E24-0FED-7C6F-3C88-D0551F69B53D}"/>
          </ac:spMkLst>
        </pc:spChg>
        <pc:spChg chg="mod">
          <ac:chgData name="Brenna R. Bruffey" userId="3c6e92b4-bc09-470b-abbc-9e397d662ced" providerId="ADAL" clId="{4B6512E1-79EB-4EAE-BA48-7404267803A5}" dt="2024-07-08T19:15:48.648" v="7"/>
          <ac:spMkLst>
            <pc:docMk/>
            <pc:sldMk cId="2647320158" sldId="284"/>
            <ac:spMk id="96" creationId="{14E680D4-3867-566E-0A2A-1AECB7271825}"/>
          </ac:spMkLst>
        </pc:spChg>
        <pc:spChg chg="mod">
          <ac:chgData name="Brenna R. Bruffey" userId="3c6e92b4-bc09-470b-abbc-9e397d662ced" providerId="ADAL" clId="{4B6512E1-79EB-4EAE-BA48-7404267803A5}" dt="2024-07-08T19:15:48.648" v="7"/>
          <ac:spMkLst>
            <pc:docMk/>
            <pc:sldMk cId="2647320158" sldId="284"/>
            <ac:spMk id="98" creationId="{F2C78512-4906-E2CE-2222-470E021CF31C}"/>
          </ac:spMkLst>
        </pc:spChg>
        <pc:spChg chg="mod">
          <ac:chgData name="Brenna R. Bruffey" userId="3c6e92b4-bc09-470b-abbc-9e397d662ced" providerId="ADAL" clId="{4B6512E1-79EB-4EAE-BA48-7404267803A5}" dt="2024-07-08T19:15:48.648" v="7"/>
          <ac:spMkLst>
            <pc:docMk/>
            <pc:sldMk cId="2647320158" sldId="284"/>
            <ac:spMk id="99" creationId="{73414F74-A553-7987-E9F2-2A3F5ADAB612}"/>
          </ac:spMkLst>
        </pc:spChg>
        <pc:spChg chg="mod">
          <ac:chgData name="Brenna R. Bruffey" userId="3c6e92b4-bc09-470b-abbc-9e397d662ced" providerId="ADAL" clId="{4B6512E1-79EB-4EAE-BA48-7404267803A5}" dt="2024-07-08T19:15:48.648" v="7"/>
          <ac:spMkLst>
            <pc:docMk/>
            <pc:sldMk cId="2647320158" sldId="284"/>
            <ac:spMk id="101" creationId="{65D674E1-4A80-A1D8-14F3-2075F17AD864}"/>
          </ac:spMkLst>
        </pc:spChg>
        <pc:spChg chg="mod">
          <ac:chgData name="Brenna R. Bruffey" userId="3c6e92b4-bc09-470b-abbc-9e397d662ced" providerId="ADAL" clId="{4B6512E1-79EB-4EAE-BA48-7404267803A5}" dt="2024-07-08T19:15:48.648" v="7"/>
          <ac:spMkLst>
            <pc:docMk/>
            <pc:sldMk cId="2647320158" sldId="284"/>
            <ac:spMk id="102" creationId="{2F06AE88-3CC9-DB86-8AFB-4DF6914577B9}"/>
          </ac:spMkLst>
        </pc:spChg>
        <pc:spChg chg="mod">
          <ac:chgData name="Brenna R. Bruffey" userId="3c6e92b4-bc09-470b-abbc-9e397d662ced" providerId="ADAL" clId="{4B6512E1-79EB-4EAE-BA48-7404267803A5}" dt="2024-07-08T19:15:48.648" v="7"/>
          <ac:spMkLst>
            <pc:docMk/>
            <pc:sldMk cId="2647320158" sldId="284"/>
            <ac:spMk id="104" creationId="{6D0429C4-9C70-1A26-6C64-FB873F0356CF}"/>
          </ac:spMkLst>
        </pc:spChg>
        <pc:spChg chg="mod">
          <ac:chgData name="Brenna R. Bruffey" userId="3c6e92b4-bc09-470b-abbc-9e397d662ced" providerId="ADAL" clId="{4B6512E1-79EB-4EAE-BA48-7404267803A5}" dt="2024-07-08T19:15:48.648" v="7"/>
          <ac:spMkLst>
            <pc:docMk/>
            <pc:sldMk cId="2647320158" sldId="284"/>
            <ac:spMk id="105" creationId="{B1C0E061-3C8D-C051-30AB-D933F883E7E9}"/>
          </ac:spMkLst>
        </pc:spChg>
        <pc:spChg chg="mod">
          <ac:chgData name="Brenna R. Bruffey" userId="3c6e92b4-bc09-470b-abbc-9e397d662ced" providerId="ADAL" clId="{4B6512E1-79EB-4EAE-BA48-7404267803A5}" dt="2024-07-08T19:15:48.648" v="7"/>
          <ac:spMkLst>
            <pc:docMk/>
            <pc:sldMk cId="2647320158" sldId="284"/>
            <ac:spMk id="107" creationId="{3E6CC737-5ED5-2B5B-0C2D-70E9E12EFCAD}"/>
          </ac:spMkLst>
        </pc:spChg>
        <pc:spChg chg="mod">
          <ac:chgData name="Brenna R. Bruffey" userId="3c6e92b4-bc09-470b-abbc-9e397d662ced" providerId="ADAL" clId="{4B6512E1-79EB-4EAE-BA48-7404267803A5}" dt="2024-07-08T19:15:48.648" v="7"/>
          <ac:spMkLst>
            <pc:docMk/>
            <pc:sldMk cId="2647320158" sldId="284"/>
            <ac:spMk id="108" creationId="{3D66F4EB-9BDB-3496-2B2A-DA3F361CB75C}"/>
          </ac:spMkLst>
        </pc:spChg>
        <pc:spChg chg="mod">
          <ac:chgData name="Brenna R. Bruffey" userId="3c6e92b4-bc09-470b-abbc-9e397d662ced" providerId="ADAL" clId="{4B6512E1-79EB-4EAE-BA48-7404267803A5}" dt="2024-07-08T19:15:48.648" v="7"/>
          <ac:spMkLst>
            <pc:docMk/>
            <pc:sldMk cId="2647320158" sldId="284"/>
            <ac:spMk id="110" creationId="{0A20FDCA-E339-457C-1139-44645FE944AB}"/>
          </ac:spMkLst>
        </pc:spChg>
        <pc:spChg chg="mod">
          <ac:chgData name="Brenna R. Bruffey" userId="3c6e92b4-bc09-470b-abbc-9e397d662ced" providerId="ADAL" clId="{4B6512E1-79EB-4EAE-BA48-7404267803A5}" dt="2024-07-08T19:15:48.648" v="7"/>
          <ac:spMkLst>
            <pc:docMk/>
            <pc:sldMk cId="2647320158" sldId="284"/>
            <ac:spMk id="111" creationId="{5141DCC0-4036-4BF8-7AD4-318CD1419A99}"/>
          </ac:spMkLst>
        </pc:spChg>
        <pc:spChg chg="mod">
          <ac:chgData name="Brenna R. Bruffey" userId="3c6e92b4-bc09-470b-abbc-9e397d662ced" providerId="ADAL" clId="{4B6512E1-79EB-4EAE-BA48-7404267803A5}" dt="2024-07-08T19:15:48.648" v="7"/>
          <ac:spMkLst>
            <pc:docMk/>
            <pc:sldMk cId="2647320158" sldId="284"/>
            <ac:spMk id="113" creationId="{068AE30C-881C-5F3A-8D9D-5D8824C3E14B}"/>
          </ac:spMkLst>
        </pc:spChg>
        <pc:spChg chg="mod">
          <ac:chgData name="Brenna R. Bruffey" userId="3c6e92b4-bc09-470b-abbc-9e397d662ced" providerId="ADAL" clId="{4B6512E1-79EB-4EAE-BA48-7404267803A5}" dt="2024-07-08T19:15:48.648" v="7"/>
          <ac:spMkLst>
            <pc:docMk/>
            <pc:sldMk cId="2647320158" sldId="284"/>
            <ac:spMk id="114" creationId="{DD3F976B-DAFE-E184-4143-E16F663E4A12}"/>
          </ac:spMkLst>
        </pc:spChg>
        <pc:spChg chg="add mod">
          <ac:chgData name="Brenna R. Bruffey" userId="3c6e92b4-bc09-470b-abbc-9e397d662ced" providerId="ADAL" clId="{4B6512E1-79EB-4EAE-BA48-7404267803A5}" dt="2024-07-08T19:23:27.949" v="30" actId="14100"/>
          <ac:spMkLst>
            <pc:docMk/>
            <pc:sldMk cId="2647320158" sldId="284"/>
            <ac:spMk id="115" creationId="{2D080910-83C1-E3AE-024D-8E07F148D2AA}"/>
          </ac:spMkLst>
        </pc:spChg>
        <pc:spChg chg="add mod">
          <ac:chgData name="Brenna R. Bruffey" userId="3c6e92b4-bc09-470b-abbc-9e397d662ced" providerId="ADAL" clId="{4B6512E1-79EB-4EAE-BA48-7404267803A5}" dt="2024-07-08T19:23:05.908" v="29" actId="14100"/>
          <ac:spMkLst>
            <pc:docMk/>
            <pc:sldMk cId="2647320158" sldId="284"/>
            <ac:spMk id="116" creationId="{450970D5-C4BC-0E32-FE85-38AEE53ED612}"/>
          </ac:spMkLst>
        </pc:spChg>
        <pc:spChg chg="add mod">
          <ac:chgData name="Brenna R. Bruffey" userId="3c6e92b4-bc09-470b-abbc-9e397d662ced" providerId="ADAL" clId="{4B6512E1-79EB-4EAE-BA48-7404267803A5}" dt="2024-07-08T19:21:56.719" v="19" actId="14100"/>
          <ac:spMkLst>
            <pc:docMk/>
            <pc:sldMk cId="2647320158" sldId="284"/>
            <ac:spMk id="117" creationId="{DE0CCD5D-5CBF-1570-E52B-DE1B07D6E0CC}"/>
          </ac:spMkLst>
        </pc:spChg>
        <pc:spChg chg="add mod">
          <ac:chgData name="Brenna R. Bruffey" userId="3c6e92b4-bc09-470b-abbc-9e397d662ced" providerId="ADAL" clId="{4B6512E1-79EB-4EAE-BA48-7404267803A5}" dt="2024-07-08T19:22:36.246" v="26" actId="14100"/>
          <ac:spMkLst>
            <pc:docMk/>
            <pc:sldMk cId="2647320158" sldId="284"/>
            <ac:spMk id="118" creationId="{6C582FE0-4543-E629-B952-AACE0E939B77}"/>
          </ac:spMkLst>
        </pc:spChg>
        <pc:spChg chg="add mod">
          <ac:chgData name="Brenna R. Bruffey" userId="3c6e92b4-bc09-470b-abbc-9e397d662ced" providerId="ADAL" clId="{4B6512E1-79EB-4EAE-BA48-7404267803A5}" dt="2024-07-08T19:22:18.003" v="22" actId="14100"/>
          <ac:spMkLst>
            <pc:docMk/>
            <pc:sldMk cId="2647320158" sldId="284"/>
            <ac:spMk id="119" creationId="{408F75E9-0F4F-E40E-BA86-6C7BA49A3BEB}"/>
          </ac:spMkLst>
        </pc:spChg>
        <pc:spChg chg="add mod">
          <ac:chgData name="Brenna R. Bruffey" userId="3c6e92b4-bc09-470b-abbc-9e397d662ced" providerId="ADAL" clId="{4B6512E1-79EB-4EAE-BA48-7404267803A5}" dt="2024-07-08T19:22:27.749" v="24" actId="14100"/>
          <ac:spMkLst>
            <pc:docMk/>
            <pc:sldMk cId="2647320158" sldId="284"/>
            <ac:spMk id="120" creationId="{23B243D1-4FA8-0FCE-90C6-6CCA5DCF59A4}"/>
          </ac:spMkLst>
        </pc:spChg>
        <pc:spChg chg="add mod">
          <ac:chgData name="Brenna R. Bruffey" userId="3c6e92b4-bc09-470b-abbc-9e397d662ced" providerId="ADAL" clId="{4B6512E1-79EB-4EAE-BA48-7404267803A5}" dt="2024-07-08T19:22:21.735" v="23" actId="14100"/>
          <ac:spMkLst>
            <pc:docMk/>
            <pc:sldMk cId="2647320158" sldId="284"/>
            <ac:spMk id="121" creationId="{189583CD-5681-E58C-0B08-7CD495C9C23A}"/>
          </ac:spMkLst>
        </pc:spChg>
        <pc:grpChg chg="add del mod">
          <ac:chgData name="Brenna R. Bruffey" userId="3c6e92b4-bc09-470b-abbc-9e397d662ced" providerId="ADAL" clId="{4B6512E1-79EB-4EAE-BA48-7404267803A5}" dt="2024-07-08T19:14:54.837" v="2" actId="478"/>
          <ac:grpSpMkLst>
            <pc:docMk/>
            <pc:sldMk cId="2647320158" sldId="284"/>
            <ac:grpSpMk id="2" creationId="{9F5A5B18-CC8E-4BAE-CDF4-A5D5C00B595C}"/>
          </ac:grpSpMkLst>
        </pc:grpChg>
        <pc:grpChg chg="add del mod">
          <ac:chgData name="Brenna R. Bruffey" userId="3c6e92b4-bc09-470b-abbc-9e397d662ced" providerId="ADAL" clId="{4B6512E1-79EB-4EAE-BA48-7404267803A5}" dt="2024-07-08T19:14:54.837" v="2" actId="478"/>
          <ac:grpSpMkLst>
            <pc:docMk/>
            <pc:sldMk cId="2647320158" sldId="284"/>
            <ac:grpSpMk id="6" creationId="{32A6A402-85EB-AD0C-E9E9-1ABDB957501E}"/>
          </ac:grpSpMkLst>
        </pc:grpChg>
        <pc:grpChg chg="add del mod">
          <ac:chgData name="Brenna R. Bruffey" userId="3c6e92b4-bc09-470b-abbc-9e397d662ced" providerId="ADAL" clId="{4B6512E1-79EB-4EAE-BA48-7404267803A5}" dt="2024-07-08T19:14:54.837" v="2" actId="478"/>
          <ac:grpSpMkLst>
            <pc:docMk/>
            <pc:sldMk cId="2647320158" sldId="284"/>
            <ac:grpSpMk id="10" creationId="{875F7CD7-C21F-02F0-FA66-39A5FD51A09D}"/>
          </ac:grpSpMkLst>
        </pc:grpChg>
        <pc:grpChg chg="add del mod">
          <ac:chgData name="Brenna R. Bruffey" userId="3c6e92b4-bc09-470b-abbc-9e397d662ced" providerId="ADAL" clId="{4B6512E1-79EB-4EAE-BA48-7404267803A5}" dt="2024-07-08T19:14:54.837" v="2" actId="478"/>
          <ac:grpSpMkLst>
            <pc:docMk/>
            <pc:sldMk cId="2647320158" sldId="284"/>
            <ac:grpSpMk id="13" creationId="{6F647854-C08C-EEF6-B7DF-39D6CF487736}"/>
          </ac:grpSpMkLst>
        </pc:grpChg>
        <pc:grpChg chg="add del mod">
          <ac:chgData name="Brenna R. Bruffey" userId="3c6e92b4-bc09-470b-abbc-9e397d662ced" providerId="ADAL" clId="{4B6512E1-79EB-4EAE-BA48-7404267803A5}" dt="2024-07-08T19:14:54.837" v="2" actId="478"/>
          <ac:grpSpMkLst>
            <pc:docMk/>
            <pc:sldMk cId="2647320158" sldId="284"/>
            <ac:grpSpMk id="16" creationId="{337DA5F2-56CD-6213-975D-241C1D09D0FE}"/>
          </ac:grpSpMkLst>
        </pc:grpChg>
        <pc:grpChg chg="add del mod">
          <ac:chgData name="Brenna R. Bruffey" userId="3c6e92b4-bc09-470b-abbc-9e397d662ced" providerId="ADAL" clId="{4B6512E1-79EB-4EAE-BA48-7404267803A5}" dt="2024-07-08T19:14:54.837" v="2" actId="478"/>
          <ac:grpSpMkLst>
            <pc:docMk/>
            <pc:sldMk cId="2647320158" sldId="284"/>
            <ac:grpSpMk id="19" creationId="{CA6D7DD9-F081-B7B7-1B9C-3EE9B7F49290}"/>
          </ac:grpSpMkLst>
        </pc:grpChg>
        <pc:grpChg chg="add del mod">
          <ac:chgData name="Brenna R. Bruffey" userId="3c6e92b4-bc09-470b-abbc-9e397d662ced" providerId="ADAL" clId="{4B6512E1-79EB-4EAE-BA48-7404267803A5}" dt="2024-07-08T19:14:54.837" v="2" actId="478"/>
          <ac:grpSpMkLst>
            <pc:docMk/>
            <pc:sldMk cId="2647320158" sldId="284"/>
            <ac:grpSpMk id="22" creationId="{3D7831B6-4D23-3488-7CC1-2A95F3367905}"/>
          </ac:grpSpMkLst>
        </pc:grpChg>
        <pc:grpChg chg="mod">
          <ac:chgData name="Brenna R. Bruffey" userId="3c6e92b4-bc09-470b-abbc-9e397d662ced" providerId="ADAL" clId="{4B6512E1-79EB-4EAE-BA48-7404267803A5}" dt="2024-07-08T20:12:04.675" v="94" actId="164"/>
          <ac:grpSpMkLst>
            <pc:docMk/>
            <pc:sldMk cId="2647320158" sldId="284"/>
            <ac:grpSpMk id="22" creationId="{76086C7A-6ED0-4E9F-372C-C80E63923EFC}"/>
          </ac:grpSpMkLst>
        </pc:grpChg>
        <pc:grpChg chg="add del mod">
          <ac:chgData name="Brenna R. Bruffey" userId="3c6e92b4-bc09-470b-abbc-9e397d662ced" providerId="ADAL" clId="{4B6512E1-79EB-4EAE-BA48-7404267803A5}" dt="2024-07-08T19:14:54.837" v="2" actId="478"/>
          <ac:grpSpMkLst>
            <pc:docMk/>
            <pc:sldMk cId="2647320158" sldId="284"/>
            <ac:grpSpMk id="25" creationId="{050A02C3-2636-63A2-CB23-34D7CB78FEA7}"/>
          </ac:grpSpMkLst>
        </pc:grpChg>
        <pc:grpChg chg="add del mod">
          <ac:chgData name="Brenna R. Bruffey" userId="3c6e92b4-bc09-470b-abbc-9e397d662ced" providerId="ADAL" clId="{4B6512E1-79EB-4EAE-BA48-7404267803A5}" dt="2024-07-08T19:14:54.837" v="2" actId="478"/>
          <ac:grpSpMkLst>
            <pc:docMk/>
            <pc:sldMk cId="2647320158" sldId="284"/>
            <ac:grpSpMk id="28" creationId="{EC08CF2D-BC49-715E-1482-58895C24E067}"/>
          </ac:grpSpMkLst>
        </pc:grpChg>
        <pc:grpChg chg="add del mod">
          <ac:chgData name="Brenna R. Bruffey" userId="3c6e92b4-bc09-470b-abbc-9e397d662ced" providerId="ADAL" clId="{4B6512E1-79EB-4EAE-BA48-7404267803A5}" dt="2024-07-08T19:14:54.837" v="2" actId="478"/>
          <ac:grpSpMkLst>
            <pc:docMk/>
            <pc:sldMk cId="2647320158" sldId="284"/>
            <ac:grpSpMk id="31" creationId="{EE73CB9F-4293-E05F-B831-36BDF54E5844}"/>
          </ac:grpSpMkLst>
        </pc:grpChg>
        <pc:grpChg chg="add del mod">
          <ac:chgData name="Brenna R. Bruffey" userId="3c6e92b4-bc09-470b-abbc-9e397d662ced" providerId="ADAL" clId="{4B6512E1-79EB-4EAE-BA48-7404267803A5}" dt="2024-07-08T19:14:54.837" v="2" actId="478"/>
          <ac:grpSpMkLst>
            <pc:docMk/>
            <pc:sldMk cId="2647320158" sldId="284"/>
            <ac:grpSpMk id="34" creationId="{C5AA3C4C-4AA2-D71B-959B-85031665D24A}"/>
          </ac:grpSpMkLst>
        </pc:grpChg>
        <pc:grpChg chg="add del mod">
          <ac:chgData name="Brenna R. Bruffey" userId="3c6e92b4-bc09-470b-abbc-9e397d662ced" providerId="ADAL" clId="{4B6512E1-79EB-4EAE-BA48-7404267803A5}" dt="2024-07-08T19:14:54.837" v="2" actId="478"/>
          <ac:grpSpMkLst>
            <pc:docMk/>
            <pc:sldMk cId="2647320158" sldId="284"/>
            <ac:grpSpMk id="37" creationId="{8BB52C54-0AF0-2CD8-0EFC-CBD78603B49B}"/>
          </ac:grpSpMkLst>
        </pc:grpChg>
        <pc:grpChg chg="add del mod">
          <ac:chgData name="Brenna R. Bruffey" userId="3c6e92b4-bc09-470b-abbc-9e397d662ced" providerId="ADAL" clId="{4B6512E1-79EB-4EAE-BA48-7404267803A5}" dt="2024-07-08T19:14:54.837" v="2" actId="478"/>
          <ac:grpSpMkLst>
            <pc:docMk/>
            <pc:sldMk cId="2647320158" sldId="284"/>
            <ac:grpSpMk id="40" creationId="{B1C8F4F6-DBAC-0504-48DF-7BDEFC69006A}"/>
          </ac:grpSpMkLst>
        </pc:grpChg>
        <pc:grpChg chg="add del mod">
          <ac:chgData name="Brenna R. Bruffey" userId="3c6e92b4-bc09-470b-abbc-9e397d662ced" providerId="ADAL" clId="{4B6512E1-79EB-4EAE-BA48-7404267803A5}" dt="2024-07-08T19:14:54.837" v="2" actId="478"/>
          <ac:grpSpMkLst>
            <pc:docMk/>
            <pc:sldMk cId="2647320158" sldId="284"/>
            <ac:grpSpMk id="43" creationId="{921EE7A2-E0D2-25B8-26BF-0F6DECEC1DF8}"/>
          </ac:grpSpMkLst>
        </pc:grpChg>
        <pc:grpChg chg="add del mod">
          <ac:chgData name="Brenna R. Bruffey" userId="3c6e92b4-bc09-470b-abbc-9e397d662ced" providerId="ADAL" clId="{4B6512E1-79EB-4EAE-BA48-7404267803A5}" dt="2024-07-08T19:14:54.837" v="2" actId="478"/>
          <ac:grpSpMkLst>
            <pc:docMk/>
            <pc:sldMk cId="2647320158" sldId="284"/>
            <ac:grpSpMk id="46" creationId="{996B743F-5F4E-34B9-EABD-83C32193EF41}"/>
          </ac:grpSpMkLst>
        </pc:grpChg>
        <pc:grpChg chg="add del mod">
          <ac:chgData name="Brenna R. Bruffey" userId="3c6e92b4-bc09-470b-abbc-9e397d662ced" providerId="ADAL" clId="{4B6512E1-79EB-4EAE-BA48-7404267803A5}" dt="2024-07-08T19:15:12.754" v="6" actId="478"/>
          <ac:grpSpMkLst>
            <pc:docMk/>
            <pc:sldMk cId="2647320158" sldId="284"/>
            <ac:grpSpMk id="49" creationId="{EBA44E47-5245-55EE-ACFB-6387C8781FF4}"/>
          </ac:grpSpMkLst>
        </pc:grpChg>
        <pc:grpChg chg="add del mod">
          <ac:chgData name="Brenna R. Bruffey" userId="3c6e92b4-bc09-470b-abbc-9e397d662ced" providerId="ADAL" clId="{4B6512E1-79EB-4EAE-BA48-7404267803A5}" dt="2024-07-08T19:15:12.754" v="6" actId="478"/>
          <ac:grpSpMkLst>
            <pc:docMk/>
            <pc:sldMk cId="2647320158" sldId="284"/>
            <ac:grpSpMk id="52" creationId="{FC9CAC26-EFA8-B716-22D6-E9A70B64E49E}"/>
          </ac:grpSpMkLst>
        </pc:grpChg>
        <pc:grpChg chg="add del mod">
          <ac:chgData name="Brenna R. Bruffey" userId="3c6e92b4-bc09-470b-abbc-9e397d662ced" providerId="ADAL" clId="{4B6512E1-79EB-4EAE-BA48-7404267803A5}" dt="2024-07-08T19:15:12.754" v="6" actId="478"/>
          <ac:grpSpMkLst>
            <pc:docMk/>
            <pc:sldMk cId="2647320158" sldId="284"/>
            <ac:grpSpMk id="55" creationId="{6C2166B9-84E3-DEA7-AD78-5BCCCC795ADE}"/>
          </ac:grpSpMkLst>
        </pc:grpChg>
        <pc:grpChg chg="add del mod">
          <ac:chgData name="Brenna R. Bruffey" userId="3c6e92b4-bc09-470b-abbc-9e397d662ced" providerId="ADAL" clId="{4B6512E1-79EB-4EAE-BA48-7404267803A5}" dt="2024-07-08T19:15:12.754" v="6" actId="478"/>
          <ac:grpSpMkLst>
            <pc:docMk/>
            <pc:sldMk cId="2647320158" sldId="284"/>
            <ac:grpSpMk id="58" creationId="{07CEB7DE-CF00-9C43-5D65-4E61BB14DE5E}"/>
          </ac:grpSpMkLst>
        </pc:grpChg>
        <pc:grpChg chg="add del mod">
          <ac:chgData name="Brenna R. Bruffey" userId="3c6e92b4-bc09-470b-abbc-9e397d662ced" providerId="ADAL" clId="{4B6512E1-79EB-4EAE-BA48-7404267803A5}" dt="2024-07-08T19:15:12.754" v="6" actId="478"/>
          <ac:grpSpMkLst>
            <pc:docMk/>
            <pc:sldMk cId="2647320158" sldId="284"/>
            <ac:grpSpMk id="61" creationId="{33237242-69F0-B4F2-8D87-59003FEABF8F}"/>
          </ac:grpSpMkLst>
        </pc:grpChg>
        <pc:grpChg chg="add del mod">
          <ac:chgData name="Brenna R. Bruffey" userId="3c6e92b4-bc09-470b-abbc-9e397d662ced" providerId="ADAL" clId="{4B6512E1-79EB-4EAE-BA48-7404267803A5}" dt="2024-07-08T19:15:12.754" v="6" actId="478"/>
          <ac:grpSpMkLst>
            <pc:docMk/>
            <pc:sldMk cId="2647320158" sldId="284"/>
            <ac:grpSpMk id="64" creationId="{67776817-CB40-CAFD-213A-8561955F8D52}"/>
          </ac:grpSpMkLst>
        </pc:grpChg>
        <pc:grpChg chg="add del mod">
          <ac:chgData name="Brenna R. Bruffey" userId="3c6e92b4-bc09-470b-abbc-9e397d662ced" providerId="ADAL" clId="{4B6512E1-79EB-4EAE-BA48-7404267803A5}" dt="2024-07-08T19:15:12.754" v="6" actId="478"/>
          <ac:grpSpMkLst>
            <pc:docMk/>
            <pc:sldMk cId="2647320158" sldId="284"/>
            <ac:grpSpMk id="67" creationId="{5D48A19E-03C1-5E08-12E1-0236A0597880}"/>
          </ac:grpSpMkLst>
        </pc:grpChg>
        <pc:grpChg chg="add del mod">
          <ac:chgData name="Brenna R. Bruffey" userId="3c6e92b4-bc09-470b-abbc-9e397d662ced" providerId="ADAL" clId="{4B6512E1-79EB-4EAE-BA48-7404267803A5}" dt="2024-07-08T19:15:12.754" v="6" actId="478"/>
          <ac:grpSpMkLst>
            <pc:docMk/>
            <pc:sldMk cId="2647320158" sldId="284"/>
            <ac:grpSpMk id="70" creationId="{D5EAF94C-8FD1-1B8A-F1DC-0B9433E4FCBB}"/>
          </ac:grpSpMkLst>
        </pc:grpChg>
        <pc:grpChg chg="add del mod">
          <ac:chgData name="Brenna R. Bruffey" userId="3c6e92b4-bc09-470b-abbc-9e397d662ced" providerId="ADAL" clId="{4B6512E1-79EB-4EAE-BA48-7404267803A5}" dt="2024-07-08T19:15:12.754" v="6" actId="478"/>
          <ac:grpSpMkLst>
            <pc:docMk/>
            <pc:sldMk cId="2647320158" sldId="284"/>
            <ac:grpSpMk id="73" creationId="{7477B2DE-9FBD-D1B8-C8A9-19905E47E602}"/>
          </ac:grpSpMkLst>
        </pc:grpChg>
        <pc:grpChg chg="add del mod">
          <ac:chgData name="Brenna R. Bruffey" userId="3c6e92b4-bc09-470b-abbc-9e397d662ced" providerId="ADAL" clId="{4B6512E1-79EB-4EAE-BA48-7404267803A5}" dt="2024-07-08T19:15:12.754" v="6" actId="478"/>
          <ac:grpSpMkLst>
            <pc:docMk/>
            <pc:sldMk cId="2647320158" sldId="284"/>
            <ac:grpSpMk id="76" creationId="{F5F5B0DB-D66F-8031-CAA3-5B175FC9B0C9}"/>
          </ac:grpSpMkLst>
        </pc:grpChg>
        <pc:grpChg chg="add del mod">
          <ac:chgData name="Brenna R. Bruffey" userId="3c6e92b4-bc09-470b-abbc-9e397d662ced" providerId="ADAL" clId="{4B6512E1-79EB-4EAE-BA48-7404267803A5}" dt="2024-07-08T19:15:12.754" v="6" actId="478"/>
          <ac:grpSpMkLst>
            <pc:docMk/>
            <pc:sldMk cId="2647320158" sldId="284"/>
            <ac:grpSpMk id="79" creationId="{E950D5A9-D085-3904-7D5E-978A379FAA21}"/>
          </ac:grpSpMkLst>
        </pc:grpChg>
        <pc:grpChg chg="add del mod">
          <ac:chgData name="Brenna R. Bruffey" userId="3c6e92b4-bc09-470b-abbc-9e397d662ced" providerId="ADAL" clId="{4B6512E1-79EB-4EAE-BA48-7404267803A5}" dt="2024-07-08T19:15:12.754" v="6" actId="478"/>
          <ac:grpSpMkLst>
            <pc:docMk/>
            <pc:sldMk cId="2647320158" sldId="284"/>
            <ac:grpSpMk id="82" creationId="{3BA8CBAE-79ED-E855-91E7-C3B28E141556}"/>
          </ac:grpSpMkLst>
        </pc:grpChg>
        <pc:grpChg chg="add del mod">
          <ac:chgData name="Brenna R. Bruffey" userId="3c6e92b4-bc09-470b-abbc-9e397d662ced" providerId="ADAL" clId="{4B6512E1-79EB-4EAE-BA48-7404267803A5}" dt="2024-07-08T19:15:12.754" v="6" actId="478"/>
          <ac:grpSpMkLst>
            <pc:docMk/>
            <pc:sldMk cId="2647320158" sldId="284"/>
            <ac:grpSpMk id="85" creationId="{78C32DB5-2AAA-169B-11AD-9293ABD78C41}"/>
          </ac:grpSpMkLst>
        </pc:grpChg>
        <pc:grpChg chg="add del mod">
          <ac:chgData name="Brenna R. Bruffey" userId="3c6e92b4-bc09-470b-abbc-9e397d662ced" providerId="ADAL" clId="{4B6512E1-79EB-4EAE-BA48-7404267803A5}" dt="2024-07-08T19:15:12.754" v="6" actId="478"/>
          <ac:grpSpMkLst>
            <pc:docMk/>
            <pc:sldMk cId="2647320158" sldId="284"/>
            <ac:grpSpMk id="88" creationId="{60F6A279-C938-3D08-C2F6-2C4B349843D9}"/>
          </ac:grpSpMkLst>
        </pc:grpChg>
        <pc:grpChg chg="add del mod">
          <ac:chgData name="Brenna R. Bruffey" userId="3c6e92b4-bc09-470b-abbc-9e397d662ced" providerId="ADAL" clId="{4B6512E1-79EB-4EAE-BA48-7404267803A5}" dt="2024-07-08T19:15:12.754" v="6" actId="478"/>
          <ac:grpSpMkLst>
            <pc:docMk/>
            <pc:sldMk cId="2647320158" sldId="284"/>
            <ac:grpSpMk id="91" creationId="{80125447-1A1C-DFAF-D39A-B98A91FD07B6}"/>
          </ac:grpSpMkLst>
        </pc:grpChg>
        <pc:grpChg chg="add mod">
          <ac:chgData name="Brenna R. Bruffey" userId="3c6e92b4-bc09-470b-abbc-9e397d662ced" providerId="ADAL" clId="{4B6512E1-79EB-4EAE-BA48-7404267803A5}" dt="2024-07-08T19:17:22.972" v="14" actId="164"/>
          <ac:grpSpMkLst>
            <pc:docMk/>
            <pc:sldMk cId="2647320158" sldId="284"/>
            <ac:grpSpMk id="94" creationId="{2AB19193-2FC1-7F34-BC5C-F4233A316682}"/>
          </ac:grpSpMkLst>
        </pc:grpChg>
        <pc:grpChg chg="add mod">
          <ac:chgData name="Brenna R. Bruffey" userId="3c6e92b4-bc09-470b-abbc-9e397d662ced" providerId="ADAL" clId="{4B6512E1-79EB-4EAE-BA48-7404267803A5}" dt="2024-07-08T19:17:22.972" v="14" actId="164"/>
          <ac:grpSpMkLst>
            <pc:docMk/>
            <pc:sldMk cId="2647320158" sldId="284"/>
            <ac:grpSpMk id="97" creationId="{92A5D20E-BB6E-629E-3AC9-06C2DE7B15EE}"/>
          </ac:grpSpMkLst>
        </pc:grpChg>
        <pc:grpChg chg="add mod">
          <ac:chgData name="Brenna R. Bruffey" userId="3c6e92b4-bc09-470b-abbc-9e397d662ced" providerId="ADAL" clId="{4B6512E1-79EB-4EAE-BA48-7404267803A5}" dt="2024-07-08T19:17:22.972" v="14" actId="164"/>
          <ac:grpSpMkLst>
            <pc:docMk/>
            <pc:sldMk cId="2647320158" sldId="284"/>
            <ac:grpSpMk id="100" creationId="{754AABD7-98D2-44D1-4A0C-BE97211AA137}"/>
          </ac:grpSpMkLst>
        </pc:grpChg>
        <pc:grpChg chg="add mod">
          <ac:chgData name="Brenna R. Bruffey" userId="3c6e92b4-bc09-470b-abbc-9e397d662ced" providerId="ADAL" clId="{4B6512E1-79EB-4EAE-BA48-7404267803A5}" dt="2024-07-08T19:17:22.972" v="14" actId="164"/>
          <ac:grpSpMkLst>
            <pc:docMk/>
            <pc:sldMk cId="2647320158" sldId="284"/>
            <ac:grpSpMk id="103" creationId="{D7A09E2B-6BB6-31AC-49C4-2E52980149F1}"/>
          </ac:grpSpMkLst>
        </pc:grpChg>
        <pc:grpChg chg="add mod">
          <ac:chgData name="Brenna R. Bruffey" userId="3c6e92b4-bc09-470b-abbc-9e397d662ced" providerId="ADAL" clId="{4B6512E1-79EB-4EAE-BA48-7404267803A5}" dt="2024-07-08T19:17:22.972" v="14" actId="164"/>
          <ac:grpSpMkLst>
            <pc:docMk/>
            <pc:sldMk cId="2647320158" sldId="284"/>
            <ac:grpSpMk id="106" creationId="{B044C093-B2A9-173A-CE40-95E0410438F2}"/>
          </ac:grpSpMkLst>
        </pc:grpChg>
        <pc:grpChg chg="add mod">
          <ac:chgData name="Brenna R. Bruffey" userId="3c6e92b4-bc09-470b-abbc-9e397d662ced" providerId="ADAL" clId="{4B6512E1-79EB-4EAE-BA48-7404267803A5}" dt="2024-07-08T19:17:22.972" v="14" actId="164"/>
          <ac:grpSpMkLst>
            <pc:docMk/>
            <pc:sldMk cId="2647320158" sldId="284"/>
            <ac:grpSpMk id="109" creationId="{2E5B7D40-9ABF-C54A-FB43-A0157B41483B}"/>
          </ac:grpSpMkLst>
        </pc:grpChg>
        <pc:grpChg chg="add mod">
          <ac:chgData name="Brenna R. Bruffey" userId="3c6e92b4-bc09-470b-abbc-9e397d662ced" providerId="ADAL" clId="{4B6512E1-79EB-4EAE-BA48-7404267803A5}" dt="2024-07-08T19:17:22.972" v="14" actId="164"/>
          <ac:grpSpMkLst>
            <pc:docMk/>
            <pc:sldMk cId="2647320158" sldId="284"/>
            <ac:grpSpMk id="112" creationId="{A94A0EE0-9526-C4EC-6708-5024B3A6318B}"/>
          </ac:grpSpMkLst>
        </pc:grpChg>
        <pc:grpChg chg="add mod">
          <ac:chgData name="Brenna R. Bruffey" userId="3c6e92b4-bc09-470b-abbc-9e397d662ced" providerId="ADAL" clId="{4B6512E1-79EB-4EAE-BA48-7404267803A5}" dt="2024-07-08T19:22:33.062" v="25" actId="14100"/>
          <ac:grpSpMkLst>
            <pc:docMk/>
            <pc:sldMk cId="2647320158" sldId="284"/>
            <ac:grpSpMk id="122" creationId="{2F4B9B93-1F6C-E236-3E69-961EB7A53012}"/>
          </ac:grpSpMkLst>
        </pc:grpChg>
        <pc:grpChg chg="add mod">
          <ac:chgData name="Brenna R. Bruffey" userId="3c6e92b4-bc09-470b-abbc-9e397d662ced" providerId="ADAL" clId="{4B6512E1-79EB-4EAE-BA48-7404267803A5}" dt="2024-07-08T19:17:33.215" v="15" actId="164"/>
          <ac:grpSpMkLst>
            <pc:docMk/>
            <pc:sldMk cId="2647320158" sldId="284"/>
            <ac:grpSpMk id="123" creationId="{7E1C2FD4-1936-24BA-6B2A-8212D8AD7579}"/>
          </ac:grpSpMkLst>
        </pc:grpChg>
        <pc:grpChg chg="add mod">
          <ac:chgData name="Brenna R. Bruffey" userId="3c6e92b4-bc09-470b-abbc-9e397d662ced" providerId="ADAL" clId="{4B6512E1-79EB-4EAE-BA48-7404267803A5}" dt="2024-07-08T19:17:51.289" v="18" actId="14100"/>
          <ac:grpSpMkLst>
            <pc:docMk/>
            <pc:sldMk cId="2647320158" sldId="284"/>
            <ac:grpSpMk id="124" creationId="{168F8757-3B9A-C59E-FBD3-5034DB7F86A1}"/>
          </ac:grpSpMkLst>
        </pc:grpChg>
        <pc:grpChg chg="add mod">
          <ac:chgData name="Brenna R. Bruffey" userId="3c6e92b4-bc09-470b-abbc-9e397d662ced" providerId="ADAL" clId="{4B6512E1-79EB-4EAE-BA48-7404267803A5}" dt="2024-07-08T20:12:04.675" v="94" actId="164"/>
          <ac:grpSpMkLst>
            <pc:docMk/>
            <pc:sldMk cId="2647320158" sldId="284"/>
            <ac:grpSpMk id="125" creationId="{EC5E1D7E-85B1-F914-7D41-527F6CAAF838}"/>
          </ac:grpSpMkLst>
        </pc:grpChg>
        <pc:picChg chg="mod">
          <ac:chgData name="Brenna R. Bruffey" userId="3c6e92b4-bc09-470b-abbc-9e397d662ced" providerId="ADAL" clId="{4B6512E1-79EB-4EAE-BA48-7404267803A5}" dt="2024-07-08T20:12:04.675" v="94" actId="164"/>
          <ac:picMkLst>
            <pc:docMk/>
            <pc:sldMk cId="2647320158" sldId="284"/>
            <ac:picMk id="6" creationId="{07EAC034-DA5A-6012-641C-363549F4ED9F}"/>
          </ac:picMkLst>
        </pc:picChg>
      </pc:sldChg>
      <pc:sldChg chg="modSp mod">
        <pc:chgData name="Brenna R. Bruffey" userId="3c6e92b4-bc09-470b-abbc-9e397d662ced" providerId="ADAL" clId="{4B6512E1-79EB-4EAE-BA48-7404267803A5}" dt="2024-07-11T18:04:59.328" v="4497" actId="1076"/>
        <pc:sldMkLst>
          <pc:docMk/>
          <pc:sldMk cId="2597335391" sldId="290"/>
        </pc:sldMkLst>
        <pc:spChg chg="mod">
          <ac:chgData name="Brenna R. Bruffey" userId="3c6e92b4-bc09-470b-abbc-9e397d662ced" providerId="ADAL" clId="{4B6512E1-79EB-4EAE-BA48-7404267803A5}" dt="2024-07-11T18:01:04.191" v="4455" actId="207"/>
          <ac:spMkLst>
            <pc:docMk/>
            <pc:sldMk cId="2597335391" sldId="290"/>
            <ac:spMk id="3" creationId="{B51A5D45-7AC0-E5A6-7890-4021AC36968E}"/>
          </ac:spMkLst>
        </pc:spChg>
        <pc:spChg chg="mod">
          <ac:chgData name="Brenna R. Bruffey" userId="3c6e92b4-bc09-470b-abbc-9e397d662ced" providerId="ADAL" clId="{4B6512E1-79EB-4EAE-BA48-7404267803A5}" dt="2024-07-11T18:01:01.599" v="4454" actId="207"/>
          <ac:spMkLst>
            <pc:docMk/>
            <pc:sldMk cId="2597335391" sldId="290"/>
            <ac:spMk id="9" creationId="{759E2DF2-EF16-92D7-845B-A7BFA2103D77}"/>
          </ac:spMkLst>
        </pc:spChg>
        <pc:spChg chg="mod">
          <ac:chgData name="Brenna R. Bruffey" userId="3c6e92b4-bc09-470b-abbc-9e397d662ced" providerId="ADAL" clId="{4B6512E1-79EB-4EAE-BA48-7404267803A5}" dt="2024-07-11T18:00:57.789" v="4453" actId="207"/>
          <ac:spMkLst>
            <pc:docMk/>
            <pc:sldMk cId="2597335391" sldId="290"/>
            <ac:spMk id="13" creationId="{B11A4385-FCC2-45CB-337C-C24255092557}"/>
          </ac:spMkLst>
        </pc:spChg>
        <pc:spChg chg="mod">
          <ac:chgData name="Brenna R. Bruffey" userId="3c6e92b4-bc09-470b-abbc-9e397d662ced" providerId="ADAL" clId="{4B6512E1-79EB-4EAE-BA48-7404267803A5}" dt="2024-07-11T18:00:53.799" v="4452" actId="207"/>
          <ac:spMkLst>
            <pc:docMk/>
            <pc:sldMk cId="2597335391" sldId="290"/>
            <ac:spMk id="17" creationId="{AEE5A247-37C4-F058-989F-665574B5A6E4}"/>
          </ac:spMkLst>
        </pc:spChg>
        <pc:spChg chg="mod">
          <ac:chgData name="Brenna R. Bruffey" userId="3c6e92b4-bc09-470b-abbc-9e397d662ced" providerId="ADAL" clId="{4B6512E1-79EB-4EAE-BA48-7404267803A5}" dt="2024-07-11T18:04:59.328" v="4497" actId="1076"/>
          <ac:spMkLst>
            <pc:docMk/>
            <pc:sldMk cId="2597335391" sldId="290"/>
            <ac:spMk id="21" creationId="{EB8F727F-B0AA-5455-FAE4-AF466964FD0A}"/>
          </ac:spMkLst>
        </pc:spChg>
      </pc:sldChg>
      <pc:sldChg chg="addSp delSp modSp mod modNotesTx">
        <pc:chgData name="Brenna R. Bruffey" userId="3c6e92b4-bc09-470b-abbc-9e397d662ced" providerId="ADAL" clId="{4B6512E1-79EB-4EAE-BA48-7404267803A5}" dt="2024-07-11T18:20:48.262" v="4677" actId="20577"/>
        <pc:sldMkLst>
          <pc:docMk/>
          <pc:sldMk cId="4053677407" sldId="292"/>
        </pc:sldMkLst>
        <pc:spChg chg="add del mod modCrop">
          <ac:chgData name="Brenna R. Bruffey" userId="3c6e92b4-bc09-470b-abbc-9e397d662ced" providerId="ADAL" clId="{4B6512E1-79EB-4EAE-BA48-7404267803A5}" dt="2024-07-09T16:21:17.242" v="119" actId="478"/>
          <ac:spMkLst>
            <pc:docMk/>
            <pc:sldMk cId="4053677407" sldId="292"/>
            <ac:spMk id="2" creationId="{467A25F7-0378-A41D-DA7F-7062431CB4D9}"/>
          </ac:spMkLst>
        </pc:spChg>
        <pc:spChg chg="mod">
          <ac:chgData name="Brenna R. Bruffey" userId="3c6e92b4-bc09-470b-abbc-9e397d662ced" providerId="ADAL" clId="{4B6512E1-79EB-4EAE-BA48-7404267803A5}" dt="2024-07-11T18:11:57.947" v="4516" actId="207"/>
          <ac:spMkLst>
            <pc:docMk/>
            <pc:sldMk cId="4053677407" sldId="292"/>
            <ac:spMk id="3" creationId="{0DE05AF3-7773-E9E1-89CF-9F6C2E2E5443}"/>
          </ac:spMkLst>
        </pc:spChg>
        <pc:spChg chg="mod">
          <ac:chgData name="Brenna R. Bruffey" userId="3c6e92b4-bc09-470b-abbc-9e397d662ced" providerId="ADAL" clId="{4B6512E1-79EB-4EAE-BA48-7404267803A5}" dt="2024-07-11T17:38:57.822" v="4026" actId="20577"/>
          <ac:spMkLst>
            <pc:docMk/>
            <pc:sldMk cId="4053677407" sldId="292"/>
            <ac:spMk id="5" creationId="{4D1932EB-19EF-E2AC-8528-0EFBE6FAE5B9}"/>
          </ac:spMkLst>
        </pc:spChg>
        <pc:spChg chg="mod">
          <ac:chgData name="Brenna R. Bruffey" userId="3c6e92b4-bc09-470b-abbc-9e397d662ced" providerId="ADAL" clId="{4B6512E1-79EB-4EAE-BA48-7404267803A5}" dt="2024-07-11T17:46:09.067" v="4043" actId="12788"/>
          <ac:spMkLst>
            <pc:docMk/>
            <pc:sldMk cId="4053677407" sldId="292"/>
            <ac:spMk id="9" creationId="{7C1D8C23-7D27-09C3-329E-12C6BDE35CF7}"/>
          </ac:spMkLst>
        </pc:spChg>
        <pc:spChg chg="mod">
          <ac:chgData name="Brenna R. Bruffey" userId="3c6e92b4-bc09-470b-abbc-9e397d662ced" providerId="ADAL" clId="{4B6512E1-79EB-4EAE-BA48-7404267803A5}" dt="2024-07-11T17:46:09.067" v="4043" actId="12788"/>
          <ac:spMkLst>
            <pc:docMk/>
            <pc:sldMk cId="4053677407" sldId="292"/>
            <ac:spMk id="11" creationId="{DF3557C8-CF0B-05A9-2C06-56611A1C0313}"/>
          </ac:spMkLst>
        </pc:spChg>
        <pc:spChg chg="mod">
          <ac:chgData name="Brenna R. Bruffey" userId="3c6e92b4-bc09-470b-abbc-9e397d662ced" providerId="ADAL" clId="{4B6512E1-79EB-4EAE-BA48-7404267803A5}" dt="2024-07-11T17:46:09.067" v="4043" actId="12788"/>
          <ac:spMkLst>
            <pc:docMk/>
            <pc:sldMk cId="4053677407" sldId="292"/>
            <ac:spMk id="13" creationId="{83B5D3F3-0721-864F-617D-7A574A0D0AD1}"/>
          </ac:spMkLst>
        </pc:spChg>
        <pc:spChg chg="mod">
          <ac:chgData name="Brenna R. Bruffey" userId="3c6e92b4-bc09-470b-abbc-9e397d662ced" providerId="ADAL" clId="{4B6512E1-79EB-4EAE-BA48-7404267803A5}" dt="2024-07-11T17:45:37.202" v="4038" actId="404"/>
          <ac:spMkLst>
            <pc:docMk/>
            <pc:sldMk cId="4053677407" sldId="292"/>
            <ac:spMk id="16" creationId="{BD9C0EBC-AAE2-D063-B0FF-6B9EE3BE1ACF}"/>
          </ac:spMkLst>
        </pc:spChg>
        <pc:spChg chg="add mod">
          <ac:chgData name="Brenna R. Bruffey" userId="3c6e92b4-bc09-470b-abbc-9e397d662ced" providerId="ADAL" clId="{4B6512E1-79EB-4EAE-BA48-7404267803A5}" dt="2024-07-11T17:48:35.081" v="4045" actId="14100"/>
          <ac:spMkLst>
            <pc:docMk/>
            <pc:sldMk cId="4053677407" sldId="292"/>
            <ac:spMk id="25" creationId="{16E3A975-3A2F-66BE-6B16-5351215EDF8A}"/>
          </ac:spMkLst>
        </pc:spChg>
        <pc:spChg chg="mod">
          <ac:chgData name="Brenna R. Bruffey" userId="3c6e92b4-bc09-470b-abbc-9e397d662ced" providerId="ADAL" clId="{4B6512E1-79EB-4EAE-BA48-7404267803A5}" dt="2024-07-11T17:48:17.053" v="4044" actId="14826"/>
          <ac:spMkLst>
            <pc:docMk/>
            <pc:sldMk cId="4053677407" sldId="292"/>
            <ac:spMk id="50" creationId="{9919B3B0-1B45-5C92-E6B5-319D3CF7CA8F}"/>
          </ac:spMkLst>
        </pc:spChg>
        <pc:spChg chg="mod">
          <ac:chgData name="Brenna R. Bruffey" userId="3c6e92b4-bc09-470b-abbc-9e397d662ced" providerId="ADAL" clId="{4B6512E1-79EB-4EAE-BA48-7404267803A5}" dt="2024-07-11T14:00:05.686" v="177"/>
          <ac:spMkLst>
            <pc:docMk/>
            <pc:sldMk cId="4053677407" sldId="292"/>
            <ac:spMk id="84" creationId="{092E8C42-0D98-2D31-E177-A26212090448}"/>
          </ac:spMkLst>
        </pc:spChg>
        <pc:spChg chg="mod">
          <ac:chgData name="Brenna R. Bruffey" userId="3c6e92b4-bc09-470b-abbc-9e397d662ced" providerId="ADAL" clId="{4B6512E1-79EB-4EAE-BA48-7404267803A5}" dt="2024-07-11T14:00:05.686" v="177"/>
          <ac:spMkLst>
            <pc:docMk/>
            <pc:sldMk cId="4053677407" sldId="292"/>
            <ac:spMk id="86" creationId="{89086D22-6CED-1B4D-4893-80F9AB890264}"/>
          </ac:spMkLst>
        </pc:spChg>
        <pc:spChg chg="mod">
          <ac:chgData name="Brenna R. Bruffey" userId="3c6e92b4-bc09-470b-abbc-9e397d662ced" providerId="ADAL" clId="{4B6512E1-79EB-4EAE-BA48-7404267803A5}" dt="2024-07-11T14:00:05.686" v="177"/>
          <ac:spMkLst>
            <pc:docMk/>
            <pc:sldMk cId="4053677407" sldId="292"/>
            <ac:spMk id="87" creationId="{5903DFB2-8B88-9D07-CE87-6CAB69C726CA}"/>
          </ac:spMkLst>
        </pc:spChg>
        <pc:spChg chg="mod">
          <ac:chgData name="Brenna R. Bruffey" userId="3c6e92b4-bc09-470b-abbc-9e397d662ced" providerId="ADAL" clId="{4B6512E1-79EB-4EAE-BA48-7404267803A5}" dt="2024-07-11T14:00:05.686" v="177"/>
          <ac:spMkLst>
            <pc:docMk/>
            <pc:sldMk cId="4053677407" sldId="292"/>
            <ac:spMk id="88" creationId="{546A5B92-866E-9D8C-D000-14067660FF0B}"/>
          </ac:spMkLst>
        </pc:spChg>
        <pc:spChg chg="add mod ord">
          <ac:chgData name="Brenna R. Bruffey" userId="3c6e92b4-bc09-470b-abbc-9e397d662ced" providerId="ADAL" clId="{4B6512E1-79EB-4EAE-BA48-7404267803A5}" dt="2024-07-11T17:38:28.583" v="4016" actId="164"/>
          <ac:spMkLst>
            <pc:docMk/>
            <pc:sldMk cId="4053677407" sldId="292"/>
            <ac:spMk id="89" creationId="{F049FFD4-6A36-3DE9-451F-EA132A1A1979}"/>
          </ac:spMkLst>
        </pc:spChg>
        <pc:grpChg chg="mod ord">
          <ac:chgData name="Brenna R. Bruffey" userId="3c6e92b4-bc09-470b-abbc-9e397d662ced" providerId="ADAL" clId="{4B6512E1-79EB-4EAE-BA48-7404267803A5}" dt="2024-07-11T17:38:28.583" v="4016" actId="164"/>
          <ac:grpSpMkLst>
            <pc:docMk/>
            <pc:sldMk cId="4053677407" sldId="292"/>
            <ac:grpSpMk id="2" creationId="{F46C3548-F78A-CBF9-95D4-C9C7F94A5CDF}"/>
          </ac:grpSpMkLst>
        </pc:grpChg>
        <pc:grpChg chg="mod">
          <ac:chgData name="Brenna R. Bruffey" userId="3c6e92b4-bc09-470b-abbc-9e397d662ced" providerId="ADAL" clId="{4B6512E1-79EB-4EAE-BA48-7404267803A5}" dt="2024-07-11T17:45:46.681" v="4039" actId="164"/>
          <ac:grpSpMkLst>
            <pc:docMk/>
            <pc:sldMk cId="4053677407" sldId="292"/>
            <ac:grpSpMk id="17" creationId="{48F5583C-6758-EA15-A901-AFB432F79F46}"/>
          </ac:grpSpMkLst>
        </pc:grpChg>
        <pc:grpChg chg="mod">
          <ac:chgData name="Brenna R. Bruffey" userId="3c6e92b4-bc09-470b-abbc-9e397d662ced" providerId="ADAL" clId="{4B6512E1-79EB-4EAE-BA48-7404267803A5}" dt="2024-07-11T17:38:41.473" v="4018" actId="1076"/>
          <ac:grpSpMkLst>
            <pc:docMk/>
            <pc:sldMk cId="4053677407" sldId="292"/>
            <ac:grpSpMk id="78" creationId="{F7C04691-F65F-9164-E71A-1266AFAFB545}"/>
          </ac:grpSpMkLst>
        </pc:grpChg>
        <pc:grpChg chg="add mod">
          <ac:chgData name="Brenna R. Bruffey" userId="3c6e92b4-bc09-470b-abbc-9e397d662ced" providerId="ADAL" clId="{4B6512E1-79EB-4EAE-BA48-7404267803A5}" dt="2024-07-11T14:00:11.473" v="178" actId="1076"/>
          <ac:grpSpMkLst>
            <pc:docMk/>
            <pc:sldMk cId="4053677407" sldId="292"/>
            <ac:grpSpMk id="82" creationId="{B2EF4EFA-F82E-6030-FC9C-AC173EDBE555}"/>
          </ac:grpSpMkLst>
        </pc:grpChg>
        <pc:grpChg chg="mod">
          <ac:chgData name="Brenna R. Bruffey" userId="3c6e92b4-bc09-470b-abbc-9e397d662ced" providerId="ADAL" clId="{4B6512E1-79EB-4EAE-BA48-7404267803A5}" dt="2024-07-11T14:00:05.686" v="177"/>
          <ac:grpSpMkLst>
            <pc:docMk/>
            <pc:sldMk cId="4053677407" sldId="292"/>
            <ac:grpSpMk id="83" creationId="{276D5D01-171F-9427-DE5B-CBC7F901502C}"/>
          </ac:grpSpMkLst>
        </pc:grpChg>
        <pc:grpChg chg="add mod">
          <ac:chgData name="Brenna R. Bruffey" userId="3c6e92b4-bc09-470b-abbc-9e397d662ced" providerId="ADAL" clId="{4B6512E1-79EB-4EAE-BA48-7404267803A5}" dt="2024-07-11T17:38:28.583" v="4016" actId="164"/>
          <ac:grpSpMkLst>
            <pc:docMk/>
            <pc:sldMk cId="4053677407" sldId="292"/>
            <ac:grpSpMk id="90" creationId="{A6C29A14-5860-F53F-A6C9-CEC317549EC3}"/>
          </ac:grpSpMkLst>
        </pc:grpChg>
        <pc:grpChg chg="add mod">
          <ac:chgData name="Brenna R. Bruffey" userId="3c6e92b4-bc09-470b-abbc-9e397d662ced" providerId="ADAL" clId="{4B6512E1-79EB-4EAE-BA48-7404267803A5}" dt="2024-07-11T17:48:49.951" v="4046" actId="1076"/>
          <ac:grpSpMkLst>
            <pc:docMk/>
            <pc:sldMk cId="4053677407" sldId="292"/>
            <ac:grpSpMk id="97" creationId="{295FE4D5-2121-13DC-D157-1624540469F0}"/>
          </ac:grpSpMkLst>
        </pc:grpChg>
        <pc:picChg chg="del">
          <ac:chgData name="Brenna R. Bruffey" userId="3c6e92b4-bc09-470b-abbc-9e397d662ced" providerId="ADAL" clId="{4B6512E1-79EB-4EAE-BA48-7404267803A5}" dt="2024-07-11T17:44:23.052" v="4028" actId="478"/>
          <ac:picMkLst>
            <pc:docMk/>
            <pc:sldMk cId="4053677407" sldId="292"/>
            <ac:picMk id="4" creationId="{943156F4-F092-2F2E-0967-8DB30B271326}"/>
          </ac:picMkLst>
        </pc:picChg>
        <pc:picChg chg="mod">
          <ac:chgData name="Brenna R. Bruffey" userId="3c6e92b4-bc09-470b-abbc-9e397d662ced" providerId="ADAL" clId="{4B6512E1-79EB-4EAE-BA48-7404267803A5}" dt="2024-07-11T14:00:05.686" v="177"/>
          <ac:picMkLst>
            <pc:docMk/>
            <pc:sldMk cId="4053677407" sldId="292"/>
            <ac:picMk id="85" creationId="{B76CE944-AB58-D674-84AB-DD19DBE06E27}"/>
          </ac:picMkLst>
        </pc:picChg>
        <pc:picChg chg="add mod modCrop">
          <ac:chgData name="Brenna R. Bruffey" userId="3c6e92b4-bc09-470b-abbc-9e397d662ced" providerId="ADAL" clId="{4B6512E1-79EB-4EAE-BA48-7404267803A5}" dt="2024-07-11T17:45:46.681" v="4039" actId="164"/>
          <ac:picMkLst>
            <pc:docMk/>
            <pc:sldMk cId="4053677407" sldId="292"/>
            <ac:picMk id="96" creationId="{355AE698-696B-C576-D10E-71F086D5DF6A}"/>
          </ac:picMkLst>
        </pc:picChg>
        <pc:cxnChg chg="add mod">
          <ac:chgData name="Brenna R. Bruffey" userId="3c6e92b4-bc09-470b-abbc-9e397d662ced" providerId="ADAL" clId="{4B6512E1-79EB-4EAE-BA48-7404267803A5}" dt="2024-07-11T17:48:35.081" v="4045" actId="14100"/>
          <ac:cxnSpMkLst>
            <pc:docMk/>
            <pc:sldMk cId="4053677407" sldId="292"/>
            <ac:cxnSpMk id="52" creationId="{684133C2-5DFE-99C8-C324-6608E21AE761}"/>
          </ac:cxnSpMkLst>
        </pc:cxnChg>
        <pc:cxnChg chg="add mod">
          <ac:chgData name="Brenna R. Bruffey" userId="3c6e92b4-bc09-470b-abbc-9e397d662ced" providerId="ADAL" clId="{4B6512E1-79EB-4EAE-BA48-7404267803A5}" dt="2024-07-11T17:48:35.081" v="4045" actId="14100"/>
          <ac:cxnSpMkLst>
            <pc:docMk/>
            <pc:sldMk cId="4053677407" sldId="292"/>
            <ac:cxnSpMk id="55" creationId="{FABE1E43-D836-BAA9-F404-40D8D336CFD4}"/>
          </ac:cxnSpMkLst>
        </pc:cxnChg>
      </pc:sldChg>
      <pc:sldChg chg="addSp delSp modSp del mod delAnim modAnim">
        <pc:chgData name="Brenna R. Bruffey" userId="3c6e92b4-bc09-470b-abbc-9e397d662ced" providerId="ADAL" clId="{4B6512E1-79EB-4EAE-BA48-7404267803A5}" dt="2024-07-10T17:16:34.619" v="136" actId="47"/>
        <pc:sldMkLst>
          <pc:docMk/>
          <pc:sldMk cId="3609091439" sldId="296"/>
        </pc:sldMkLst>
        <pc:spChg chg="del">
          <ac:chgData name="Brenna R. Bruffey" userId="3c6e92b4-bc09-470b-abbc-9e397d662ced" providerId="ADAL" clId="{4B6512E1-79EB-4EAE-BA48-7404267803A5}" dt="2024-07-10T17:15:51.759" v="132"/>
          <ac:spMkLst>
            <pc:docMk/>
            <pc:sldMk cId="3609091439" sldId="296"/>
            <ac:spMk id="3" creationId="{7A8567F4-1C34-CA0A-B3AE-767E8AA92873}"/>
          </ac:spMkLst>
        </pc:spChg>
        <pc:spChg chg="add mod">
          <ac:chgData name="Brenna R. Bruffey" userId="3c6e92b4-bc09-470b-abbc-9e397d662ced" providerId="ADAL" clId="{4B6512E1-79EB-4EAE-BA48-7404267803A5}" dt="2024-07-10T17:16:32.188" v="135" actId="478"/>
          <ac:spMkLst>
            <pc:docMk/>
            <pc:sldMk cId="3609091439" sldId="296"/>
            <ac:spMk id="6" creationId="{B8D20584-E092-AB0D-F400-14F01B4AE517}"/>
          </ac:spMkLst>
        </pc:spChg>
        <pc:picChg chg="add del mod">
          <ac:chgData name="Brenna R. Bruffey" userId="3c6e92b4-bc09-470b-abbc-9e397d662ced" providerId="ADAL" clId="{4B6512E1-79EB-4EAE-BA48-7404267803A5}" dt="2024-07-10T17:16:32.188" v="135" actId="478"/>
          <ac:picMkLst>
            <pc:docMk/>
            <pc:sldMk cId="3609091439" sldId="296"/>
            <ac:picMk id="4" creationId="{F7E2C1D0-890E-CB7F-A3A5-71B46E89B104}"/>
          </ac:picMkLst>
        </pc:picChg>
      </pc:sldChg>
      <pc:sldChg chg="modCm">
        <pc:chgData name="Brenna R. Bruffey" userId="3c6e92b4-bc09-470b-abbc-9e397d662ced" providerId="ADAL" clId="{4B6512E1-79EB-4EAE-BA48-7404267803A5}" dt="2024-07-11T14:01:21.076" v="179"/>
        <pc:sldMkLst>
          <pc:docMk/>
          <pc:sldMk cId="4117946730" sldId="298"/>
        </pc:sldMkLst>
      </pc:sldChg>
      <pc:sldChg chg="addSp delSp modSp mod addCm delCm modCm modNotesTx">
        <pc:chgData name="Brenna R. Bruffey" userId="3c6e92b4-bc09-470b-abbc-9e397d662ced" providerId="ADAL" clId="{4B6512E1-79EB-4EAE-BA48-7404267803A5}" dt="2024-07-11T18:22:40.067" v="4795" actId="20577"/>
        <pc:sldMkLst>
          <pc:docMk/>
          <pc:sldMk cId="364769303" sldId="299"/>
        </pc:sldMkLst>
        <pc:spChg chg="mod">
          <ac:chgData name="Brenna R. Bruffey" userId="3c6e92b4-bc09-470b-abbc-9e397d662ced" providerId="ADAL" clId="{4B6512E1-79EB-4EAE-BA48-7404267803A5}" dt="2024-07-11T18:14:57.547" v="4551" actId="20577"/>
          <ac:spMkLst>
            <pc:docMk/>
            <pc:sldMk cId="364769303" sldId="299"/>
            <ac:spMk id="2" creationId="{9F505729-6F97-411A-9241-2596BFC268CA}"/>
          </ac:spMkLst>
        </pc:spChg>
        <pc:spChg chg="add mod">
          <ac:chgData name="Brenna R. Bruffey" userId="3c6e92b4-bc09-470b-abbc-9e397d662ced" providerId="ADAL" clId="{4B6512E1-79EB-4EAE-BA48-7404267803A5}" dt="2024-07-11T18:14:04.516" v="4532" actId="207"/>
          <ac:spMkLst>
            <pc:docMk/>
            <pc:sldMk cId="364769303" sldId="299"/>
            <ac:spMk id="3" creationId="{9E43959F-1372-CFE6-59B3-4334A7B7BEEC}"/>
          </ac:spMkLst>
        </pc:spChg>
        <pc:spChg chg="add del mod">
          <ac:chgData name="Brenna R. Bruffey" userId="3c6e92b4-bc09-470b-abbc-9e397d662ced" providerId="ADAL" clId="{4B6512E1-79EB-4EAE-BA48-7404267803A5}" dt="2024-07-11T16:01:58.426" v="601" actId="478"/>
          <ac:spMkLst>
            <pc:docMk/>
            <pc:sldMk cId="364769303" sldId="299"/>
            <ac:spMk id="5" creationId="{3F3C3C72-D28E-2226-FAC9-E1ADAA2AC952}"/>
          </ac:spMkLst>
        </pc:spChg>
        <pc:spChg chg="add mod">
          <ac:chgData name="Brenna R. Bruffey" userId="3c6e92b4-bc09-470b-abbc-9e397d662ced" providerId="ADAL" clId="{4B6512E1-79EB-4EAE-BA48-7404267803A5}" dt="2024-07-11T18:13:11.493" v="4518" actId="207"/>
          <ac:spMkLst>
            <pc:docMk/>
            <pc:sldMk cId="364769303" sldId="299"/>
            <ac:spMk id="6" creationId="{8E97795D-E88C-EF5B-BBA7-EA4F7870B146}"/>
          </ac:spMkLst>
        </pc:spChg>
        <pc:spChg chg="add mod">
          <ac:chgData name="Brenna R. Bruffey" userId="3c6e92b4-bc09-470b-abbc-9e397d662ced" providerId="ADAL" clId="{4B6512E1-79EB-4EAE-BA48-7404267803A5}" dt="2024-07-11T18:13:15.267" v="4519" actId="207"/>
          <ac:spMkLst>
            <pc:docMk/>
            <pc:sldMk cId="364769303" sldId="299"/>
            <ac:spMk id="7" creationId="{4D55E9D8-0CA0-7024-F5CF-FD8FAD6BCA4B}"/>
          </ac:spMkLst>
        </pc:spChg>
        <pc:spChg chg="add mod">
          <ac:chgData name="Brenna R. Bruffey" userId="3c6e92b4-bc09-470b-abbc-9e397d662ced" providerId="ADAL" clId="{4B6512E1-79EB-4EAE-BA48-7404267803A5}" dt="2024-07-11T18:13:18.807" v="4520" actId="207"/>
          <ac:spMkLst>
            <pc:docMk/>
            <pc:sldMk cId="364769303" sldId="299"/>
            <ac:spMk id="8" creationId="{587B3F93-E576-233D-4A65-C644BF05B8F0}"/>
          </ac:spMkLst>
        </pc:spChg>
        <pc:spChg chg="add mod">
          <ac:chgData name="Brenna R. Bruffey" userId="3c6e92b4-bc09-470b-abbc-9e397d662ced" providerId="ADAL" clId="{4B6512E1-79EB-4EAE-BA48-7404267803A5}" dt="2024-07-11T18:13:21.970" v="4521" actId="207"/>
          <ac:spMkLst>
            <pc:docMk/>
            <pc:sldMk cId="364769303" sldId="299"/>
            <ac:spMk id="9" creationId="{B93CD26E-0A4E-6356-DA7F-74D6AD8F99DC}"/>
          </ac:spMkLst>
        </pc:spChg>
        <pc:spChg chg="add mod">
          <ac:chgData name="Brenna R. Bruffey" userId="3c6e92b4-bc09-470b-abbc-9e397d662ced" providerId="ADAL" clId="{4B6512E1-79EB-4EAE-BA48-7404267803A5}" dt="2024-07-11T18:13:24.937" v="4522" actId="207"/>
          <ac:spMkLst>
            <pc:docMk/>
            <pc:sldMk cId="364769303" sldId="299"/>
            <ac:spMk id="10" creationId="{B9EC9B18-5DDB-6478-0F10-B5D8BFD7C5D7}"/>
          </ac:spMkLst>
        </pc:spChg>
        <pc:spChg chg="add mod">
          <ac:chgData name="Brenna R. Bruffey" userId="3c6e92b4-bc09-470b-abbc-9e397d662ced" providerId="ADAL" clId="{4B6512E1-79EB-4EAE-BA48-7404267803A5}" dt="2024-07-11T18:13:28.975" v="4523" actId="207"/>
          <ac:spMkLst>
            <pc:docMk/>
            <pc:sldMk cId="364769303" sldId="299"/>
            <ac:spMk id="11" creationId="{7575AF03-FACD-A594-7F23-6DEB08DE544A}"/>
          </ac:spMkLst>
        </pc:spChg>
        <pc:spChg chg="add mod">
          <ac:chgData name="Brenna R. Bruffey" userId="3c6e92b4-bc09-470b-abbc-9e397d662ced" providerId="ADAL" clId="{4B6512E1-79EB-4EAE-BA48-7404267803A5}" dt="2024-07-11T18:13:32.828" v="4524" actId="207"/>
          <ac:spMkLst>
            <pc:docMk/>
            <pc:sldMk cId="364769303" sldId="299"/>
            <ac:spMk id="12" creationId="{8B76B272-CAC4-FD13-9ECA-949FF0FDFB83}"/>
          </ac:spMkLst>
        </pc:spChg>
        <pc:spChg chg="add mod">
          <ac:chgData name="Brenna R. Bruffey" userId="3c6e92b4-bc09-470b-abbc-9e397d662ced" providerId="ADAL" clId="{4B6512E1-79EB-4EAE-BA48-7404267803A5}" dt="2024-07-11T18:13:36.062" v="4525" actId="207"/>
          <ac:spMkLst>
            <pc:docMk/>
            <pc:sldMk cId="364769303" sldId="299"/>
            <ac:spMk id="13" creationId="{7A08DAC2-E238-9819-5602-FDE60ADAD0E1}"/>
          </ac:spMkLst>
        </pc:spChg>
        <pc:spChg chg="add mod">
          <ac:chgData name="Brenna R. Bruffey" userId="3c6e92b4-bc09-470b-abbc-9e397d662ced" providerId="ADAL" clId="{4B6512E1-79EB-4EAE-BA48-7404267803A5}" dt="2024-07-11T18:13:39.689" v="4526" actId="207"/>
          <ac:spMkLst>
            <pc:docMk/>
            <pc:sldMk cId="364769303" sldId="299"/>
            <ac:spMk id="14" creationId="{684E2F13-729B-A234-B531-4F27EA85E8DF}"/>
          </ac:spMkLst>
        </pc:spChg>
        <pc:spChg chg="add mod">
          <ac:chgData name="Brenna R. Bruffey" userId="3c6e92b4-bc09-470b-abbc-9e397d662ced" providerId="ADAL" clId="{4B6512E1-79EB-4EAE-BA48-7404267803A5}" dt="2024-07-11T18:13:43.320" v="4527" actId="207"/>
          <ac:spMkLst>
            <pc:docMk/>
            <pc:sldMk cId="364769303" sldId="299"/>
            <ac:spMk id="15" creationId="{6C82A201-6D32-77ED-21A1-01B1D66CCCC2}"/>
          </ac:spMkLst>
        </pc:spChg>
        <pc:spChg chg="add mod">
          <ac:chgData name="Brenna R. Bruffey" userId="3c6e92b4-bc09-470b-abbc-9e397d662ced" providerId="ADAL" clId="{4B6512E1-79EB-4EAE-BA48-7404267803A5}" dt="2024-07-11T18:13:47.980" v="4528" actId="207"/>
          <ac:spMkLst>
            <pc:docMk/>
            <pc:sldMk cId="364769303" sldId="299"/>
            <ac:spMk id="16" creationId="{AC0C8CF8-632C-1B3D-0A3B-6535398A117C}"/>
          </ac:spMkLst>
        </pc:spChg>
        <pc:spChg chg="add mod">
          <ac:chgData name="Brenna R. Bruffey" userId="3c6e92b4-bc09-470b-abbc-9e397d662ced" providerId="ADAL" clId="{4B6512E1-79EB-4EAE-BA48-7404267803A5}" dt="2024-07-11T18:13:51.598" v="4529" actId="207"/>
          <ac:spMkLst>
            <pc:docMk/>
            <pc:sldMk cId="364769303" sldId="299"/>
            <ac:spMk id="17" creationId="{71BB9D1C-1DBC-B5C6-AF88-30FEC9746F38}"/>
          </ac:spMkLst>
        </pc:spChg>
        <pc:spChg chg="add mod">
          <ac:chgData name="Brenna R. Bruffey" userId="3c6e92b4-bc09-470b-abbc-9e397d662ced" providerId="ADAL" clId="{4B6512E1-79EB-4EAE-BA48-7404267803A5}" dt="2024-07-11T18:13:56.601" v="4530" actId="207"/>
          <ac:spMkLst>
            <pc:docMk/>
            <pc:sldMk cId="364769303" sldId="299"/>
            <ac:spMk id="18" creationId="{BF8FC581-535E-5BB9-0AA9-7AAFBDF0D681}"/>
          </ac:spMkLst>
        </pc:spChg>
        <pc:spChg chg="add mod">
          <ac:chgData name="Brenna R. Bruffey" userId="3c6e92b4-bc09-470b-abbc-9e397d662ced" providerId="ADAL" clId="{4B6512E1-79EB-4EAE-BA48-7404267803A5}" dt="2024-07-11T18:14:00.917" v="4531" actId="207"/>
          <ac:spMkLst>
            <pc:docMk/>
            <pc:sldMk cId="364769303" sldId="299"/>
            <ac:spMk id="19" creationId="{72B4CB2D-41A9-9EF1-D28D-0551A0209947}"/>
          </ac:spMkLst>
        </pc:spChg>
        <pc:spChg chg="add mod">
          <ac:chgData name="Brenna R. Bruffey" userId="3c6e92b4-bc09-470b-abbc-9e397d662ced" providerId="ADAL" clId="{4B6512E1-79EB-4EAE-BA48-7404267803A5}" dt="2024-07-11T18:13:07.748" v="4517" actId="207"/>
          <ac:spMkLst>
            <pc:docMk/>
            <pc:sldMk cId="364769303" sldId="299"/>
            <ac:spMk id="20" creationId="{66C81A3F-038D-C5A6-B369-AE6AC83BB4F6}"/>
          </ac:spMkLst>
        </pc:spChg>
        <pc:spChg chg="add mod">
          <ac:chgData name="Brenna R. Bruffey" userId="3c6e92b4-bc09-470b-abbc-9e397d662ced" providerId="ADAL" clId="{4B6512E1-79EB-4EAE-BA48-7404267803A5}" dt="2024-07-11T18:14:08.277" v="4533" actId="207"/>
          <ac:spMkLst>
            <pc:docMk/>
            <pc:sldMk cId="364769303" sldId="299"/>
            <ac:spMk id="22" creationId="{7E21E5F9-AF82-7863-0883-4296634A109C}"/>
          </ac:spMkLst>
        </pc:spChg>
        <pc:spChg chg="add mod">
          <ac:chgData name="Brenna R. Bruffey" userId="3c6e92b4-bc09-470b-abbc-9e397d662ced" providerId="ADAL" clId="{4B6512E1-79EB-4EAE-BA48-7404267803A5}" dt="2024-07-11T18:14:14.907" v="4535" actId="207"/>
          <ac:spMkLst>
            <pc:docMk/>
            <pc:sldMk cId="364769303" sldId="299"/>
            <ac:spMk id="23" creationId="{23B75334-875D-FE8A-8F21-E72A06FC7EAE}"/>
          </ac:spMkLst>
        </pc:spChg>
        <pc:spChg chg="add mod">
          <ac:chgData name="Brenna R. Bruffey" userId="3c6e92b4-bc09-470b-abbc-9e397d662ced" providerId="ADAL" clId="{4B6512E1-79EB-4EAE-BA48-7404267803A5}" dt="2024-07-11T18:14:23.501" v="4537" actId="207"/>
          <ac:spMkLst>
            <pc:docMk/>
            <pc:sldMk cId="364769303" sldId="299"/>
            <ac:spMk id="24" creationId="{3C784FBA-BAF8-2B2A-6CCF-B19AF9A83F95}"/>
          </ac:spMkLst>
        </pc:spChg>
        <pc:spChg chg="add mod">
          <ac:chgData name="Brenna R. Bruffey" userId="3c6e92b4-bc09-470b-abbc-9e397d662ced" providerId="ADAL" clId="{4B6512E1-79EB-4EAE-BA48-7404267803A5}" dt="2024-07-11T18:14:18.106" v="4536" actId="207"/>
          <ac:spMkLst>
            <pc:docMk/>
            <pc:sldMk cId="364769303" sldId="299"/>
            <ac:spMk id="25" creationId="{42758DD1-48B2-FFB6-577C-458981C26867}"/>
          </ac:spMkLst>
        </pc:spChg>
        <pc:spChg chg="add mod">
          <ac:chgData name="Brenna R. Bruffey" userId="3c6e92b4-bc09-470b-abbc-9e397d662ced" providerId="ADAL" clId="{4B6512E1-79EB-4EAE-BA48-7404267803A5}" dt="2024-07-11T18:14:11.718" v="4534" actId="207"/>
          <ac:spMkLst>
            <pc:docMk/>
            <pc:sldMk cId="364769303" sldId="299"/>
            <ac:spMk id="26" creationId="{E6A69C58-AE3C-2EA2-38E5-61266DEB8602}"/>
          </ac:spMkLst>
        </pc:spChg>
        <pc:spChg chg="add mod">
          <ac:chgData name="Brenna R. Bruffey" userId="3c6e92b4-bc09-470b-abbc-9e397d662ced" providerId="ADAL" clId="{4B6512E1-79EB-4EAE-BA48-7404267803A5}" dt="2024-07-11T16:20:51.184" v="750" actId="165"/>
          <ac:spMkLst>
            <pc:docMk/>
            <pc:sldMk cId="364769303" sldId="299"/>
            <ac:spMk id="29" creationId="{41B001C6-F408-317E-5FFA-11B26B87CB07}"/>
          </ac:spMkLst>
        </pc:spChg>
        <pc:spChg chg="add mod">
          <ac:chgData name="Brenna R. Bruffey" userId="3c6e92b4-bc09-470b-abbc-9e397d662ced" providerId="ADAL" clId="{4B6512E1-79EB-4EAE-BA48-7404267803A5}" dt="2024-07-11T18:14:29.327" v="4539" actId="207"/>
          <ac:spMkLst>
            <pc:docMk/>
            <pc:sldMk cId="364769303" sldId="299"/>
            <ac:spMk id="30" creationId="{E9B9C810-E0A5-F1B2-DDDD-2602A320A268}"/>
          </ac:spMkLst>
        </pc:spChg>
        <pc:spChg chg="mod">
          <ac:chgData name="Brenna R. Bruffey" userId="3c6e92b4-bc09-470b-abbc-9e397d662ced" providerId="ADAL" clId="{4B6512E1-79EB-4EAE-BA48-7404267803A5}" dt="2024-07-11T16:20:51.184" v="750" actId="165"/>
          <ac:spMkLst>
            <pc:docMk/>
            <pc:sldMk cId="364769303" sldId="299"/>
            <ac:spMk id="34" creationId="{0C276820-4C5E-DBF3-138A-F3CB6AAB744A}"/>
          </ac:spMkLst>
        </pc:spChg>
        <pc:spChg chg="mod">
          <ac:chgData name="Brenna R. Bruffey" userId="3c6e92b4-bc09-470b-abbc-9e397d662ced" providerId="ADAL" clId="{4B6512E1-79EB-4EAE-BA48-7404267803A5}" dt="2024-07-11T18:14:26.622" v="4538" actId="207"/>
          <ac:spMkLst>
            <pc:docMk/>
            <pc:sldMk cId="364769303" sldId="299"/>
            <ac:spMk id="35" creationId="{94E73CF5-FC2A-9799-A271-284AF36ED66E}"/>
          </ac:spMkLst>
        </pc:spChg>
        <pc:spChg chg="mod">
          <ac:chgData name="Brenna R. Bruffey" userId="3c6e92b4-bc09-470b-abbc-9e397d662ced" providerId="ADAL" clId="{4B6512E1-79EB-4EAE-BA48-7404267803A5}" dt="2024-07-11T16:20:51.184" v="750" actId="165"/>
          <ac:spMkLst>
            <pc:docMk/>
            <pc:sldMk cId="364769303" sldId="299"/>
            <ac:spMk id="37" creationId="{E04E44CB-4033-8B00-2740-1D220A263A73}"/>
          </ac:spMkLst>
        </pc:spChg>
        <pc:spChg chg="mod">
          <ac:chgData name="Brenna R. Bruffey" userId="3c6e92b4-bc09-470b-abbc-9e397d662ced" providerId="ADAL" clId="{4B6512E1-79EB-4EAE-BA48-7404267803A5}" dt="2024-07-11T18:14:32.917" v="4540" actId="207"/>
          <ac:spMkLst>
            <pc:docMk/>
            <pc:sldMk cId="364769303" sldId="299"/>
            <ac:spMk id="38" creationId="{94EA1010-32B0-FF4E-C5E1-6059D4A7F9C4}"/>
          </ac:spMkLst>
        </pc:spChg>
        <pc:spChg chg="mod">
          <ac:chgData name="Brenna R. Bruffey" userId="3c6e92b4-bc09-470b-abbc-9e397d662ced" providerId="ADAL" clId="{4B6512E1-79EB-4EAE-BA48-7404267803A5}" dt="2024-07-11T16:20:51.184" v="750" actId="165"/>
          <ac:spMkLst>
            <pc:docMk/>
            <pc:sldMk cId="364769303" sldId="299"/>
            <ac:spMk id="40" creationId="{7F2AB8FA-D78B-DEE2-6705-94E570FB9191}"/>
          </ac:spMkLst>
        </pc:spChg>
        <pc:spChg chg="mod">
          <ac:chgData name="Brenna R. Bruffey" userId="3c6e92b4-bc09-470b-abbc-9e397d662ced" providerId="ADAL" clId="{4B6512E1-79EB-4EAE-BA48-7404267803A5}" dt="2024-07-11T18:14:36.677" v="4541" actId="207"/>
          <ac:spMkLst>
            <pc:docMk/>
            <pc:sldMk cId="364769303" sldId="299"/>
            <ac:spMk id="41" creationId="{7A8E64B5-8C2D-EF89-DC33-693B0FE55082}"/>
          </ac:spMkLst>
        </pc:spChg>
        <pc:spChg chg="mod">
          <ac:chgData name="Brenna R. Bruffey" userId="3c6e92b4-bc09-470b-abbc-9e397d662ced" providerId="ADAL" clId="{4B6512E1-79EB-4EAE-BA48-7404267803A5}" dt="2024-07-11T16:20:51.184" v="750" actId="165"/>
          <ac:spMkLst>
            <pc:docMk/>
            <pc:sldMk cId="364769303" sldId="299"/>
            <ac:spMk id="43" creationId="{6136BE9C-755F-FB05-5BA2-7B72C1090D1E}"/>
          </ac:spMkLst>
        </pc:spChg>
        <pc:spChg chg="mod">
          <ac:chgData name="Brenna R. Bruffey" userId="3c6e92b4-bc09-470b-abbc-9e397d662ced" providerId="ADAL" clId="{4B6512E1-79EB-4EAE-BA48-7404267803A5}" dt="2024-07-11T18:14:40.717" v="4542" actId="207"/>
          <ac:spMkLst>
            <pc:docMk/>
            <pc:sldMk cId="364769303" sldId="299"/>
            <ac:spMk id="44" creationId="{66553491-FE09-58EB-EAA0-9636B68DF1A5}"/>
          </ac:spMkLst>
        </pc:spChg>
        <pc:spChg chg="mod">
          <ac:chgData name="Brenna R. Bruffey" userId="3c6e92b4-bc09-470b-abbc-9e397d662ced" providerId="ADAL" clId="{4B6512E1-79EB-4EAE-BA48-7404267803A5}" dt="2024-07-11T16:20:51.184" v="750" actId="165"/>
          <ac:spMkLst>
            <pc:docMk/>
            <pc:sldMk cId="364769303" sldId="299"/>
            <ac:spMk id="46" creationId="{EBA11884-0710-A80E-D479-081CEF0BC2E5}"/>
          </ac:spMkLst>
        </pc:spChg>
        <pc:spChg chg="mod">
          <ac:chgData name="Brenna R. Bruffey" userId="3c6e92b4-bc09-470b-abbc-9e397d662ced" providerId="ADAL" clId="{4B6512E1-79EB-4EAE-BA48-7404267803A5}" dt="2024-07-11T18:14:43.856" v="4543" actId="207"/>
          <ac:spMkLst>
            <pc:docMk/>
            <pc:sldMk cId="364769303" sldId="299"/>
            <ac:spMk id="47" creationId="{6D6D2CEE-04BF-8DCA-1344-040A5A13AC32}"/>
          </ac:spMkLst>
        </pc:spChg>
        <pc:spChg chg="add del mod">
          <ac:chgData name="Brenna R. Bruffey" userId="3c6e92b4-bc09-470b-abbc-9e397d662ced" providerId="ADAL" clId="{4B6512E1-79EB-4EAE-BA48-7404267803A5}" dt="2024-07-11T16:22:21.984" v="758" actId="478"/>
          <ac:spMkLst>
            <pc:docMk/>
            <pc:sldMk cId="364769303" sldId="299"/>
            <ac:spMk id="51" creationId="{832E19F2-04BF-FD36-6B8D-47AB3E82964F}"/>
          </ac:spMkLst>
        </pc:spChg>
        <pc:grpChg chg="add mod">
          <ac:chgData name="Brenna R. Bruffey" userId="3c6e92b4-bc09-470b-abbc-9e397d662ced" providerId="ADAL" clId="{4B6512E1-79EB-4EAE-BA48-7404267803A5}" dt="2024-07-11T16:22:53.506" v="764" actId="164"/>
          <ac:grpSpMkLst>
            <pc:docMk/>
            <pc:sldMk cId="364769303" sldId="299"/>
            <ac:grpSpMk id="21" creationId="{5F3AC993-999D-4B4D-E0F4-6BA1B0CFA1AC}"/>
          </ac:grpSpMkLst>
        </pc:grpChg>
        <pc:grpChg chg="add mod">
          <ac:chgData name="Brenna R. Bruffey" userId="3c6e92b4-bc09-470b-abbc-9e397d662ced" providerId="ADAL" clId="{4B6512E1-79EB-4EAE-BA48-7404267803A5}" dt="2024-07-11T16:12:21.286" v="675" actId="164"/>
          <ac:grpSpMkLst>
            <pc:docMk/>
            <pc:sldMk cId="364769303" sldId="299"/>
            <ac:grpSpMk id="27" creationId="{9732D3CC-3AC1-3BAA-98C3-9F5E96035899}"/>
          </ac:grpSpMkLst>
        </pc:grpChg>
        <pc:grpChg chg="add mod">
          <ac:chgData name="Brenna R. Bruffey" userId="3c6e92b4-bc09-470b-abbc-9e397d662ced" providerId="ADAL" clId="{4B6512E1-79EB-4EAE-BA48-7404267803A5}" dt="2024-07-11T16:23:00.885" v="765" actId="164"/>
          <ac:grpSpMkLst>
            <pc:docMk/>
            <pc:sldMk cId="364769303" sldId="299"/>
            <ac:grpSpMk id="28" creationId="{1F635176-B496-D1C4-28C0-811521CB6B23}"/>
          </ac:grpSpMkLst>
        </pc:grpChg>
        <pc:grpChg chg="add mod">
          <ac:chgData name="Brenna R. Bruffey" userId="3c6e92b4-bc09-470b-abbc-9e397d662ced" providerId="ADAL" clId="{4B6512E1-79EB-4EAE-BA48-7404267803A5}" dt="2024-07-11T16:15:32.217" v="694" actId="164"/>
          <ac:grpSpMkLst>
            <pc:docMk/>
            <pc:sldMk cId="364769303" sldId="299"/>
            <ac:grpSpMk id="31" creationId="{D6BF9C62-B714-50F2-23C6-59C8D435CA05}"/>
          </ac:grpSpMkLst>
        </pc:grpChg>
        <pc:grpChg chg="add mod topLvl">
          <ac:chgData name="Brenna R. Bruffey" userId="3c6e92b4-bc09-470b-abbc-9e397d662ced" providerId="ADAL" clId="{4B6512E1-79EB-4EAE-BA48-7404267803A5}" dt="2024-07-11T16:21:00.186" v="752" actId="164"/>
          <ac:grpSpMkLst>
            <pc:docMk/>
            <pc:sldMk cId="364769303" sldId="299"/>
            <ac:grpSpMk id="32" creationId="{3B49C96C-2457-ABE0-A2FB-40D826899C0A}"/>
          </ac:grpSpMkLst>
        </pc:grpChg>
        <pc:grpChg chg="add mod topLvl">
          <ac:chgData name="Brenna R. Bruffey" userId="3c6e92b4-bc09-470b-abbc-9e397d662ced" providerId="ADAL" clId="{4B6512E1-79EB-4EAE-BA48-7404267803A5}" dt="2024-07-11T16:21:00.186" v="752" actId="164"/>
          <ac:grpSpMkLst>
            <pc:docMk/>
            <pc:sldMk cId="364769303" sldId="299"/>
            <ac:grpSpMk id="33" creationId="{ECBE444F-0B84-AB46-80BF-1C791FA91C03}"/>
          </ac:grpSpMkLst>
        </pc:grpChg>
        <pc:grpChg chg="add mod topLvl">
          <ac:chgData name="Brenna R. Bruffey" userId="3c6e92b4-bc09-470b-abbc-9e397d662ced" providerId="ADAL" clId="{4B6512E1-79EB-4EAE-BA48-7404267803A5}" dt="2024-07-11T16:21:00.186" v="752" actId="164"/>
          <ac:grpSpMkLst>
            <pc:docMk/>
            <pc:sldMk cId="364769303" sldId="299"/>
            <ac:grpSpMk id="36" creationId="{71590FD4-1ABC-D356-E05F-B05433A7C4B0}"/>
          </ac:grpSpMkLst>
        </pc:grpChg>
        <pc:grpChg chg="add mod topLvl">
          <ac:chgData name="Brenna R. Bruffey" userId="3c6e92b4-bc09-470b-abbc-9e397d662ced" providerId="ADAL" clId="{4B6512E1-79EB-4EAE-BA48-7404267803A5}" dt="2024-07-11T16:21:00.186" v="752" actId="164"/>
          <ac:grpSpMkLst>
            <pc:docMk/>
            <pc:sldMk cId="364769303" sldId="299"/>
            <ac:grpSpMk id="39" creationId="{F852B8C5-1B39-E415-F325-70C1BCCE55AF}"/>
          </ac:grpSpMkLst>
        </pc:grpChg>
        <pc:grpChg chg="add mod topLvl">
          <ac:chgData name="Brenna R. Bruffey" userId="3c6e92b4-bc09-470b-abbc-9e397d662ced" providerId="ADAL" clId="{4B6512E1-79EB-4EAE-BA48-7404267803A5}" dt="2024-07-11T16:21:00.186" v="752" actId="164"/>
          <ac:grpSpMkLst>
            <pc:docMk/>
            <pc:sldMk cId="364769303" sldId="299"/>
            <ac:grpSpMk id="42" creationId="{24E9FB39-03F2-4D36-1641-13F9AD234950}"/>
          </ac:grpSpMkLst>
        </pc:grpChg>
        <pc:grpChg chg="add mod topLvl">
          <ac:chgData name="Brenna R. Bruffey" userId="3c6e92b4-bc09-470b-abbc-9e397d662ced" providerId="ADAL" clId="{4B6512E1-79EB-4EAE-BA48-7404267803A5}" dt="2024-07-11T16:21:00.186" v="752" actId="164"/>
          <ac:grpSpMkLst>
            <pc:docMk/>
            <pc:sldMk cId="364769303" sldId="299"/>
            <ac:grpSpMk id="45" creationId="{1FC897C9-D4FA-C2B8-8E4D-3A076B8A8962}"/>
          </ac:grpSpMkLst>
        </pc:grpChg>
        <pc:grpChg chg="add del mod">
          <ac:chgData name="Brenna R. Bruffey" userId="3c6e92b4-bc09-470b-abbc-9e397d662ced" providerId="ADAL" clId="{4B6512E1-79EB-4EAE-BA48-7404267803A5}" dt="2024-07-11T16:20:51.184" v="750" actId="165"/>
          <ac:grpSpMkLst>
            <pc:docMk/>
            <pc:sldMk cId="364769303" sldId="299"/>
            <ac:grpSpMk id="48" creationId="{1697AD4A-BA05-7611-C863-07F8DF6EEE30}"/>
          </ac:grpSpMkLst>
        </pc:grpChg>
        <pc:grpChg chg="add mod">
          <ac:chgData name="Brenna R. Bruffey" userId="3c6e92b4-bc09-470b-abbc-9e397d662ced" providerId="ADAL" clId="{4B6512E1-79EB-4EAE-BA48-7404267803A5}" dt="2024-07-11T16:23:05.711" v="766" actId="164"/>
          <ac:grpSpMkLst>
            <pc:docMk/>
            <pc:sldMk cId="364769303" sldId="299"/>
            <ac:grpSpMk id="49" creationId="{9C840662-13B7-F163-5A02-5A3094A98565}"/>
          </ac:grpSpMkLst>
        </pc:grpChg>
        <pc:grpChg chg="add mod">
          <ac:chgData name="Brenna R. Bruffey" userId="3c6e92b4-bc09-470b-abbc-9e397d662ced" providerId="ADAL" clId="{4B6512E1-79EB-4EAE-BA48-7404267803A5}" dt="2024-07-11T16:23:00.885" v="765" actId="164"/>
          <ac:grpSpMkLst>
            <pc:docMk/>
            <pc:sldMk cId="364769303" sldId="299"/>
            <ac:grpSpMk id="54" creationId="{7D581187-274E-0B1C-BE97-9A671FA4114C}"/>
          </ac:grpSpMkLst>
        </pc:grpChg>
        <pc:grpChg chg="add mod">
          <ac:chgData name="Brenna R. Bruffey" userId="3c6e92b4-bc09-470b-abbc-9e397d662ced" providerId="ADAL" clId="{4B6512E1-79EB-4EAE-BA48-7404267803A5}" dt="2024-07-11T16:23:05.711" v="766" actId="164"/>
          <ac:grpSpMkLst>
            <pc:docMk/>
            <pc:sldMk cId="364769303" sldId="299"/>
            <ac:grpSpMk id="55" creationId="{A2CAD242-FC44-1306-7F8E-4EBE69CCF723}"/>
          </ac:grpSpMkLst>
        </pc:grpChg>
        <pc:grpChg chg="add mod">
          <ac:chgData name="Brenna R. Bruffey" userId="3c6e92b4-bc09-470b-abbc-9e397d662ced" providerId="ADAL" clId="{4B6512E1-79EB-4EAE-BA48-7404267803A5}" dt="2024-07-11T16:23:12.945" v="767" actId="1076"/>
          <ac:grpSpMkLst>
            <pc:docMk/>
            <pc:sldMk cId="364769303" sldId="299"/>
            <ac:grpSpMk id="56" creationId="{26DF664A-C3FB-BFDC-43CD-0152D2601AF6}"/>
          </ac:grpSpMkLst>
        </pc:grpChg>
        <pc:picChg chg="del mod modCrop">
          <ac:chgData name="Brenna R. Bruffey" userId="3c6e92b4-bc09-470b-abbc-9e397d662ced" providerId="ADAL" clId="{4B6512E1-79EB-4EAE-BA48-7404267803A5}" dt="2024-07-11T16:22:04.222" v="753" actId="478"/>
          <ac:picMkLst>
            <pc:docMk/>
            <pc:sldMk cId="364769303" sldId="299"/>
            <ac:picMk id="4" creationId="{7CC16B4D-C001-B52B-AD03-7AEB2612A7FD}"/>
          </ac:picMkLst>
        </pc:picChg>
        <pc:picChg chg="add mod">
          <ac:chgData name="Brenna R. Bruffey" userId="3c6e92b4-bc09-470b-abbc-9e397d662ced" providerId="ADAL" clId="{4B6512E1-79EB-4EAE-BA48-7404267803A5}" dt="2024-07-11T16:22:53.506" v="764" actId="164"/>
          <ac:picMkLst>
            <pc:docMk/>
            <pc:sldMk cId="364769303" sldId="299"/>
            <ac:picMk id="53" creationId="{C3E8E223-A1FA-45EA-7B40-AF267CA61779}"/>
          </ac:picMkLst>
        </pc:picChg>
      </pc:sldChg>
      <pc:sldChg chg="addSp delSp modSp add mod addCm modCm modNotesTx">
        <pc:chgData name="Brenna R. Bruffey" userId="3c6e92b4-bc09-470b-abbc-9e397d662ced" providerId="ADAL" clId="{4B6512E1-79EB-4EAE-BA48-7404267803A5}" dt="2024-07-11T17:54:19.400" v="4407" actId="20577"/>
        <pc:sldMkLst>
          <pc:docMk/>
          <pc:sldMk cId="1035878181" sldId="301"/>
        </pc:sldMkLst>
        <pc:spChg chg="mod">
          <ac:chgData name="Brenna R. Bruffey" userId="3c6e92b4-bc09-470b-abbc-9e397d662ced" providerId="ADAL" clId="{4B6512E1-79EB-4EAE-BA48-7404267803A5}" dt="2024-07-11T17:18:16.746" v="2743" actId="20577"/>
          <ac:spMkLst>
            <pc:docMk/>
            <pc:sldMk cId="1035878181" sldId="301"/>
            <ac:spMk id="2" creationId="{7276DE34-41DE-571B-D24F-90FAB78F7E3E}"/>
          </ac:spMkLst>
        </pc:spChg>
        <pc:spChg chg="add mod">
          <ac:chgData name="Brenna R. Bruffey" userId="3c6e92b4-bc09-470b-abbc-9e397d662ced" providerId="ADAL" clId="{4B6512E1-79EB-4EAE-BA48-7404267803A5}" dt="2024-07-11T17:27:10.895" v="2859" actId="164"/>
          <ac:spMkLst>
            <pc:docMk/>
            <pc:sldMk cId="1035878181" sldId="301"/>
            <ac:spMk id="4" creationId="{08047D0D-5D48-948C-C89D-1CCA1B303FE1}"/>
          </ac:spMkLst>
        </pc:spChg>
        <pc:spChg chg="del">
          <ac:chgData name="Brenna R. Bruffey" userId="3c6e92b4-bc09-470b-abbc-9e397d662ced" providerId="ADAL" clId="{4B6512E1-79EB-4EAE-BA48-7404267803A5}" dt="2024-07-11T17:17:38.436" v="2721" actId="478"/>
          <ac:spMkLst>
            <pc:docMk/>
            <pc:sldMk cId="1035878181" sldId="301"/>
            <ac:spMk id="4" creationId="{9274ABC8-EC16-67AC-4866-B2E858389EF9}"/>
          </ac:spMkLst>
        </pc:spChg>
        <pc:spChg chg="del">
          <ac:chgData name="Brenna R. Bruffey" userId="3c6e92b4-bc09-470b-abbc-9e397d662ced" providerId="ADAL" clId="{4B6512E1-79EB-4EAE-BA48-7404267803A5}" dt="2024-07-11T17:17:40.556" v="2722" actId="478"/>
          <ac:spMkLst>
            <pc:docMk/>
            <pc:sldMk cId="1035878181" sldId="301"/>
            <ac:spMk id="9" creationId="{B8ED3F30-411E-A9B2-A668-12C9D0663D32}"/>
          </ac:spMkLst>
        </pc:spChg>
        <pc:spChg chg="del">
          <ac:chgData name="Brenna R. Bruffey" userId="3c6e92b4-bc09-470b-abbc-9e397d662ced" providerId="ADAL" clId="{4B6512E1-79EB-4EAE-BA48-7404267803A5}" dt="2024-07-11T17:18:29.428" v="2745" actId="478"/>
          <ac:spMkLst>
            <pc:docMk/>
            <pc:sldMk cId="1035878181" sldId="301"/>
            <ac:spMk id="10" creationId="{BC6836AD-7F03-FF82-5C99-04F4C71E9841}"/>
          </ac:spMkLst>
        </pc:spChg>
        <pc:spChg chg="mod">
          <ac:chgData name="Brenna R. Bruffey" userId="3c6e92b4-bc09-470b-abbc-9e397d662ced" providerId="ADAL" clId="{4B6512E1-79EB-4EAE-BA48-7404267803A5}" dt="2024-07-11T17:26:25.557" v="2855" actId="1076"/>
          <ac:spMkLst>
            <pc:docMk/>
            <pc:sldMk cId="1035878181" sldId="301"/>
            <ac:spMk id="12" creationId="{D30A55B1-8C56-63A3-5CF6-2975F078EF09}"/>
          </ac:spMkLst>
        </pc:spChg>
        <pc:spChg chg="mod">
          <ac:chgData name="Brenna R. Bruffey" userId="3c6e92b4-bc09-470b-abbc-9e397d662ced" providerId="ADAL" clId="{4B6512E1-79EB-4EAE-BA48-7404267803A5}" dt="2024-07-11T17:22:46.440" v="2815" actId="207"/>
          <ac:spMkLst>
            <pc:docMk/>
            <pc:sldMk cId="1035878181" sldId="301"/>
            <ac:spMk id="14" creationId="{671AF6B3-DCE8-6F49-7164-CD3B531C8AD1}"/>
          </ac:spMkLst>
        </pc:spChg>
        <pc:spChg chg="mod">
          <ac:chgData name="Brenna R. Bruffey" userId="3c6e92b4-bc09-470b-abbc-9e397d662ced" providerId="ADAL" clId="{4B6512E1-79EB-4EAE-BA48-7404267803A5}" dt="2024-07-11T17:22:50.236" v="2816" actId="207"/>
          <ac:spMkLst>
            <pc:docMk/>
            <pc:sldMk cId="1035878181" sldId="301"/>
            <ac:spMk id="15" creationId="{D77B32E2-6F1A-BECC-BE7B-3CC3996A9B40}"/>
          </ac:spMkLst>
        </pc:spChg>
        <pc:spChg chg="add mod">
          <ac:chgData name="Brenna R. Bruffey" userId="3c6e92b4-bc09-470b-abbc-9e397d662ced" providerId="ADAL" clId="{4B6512E1-79EB-4EAE-BA48-7404267803A5}" dt="2024-07-11T17:21:31.428" v="2812" actId="164"/>
          <ac:spMkLst>
            <pc:docMk/>
            <pc:sldMk cId="1035878181" sldId="301"/>
            <ac:spMk id="16" creationId="{5CA43686-6D1B-8080-D770-DE985B299D9C}"/>
          </ac:spMkLst>
        </pc:spChg>
        <pc:grpChg chg="add mod">
          <ac:chgData name="Brenna R. Bruffey" userId="3c6e92b4-bc09-470b-abbc-9e397d662ced" providerId="ADAL" clId="{4B6512E1-79EB-4EAE-BA48-7404267803A5}" dt="2024-07-11T17:25:06.681" v="2850" actId="1076"/>
          <ac:grpSpMkLst>
            <pc:docMk/>
            <pc:sldMk cId="1035878181" sldId="301"/>
            <ac:grpSpMk id="6" creationId="{D4F6F5F0-BB90-CFBD-64D2-839B857DE941}"/>
          </ac:grpSpMkLst>
        </pc:grpChg>
        <pc:grpChg chg="mod">
          <ac:chgData name="Brenna R. Bruffey" userId="3c6e92b4-bc09-470b-abbc-9e397d662ced" providerId="ADAL" clId="{4B6512E1-79EB-4EAE-BA48-7404267803A5}" dt="2024-07-11T17:25:17.675" v="2851" actId="1076"/>
          <ac:grpSpMkLst>
            <pc:docMk/>
            <pc:sldMk cId="1035878181" sldId="301"/>
            <ac:grpSpMk id="8" creationId="{4A6FF837-F4FF-FB81-4D87-171DFB78189D}"/>
          </ac:grpSpMkLst>
        </pc:grpChg>
        <pc:grpChg chg="add mod">
          <ac:chgData name="Brenna R. Bruffey" userId="3c6e92b4-bc09-470b-abbc-9e397d662ced" providerId="ADAL" clId="{4B6512E1-79EB-4EAE-BA48-7404267803A5}" dt="2024-07-11T17:27:16.249" v="2860" actId="1076"/>
          <ac:grpSpMkLst>
            <pc:docMk/>
            <pc:sldMk cId="1035878181" sldId="301"/>
            <ac:grpSpMk id="10" creationId="{A74D2610-61C8-7FFD-4CB1-A5857B413F83}"/>
          </ac:grpSpMkLst>
        </pc:grpChg>
        <pc:grpChg chg="del mod">
          <ac:chgData name="Brenna R. Bruffey" userId="3c6e92b4-bc09-470b-abbc-9e397d662ced" providerId="ADAL" clId="{4B6512E1-79EB-4EAE-BA48-7404267803A5}" dt="2024-07-11T17:19:09.876" v="2753" actId="27803"/>
          <ac:grpSpMkLst>
            <pc:docMk/>
            <pc:sldMk cId="1035878181" sldId="301"/>
            <ac:grpSpMk id="13" creationId="{A146ABD8-3B90-AF77-02E1-65E45657951D}"/>
          </ac:grpSpMkLst>
        </pc:grpChg>
        <pc:grpChg chg="add mod">
          <ac:chgData name="Brenna R. Bruffey" userId="3c6e92b4-bc09-470b-abbc-9e397d662ced" providerId="ADAL" clId="{4B6512E1-79EB-4EAE-BA48-7404267803A5}" dt="2024-07-11T17:21:31.428" v="2812" actId="164"/>
          <ac:grpSpMkLst>
            <pc:docMk/>
            <pc:sldMk cId="1035878181" sldId="301"/>
            <ac:grpSpMk id="17" creationId="{C2F5F150-9008-8A98-2E2C-2118A9E1BF60}"/>
          </ac:grpSpMkLst>
        </pc:grpChg>
        <pc:grpChg chg="add mod">
          <ac:chgData name="Brenna R. Bruffey" userId="3c6e92b4-bc09-470b-abbc-9e397d662ced" providerId="ADAL" clId="{4B6512E1-79EB-4EAE-BA48-7404267803A5}" dt="2024-07-11T17:25:20.745" v="2852" actId="1076"/>
          <ac:grpSpMkLst>
            <pc:docMk/>
            <pc:sldMk cId="1035878181" sldId="301"/>
            <ac:grpSpMk id="18" creationId="{58A2976A-9A41-59BD-F19A-C0F03AAA5EFF}"/>
          </ac:grpSpMkLst>
        </pc:grpChg>
        <pc:picChg chg="mod">
          <ac:chgData name="Brenna R. Bruffey" userId="3c6e92b4-bc09-470b-abbc-9e397d662ced" providerId="ADAL" clId="{4B6512E1-79EB-4EAE-BA48-7404267803A5}" dt="2024-07-11T17:22:55.557" v="2817" actId="207"/>
          <ac:picMkLst>
            <pc:docMk/>
            <pc:sldMk cId="1035878181" sldId="301"/>
            <ac:picMk id="3" creationId="{CE78F542-1386-899D-E098-91C91DA6FA33}"/>
          </ac:picMkLst>
        </pc:picChg>
        <pc:picChg chg="mod">
          <ac:chgData name="Brenna R. Bruffey" userId="3c6e92b4-bc09-470b-abbc-9e397d662ced" providerId="ADAL" clId="{4B6512E1-79EB-4EAE-BA48-7404267803A5}" dt="2024-07-11T17:25:03.856" v="2849" actId="164"/>
          <ac:picMkLst>
            <pc:docMk/>
            <pc:sldMk cId="1035878181" sldId="301"/>
            <ac:picMk id="7" creationId="{060D7DC3-E570-E769-60AF-F97904D3DBA8}"/>
          </ac:picMkLst>
        </pc:picChg>
        <pc:picChg chg="del">
          <ac:chgData name="Brenna R. Bruffey" userId="3c6e92b4-bc09-470b-abbc-9e397d662ced" providerId="ADAL" clId="{4B6512E1-79EB-4EAE-BA48-7404267803A5}" dt="2024-07-11T17:17:52.236" v="2726" actId="27803"/>
          <ac:picMkLst>
            <pc:docMk/>
            <pc:sldMk cId="1035878181" sldId="301"/>
            <ac:picMk id="7" creationId="{7276DE34-41DE-571B-D24F-90FAB78F7E3E}"/>
          </ac:picMkLst>
        </pc:picChg>
        <pc:picChg chg="mod">
          <ac:chgData name="Brenna R. Bruffey" userId="3c6e92b4-bc09-470b-abbc-9e397d662ced" providerId="ADAL" clId="{4B6512E1-79EB-4EAE-BA48-7404267803A5}" dt="2024-07-11T17:25:03.856" v="2849" actId="164"/>
          <ac:picMkLst>
            <pc:docMk/>
            <pc:sldMk cId="1035878181" sldId="301"/>
            <ac:picMk id="9" creationId="{2F4FCE20-D58A-CCFF-B27A-40C0728E524F}"/>
          </ac:picMkLst>
        </pc:picChg>
        <pc:picChg chg="add del mod">
          <ac:chgData name="Brenna R. Bruffey" userId="3c6e92b4-bc09-470b-abbc-9e397d662ced" providerId="ADAL" clId="{4B6512E1-79EB-4EAE-BA48-7404267803A5}" dt="2024-07-11T17:19:09.876" v="2753" actId="27803"/>
          <ac:picMkLst>
            <pc:docMk/>
            <pc:sldMk cId="1035878181" sldId="301"/>
            <ac:picMk id="11" creationId="{A32AF756-FB3C-8140-35D4-A58BDC6B49ED}"/>
          </ac:picMkLst>
        </pc:picChg>
        <pc:picChg chg="del mod">
          <ac:chgData name="Brenna R. Bruffey" userId="3c6e92b4-bc09-470b-abbc-9e397d662ced" providerId="ADAL" clId="{4B6512E1-79EB-4EAE-BA48-7404267803A5}" dt="2024-07-11T17:18:38.556" v="2748" actId="478"/>
          <ac:picMkLst>
            <pc:docMk/>
            <pc:sldMk cId="1035878181" sldId="301"/>
            <ac:picMk id="12" creationId="{550CBC23-EAE3-22FA-8DC7-8A5AF9E80272}"/>
          </ac:picMkLst>
        </pc:picChg>
        <pc:picChg chg="add mod">
          <ac:chgData name="Brenna R. Bruffey" userId="3c6e92b4-bc09-470b-abbc-9e397d662ced" providerId="ADAL" clId="{4B6512E1-79EB-4EAE-BA48-7404267803A5}" dt="2024-07-11T17:27:10.895" v="2859" actId="164"/>
          <ac:picMkLst>
            <pc:docMk/>
            <pc:sldMk cId="1035878181" sldId="301"/>
            <ac:picMk id="20" creationId="{3D4FB78D-7A43-2FFA-6605-1F0DE2B985B0}"/>
          </ac:picMkLst>
        </pc:picChg>
      </pc:sldChg>
    </pc:docChg>
  </pc:docChgLst>
  <pc:docChgLst>
    <pc:chgData name="Gabi B. Davidson-Gomez" userId="S::gabriela.b.davidson-gomez@ama-inc.com::ef68afa0-bb8d-4f26-b1ac-ac3b361d606a" providerId="AD" clId="Web-{15CD02C2-7644-2351-E66C-C3B6E8A4FC7B}"/>
    <pc:docChg chg="addSld modSld">
      <pc:chgData name="Gabi B. Davidson-Gomez" userId="S::gabriela.b.davidson-gomez@ama-inc.com::ef68afa0-bb8d-4f26-b1ac-ac3b361d606a" providerId="AD" clId="Web-{15CD02C2-7644-2351-E66C-C3B6E8A4FC7B}" dt="2024-07-18T20:36:30.493" v="583" actId="1076"/>
      <pc:docMkLst>
        <pc:docMk/>
      </pc:docMkLst>
      <pc:sldChg chg="addCm">
        <pc:chgData name="Gabi B. Davidson-Gomez" userId="S::gabriela.b.davidson-gomez@ama-inc.com::ef68afa0-bb8d-4f26-b1ac-ac3b361d606a" providerId="AD" clId="Web-{15CD02C2-7644-2351-E66C-C3B6E8A4FC7B}" dt="2024-07-18T17:48:02.266" v="31"/>
        <pc:sldMkLst>
          <pc:docMk/>
          <pc:sldMk cId="2736202086" sldId="288"/>
        </pc:sldMkLst>
      </pc:sldChg>
      <pc:sldChg chg="modSp">
        <pc:chgData name="Gabi B. Davidson-Gomez" userId="S::gabriela.b.davidson-gomez@ama-inc.com::ef68afa0-bb8d-4f26-b1ac-ac3b361d606a" providerId="AD" clId="Web-{15CD02C2-7644-2351-E66C-C3B6E8A4FC7B}" dt="2024-07-18T17:32:55.889" v="28" actId="20577"/>
        <pc:sldMkLst>
          <pc:docMk/>
          <pc:sldMk cId="4117946730" sldId="298"/>
        </pc:sldMkLst>
        <pc:spChg chg="mod">
          <ac:chgData name="Gabi B. Davidson-Gomez" userId="S::gabriela.b.davidson-gomez@ama-inc.com::ef68afa0-bb8d-4f26-b1ac-ac3b361d606a" providerId="AD" clId="Web-{15CD02C2-7644-2351-E66C-C3B6E8A4FC7B}" dt="2024-07-18T17:32:55.889" v="28" actId="20577"/>
          <ac:spMkLst>
            <pc:docMk/>
            <pc:sldMk cId="4117946730" sldId="298"/>
            <ac:spMk id="4" creationId="{9C44C733-4568-0456-77F5-9A1D2BD863DF}"/>
          </ac:spMkLst>
        </pc:spChg>
        <pc:spChg chg="mod">
          <ac:chgData name="Gabi B. Davidson-Gomez" userId="S::gabriela.b.davidson-gomez@ama-inc.com::ef68afa0-bb8d-4f26-b1ac-ac3b361d606a" providerId="AD" clId="Web-{15CD02C2-7644-2351-E66C-C3B6E8A4FC7B}" dt="2024-07-18T17:32:51.826" v="27" actId="14100"/>
          <ac:spMkLst>
            <pc:docMk/>
            <pc:sldMk cId="4117946730" sldId="298"/>
            <ac:spMk id="103" creationId="{D222641F-76B4-7331-DACE-845296D4D956}"/>
          </ac:spMkLst>
        </pc:spChg>
      </pc:sldChg>
      <pc:sldChg chg="addSp delSp modSp addCm delCm">
        <pc:chgData name="Gabi B. Davidson-Gomez" userId="S::gabriela.b.davidson-gomez@ama-inc.com::ef68afa0-bb8d-4f26-b1ac-ac3b361d606a" providerId="AD" clId="Web-{15CD02C2-7644-2351-E66C-C3B6E8A4FC7B}" dt="2024-07-18T19:56:15.735" v="248"/>
        <pc:sldMkLst>
          <pc:docMk/>
          <pc:sldMk cId="2218401564" sldId="300"/>
        </pc:sldMkLst>
        <pc:spChg chg="mod">
          <ac:chgData name="Gabi B. Davidson-Gomez" userId="S::gabriela.b.davidson-gomez@ama-inc.com::ef68afa0-bb8d-4f26-b1ac-ac3b361d606a" providerId="AD" clId="Web-{15CD02C2-7644-2351-E66C-C3B6E8A4FC7B}" dt="2024-07-18T19:26:10.616" v="112" actId="1076"/>
          <ac:spMkLst>
            <pc:docMk/>
            <pc:sldMk cId="2218401564" sldId="300"/>
            <ac:spMk id="3" creationId="{04CAA357-2BBF-98D5-609C-5C4E1B9B939A}"/>
          </ac:spMkLst>
        </pc:spChg>
        <pc:spChg chg="mod">
          <ac:chgData name="Gabi B. Davidson-Gomez" userId="S::gabriela.b.davidson-gomez@ama-inc.com::ef68afa0-bb8d-4f26-b1ac-ac3b361d606a" providerId="AD" clId="Web-{15CD02C2-7644-2351-E66C-C3B6E8A4FC7B}" dt="2024-07-18T17:04:22.559" v="22" actId="1076"/>
          <ac:spMkLst>
            <pc:docMk/>
            <pc:sldMk cId="2218401564" sldId="300"/>
            <ac:spMk id="8" creationId="{660DD30F-0422-C98B-3471-922B01D25BCD}"/>
          </ac:spMkLst>
        </pc:spChg>
        <pc:spChg chg="mod">
          <ac:chgData name="Gabi B. Davidson-Gomez" userId="S::gabriela.b.davidson-gomez@ama-inc.com::ef68afa0-bb8d-4f26-b1ac-ac3b361d606a" providerId="AD" clId="Web-{15CD02C2-7644-2351-E66C-C3B6E8A4FC7B}" dt="2024-07-18T19:50:02.660" v="198" actId="1076"/>
          <ac:spMkLst>
            <pc:docMk/>
            <pc:sldMk cId="2218401564" sldId="300"/>
            <ac:spMk id="9" creationId="{8F2F4EBB-B22D-1931-B98F-C84FE6CDD0CB}"/>
          </ac:spMkLst>
        </pc:spChg>
        <pc:spChg chg="mod">
          <ac:chgData name="Gabi B. Davidson-Gomez" userId="S::gabriela.b.davidson-gomez@ama-inc.com::ef68afa0-bb8d-4f26-b1ac-ac3b361d606a" providerId="AD" clId="Web-{15CD02C2-7644-2351-E66C-C3B6E8A4FC7B}" dt="2024-07-18T19:49:48.018" v="196" actId="1076"/>
          <ac:spMkLst>
            <pc:docMk/>
            <pc:sldMk cId="2218401564" sldId="300"/>
            <ac:spMk id="10" creationId="{710053ED-AFB9-15C3-9A71-492D98192F44}"/>
          </ac:spMkLst>
        </pc:spChg>
        <pc:spChg chg="del">
          <ac:chgData name="Gabi B. Davidson-Gomez" userId="S::gabriela.b.davidson-gomez@ama-inc.com::ef68afa0-bb8d-4f26-b1ac-ac3b361d606a" providerId="AD" clId="Web-{15CD02C2-7644-2351-E66C-C3B6E8A4FC7B}" dt="2024-07-18T19:49:06.593" v="186"/>
          <ac:spMkLst>
            <pc:docMk/>
            <pc:sldMk cId="2218401564" sldId="300"/>
            <ac:spMk id="17" creationId="{2F96C514-46E5-31CC-EBB3-D04A3DD666B5}"/>
          </ac:spMkLst>
        </pc:spChg>
        <pc:spChg chg="del">
          <ac:chgData name="Gabi B. Davidson-Gomez" userId="S::gabriela.b.davidson-gomez@ama-inc.com::ef68afa0-bb8d-4f26-b1ac-ac3b361d606a" providerId="AD" clId="Web-{15CD02C2-7644-2351-E66C-C3B6E8A4FC7B}" dt="2024-07-18T19:49:03.077" v="185"/>
          <ac:spMkLst>
            <pc:docMk/>
            <pc:sldMk cId="2218401564" sldId="300"/>
            <ac:spMk id="18" creationId="{064F48A1-B91E-F52F-3FEE-B948D95F4AB6}"/>
          </ac:spMkLst>
        </pc:spChg>
        <pc:spChg chg="del">
          <ac:chgData name="Gabi B. Davidson-Gomez" userId="S::gabriela.b.davidson-gomez@ama-inc.com::ef68afa0-bb8d-4f26-b1ac-ac3b361d606a" providerId="AD" clId="Web-{15CD02C2-7644-2351-E66C-C3B6E8A4FC7B}" dt="2024-07-18T19:49:01.234" v="184"/>
          <ac:spMkLst>
            <pc:docMk/>
            <pc:sldMk cId="2218401564" sldId="300"/>
            <ac:spMk id="19" creationId="{36317466-304B-8401-828B-136C9CD20F05}"/>
          </ac:spMkLst>
        </pc:spChg>
        <pc:spChg chg="mod">
          <ac:chgData name="Gabi B. Davidson-Gomez" userId="S::gabriela.b.davidson-gomez@ama-inc.com::ef68afa0-bb8d-4f26-b1ac-ac3b361d606a" providerId="AD" clId="Web-{15CD02C2-7644-2351-E66C-C3B6E8A4FC7B}" dt="2024-07-18T19:49:42.518" v="194" actId="20577"/>
          <ac:spMkLst>
            <pc:docMk/>
            <pc:sldMk cId="2218401564" sldId="300"/>
            <ac:spMk id="20" creationId="{A2A403B3-56A8-87DE-8013-00A28BEFDA1D}"/>
          </ac:spMkLst>
        </pc:spChg>
        <pc:spChg chg="mod">
          <ac:chgData name="Gabi B. Davidson-Gomez" userId="S::gabriela.b.davidson-gomez@ama-inc.com::ef68afa0-bb8d-4f26-b1ac-ac3b361d606a" providerId="AD" clId="Web-{15CD02C2-7644-2351-E66C-C3B6E8A4FC7B}" dt="2024-07-18T19:56:06.265" v="246" actId="1076"/>
          <ac:spMkLst>
            <pc:docMk/>
            <pc:sldMk cId="2218401564" sldId="300"/>
            <ac:spMk id="29" creationId="{ECE7E0FE-DC78-9482-030F-C34E459001A7}"/>
          </ac:spMkLst>
        </pc:spChg>
        <pc:spChg chg="del">
          <ac:chgData name="Gabi B. Davidson-Gomez" userId="S::gabriela.b.davidson-gomez@ama-inc.com::ef68afa0-bb8d-4f26-b1ac-ac3b361d606a" providerId="AD" clId="Web-{15CD02C2-7644-2351-E66C-C3B6E8A4FC7B}" dt="2024-07-18T19:19:12.460" v="32"/>
          <ac:spMkLst>
            <pc:docMk/>
            <pc:sldMk cId="2218401564" sldId="300"/>
            <ac:spMk id="30" creationId="{FA592AEE-53C0-0C17-7715-04FFF76CB2A3}"/>
          </ac:spMkLst>
        </pc:spChg>
        <pc:spChg chg="mod">
          <ac:chgData name="Gabi B. Davidson-Gomez" userId="S::gabriela.b.davidson-gomez@ama-inc.com::ef68afa0-bb8d-4f26-b1ac-ac3b361d606a" providerId="AD" clId="Web-{15CD02C2-7644-2351-E66C-C3B6E8A4FC7B}" dt="2024-07-18T19:25:42.473" v="108" actId="1076"/>
          <ac:spMkLst>
            <pc:docMk/>
            <pc:sldMk cId="2218401564" sldId="300"/>
            <ac:spMk id="31" creationId="{E45DDCE0-6F94-A5A0-3859-A8970F1DB2DC}"/>
          </ac:spMkLst>
        </pc:spChg>
        <pc:spChg chg="mod">
          <ac:chgData name="Gabi B. Davidson-Gomez" userId="S::gabriela.b.davidson-gomez@ama-inc.com::ef68afa0-bb8d-4f26-b1ac-ac3b361d606a" providerId="AD" clId="Web-{15CD02C2-7644-2351-E66C-C3B6E8A4FC7B}" dt="2024-07-18T19:26:35.321" v="113" actId="14100"/>
          <ac:spMkLst>
            <pc:docMk/>
            <pc:sldMk cId="2218401564" sldId="300"/>
            <ac:spMk id="33" creationId="{47435D1F-C17B-31A8-60B1-A4F9D3B7AD12}"/>
          </ac:spMkLst>
        </pc:spChg>
        <pc:spChg chg="mod">
          <ac:chgData name="Gabi B. Davidson-Gomez" userId="S::gabriela.b.davidson-gomez@ama-inc.com::ef68afa0-bb8d-4f26-b1ac-ac3b361d606a" providerId="AD" clId="Web-{15CD02C2-7644-2351-E66C-C3B6E8A4FC7B}" dt="2024-07-18T19:25:10.940" v="99"/>
          <ac:spMkLst>
            <pc:docMk/>
            <pc:sldMk cId="2218401564" sldId="300"/>
            <ac:spMk id="35" creationId="{ECD11A7B-9512-89F2-C84B-199C43731C2F}"/>
          </ac:spMkLst>
        </pc:spChg>
        <pc:spChg chg="mod">
          <ac:chgData name="Gabi B. Davidson-Gomez" userId="S::gabriela.b.davidson-gomez@ama-inc.com::ef68afa0-bb8d-4f26-b1ac-ac3b361d606a" providerId="AD" clId="Web-{15CD02C2-7644-2351-E66C-C3B6E8A4FC7B}" dt="2024-07-18T19:25:06.689" v="97" actId="1076"/>
          <ac:spMkLst>
            <pc:docMk/>
            <pc:sldMk cId="2218401564" sldId="300"/>
            <ac:spMk id="37" creationId="{2446D80D-5EB0-629A-1AAF-84052BB591D4}"/>
          </ac:spMkLst>
        </pc:spChg>
        <pc:spChg chg="mod">
          <ac:chgData name="Gabi B. Davidson-Gomez" userId="S::gabriela.b.davidson-gomez@ama-inc.com::ef68afa0-bb8d-4f26-b1ac-ac3b361d606a" providerId="AD" clId="Web-{15CD02C2-7644-2351-E66C-C3B6E8A4FC7B}" dt="2024-07-18T19:25:16.612" v="101"/>
          <ac:spMkLst>
            <pc:docMk/>
            <pc:sldMk cId="2218401564" sldId="300"/>
            <ac:spMk id="38" creationId="{0E0A7CA3-F5D8-66F2-8796-238B5676AC48}"/>
          </ac:spMkLst>
        </pc:spChg>
        <pc:spChg chg="mod">
          <ac:chgData name="Gabi B. Davidson-Gomez" userId="S::gabriela.b.davidson-gomez@ama-inc.com::ef68afa0-bb8d-4f26-b1ac-ac3b361d606a" providerId="AD" clId="Web-{15CD02C2-7644-2351-E66C-C3B6E8A4FC7B}" dt="2024-07-18T19:23:44.683" v="72"/>
          <ac:spMkLst>
            <pc:docMk/>
            <pc:sldMk cId="2218401564" sldId="300"/>
            <ac:spMk id="39" creationId="{1D9E5E0B-7E1C-D4DC-B27F-48DD0429CF45}"/>
          </ac:spMkLst>
        </pc:spChg>
        <pc:spChg chg="mod">
          <ac:chgData name="Gabi B. Davidson-Gomez" userId="S::gabriela.b.davidson-gomez@ama-inc.com::ef68afa0-bb8d-4f26-b1ac-ac3b361d606a" providerId="AD" clId="Web-{15CD02C2-7644-2351-E66C-C3B6E8A4FC7B}" dt="2024-07-18T19:24:53.751" v="93" actId="14100"/>
          <ac:spMkLst>
            <pc:docMk/>
            <pc:sldMk cId="2218401564" sldId="300"/>
            <ac:spMk id="40" creationId="{E99AE9DF-6E0B-7009-531F-EDEF406918AE}"/>
          </ac:spMkLst>
        </pc:spChg>
        <pc:spChg chg="mod">
          <ac:chgData name="Gabi B. Davidson-Gomez" userId="S::gabriela.b.davidson-gomez@ama-inc.com::ef68afa0-bb8d-4f26-b1ac-ac3b361d606a" providerId="AD" clId="Web-{15CD02C2-7644-2351-E66C-C3B6E8A4FC7B}" dt="2024-07-18T19:23:49.762" v="74"/>
          <ac:spMkLst>
            <pc:docMk/>
            <pc:sldMk cId="2218401564" sldId="300"/>
            <ac:spMk id="41" creationId="{F59E76AD-5F34-C30C-2107-CB76A59D2871}"/>
          </ac:spMkLst>
        </pc:spChg>
        <pc:spChg chg="mod">
          <ac:chgData name="Gabi B. Davidson-Gomez" userId="S::gabriela.b.davidson-gomez@ama-inc.com::ef68afa0-bb8d-4f26-b1ac-ac3b361d606a" providerId="AD" clId="Web-{15CD02C2-7644-2351-E66C-C3B6E8A4FC7B}" dt="2024-07-18T19:24:39.984" v="89" actId="1076"/>
          <ac:spMkLst>
            <pc:docMk/>
            <pc:sldMk cId="2218401564" sldId="300"/>
            <ac:spMk id="42" creationId="{77CAE121-DAF0-48AC-DB8E-6062875A97D3}"/>
          </ac:spMkLst>
        </pc:spChg>
        <pc:spChg chg="mod">
          <ac:chgData name="Gabi B. Davidson-Gomez" userId="S::gabriela.b.davidson-gomez@ama-inc.com::ef68afa0-bb8d-4f26-b1ac-ac3b361d606a" providerId="AD" clId="Web-{15CD02C2-7644-2351-E66C-C3B6E8A4FC7B}" dt="2024-07-18T19:24:45.313" v="90" actId="1076"/>
          <ac:spMkLst>
            <pc:docMk/>
            <pc:sldMk cId="2218401564" sldId="300"/>
            <ac:spMk id="43" creationId="{949F1153-1013-4923-B1FA-CE01FA19D09F}"/>
          </ac:spMkLst>
        </pc:spChg>
        <pc:spChg chg="mod">
          <ac:chgData name="Gabi B. Davidson-Gomez" userId="S::gabriela.b.davidson-gomez@ama-inc.com::ef68afa0-bb8d-4f26-b1ac-ac3b361d606a" providerId="AD" clId="Web-{15CD02C2-7644-2351-E66C-C3B6E8A4FC7B}" dt="2024-07-18T19:24:17.514" v="82"/>
          <ac:spMkLst>
            <pc:docMk/>
            <pc:sldMk cId="2218401564" sldId="300"/>
            <ac:spMk id="44" creationId="{2BF68CB5-C953-3653-CE6C-DBE4571491DF}"/>
          </ac:spMkLst>
        </pc:spChg>
        <pc:spChg chg="mod">
          <ac:chgData name="Gabi B. Davidson-Gomez" userId="S::gabriela.b.davidson-gomez@ama-inc.com::ef68afa0-bb8d-4f26-b1ac-ac3b361d606a" providerId="AD" clId="Web-{15CD02C2-7644-2351-E66C-C3B6E8A4FC7B}" dt="2024-07-18T19:24:08.982" v="79" actId="1076"/>
          <ac:spMkLst>
            <pc:docMk/>
            <pc:sldMk cId="2218401564" sldId="300"/>
            <ac:spMk id="45" creationId="{614CDCA0-0507-61E4-41DD-1193A6C1B52F}"/>
          </ac:spMkLst>
        </pc:spChg>
        <pc:spChg chg="mod">
          <ac:chgData name="Gabi B. Davidson-Gomez" userId="S::gabriela.b.davidson-gomez@ama-inc.com::ef68afa0-bb8d-4f26-b1ac-ac3b361d606a" providerId="AD" clId="Web-{15CD02C2-7644-2351-E66C-C3B6E8A4FC7B}" dt="2024-07-18T19:22:26.865" v="52" actId="1076"/>
          <ac:spMkLst>
            <pc:docMk/>
            <pc:sldMk cId="2218401564" sldId="300"/>
            <ac:spMk id="46" creationId="{D279A8BC-7A7D-F9EE-ACD3-FD080A3AE429}"/>
          </ac:spMkLst>
        </pc:spChg>
        <pc:spChg chg="mod">
          <ac:chgData name="Gabi B. Davidson-Gomez" userId="S::gabriela.b.davidson-gomez@ama-inc.com::ef68afa0-bb8d-4f26-b1ac-ac3b361d606a" providerId="AD" clId="Web-{15CD02C2-7644-2351-E66C-C3B6E8A4FC7B}" dt="2024-07-18T19:22:41.194" v="56"/>
          <ac:spMkLst>
            <pc:docMk/>
            <pc:sldMk cId="2218401564" sldId="300"/>
            <ac:spMk id="47" creationId="{164B325B-A3C9-1B2B-B576-496C3F21FAEE}"/>
          </ac:spMkLst>
        </pc:spChg>
        <pc:spChg chg="mod">
          <ac:chgData name="Gabi B. Davidson-Gomez" userId="S::gabriela.b.davidson-gomez@ama-inc.com::ef68afa0-bb8d-4f26-b1ac-ac3b361d606a" providerId="AD" clId="Web-{15CD02C2-7644-2351-E66C-C3B6E8A4FC7B}" dt="2024-07-18T19:23:32.557" v="70"/>
          <ac:spMkLst>
            <pc:docMk/>
            <pc:sldMk cId="2218401564" sldId="300"/>
            <ac:spMk id="48" creationId="{2D02DF93-D703-6C7B-A441-0C21CB201832}"/>
          </ac:spMkLst>
        </pc:spChg>
        <pc:spChg chg="mod">
          <ac:chgData name="Gabi B. Davidson-Gomez" userId="S::gabriela.b.davidson-gomez@ama-inc.com::ef68afa0-bb8d-4f26-b1ac-ac3b361d606a" providerId="AD" clId="Web-{15CD02C2-7644-2351-E66C-C3B6E8A4FC7B}" dt="2024-07-18T19:22:33.178" v="54"/>
          <ac:spMkLst>
            <pc:docMk/>
            <pc:sldMk cId="2218401564" sldId="300"/>
            <ac:spMk id="49" creationId="{2BD81D0F-BF9B-D9FE-AB85-FAFBC91708BA}"/>
          </ac:spMkLst>
        </pc:spChg>
        <pc:spChg chg="mod">
          <ac:chgData name="Gabi B. Davidson-Gomez" userId="S::gabriela.b.davidson-gomez@ama-inc.com::ef68afa0-bb8d-4f26-b1ac-ac3b361d606a" providerId="AD" clId="Web-{15CD02C2-7644-2351-E66C-C3B6E8A4FC7B}" dt="2024-07-18T19:22:46.179" v="58"/>
          <ac:spMkLst>
            <pc:docMk/>
            <pc:sldMk cId="2218401564" sldId="300"/>
            <ac:spMk id="50" creationId="{632C8C3E-3928-BEA1-F213-4CBB59D90EF7}"/>
          </ac:spMkLst>
        </pc:spChg>
        <pc:spChg chg="mod">
          <ac:chgData name="Gabi B. Davidson-Gomez" userId="S::gabriela.b.davidson-gomez@ama-inc.com::ef68afa0-bb8d-4f26-b1ac-ac3b361d606a" providerId="AD" clId="Web-{15CD02C2-7644-2351-E66C-C3B6E8A4FC7B}" dt="2024-07-18T19:23:28.325" v="68"/>
          <ac:spMkLst>
            <pc:docMk/>
            <pc:sldMk cId="2218401564" sldId="300"/>
            <ac:spMk id="51" creationId="{FB9FF07D-021B-D6AF-8424-5C704110BD71}"/>
          </ac:spMkLst>
        </pc:spChg>
        <pc:spChg chg="mod">
          <ac:chgData name="Gabi B. Davidson-Gomez" userId="S::gabriela.b.davidson-gomez@ama-inc.com::ef68afa0-bb8d-4f26-b1ac-ac3b361d606a" providerId="AD" clId="Web-{15CD02C2-7644-2351-E66C-C3B6E8A4FC7B}" dt="2024-07-18T19:22:54.383" v="61"/>
          <ac:spMkLst>
            <pc:docMk/>
            <pc:sldMk cId="2218401564" sldId="300"/>
            <ac:spMk id="52" creationId="{AC4F047B-D5C9-D8F8-97DB-02F322315BDC}"/>
          </ac:spMkLst>
        </pc:spChg>
        <pc:spChg chg="mod">
          <ac:chgData name="Gabi B. Davidson-Gomez" userId="S::gabriela.b.davidson-gomez@ama-inc.com::ef68afa0-bb8d-4f26-b1ac-ac3b361d606a" providerId="AD" clId="Web-{15CD02C2-7644-2351-E66C-C3B6E8A4FC7B}" dt="2024-07-18T19:23:07.305" v="64" actId="1076"/>
          <ac:spMkLst>
            <pc:docMk/>
            <pc:sldMk cId="2218401564" sldId="300"/>
            <ac:spMk id="53" creationId="{57066B84-8184-B66D-D0D6-58DAC01F97C0}"/>
          </ac:spMkLst>
        </pc:spChg>
        <pc:spChg chg="mod">
          <ac:chgData name="Gabi B. Davidson-Gomez" userId="S::gabriela.b.davidson-gomez@ama-inc.com::ef68afa0-bb8d-4f26-b1ac-ac3b361d606a" providerId="AD" clId="Web-{15CD02C2-7644-2351-E66C-C3B6E8A4FC7B}" dt="2024-07-18T19:23:22.056" v="66"/>
          <ac:spMkLst>
            <pc:docMk/>
            <pc:sldMk cId="2218401564" sldId="300"/>
            <ac:spMk id="54" creationId="{C5666C2C-4860-C165-A5FF-511E16E4DB1D}"/>
          </ac:spMkLst>
        </pc:spChg>
        <pc:spChg chg="add mod">
          <ac:chgData name="Gabi B. Davidson-Gomez" userId="S::gabriela.b.davidson-gomez@ama-inc.com::ef68afa0-bb8d-4f26-b1ac-ac3b361d606a" providerId="AD" clId="Web-{15CD02C2-7644-2351-E66C-C3B6E8A4FC7B}" dt="2024-07-18T17:02:59.603" v="9" actId="1076"/>
          <ac:spMkLst>
            <pc:docMk/>
            <pc:sldMk cId="2218401564" sldId="300"/>
            <ac:spMk id="55" creationId="{AF225795-F301-54BB-804A-AD189583B366}"/>
          </ac:spMkLst>
        </pc:spChg>
        <pc:spChg chg="add mod">
          <ac:chgData name="Gabi B. Davidson-Gomez" userId="S::gabriela.b.davidson-gomez@ama-inc.com::ef68afa0-bb8d-4f26-b1ac-ac3b361d606a" providerId="AD" clId="Web-{15CD02C2-7644-2351-E66C-C3B6E8A4FC7B}" dt="2024-07-18T17:03:22.635" v="21" actId="1076"/>
          <ac:spMkLst>
            <pc:docMk/>
            <pc:sldMk cId="2218401564" sldId="300"/>
            <ac:spMk id="56" creationId="{C92DE39A-236F-5700-94B9-16960F7E263B}"/>
          </ac:spMkLst>
        </pc:spChg>
        <pc:spChg chg="add del mod">
          <ac:chgData name="Gabi B. Davidson-Gomez" userId="S::gabriela.b.davidson-gomez@ama-inc.com::ef68afa0-bb8d-4f26-b1ac-ac3b361d606a" providerId="AD" clId="Web-{15CD02C2-7644-2351-E66C-C3B6E8A4FC7B}" dt="2024-07-18T19:48:33.388" v="176"/>
          <ac:spMkLst>
            <pc:docMk/>
            <pc:sldMk cId="2218401564" sldId="300"/>
            <ac:spMk id="58" creationId="{E9CFA5D5-F29D-CAE5-AEA0-9F7A628D2791}"/>
          </ac:spMkLst>
        </pc:spChg>
        <pc:spChg chg="add del mod">
          <ac:chgData name="Gabi B. Davidson-Gomez" userId="S::gabriela.b.davidson-gomez@ama-inc.com::ef68afa0-bb8d-4f26-b1ac-ac3b361d606a" providerId="AD" clId="Web-{15CD02C2-7644-2351-E66C-C3B6E8A4FC7B}" dt="2024-07-18T19:48:34.935" v="177"/>
          <ac:spMkLst>
            <pc:docMk/>
            <pc:sldMk cId="2218401564" sldId="300"/>
            <ac:spMk id="59" creationId="{3E4A8B3B-9EF1-CF8D-508B-8B7C88EE1BED}"/>
          </ac:spMkLst>
        </pc:spChg>
        <pc:spChg chg="add del mod">
          <ac:chgData name="Gabi B. Davidson-Gomez" userId="S::gabriela.b.davidson-gomez@ama-inc.com::ef68afa0-bb8d-4f26-b1ac-ac3b361d606a" providerId="AD" clId="Web-{15CD02C2-7644-2351-E66C-C3B6E8A4FC7B}" dt="2024-07-18T19:48:36.482" v="178"/>
          <ac:spMkLst>
            <pc:docMk/>
            <pc:sldMk cId="2218401564" sldId="300"/>
            <ac:spMk id="60" creationId="{6FBAF825-AE0C-0838-9A8F-C9EED0190018}"/>
          </ac:spMkLst>
        </pc:spChg>
        <pc:spChg chg="add del mod">
          <ac:chgData name="Gabi B. Davidson-Gomez" userId="S::gabriela.b.davidson-gomez@ama-inc.com::ef68afa0-bb8d-4f26-b1ac-ac3b361d606a" providerId="AD" clId="Web-{15CD02C2-7644-2351-E66C-C3B6E8A4FC7B}" dt="2024-07-18T19:48:38.154" v="179"/>
          <ac:spMkLst>
            <pc:docMk/>
            <pc:sldMk cId="2218401564" sldId="300"/>
            <ac:spMk id="61" creationId="{44CB0EBF-DEE9-17CC-9534-19A26B8DADE5}"/>
          </ac:spMkLst>
        </pc:spChg>
        <pc:spChg chg="add del mod">
          <ac:chgData name="Gabi B. Davidson-Gomez" userId="S::gabriela.b.davidson-gomez@ama-inc.com::ef68afa0-bb8d-4f26-b1ac-ac3b361d606a" providerId="AD" clId="Web-{15CD02C2-7644-2351-E66C-C3B6E8A4FC7B}" dt="2024-07-18T19:48:39.982" v="180"/>
          <ac:spMkLst>
            <pc:docMk/>
            <pc:sldMk cId="2218401564" sldId="300"/>
            <ac:spMk id="62" creationId="{59962EDE-6504-33F0-E0A5-4D83CEEA687C}"/>
          </ac:spMkLst>
        </pc:spChg>
        <pc:spChg chg="add mod">
          <ac:chgData name="Gabi B. Davidson-Gomez" userId="S::gabriela.b.davidson-gomez@ama-inc.com::ef68afa0-bb8d-4f26-b1ac-ac3b361d606a" providerId="AD" clId="Web-{15CD02C2-7644-2351-E66C-C3B6E8A4FC7B}" dt="2024-07-18T19:54:37.509" v="228" actId="1076"/>
          <ac:spMkLst>
            <pc:docMk/>
            <pc:sldMk cId="2218401564" sldId="300"/>
            <ac:spMk id="67" creationId="{0EE981D7-0B23-5929-2487-4B19B39B0C9D}"/>
          </ac:spMkLst>
        </pc:spChg>
        <pc:spChg chg="add mod">
          <ac:chgData name="Gabi B. Davidson-Gomez" userId="S::gabriela.b.davidson-gomez@ama-inc.com::ef68afa0-bb8d-4f26-b1ac-ac3b361d606a" providerId="AD" clId="Web-{15CD02C2-7644-2351-E66C-C3B6E8A4FC7B}" dt="2024-07-18T19:54:48.697" v="230" actId="1076"/>
          <ac:spMkLst>
            <pc:docMk/>
            <pc:sldMk cId="2218401564" sldId="300"/>
            <ac:spMk id="68" creationId="{E0E8AF68-B181-0365-A722-778682F91022}"/>
          </ac:spMkLst>
        </pc:spChg>
        <pc:spChg chg="add mod">
          <ac:chgData name="Gabi B. Davidson-Gomez" userId="S::gabriela.b.davidson-gomez@ama-inc.com::ef68afa0-bb8d-4f26-b1ac-ac3b361d606a" providerId="AD" clId="Web-{15CD02C2-7644-2351-E66C-C3B6E8A4FC7B}" dt="2024-07-18T19:55:15.824" v="232" actId="1076"/>
          <ac:spMkLst>
            <pc:docMk/>
            <pc:sldMk cId="2218401564" sldId="300"/>
            <ac:spMk id="69" creationId="{9B67F5C4-2A45-4B5C-FBF2-A957156574D9}"/>
          </ac:spMkLst>
        </pc:spChg>
        <pc:spChg chg="add mod">
          <ac:chgData name="Gabi B. Davidson-Gomez" userId="S::gabriela.b.davidson-gomez@ama-inc.com::ef68afa0-bb8d-4f26-b1ac-ac3b361d606a" providerId="AD" clId="Web-{15CD02C2-7644-2351-E66C-C3B6E8A4FC7B}" dt="2024-07-18T19:55:26.309" v="234" actId="1076"/>
          <ac:spMkLst>
            <pc:docMk/>
            <pc:sldMk cId="2218401564" sldId="300"/>
            <ac:spMk id="70" creationId="{75D9FFF9-BE20-82EF-32A8-DFA9FD265616}"/>
          </ac:spMkLst>
        </pc:spChg>
        <pc:spChg chg="add mod">
          <ac:chgData name="Gabi B. Davidson-Gomez" userId="S::gabriela.b.davidson-gomez@ama-inc.com::ef68afa0-bb8d-4f26-b1ac-ac3b361d606a" providerId="AD" clId="Web-{15CD02C2-7644-2351-E66C-C3B6E8A4FC7B}" dt="2024-07-18T19:55:39.482" v="236" actId="1076"/>
          <ac:spMkLst>
            <pc:docMk/>
            <pc:sldMk cId="2218401564" sldId="300"/>
            <ac:spMk id="71" creationId="{9D7C6E3C-0C3C-1496-60C2-BE0D7DD55559}"/>
          </ac:spMkLst>
        </pc:spChg>
        <pc:picChg chg="del">
          <ac:chgData name="Gabi B. Davidson-Gomez" userId="S::gabriela.b.davidson-gomez@ama-inc.com::ef68afa0-bb8d-4f26-b1ac-ac3b361d606a" providerId="AD" clId="Web-{15CD02C2-7644-2351-E66C-C3B6E8A4FC7B}" dt="2024-07-18T19:52:09.388" v="203"/>
          <ac:picMkLst>
            <pc:docMk/>
            <pc:sldMk cId="2218401564" sldId="300"/>
            <ac:picMk id="4" creationId="{173DC422-3F89-7097-F42A-B69886734100}"/>
          </ac:picMkLst>
        </pc:picChg>
        <pc:picChg chg="del">
          <ac:chgData name="Gabi B. Davidson-Gomez" userId="S::gabriela.b.davidson-gomez@ama-inc.com::ef68afa0-bb8d-4f26-b1ac-ac3b361d606a" providerId="AD" clId="Web-{15CD02C2-7644-2351-E66C-C3B6E8A4FC7B}" dt="2024-07-18T19:20:35.607" v="44"/>
          <ac:picMkLst>
            <pc:docMk/>
            <pc:sldMk cId="2218401564" sldId="300"/>
            <ac:picMk id="5" creationId="{97B5C616-ADA2-1420-C2AD-593312ECDC04}"/>
          </ac:picMkLst>
        </pc:picChg>
        <pc:picChg chg="add del">
          <ac:chgData name="Gabi B. Davidson-Gomez" userId="S::gabriela.b.davidson-gomez@ama-inc.com::ef68afa0-bb8d-4f26-b1ac-ac3b361d606a" providerId="AD" clId="Web-{15CD02C2-7644-2351-E66C-C3B6E8A4FC7B}" dt="2024-07-18T19:31:57.954" v="116"/>
          <ac:picMkLst>
            <pc:docMk/>
            <pc:sldMk cId="2218401564" sldId="300"/>
            <ac:picMk id="21" creationId="{000076E2-22F7-0023-1344-A636841A200B}"/>
          </ac:picMkLst>
        </pc:picChg>
        <pc:picChg chg="del">
          <ac:chgData name="Gabi B. Davidson-Gomez" userId="S::gabriela.b.davidson-gomez@ama-inc.com::ef68afa0-bb8d-4f26-b1ac-ac3b361d606a" providerId="AD" clId="Web-{15CD02C2-7644-2351-E66C-C3B6E8A4FC7B}" dt="2024-07-18T19:32:07.205" v="119"/>
          <ac:picMkLst>
            <pc:docMk/>
            <pc:sldMk cId="2218401564" sldId="300"/>
            <ac:picMk id="22" creationId="{DDD2B66F-ED4E-6AA1-D04D-A91D642CAAAA}"/>
          </ac:picMkLst>
        </pc:picChg>
        <pc:picChg chg="del">
          <ac:chgData name="Gabi B. Davidson-Gomez" userId="S::gabriela.b.davidson-gomez@ama-inc.com::ef68afa0-bb8d-4f26-b1ac-ac3b361d606a" providerId="AD" clId="Web-{15CD02C2-7644-2351-E66C-C3B6E8A4FC7B}" dt="2024-07-18T19:32:24.237" v="124"/>
          <ac:picMkLst>
            <pc:docMk/>
            <pc:sldMk cId="2218401564" sldId="300"/>
            <ac:picMk id="23" creationId="{85E02F04-B569-40CB-896E-5D8EB900546F}"/>
          </ac:picMkLst>
        </pc:picChg>
        <pc:picChg chg="del">
          <ac:chgData name="Gabi B. Davidson-Gomez" userId="S::gabriela.b.davidson-gomez@ama-inc.com::ef68afa0-bb8d-4f26-b1ac-ac3b361d606a" providerId="AD" clId="Web-{15CD02C2-7644-2351-E66C-C3B6E8A4FC7B}" dt="2024-07-18T19:32:30.675" v="127"/>
          <ac:picMkLst>
            <pc:docMk/>
            <pc:sldMk cId="2218401564" sldId="300"/>
            <ac:picMk id="24" creationId="{6F54B6B2-7AC6-FDB3-6B60-6A6A155DE8CB}"/>
          </ac:picMkLst>
        </pc:picChg>
        <pc:picChg chg="del">
          <ac:chgData name="Gabi B. Davidson-Gomez" userId="S::gabriela.b.davidson-gomez@ama-inc.com::ef68afa0-bb8d-4f26-b1ac-ac3b361d606a" providerId="AD" clId="Web-{15CD02C2-7644-2351-E66C-C3B6E8A4FC7B}" dt="2024-07-18T19:32:40.879" v="130"/>
          <ac:picMkLst>
            <pc:docMk/>
            <pc:sldMk cId="2218401564" sldId="300"/>
            <ac:picMk id="25" creationId="{5ABB4A8C-DFEE-FD5E-C52C-6610FF317FCA}"/>
          </ac:picMkLst>
        </pc:picChg>
        <pc:picChg chg="add mod">
          <ac:chgData name="Gabi B. Davidson-Gomez" userId="S::gabriela.b.davidson-gomez@ama-inc.com::ef68afa0-bb8d-4f26-b1ac-ac3b361d606a" providerId="AD" clId="Web-{15CD02C2-7644-2351-E66C-C3B6E8A4FC7B}" dt="2024-07-18T17:02:09.195" v="3" actId="1076"/>
          <ac:picMkLst>
            <pc:docMk/>
            <pc:sldMk cId="2218401564" sldId="300"/>
            <ac:picMk id="36" creationId="{5FDCE25B-E598-2F04-8335-E3C510CBBEBC}"/>
          </ac:picMkLst>
        </pc:picChg>
        <pc:picChg chg="add mod ord">
          <ac:chgData name="Gabi B. Davidson-Gomez" userId="S::gabriela.b.davidson-gomez@ama-inc.com::ef68afa0-bb8d-4f26-b1ac-ac3b361d606a" providerId="AD" clId="Web-{15CD02C2-7644-2351-E66C-C3B6E8A4FC7B}" dt="2024-07-18T19:21:00.296" v="48" actId="1076"/>
          <ac:picMkLst>
            <pc:docMk/>
            <pc:sldMk cId="2218401564" sldId="300"/>
            <ac:picMk id="57" creationId="{E47514D3-13E3-9A43-1F84-A1ED8B524A98}"/>
          </ac:picMkLst>
        </pc:picChg>
        <pc:picChg chg="add del mod">
          <ac:chgData name="Gabi B. Davidson-Gomez" userId="S::gabriela.b.davidson-gomez@ama-inc.com::ef68afa0-bb8d-4f26-b1ac-ac3b361d606a" providerId="AD" clId="Web-{15CD02C2-7644-2351-E66C-C3B6E8A4FC7B}" dt="2024-07-18T19:41:51.045" v="155"/>
          <ac:picMkLst>
            <pc:docMk/>
            <pc:sldMk cId="2218401564" sldId="300"/>
            <ac:picMk id="63" creationId="{FC89CB80-4CF1-71F2-D0CB-3D9B9F467392}"/>
          </ac:picMkLst>
        </pc:picChg>
        <pc:picChg chg="add mod modCrop">
          <ac:chgData name="Gabi B. Davidson-Gomez" userId="S::gabriela.b.davidson-gomez@ama-inc.com::ef68afa0-bb8d-4f26-b1ac-ac3b361d606a" providerId="AD" clId="Web-{15CD02C2-7644-2351-E66C-C3B6E8A4FC7B}" dt="2024-07-18T19:48:54.327" v="183"/>
          <ac:picMkLst>
            <pc:docMk/>
            <pc:sldMk cId="2218401564" sldId="300"/>
            <ac:picMk id="64" creationId="{E493A9BD-AA20-E72E-B6C7-E91E458075B2}"/>
          </ac:picMkLst>
        </pc:picChg>
        <pc:picChg chg="add mod ord">
          <ac:chgData name="Gabi B. Davidson-Gomez" userId="S::gabriela.b.davidson-gomez@ama-inc.com::ef68afa0-bb8d-4f26-b1ac-ac3b361d606a" providerId="AD" clId="Web-{15CD02C2-7644-2351-E66C-C3B6E8A4FC7B}" dt="2024-07-18T19:53:50.083" v="226"/>
          <ac:picMkLst>
            <pc:docMk/>
            <pc:sldMk cId="2218401564" sldId="300"/>
            <ac:picMk id="65" creationId="{B9A54BAB-8A0E-B3F9-42AC-BC227FD23C77}"/>
          </ac:picMkLst>
        </pc:picChg>
        <pc:picChg chg="add del">
          <ac:chgData name="Gabi B. Davidson-Gomez" userId="S::gabriela.b.davidson-gomez@ama-inc.com::ef68afa0-bb8d-4f26-b1ac-ac3b361d606a" providerId="AD" clId="Web-{15CD02C2-7644-2351-E66C-C3B6E8A4FC7B}" dt="2024-07-18T19:51:34.104" v="202"/>
          <ac:picMkLst>
            <pc:docMk/>
            <pc:sldMk cId="2218401564" sldId="300"/>
            <ac:picMk id="66" creationId="{FBC61D51-1B13-86E5-0774-8D83EC6EB543}"/>
          </ac:picMkLst>
        </pc:picChg>
      </pc:sldChg>
      <pc:sldChg chg="addCm">
        <pc:chgData name="Gabi B. Davidson-Gomez" userId="S::gabriela.b.davidson-gomez@ama-inc.com::ef68afa0-bb8d-4f26-b1ac-ac3b361d606a" providerId="AD" clId="Web-{15CD02C2-7644-2351-E66C-C3B6E8A4FC7B}" dt="2024-07-18T17:06:09.407" v="23"/>
        <pc:sldMkLst>
          <pc:docMk/>
          <pc:sldMk cId="1035878181" sldId="301"/>
        </pc:sldMkLst>
      </pc:sldChg>
      <pc:sldChg chg="modSp">
        <pc:chgData name="Gabi B. Davidson-Gomez" userId="S::gabriela.b.davidson-gomez@ama-inc.com::ef68afa0-bb8d-4f26-b1ac-ac3b361d606a" providerId="AD" clId="Web-{15CD02C2-7644-2351-E66C-C3B6E8A4FC7B}" dt="2024-07-18T17:33:11.796" v="29" actId="20577"/>
        <pc:sldMkLst>
          <pc:docMk/>
          <pc:sldMk cId="2334626713" sldId="302"/>
        </pc:sldMkLst>
        <pc:spChg chg="mod">
          <ac:chgData name="Gabi B. Davidson-Gomez" userId="S::gabriela.b.davidson-gomez@ama-inc.com::ef68afa0-bb8d-4f26-b1ac-ac3b361d606a" providerId="AD" clId="Web-{15CD02C2-7644-2351-E66C-C3B6E8A4FC7B}" dt="2024-07-18T17:33:11.796" v="29" actId="20577"/>
          <ac:spMkLst>
            <pc:docMk/>
            <pc:sldMk cId="2334626713" sldId="302"/>
            <ac:spMk id="103" creationId="{D222641F-76B4-7331-DACE-845296D4D956}"/>
          </ac:spMkLst>
        </pc:spChg>
      </pc:sldChg>
      <pc:sldChg chg="addSp delSp modSp new">
        <pc:chgData name="Gabi B. Davidson-Gomez" userId="S::gabriela.b.davidson-gomez@ama-inc.com::ef68afa0-bb8d-4f26-b1ac-ac3b361d606a" providerId="AD" clId="Web-{15CD02C2-7644-2351-E66C-C3B6E8A4FC7B}" dt="2024-07-18T20:36:30.493" v="583" actId="1076"/>
        <pc:sldMkLst>
          <pc:docMk/>
          <pc:sldMk cId="2792069442" sldId="305"/>
        </pc:sldMkLst>
        <pc:spChg chg="mod">
          <ac:chgData name="Gabi B. Davidson-Gomez" userId="S::gabriela.b.davidson-gomez@ama-inc.com::ef68afa0-bb8d-4f26-b1ac-ac3b361d606a" providerId="AD" clId="Web-{15CD02C2-7644-2351-E66C-C3B6E8A4FC7B}" dt="2024-07-18T19:57:58.477" v="292" actId="20577"/>
          <ac:spMkLst>
            <pc:docMk/>
            <pc:sldMk cId="2792069442" sldId="305"/>
            <ac:spMk id="2" creationId="{C08C0188-07E6-A2A6-179D-34895548C164}"/>
          </ac:spMkLst>
        </pc:spChg>
        <pc:spChg chg="del">
          <ac:chgData name="Gabi B. Davidson-Gomez" userId="S::gabriela.b.davidson-gomez@ama-inc.com::ef68afa0-bb8d-4f26-b1ac-ac3b361d606a" providerId="AD" clId="Web-{15CD02C2-7644-2351-E66C-C3B6E8A4FC7B}" dt="2024-07-18T19:58:02.868" v="293"/>
          <ac:spMkLst>
            <pc:docMk/>
            <pc:sldMk cId="2792069442" sldId="305"/>
            <ac:spMk id="3" creationId="{471AA6CD-64E5-18BF-9CA5-ACBE40B1BF19}"/>
          </ac:spMkLst>
        </pc:spChg>
        <pc:spChg chg="add mod">
          <ac:chgData name="Gabi B. Davidson-Gomez" userId="S::gabriela.b.davidson-gomez@ama-inc.com::ef68afa0-bb8d-4f26-b1ac-ac3b361d606a" providerId="AD" clId="Web-{15CD02C2-7644-2351-E66C-C3B6E8A4FC7B}" dt="2024-07-18T20:13:16.983" v="372" actId="1076"/>
          <ac:spMkLst>
            <pc:docMk/>
            <pc:sldMk cId="2792069442" sldId="305"/>
            <ac:spMk id="8" creationId="{A6845D75-8CF9-37C8-3846-498631B50684}"/>
          </ac:spMkLst>
        </pc:spChg>
        <pc:spChg chg="add mod">
          <ac:chgData name="Gabi B. Davidson-Gomez" userId="S::gabriela.b.davidson-gomez@ama-inc.com::ef68afa0-bb8d-4f26-b1ac-ac3b361d606a" providerId="AD" clId="Web-{15CD02C2-7644-2351-E66C-C3B6E8A4FC7B}" dt="2024-07-18T20:13:43.188" v="380" actId="20577"/>
          <ac:spMkLst>
            <pc:docMk/>
            <pc:sldMk cId="2792069442" sldId="305"/>
            <ac:spMk id="9" creationId="{F8618084-441F-CA69-5D1B-E184BFF16978}"/>
          </ac:spMkLst>
        </pc:spChg>
        <pc:spChg chg="add mod">
          <ac:chgData name="Gabi B. Davidson-Gomez" userId="S::gabriela.b.davidson-gomez@ama-inc.com::ef68afa0-bb8d-4f26-b1ac-ac3b361d606a" providerId="AD" clId="Web-{15CD02C2-7644-2351-E66C-C3B6E8A4FC7B}" dt="2024-07-18T20:16:28.731" v="409" actId="1076"/>
          <ac:spMkLst>
            <pc:docMk/>
            <pc:sldMk cId="2792069442" sldId="305"/>
            <ac:spMk id="16" creationId="{CCB3AFC7-4A18-F668-1DFC-63D63CC612E9}"/>
          </ac:spMkLst>
        </pc:spChg>
        <pc:spChg chg="add mod">
          <ac:chgData name="Gabi B. Davidson-Gomez" userId="S::gabriela.b.davidson-gomez@ama-inc.com::ef68afa0-bb8d-4f26-b1ac-ac3b361d606a" providerId="AD" clId="Web-{15CD02C2-7644-2351-E66C-C3B6E8A4FC7B}" dt="2024-07-18T20:15:51.697" v="404" actId="1076"/>
          <ac:spMkLst>
            <pc:docMk/>
            <pc:sldMk cId="2792069442" sldId="305"/>
            <ac:spMk id="18" creationId="{D2EE0F93-0307-9CF3-82C5-97599FF18DAE}"/>
          </ac:spMkLst>
        </pc:spChg>
        <pc:spChg chg="add mod">
          <ac:chgData name="Gabi B. Davidson-Gomez" userId="S::gabriela.b.davidson-gomez@ama-inc.com::ef68afa0-bb8d-4f26-b1ac-ac3b361d606a" providerId="AD" clId="Web-{15CD02C2-7644-2351-E66C-C3B6E8A4FC7B}" dt="2024-07-18T20:16:17.699" v="406" actId="1076"/>
          <ac:spMkLst>
            <pc:docMk/>
            <pc:sldMk cId="2792069442" sldId="305"/>
            <ac:spMk id="20" creationId="{77CACBE1-A7AA-C50C-0A0E-D211A9B3ACB4}"/>
          </ac:spMkLst>
        </pc:spChg>
        <pc:spChg chg="add mod">
          <ac:chgData name="Gabi B. Davidson-Gomez" userId="S::gabriela.b.davidson-gomez@ama-inc.com::ef68afa0-bb8d-4f26-b1ac-ac3b361d606a" providerId="AD" clId="Web-{15CD02C2-7644-2351-E66C-C3B6E8A4FC7B}" dt="2024-07-18T20:16:44.357" v="413" actId="1076"/>
          <ac:spMkLst>
            <pc:docMk/>
            <pc:sldMk cId="2792069442" sldId="305"/>
            <ac:spMk id="22" creationId="{5B612C82-E0C9-9D1E-1E6C-590B6219D15E}"/>
          </ac:spMkLst>
        </pc:spChg>
        <pc:spChg chg="add mod">
          <ac:chgData name="Gabi B. Davidson-Gomez" userId="S::gabriela.b.davidson-gomez@ama-inc.com::ef68afa0-bb8d-4f26-b1ac-ac3b361d606a" providerId="AD" clId="Web-{15CD02C2-7644-2351-E66C-C3B6E8A4FC7B}" dt="2024-07-18T20:18:04.129" v="421" actId="1076"/>
          <ac:spMkLst>
            <pc:docMk/>
            <pc:sldMk cId="2792069442" sldId="305"/>
            <ac:spMk id="24" creationId="{A3584C19-8C55-D13C-36F6-E15207881E82}"/>
          </ac:spMkLst>
        </pc:spChg>
        <pc:spChg chg="add mod">
          <ac:chgData name="Gabi B. Davidson-Gomez" userId="S::gabriela.b.davidson-gomez@ama-inc.com::ef68afa0-bb8d-4f26-b1ac-ac3b361d606a" providerId="AD" clId="Web-{15CD02C2-7644-2351-E66C-C3B6E8A4FC7B}" dt="2024-07-18T20:18:18.661" v="423" actId="1076"/>
          <ac:spMkLst>
            <pc:docMk/>
            <pc:sldMk cId="2792069442" sldId="305"/>
            <ac:spMk id="25" creationId="{991C8CBB-97E6-6E97-F0FB-C154DF037B95}"/>
          </ac:spMkLst>
        </pc:spChg>
        <pc:spChg chg="add mod">
          <ac:chgData name="Gabi B. Davidson-Gomez" userId="S::gabriela.b.davidson-gomez@ama-inc.com::ef68afa0-bb8d-4f26-b1ac-ac3b361d606a" providerId="AD" clId="Web-{15CD02C2-7644-2351-E66C-C3B6E8A4FC7B}" dt="2024-07-18T20:18:43.882" v="426" actId="1076"/>
          <ac:spMkLst>
            <pc:docMk/>
            <pc:sldMk cId="2792069442" sldId="305"/>
            <ac:spMk id="27" creationId="{0638605E-88F3-77D8-12A3-FC50FCBE8B9C}"/>
          </ac:spMkLst>
        </pc:spChg>
        <pc:spChg chg="add mod">
          <ac:chgData name="Gabi B. Davidson-Gomez" userId="S::gabriela.b.davidson-gomez@ama-inc.com::ef68afa0-bb8d-4f26-b1ac-ac3b361d606a" providerId="AD" clId="Web-{15CD02C2-7644-2351-E66C-C3B6E8A4FC7B}" dt="2024-07-18T20:18:55.367" v="428" actId="1076"/>
          <ac:spMkLst>
            <pc:docMk/>
            <pc:sldMk cId="2792069442" sldId="305"/>
            <ac:spMk id="29" creationId="{D65E9544-16FB-26A9-E09B-C07AB06A41AE}"/>
          </ac:spMkLst>
        </pc:spChg>
        <pc:spChg chg="add mod">
          <ac:chgData name="Gabi B. Davidson-Gomez" userId="S::gabriela.b.davidson-gomez@ama-inc.com::ef68afa0-bb8d-4f26-b1ac-ac3b361d606a" providerId="AD" clId="Web-{15CD02C2-7644-2351-E66C-C3B6E8A4FC7B}" dt="2024-07-18T20:19:26.338" v="464" actId="20577"/>
          <ac:spMkLst>
            <pc:docMk/>
            <pc:sldMk cId="2792069442" sldId="305"/>
            <ac:spMk id="30" creationId="{C401F01D-F155-2028-0C55-6ADFF1C75F8A}"/>
          </ac:spMkLst>
        </pc:spChg>
        <pc:spChg chg="add mod">
          <ac:chgData name="Gabi B. Davidson-Gomez" userId="S::gabriela.b.davidson-gomez@ama-inc.com::ef68afa0-bb8d-4f26-b1ac-ac3b361d606a" providerId="AD" clId="Web-{15CD02C2-7644-2351-E66C-C3B6E8A4FC7B}" dt="2024-07-18T20:20:23.592" v="503" actId="20577"/>
          <ac:spMkLst>
            <pc:docMk/>
            <pc:sldMk cId="2792069442" sldId="305"/>
            <ac:spMk id="31" creationId="{6C3252C3-0BD3-19C5-8DC9-DF5902F215BF}"/>
          </ac:spMkLst>
        </pc:spChg>
        <pc:spChg chg="add mod">
          <ac:chgData name="Gabi B. Davidson-Gomez" userId="S::gabriela.b.davidson-gomez@ama-inc.com::ef68afa0-bb8d-4f26-b1ac-ac3b361d606a" providerId="AD" clId="Web-{15CD02C2-7644-2351-E66C-C3B6E8A4FC7B}" dt="2024-07-18T20:34:58.564" v="573" actId="1076"/>
          <ac:spMkLst>
            <pc:docMk/>
            <pc:sldMk cId="2792069442" sldId="305"/>
            <ac:spMk id="33" creationId="{96CB203E-7B65-8EDD-5F3C-8AC5DB483328}"/>
          </ac:spMkLst>
        </pc:spChg>
        <pc:spChg chg="add mod">
          <ac:chgData name="Gabi B. Davidson-Gomez" userId="S::gabriela.b.davidson-gomez@ama-inc.com::ef68afa0-bb8d-4f26-b1ac-ac3b361d606a" providerId="AD" clId="Web-{15CD02C2-7644-2351-E66C-C3B6E8A4FC7B}" dt="2024-07-18T20:35:13.690" v="575" actId="1076"/>
          <ac:spMkLst>
            <pc:docMk/>
            <pc:sldMk cId="2792069442" sldId="305"/>
            <ac:spMk id="34" creationId="{C205736E-DA06-8324-80C3-97FD11B1B1AE}"/>
          </ac:spMkLst>
        </pc:spChg>
        <pc:spChg chg="add mod">
          <ac:chgData name="Gabi B. Davidson-Gomez" userId="S::gabriela.b.davidson-gomez@ama-inc.com::ef68afa0-bb8d-4f26-b1ac-ac3b361d606a" providerId="AD" clId="Web-{15CD02C2-7644-2351-E66C-C3B6E8A4FC7B}" dt="2024-07-18T20:35:27.707" v="577" actId="1076"/>
          <ac:spMkLst>
            <pc:docMk/>
            <pc:sldMk cId="2792069442" sldId="305"/>
            <ac:spMk id="35" creationId="{94A23E93-5170-7193-CC65-A68762702E12}"/>
          </ac:spMkLst>
        </pc:spChg>
        <pc:spChg chg="add mod">
          <ac:chgData name="Gabi B. Davidson-Gomez" userId="S::gabriela.b.davidson-gomez@ama-inc.com::ef68afa0-bb8d-4f26-b1ac-ac3b361d606a" providerId="AD" clId="Web-{15CD02C2-7644-2351-E66C-C3B6E8A4FC7B}" dt="2024-07-18T20:35:04.814" v="574" actId="1076"/>
          <ac:spMkLst>
            <pc:docMk/>
            <pc:sldMk cId="2792069442" sldId="305"/>
            <ac:spMk id="36" creationId="{8154A2A1-0952-A109-D72D-2118042A4A9D}"/>
          </ac:spMkLst>
        </pc:spChg>
        <pc:spChg chg="add mod">
          <ac:chgData name="Gabi B. Davidson-Gomez" userId="S::gabriela.b.davidson-gomez@ama-inc.com::ef68afa0-bb8d-4f26-b1ac-ac3b361d606a" providerId="AD" clId="Web-{15CD02C2-7644-2351-E66C-C3B6E8A4FC7B}" dt="2024-07-18T20:36:30.493" v="583" actId="1076"/>
          <ac:spMkLst>
            <pc:docMk/>
            <pc:sldMk cId="2792069442" sldId="305"/>
            <ac:spMk id="38" creationId="{895E08B6-6F79-3167-2797-AF00CFED4374}"/>
          </ac:spMkLst>
        </pc:spChg>
        <pc:spChg chg="add mod">
          <ac:chgData name="Gabi B. Davidson-Gomez" userId="S::gabriela.b.davidson-gomez@ama-inc.com::ef68afa0-bb8d-4f26-b1ac-ac3b361d606a" providerId="AD" clId="Web-{15CD02C2-7644-2351-E66C-C3B6E8A4FC7B}" dt="2024-07-18T20:36:24.102" v="582" actId="1076"/>
          <ac:spMkLst>
            <pc:docMk/>
            <pc:sldMk cId="2792069442" sldId="305"/>
            <ac:spMk id="40" creationId="{9759E26E-A111-4FD2-6A6F-D2AA8B242422}"/>
          </ac:spMkLst>
        </pc:spChg>
        <pc:picChg chg="add mod modCrop">
          <ac:chgData name="Gabi B. Davidson-Gomez" userId="S::gabriela.b.davidson-gomez@ama-inc.com::ef68afa0-bb8d-4f26-b1ac-ac3b361d606a" providerId="AD" clId="Web-{15CD02C2-7644-2351-E66C-C3B6E8A4FC7B}" dt="2024-07-18T20:08:01.725" v="310" actId="1076"/>
          <ac:picMkLst>
            <pc:docMk/>
            <pc:sldMk cId="2792069442" sldId="305"/>
            <ac:picMk id="4" creationId="{F8B92A84-239D-2306-1983-976666F7B6CD}"/>
          </ac:picMkLst>
        </pc:picChg>
        <pc:picChg chg="add mod modCrop">
          <ac:chgData name="Gabi B. Davidson-Gomez" userId="S::gabriela.b.davidson-gomez@ama-inc.com::ef68afa0-bb8d-4f26-b1ac-ac3b361d606a" providerId="AD" clId="Web-{15CD02C2-7644-2351-E66C-C3B6E8A4FC7B}" dt="2024-07-18T20:08:07.881" v="311" actId="1076"/>
          <ac:picMkLst>
            <pc:docMk/>
            <pc:sldMk cId="2792069442" sldId="305"/>
            <ac:picMk id="5" creationId="{930F5CF1-4890-C333-63F9-0725E603291C}"/>
          </ac:picMkLst>
        </pc:picChg>
        <pc:picChg chg="add mod">
          <ac:chgData name="Gabi B. Davidson-Gomez" userId="S::gabriela.b.davidson-gomez@ama-inc.com::ef68afa0-bb8d-4f26-b1ac-ac3b361d606a" providerId="AD" clId="Web-{15CD02C2-7644-2351-E66C-C3B6E8A4FC7B}" dt="2024-07-18T20:10:22.688" v="324" actId="14100"/>
          <ac:picMkLst>
            <pc:docMk/>
            <pc:sldMk cId="2792069442" sldId="305"/>
            <ac:picMk id="6" creationId="{247CB064-651A-D430-9A41-C0BB29F9A684}"/>
          </ac:picMkLst>
        </pc:picChg>
        <pc:picChg chg="add mod">
          <ac:chgData name="Gabi B. Davidson-Gomez" userId="S::gabriela.b.davidson-gomez@ama-inc.com::ef68afa0-bb8d-4f26-b1ac-ac3b361d606a" providerId="AD" clId="Web-{15CD02C2-7644-2351-E66C-C3B6E8A4FC7B}" dt="2024-07-18T20:14:44.724" v="393" actId="1076"/>
          <ac:picMkLst>
            <pc:docMk/>
            <pc:sldMk cId="2792069442" sldId="305"/>
            <ac:picMk id="11" creationId="{244EA540-665C-D1B3-8E78-0B9BA62ADD15}"/>
          </ac:picMkLst>
        </pc:picChg>
        <pc:picChg chg="add del">
          <ac:chgData name="Gabi B. Davidson-Gomez" userId="S::gabriela.b.davidson-gomez@ama-inc.com::ef68afa0-bb8d-4f26-b1ac-ac3b361d606a" providerId="AD" clId="Web-{15CD02C2-7644-2351-E66C-C3B6E8A4FC7B}" dt="2024-07-18T20:14:53.755" v="395"/>
          <ac:picMkLst>
            <pc:docMk/>
            <pc:sldMk cId="2792069442" sldId="305"/>
            <ac:picMk id="13" creationId="{1FA28CD3-3B27-C67F-FF0D-6EC1565824DC}"/>
          </ac:picMkLst>
        </pc:picChg>
        <pc:picChg chg="add mod">
          <ac:chgData name="Gabi B. Davidson-Gomez" userId="S::gabriela.b.davidson-gomez@ama-inc.com::ef68afa0-bb8d-4f26-b1ac-ac3b361d606a" providerId="AD" clId="Web-{15CD02C2-7644-2351-E66C-C3B6E8A4FC7B}" dt="2024-07-18T20:16:22.621" v="407" actId="1076"/>
          <ac:picMkLst>
            <pc:docMk/>
            <pc:sldMk cId="2792069442" sldId="305"/>
            <ac:picMk id="14" creationId="{32D38B38-4E38-18F3-2589-BBF85A0FB033}"/>
          </ac:picMkLst>
        </pc:picChg>
        <pc:picChg chg="add mod">
          <ac:chgData name="Gabi B. Davidson-Gomez" userId="S::gabriela.b.davidson-gomez@ama-inc.com::ef68afa0-bb8d-4f26-b1ac-ac3b361d606a" providerId="AD" clId="Web-{15CD02C2-7644-2351-E66C-C3B6E8A4FC7B}" dt="2024-07-18T20:34:52.689" v="572" actId="1076"/>
          <ac:picMkLst>
            <pc:docMk/>
            <pc:sldMk cId="2792069442" sldId="305"/>
            <ac:picMk id="32" creationId="{A011FA46-B6F0-6148-00C0-414F7914D61A}"/>
          </ac:picMkLst>
        </pc:picChg>
      </pc:sldChg>
    </pc:docChg>
  </pc:docChgLst>
  <pc:docChgLst>
    <pc:chgData name="Deyanira Rodriguez" userId="S::deyanira.rodriguez@ama-inc.com::16e52673-30a6-48b1-b741-714ae4f0fa18" providerId="AD" clId="Web-{5C45DA31-5966-5291-F2C2-2FA024AC6550}"/>
    <pc:docChg chg="addSld delSld modSld">
      <pc:chgData name="Deyanira Rodriguez" userId="S::deyanira.rodriguez@ama-inc.com::16e52673-30a6-48b1-b741-714ae4f0fa18" providerId="AD" clId="Web-{5C45DA31-5966-5291-F2C2-2FA024AC6550}" dt="2024-07-09T17:15:43.107" v="471"/>
      <pc:docMkLst>
        <pc:docMk/>
      </pc:docMkLst>
      <pc:sldChg chg="addSp delSp modSp modCm">
        <pc:chgData name="Deyanira Rodriguez" userId="S::deyanira.rodriguez@ama-inc.com::16e52673-30a6-48b1-b741-714ae4f0fa18" providerId="AD" clId="Web-{5C45DA31-5966-5291-F2C2-2FA024AC6550}" dt="2024-07-08T19:39:08.610" v="192" actId="1076"/>
        <pc:sldMkLst>
          <pc:docMk/>
          <pc:sldMk cId="2719602506" sldId="268"/>
        </pc:sldMkLst>
        <pc:spChg chg="del">
          <ac:chgData name="Deyanira Rodriguez" userId="S::deyanira.rodriguez@ama-inc.com::16e52673-30a6-48b1-b741-714ae4f0fa18" providerId="AD" clId="Web-{5C45DA31-5966-5291-F2C2-2FA024AC6550}" dt="2024-07-08T19:04:17.915" v="56"/>
          <ac:spMkLst>
            <pc:docMk/>
            <pc:sldMk cId="2719602506" sldId="268"/>
            <ac:spMk id="3" creationId="{5B3AE07E-8C4C-8413-E536-3965B3A28D4D}"/>
          </ac:spMkLst>
        </pc:spChg>
        <pc:spChg chg="add mod">
          <ac:chgData name="Deyanira Rodriguez" userId="S::deyanira.rodriguez@ama-inc.com::16e52673-30a6-48b1-b741-714ae4f0fa18" providerId="AD" clId="Web-{5C45DA31-5966-5291-F2C2-2FA024AC6550}" dt="2024-07-08T19:09:23.624" v="86" actId="1076"/>
          <ac:spMkLst>
            <pc:docMk/>
            <pc:sldMk cId="2719602506" sldId="268"/>
            <ac:spMk id="8" creationId="{966DD47A-3805-7DD8-1491-4DF801F114AF}"/>
          </ac:spMkLst>
        </pc:spChg>
        <pc:spChg chg="add mod">
          <ac:chgData name="Deyanira Rodriguez" userId="S::deyanira.rodriguez@ama-inc.com::16e52673-30a6-48b1-b741-714ae4f0fa18" providerId="AD" clId="Web-{5C45DA31-5966-5291-F2C2-2FA024AC6550}" dt="2024-07-08T19:10:35.113" v="93" actId="1076"/>
          <ac:spMkLst>
            <pc:docMk/>
            <pc:sldMk cId="2719602506" sldId="268"/>
            <ac:spMk id="11" creationId="{973DF19E-D5BB-4A49-77E2-5CA1FB605F3D}"/>
          </ac:spMkLst>
        </pc:spChg>
        <pc:spChg chg="add del mod">
          <ac:chgData name="Deyanira Rodriguez" userId="S::deyanira.rodriguez@ama-inc.com::16e52673-30a6-48b1-b741-714ae4f0fa18" providerId="AD" clId="Web-{5C45DA31-5966-5291-F2C2-2FA024AC6550}" dt="2024-07-08T19:11:07.084" v="111"/>
          <ac:spMkLst>
            <pc:docMk/>
            <pc:sldMk cId="2719602506" sldId="268"/>
            <ac:spMk id="12" creationId="{1B7D0341-D8E4-4281-2289-D8EECDE3726C}"/>
          </ac:spMkLst>
        </pc:spChg>
        <pc:spChg chg="mod">
          <ac:chgData name="Deyanira Rodriguez" userId="S::deyanira.rodriguez@ama-inc.com::16e52673-30a6-48b1-b741-714ae4f0fa18" providerId="AD" clId="Web-{5C45DA31-5966-5291-F2C2-2FA024AC6550}" dt="2024-07-08T19:39:08.610" v="192" actId="1076"/>
          <ac:spMkLst>
            <pc:docMk/>
            <pc:sldMk cId="2719602506" sldId="268"/>
            <ac:spMk id="13" creationId="{7EC492CE-A958-72F4-859B-74C66C6BFB8A}"/>
          </ac:spMkLst>
        </pc:spChg>
        <pc:spChg chg="add mod">
          <ac:chgData name="Deyanira Rodriguez" userId="S::deyanira.rodriguez@ama-inc.com::16e52673-30a6-48b1-b741-714ae4f0fa18" providerId="AD" clId="Web-{5C45DA31-5966-5291-F2C2-2FA024AC6550}" dt="2024-07-08T19:11:23.320" v="114" actId="1076"/>
          <ac:spMkLst>
            <pc:docMk/>
            <pc:sldMk cId="2719602506" sldId="268"/>
            <ac:spMk id="17" creationId="{D5DA2203-9C38-431A-4DD6-F6ED60C66DA6}"/>
          </ac:spMkLst>
        </pc:spChg>
        <pc:spChg chg="add mod">
          <ac:chgData name="Deyanira Rodriguez" userId="S::deyanira.rodriguez@ama-inc.com::16e52673-30a6-48b1-b741-714ae4f0fa18" providerId="AD" clId="Web-{5C45DA31-5966-5291-F2C2-2FA024AC6550}" dt="2024-07-08T19:10:50.255" v="104" actId="1076"/>
          <ac:spMkLst>
            <pc:docMk/>
            <pc:sldMk cId="2719602506" sldId="268"/>
            <ac:spMk id="18" creationId="{3A9FF249-02A4-6E9E-2D8E-E4D9E10F5FF4}"/>
          </ac:spMkLst>
        </pc:spChg>
        <pc:spChg chg="add mod">
          <ac:chgData name="Deyanira Rodriguez" userId="S::deyanira.rodriguez@ama-inc.com::16e52673-30a6-48b1-b741-714ae4f0fa18" providerId="AD" clId="Web-{5C45DA31-5966-5291-F2C2-2FA024AC6550}" dt="2024-07-08T19:21:21.362" v="133" actId="1076"/>
          <ac:spMkLst>
            <pc:docMk/>
            <pc:sldMk cId="2719602506" sldId="268"/>
            <ac:spMk id="20" creationId="{D316D0D7-0856-DF5B-B743-74A03F58ECC1}"/>
          </ac:spMkLst>
        </pc:spChg>
        <pc:spChg chg="mod">
          <ac:chgData name="Deyanira Rodriguez" userId="S::deyanira.rodriguez@ama-inc.com::16e52673-30a6-48b1-b741-714ae4f0fa18" providerId="AD" clId="Web-{5C45DA31-5966-5291-F2C2-2FA024AC6550}" dt="2024-07-08T18:53:19.227" v="15" actId="1076"/>
          <ac:spMkLst>
            <pc:docMk/>
            <pc:sldMk cId="2719602506" sldId="268"/>
            <ac:spMk id="43" creationId="{7CB92BBC-7F0B-6F26-5930-030546D6B24C}"/>
          </ac:spMkLst>
        </pc:spChg>
        <pc:spChg chg="mod">
          <ac:chgData name="Deyanira Rodriguez" userId="S::deyanira.rodriguez@ama-inc.com::16e52673-30a6-48b1-b741-714ae4f0fa18" providerId="AD" clId="Web-{5C45DA31-5966-5291-F2C2-2FA024AC6550}" dt="2024-07-08T19:03:11.254" v="52" actId="1076"/>
          <ac:spMkLst>
            <pc:docMk/>
            <pc:sldMk cId="2719602506" sldId="268"/>
            <ac:spMk id="47" creationId="{9104A9E5-C774-FE62-123B-4FF9F4D764E3}"/>
          </ac:spMkLst>
        </pc:spChg>
        <pc:spChg chg="mod">
          <ac:chgData name="Deyanira Rodriguez" userId="S::deyanira.rodriguez@ama-inc.com::16e52673-30a6-48b1-b741-714ae4f0fa18" providerId="AD" clId="Web-{5C45DA31-5966-5291-F2C2-2FA024AC6550}" dt="2024-07-08T19:04:13.321" v="55" actId="1076"/>
          <ac:spMkLst>
            <pc:docMk/>
            <pc:sldMk cId="2719602506" sldId="268"/>
            <ac:spMk id="48" creationId="{F695C0A0-7E3A-AFD3-3099-6E9A4377491C}"/>
          </ac:spMkLst>
        </pc:spChg>
        <pc:spChg chg="mod">
          <ac:chgData name="Deyanira Rodriguez" userId="S::deyanira.rodriguez@ama-inc.com::16e52673-30a6-48b1-b741-714ae4f0fa18" providerId="AD" clId="Web-{5C45DA31-5966-5291-F2C2-2FA024AC6550}" dt="2024-07-08T19:11:33.321" v="115" actId="1076"/>
          <ac:spMkLst>
            <pc:docMk/>
            <pc:sldMk cId="2719602506" sldId="268"/>
            <ac:spMk id="49" creationId="{89B80669-0C89-9857-A8E9-3ACF1D612641}"/>
          </ac:spMkLst>
        </pc:spChg>
        <pc:spChg chg="mod">
          <ac:chgData name="Deyanira Rodriguez" userId="S::deyanira.rodriguez@ama-inc.com::16e52673-30a6-48b1-b741-714ae4f0fa18" providerId="AD" clId="Web-{5C45DA31-5966-5291-F2C2-2FA024AC6550}" dt="2024-07-08T19:11:39.587" v="116" actId="1076"/>
          <ac:spMkLst>
            <pc:docMk/>
            <pc:sldMk cId="2719602506" sldId="268"/>
            <ac:spMk id="50" creationId="{4871614C-9FD5-74B3-C1B4-E21A829A79EE}"/>
          </ac:spMkLst>
        </pc:spChg>
        <pc:picChg chg="del">
          <ac:chgData name="Deyanira Rodriguez" userId="S::deyanira.rodriguez@ama-inc.com::16e52673-30a6-48b1-b741-714ae4f0fa18" providerId="AD" clId="Web-{5C45DA31-5966-5291-F2C2-2FA024AC6550}" dt="2024-07-08T19:02:06.624" v="49"/>
          <ac:picMkLst>
            <pc:docMk/>
            <pc:sldMk cId="2719602506" sldId="268"/>
            <ac:picMk id="2" creationId="{CC92ABF5-4366-F950-0D23-548C4F539116}"/>
          </ac:picMkLst>
        </pc:picChg>
        <pc:picChg chg="add mod modCrop">
          <ac:chgData name="Deyanira Rodriguez" userId="S::deyanira.rodriguez@ama-inc.com::16e52673-30a6-48b1-b741-714ae4f0fa18" providerId="AD" clId="Web-{5C45DA31-5966-5291-F2C2-2FA024AC6550}" dt="2024-07-08T19:06:44.660" v="70" actId="14100"/>
          <ac:picMkLst>
            <pc:docMk/>
            <pc:sldMk cId="2719602506" sldId="268"/>
            <ac:picMk id="4" creationId="{A12088CF-C261-713D-66BD-DFB51CD6FCCF}"/>
          </ac:picMkLst>
        </pc:picChg>
        <pc:picChg chg="add mod ord">
          <ac:chgData name="Deyanira Rodriguez" userId="S::deyanira.rodriguez@ama-inc.com::16e52673-30a6-48b1-b741-714ae4f0fa18" providerId="AD" clId="Web-{5C45DA31-5966-5291-F2C2-2FA024AC6550}" dt="2024-07-08T19:01:57.358" v="48" actId="1076"/>
          <ac:picMkLst>
            <pc:docMk/>
            <pc:sldMk cId="2719602506" sldId="268"/>
            <ac:picMk id="6" creationId="{3485EF59-F374-CC03-1498-B797E16D40AE}"/>
          </ac:picMkLst>
        </pc:picChg>
        <pc:picChg chg="add mod ord">
          <ac:chgData name="Deyanira Rodriguez" userId="S::deyanira.rodriguez@ama-inc.com::16e52673-30a6-48b1-b741-714ae4f0fa18" providerId="AD" clId="Web-{5C45DA31-5966-5291-F2C2-2FA024AC6550}" dt="2024-07-08T19:06:20.658" v="69" actId="1076"/>
          <ac:picMkLst>
            <pc:docMk/>
            <pc:sldMk cId="2719602506" sldId="268"/>
            <ac:picMk id="7" creationId="{FCB06198-1603-DAD5-B0D3-F22EC853BE73}"/>
          </ac:picMkLst>
        </pc:picChg>
        <pc:picChg chg="add del">
          <ac:chgData name="Deyanira Rodriguez" userId="S::deyanira.rodriguez@ama-inc.com::16e52673-30a6-48b1-b741-714ae4f0fa18" providerId="AD" clId="Web-{5C45DA31-5966-5291-F2C2-2FA024AC6550}" dt="2024-07-08T18:59:11.721" v="35"/>
          <ac:picMkLst>
            <pc:docMk/>
            <pc:sldMk cId="2719602506" sldId="268"/>
            <ac:picMk id="9" creationId="{6DBC414E-156D-0B89-660A-96ADEE08C236}"/>
          </ac:picMkLst>
        </pc:picChg>
        <pc:picChg chg="del">
          <ac:chgData name="Deyanira Rodriguez" userId="S::deyanira.rodriguez@ama-inc.com::16e52673-30a6-48b1-b741-714ae4f0fa18" providerId="AD" clId="Web-{5C45DA31-5966-5291-F2C2-2FA024AC6550}" dt="2024-07-08T19:06:04.047" v="64"/>
          <ac:picMkLst>
            <pc:docMk/>
            <pc:sldMk cId="2719602506" sldId="268"/>
            <ac:picMk id="10" creationId="{267FF0EB-AEDC-2DED-8D83-87EC4177727A}"/>
          </ac:picMkLst>
        </pc:picChg>
        <pc:picChg chg="mod">
          <ac:chgData name="Deyanira Rodriguez" userId="S::deyanira.rodriguez@ama-inc.com::16e52673-30a6-48b1-b741-714ae4f0fa18" providerId="AD" clId="Web-{5C45DA31-5966-5291-F2C2-2FA024AC6550}" dt="2024-07-08T19:23:53.951" v="140"/>
          <ac:picMkLst>
            <pc:docMk/>
            <pc:sldMk cId="2719602506" sldId="268"/>
            <ac:picMk id="16" creationId="{4167F696-3386-0646-48B9-AA70F04BB0D0}"/>
          </ac:picMkLst>
        </pc:picChg>
        <pc:picChg chg="del">
          <ac:chgData name="Deyanira Rodriguez" userId="S::deyanira.rodriguez@ama-inc.com::16e52673-30a6-48b1-b741-714ae4f0fa18" providerId="AD" clId="Web-{5C45DA31-5966-5291-F2C2-2FA024AC6550}" dt="2024-07-08T18:51:12.281" v="0"/>
          <ac:picMkLst>
            <pc:docMk/>
            <pc:sldMk cId="2719602506" sldId="268"/>
            <ac:picMk id="42" creationId="{ECEA45D7-3107-4A84-B734-D9986B294C0E}"/>
          </ac:picMkLst>
        </pc:picChg>
        <pc:cxnChg chg="mod">
          <ac:chgData name="Deyanira Rodriguez" userId="S::deyanira.rodriguez@ama-inc.com::16e52673-30a6-48b1-b741-714ae4f0fa18" providerId="AD" clId="Web-{5C45DA31-5966-5291-F2C2-2FA024AC6550}" dt="2024-07-08T19:23:19.136" v="134"/>
          <ac:cxnSpMkLst>
            <pc:docMk/>
            <pc:sldMk cId="2719602506" sldId="268"/>
            <ac:cxnSpMk id="36" creationId="{14268A78-B82C-CB9C-4558-7AFD235DA054}"/>
          </ac:cxnSpMkLst>
        </pc:cxnChg>
        <pc:cxnChg chg="mod">
          <ac:chgData name="Deyanira Rodriguez" userId="S::deyanira.rodriguez@ama-inc.com::16e52673-30a6-48b1-b741-714ae4f0fa18" providerId="AD" clId="Web-{5C45DA31-5966-5291-F2C2-2FA024AC6550}" dt="2024-07-08T19:23:19.136" v="135"/>
          <ac:cxnSpMkLst>
            <pc:docMk/>
            <pc:sldMk cId="2719602506" sldId="268"/>
            <ac:cxnSpMk id="37" creationId="{3AD9DFFB-CE2F-EC04-E42C-38977479518C}"/>
          </ac:cxnSpMkLst>
        </pc:cxnChg>
        <pc:cxnChg chg="mod">
          <ac:chgData name="Deyanira Rodriguez" userId="S::deyanira.rodriguez@ama-inc.com::16e52673-30a6-48b1-b741-714ae4f0fa18" providerId="AD" clId="Web-{5C45DA31-5966-5291-F2C2-2FA024AC6550}" dt="2024-07-08T19:23:19.183" v="136"/>
          <ac:cxnSpMkLst>
            <pc:docMk/>
            <pc:sldMk cId="2719602506" sldId="268"/>
            <ac:cxnSpMk id="38" creationId="{112C0796-EC8A-10DC-38FF-391DAF65D767}"/>
          </ac:cxnSpMkLst>
        </pc:cxnChg>
      </pc:sldChg>
      <pc:sldChg chg="addSp modSp">
        <pc:chgData name="Deyanira Rodriguez" userId="S::deyanira.rodriguez@ama-inc.com::16e52673-30a6-48b1-b741-714ae4f0fa18" providerId="AD" clId="Web-{5C45DA31-5966-5291-F2C2-2FA024AC6550}" dt="2024-07-08T20:01:09.063" v="210" actId="20577"/>
        <pc:sldMkLst>
          <pc:docMk/>
          <pc:sldMk cId="3910399829" sldId="275"/>
        </pc:sldMkLst>
        <pc:spChg chg="add mod">
          <ac:chgData name="Deyanira Rodriguez" userId="S::deyanira.rodriguez@ama-inc.com::16e52673-30a6-48b1-b741-714ae4f0fa18" providerId="AD" clId="Web-{5C45DA31-5966-5291-F2C2-2FA024AC6550}" dt="2024-07-08T20:01:09.063" v="210" actId="20577"/>
          <ac:spMkLst>
            <pc:docMk/>
            <pc:sldMk cId="3910399829" sldId="275"/>
            <ac:spMk id="6" creationId="{D7BBB162-93E0-510A-D944-48DA96ECE2E3}"/>
          </ac:spMkLst>
        </pc:spChg>
        <pc:spChg chg="mod">
          <ac:chgData name="Deyanira Rodriguez" userId="S::deyanira.rodriguez@ama-inc.com::16e52673-30a6-48b1-b741-714ae4f0fa18" providerId="AD" clId="Web-{5C45DA31-5966-5291-F2C2-2FA024AC6550}" dt="2024-07-08T20:00:42.092" v="205" actId="14100"/>
          <ac:spMkLst>
            <pc:docMk/>
            <pc:sldMk cId="3910399829" sldId="275"/>
            <ac:spMk id="52" creationId="{117F3CB2-E4EA-CC74-2866-61954A8AD38A}"/>
          </ac:spMkLst>
        </pc:spChg>
        <pc:spChg chg="mod">
          <ac:chgData name="Deyanira Rodriguez" userId="S::deyanira.rodriguez@ama-inc.com::16e52673-30a6-48b1-b741-714ae4f0fa18" providerId="AD" clId="Web-{5C45DA31-5966-5291-F2C2-2FA024AC6550}" dt="2024-07-08T20:00:42.092" v="204" actId="14100"/>
          <ac:spMkLst>
            <pc:docMk/>
            <pc:sldMk cId="3910399829" sldId="275"/>
            <ac:spMk id="69" creationId="{B27A0237-B9F9-5275-0A7D-943C53C28B7D}"/>
          </ac:spMkLst>
        </pc:spChg>
        <pc:grpChg chg="mod">
          <ac:chgData name="Deyanira Rodriguez" userId="S::deyanira.rodriguez@ama-inc.com::16e52673-30a6-48b1-b741-714ae4f0fa18" providerId="AD" clId="Web-{5C45DA31-5966-5291-F2C2-2FA024AC6550}" dt="2024-07-08T20:00:52.890" v="207" actId="1076"/>
          <ac:grpSpMkLst>
            <pc:docMk/>
            <pc:sldMk cId="3910399829" sldId="275"/>
            <ac:grpSpMk id="100" creationId="{B6099179-C9F4-0C6E-8A16-8320FA1B061B}"/>
          </ac:grpSpMkLst>
        </pc:grpChg>
        <pc:picChg chg="add mod ord">
          <ac:chgData name="Deyanira Rodriguez" userId="S::deyanira.rodriguez@ama-inc.com::16e52673-30a6-48b1-b741-714ae4f0fa18" providerId="AD" clId="Web-{5C45DA31-5966-5291-F2C2-2FA024AC6550}" dt="2024-07-08T20:00:30.248" v="201"/>
          <ac:picMkLst>
            <pc:docMk/>
            <pc:sldMk cId="3910399829" sldId="275"/>
            <ac:picMk id="2" creationId="{B8CB4E83-61F7-13A5-CC35-AA57E5AC678E}"/>
          </ac:picMkLst>
        </pc:picChg>
      </pc:sldChg>
      <pc:sldChg chg="modSp">
        <pc:chgData name="Deyanira Rodriguez" userId="S::deyanira.rodriguez@ama-inc.com::16e52673-30a6-48b1-b741-714ae4f0fa18" providerId="AD" clId="Web-{5C45DA31-5966-5291-F2C2-2FA024AC6550}" dt="2024-07-08T19:28:38.346" v="172" actId="20577"/>
        <pc:sldMkLst>
          <pc:docMk/>
          <pc:sldMk cId="3319641032" sldId="281"/>
        </pc:sldMkLst>
        <pc:spChg chg="mod">
          <ac:chgData name="Deyanira Rodriguez" userId="S::deyanira.rodriguez@ama-inc.com::16e52673-30a6-48b1-b741-714ae4f0fa18" providerId="AD" clId="Web-{5C45DA31-5966-5291-F2C2-2FA024AC6550}" dt="2024-07-08T19:28:38.346" v="172" actId="20577"/>
          <ac:spMkLst>
            <pc:docMk/>
            <pc:sldMk cId="3319641032" sldId="281"/>
            <ac:spMk id="13" creationId="{6949747E-02AB-D26D-013D-C95205C9AC60}"/>
          </ac:spMkLst>
        </pc:spChg>
      </pc:sldChg>
      <pc:sldChg chg="delSp">
        <pc:chgData name="Deyanira Rodriguez" userId="S::deyanira.rodriguez@ama-inc.com::16e52673-30a6-48b1-b741-714ae4f0fa18" providerId="AD" clId="Web-{5C45DA31-5966-5291-F2C2-2FA024AC6550}" dt="2024-07-08T20:27:57.742" v="212"/>
        <pc:sldMkLst>
          <pc:docMk/>
          <pc:sldMk cId="2218811696" sldId="283"/>
        </pc:sldMkLst>
        <pc:spChg chg="del">
          <ac:chgData name="Deyanira Rodriguez" userId="S::deyanira.rodriguez@ama-inc.com::16e52673-30a6-48b1-b741-714ae4f0fa18" providerId="AD" clId="Web-{5C45DA31-5966-5291-F2C2-2FA024AC6550}" dt="2024-07-08T20:27:57.742" v="212"/>
          <ac:spMkLst>
            <pc:docMk/>
            <pc:sldMk cId="2218811696" sldId="283"/>
            <ac:spMk id="6" creationId="{3BF594B6-E95D-8EFE-EF8C-1BF1359B1AD0}"/>
          </ac:spMkLst>
        </pc:spChg>
      </pc:sldChg>
      <pc:sldChg chg="addSp delSp modSp del">
        <pc:chgData name="Deyanira Rodriguez" userId="S::deyanira.rodriguez@ama-inc.com::16e52673-30a6-48b1-b741-714ae4f0fa18" providerId="AD" clId="Web-{5C45DA31-5966-5291-F2C2-2FA024AC6550}" dt="2024-07-09T17:15:43.107" v="471"/>
        <pc:sldMkLst>
          <pc:docMk/>
          <pc:sldMk cId="1822652884" sldId="289"/>
        </pc:sldMkLst>
        <pc:spChg chg="add mod">
          <ac:chgData name="Deyanira Rodriguez" userId="S::deyanira.rodriguez@ama-inc.com::16e52673-30a6-48b1-b741-714ae4f0fa18" providerId="AD" clId="Web-{5C45DA31-5966-5291-F2C2-2FA024AC6550}" dt="2024-07-09T17:03:26.410" v="248" actId="1076"/>
          <ac:spMkLst>
            <pc:docMk/>
            <pc:sldMk cId="1822652884" sldId="289"/>
            <ac:spMk id="4" creationId="{9C44C733-4568-0456-77F5-9A1D2BD863DF}"/>
          </ac:spMkLst>
        </pc:spChg>
        <pc:spChg chg="del">
          <ac:chgData name="Deyanira Rodriguez" userId="S::deyanira.rodriguez@ama-inc.com::16e52673-30a6-48b1-b741-714ae4f0fa18" providerId="AD" clId="Web-{5C45DA31-5966-5291-F2C2-2FA024AC6550}" dt="2024-07-09T17:01:26.875" v="214"/>
          <ac:spMkLst>
            <pc:docMk/>
            <pc:sldMk cId="1822652884" sldId="289"/>
            <ac:spMk id="6" creationId="{3BF594B6-E95D-8EFE-EF8C-1BF1359B1AD0}"/>
          </ac:spMkLst>
        </pc:spChg>
        <pc:spChg chg="add mod">
          <ac:chgData name="Deyanira Rodriguez" userId="S::deyanira.rodriguez@ama-inc.com::16e52673-30a6-48b1-b741-714ae4f0fa18" providerId="AD" clId="Web-{5C45DA31-5966-5291-F2C2-2FA024AC6550}" dt="2024-07-09T17:04:34.772" v="274" actId="1076"/>
          <ac:spMkLst>
            <pc:docMk/>
            <pc:sldMk cId="1822652884" sldId="289"/>
            <ac:spMk id="9" creationId="{CF737C64-226B-F1E8-2522-1FB601E7390E}"/>
          </ac:spMkLst>
        </pc:spChg>
        <pc:spChg chg="add mod">
          <ac:chgData name="Deyanira Rodriguez" userId="S::deyanira.rodriguez@ama-inc.com::16e52673-30a6-48b1-b741-714ae4f0fa18" providerId="AD" clId="Web-{5C45DA31-5966-5291-F2C2-2FA024AC6550}" dt="2024-07-09T17:07:31.981" v="313" actId="1076"/>
          <ac:spMkLst>
            <pc:docMk/>
            <pc:sldMk cId="1822652884" sldId="289"/>
            <ac:spMk id="10" creationId="{6C0017BA-01A5-2B51-A746-5A89CFEEEF82}"/>
          </ac:spMkLst>
        </pc:spChg>
        <pc:spChg chg="add mod">
          <ac:chgData name="Deyanira Rodriguez" userId="S::deyanira.rodriguez@ama-inc.com::16e52673-30a6-48b1-b741-714ae4f0fa18" providerId="AD" clId="Web-{5C45DA31-5966-5291-F2C2-2FA024AC6550}" dt="2024-07-09T17:07:31.965" v="311" actId="1076"/>
          <ac:spMkLst>
            <pc:docMk/>
            <pc:sldMk cId="1822652884" sldId="289"/>
            <ac:spMk id="11" creationId="{64F09D0F-9675-4954-DFA7-8C755DA0C5AE}"/>
          </ac:spMkLst>
        </pc:spChg>
        <pc:spChg chg="add mod">
          <ac:chgData name="Deyanira Rodriguez" userId="S::deyanira.rodriguez@ama-inc.com::16e52673-30a6-48b1-b741-714ae4f0fa18" providerId="AD" clId="Web-{5C45DA31-5966-5291-F2C2-2FA024AC6550}" dt="2024-07-09T17:07:31.981" v="312" actId="1076"/>
          <ac:spMkLst>
            <pc:docMk/>
            <pc:sldMk cId="1822652884" sldId="289"/>
            <ac:spMk id="12" creationId="{43024B8F-D507-C778-E963-E830E8E4D1E3}"/>
          </ac:spMkLst>
        </pc:spChg>
        <pc:spChg chg="add mod">
          <ac:chgData name="Deyanira Rodriguez" userId="S::deyanira.rodriguez@ama-inc.com::16e52673-30a6-48b1-b741-714ae4f0fa18" providerId="AD" clId="Web-{5C45DA31-5966-5291-F2C2-2FA024AC6550}" dt="2024-07-09T17:08:48.890" v="329" actId="20577"/>
          <ac:spMkLst>
            <pc:docMk/>
            <pc:sldMk cId="1822652884" sldId="289"/>
            <ac:spMk id="13" creationId="{CFD93026-8F35-7CC6-481D-5AC750B124D5}"/>
          </ac:spMkLst>
        </pc:spChg>
        <pc:spChg chg="add mod">
          <ac:chgData name="Deyanira Rodriguez" userId="S::deyanira.rodriguez@ama-inc.com::16e52673-30a6-48b1-b741-714ae4f0fa18" providerId="AD" clId="Web-{5C45DA31-5966-5291-F2C2-2FA024AC6550}" dt="2024-07-09T17:08:46.859" v="328" actId="1076"/>
          <ac:spMkLst>
            <pc:docMk/>
            <pc:sldMk cId="1822652884" sldId="289"/>
            <ac:spMk id="14" creationId="{937697B3-4C26-399E-6D53-A3D6439F939C}"/>
          </ac:spMkLst>
        </pc:spChg>
        <pc:spChg chg="add mod">
          <ac:chgData name="Deyanira Rodriguez" userId="S::deyanira.rodriguez@ama-inc.com::16e52673-30a6-48b1-b741-714ae4f0fa18" providerId="AD" clId="Web-{5C45DA31-5966-5291-F2C2-2FA024AC6550}" dt="2024-07-09T17:09:10.875" v="340" actId="1076"/>
          <ac:spMkLst>
            <pc:docMk/>
            <pc:sldMk cId="1822652884" sldId="289"/>
            <ac:spMk id="15" creationId="{FC9103C6-FCDF-0152-E20A-63D75951063C}"/>
          </ac:spMkLst>
        </pc:spChg>
        <pc:spChg chg="add mod">
          <ac:chgData name="Deyanira Rodriguez" userId="S::deyanira.rodriguez@ama-inc.com::16e52673-30a6-48b1-b741-714ae4f0fa18" providerId="AD" clId="Web-{5C45DA31-5966-5291-F2C2-2FA024AC6550}" dt="2024-07-09T17:09:24.563" v="350" actId="1076"/>
          <ac:spMkLst>
            <pc:docMk/>
            <pc:sldMk cId="1822652884" sldId="289"/>
            <ac:spMk id="16" creationId="{4767D410-5645-5CE1-7528-3D3659DFD717}"/>
          </ac:spMkLst>
        </pc:spChg>
        <pc:spChg chg="add mod">
          <ac:chgData name="Deyanira Rodriguez" userId="S::deyanira.rodriguez@ama-inc.com::16e52673-30a6-48b1-b741-714ae4f0fa18" providerId="AD" clId="Web-{5C45DA31-5966-5291-F2C2-2FA024AC6550}" dt="2024-07-09T17:09:43.532" v="359" actId="1076"/>
          <ac:spMkLst>
            <pc:docMk/>
            <pc:sldMk cId="1822652884" sldId="289"/>
            <ac:spMk id="17" creationId="{B5225358-CB6B-A2D1-6055-4DB82A53DF00}"/>
          </ac:spMkLst>
        </pc:spChg>
        <pc:spChg chg="add mod">
          <ac:chgData name="Deyanira Rodriguez" userId="S::deyanira.rodriguez@ama-inc.com::16e52673-30a6-48b1-b741-714ae4f0fa18" providerId="AD" clId="Web-{5C45DA31-5966-5291-F2C2-2FA024AC6550}" dt="2024-07-09T17:10:12.565" v="368" actId="1076"/>
          <ac:spMkLst>
            <pc:docMk/>
            <pc:sldMk cId="1822652884" sldId="289"/>
            <ac:spMk id="18" creationId="{0EF235C4-16F5-FCBF-4D53-A9AB58E2E759}"/>
          </ac:spMkLst>
        </pc:spChg>
        <pc:spChg chg="add mod">
          <ac:chgData name="Deyanira Rodriguez" userId="S::deyanira.rodriguez@ama-inc.com::16e52673-30a6-48b1-b741-714ae4f0fa18" providerId="AD" clId="Web-{5C45DA31-5966-5291-F2C2-2FA024AC6550}" dt="2024-07-09T17:10:25.878" v="374" actId="1076"/>
          <ac:spMkLst>
            <pc:docMk/>
            <pc:sldMk cId="1822652884" sldId="289"/>
            <ac:spMk id="19" creationId="{84876A3A-3653-5796-DA72-24FA2668852A}"/>
          </ac:spMkLst>
        </pc:spChg>
        <pc:spChg chg="add mod">
          <ac:chgData name="Deyanira Rodriguez" userId="S::deyanira.rodriguez@ama-inc.com::16e52673-30a6-48b1-b741-714ae4f0fa18" providerId="AD" clId="Web-{5C45DA31-5966-5291-F2C2-2FA024AC6550}" dt="2024-07-09T17:10:36.800" v="381" actId="1076"/>
          <ac:spMkLst>
            <pc:docMk/>
            <pc:sldMk cId="1822652884" sldId="289"/>
            <ac:spMk id="20" creationId="{0BF2CE0D-1943-28EF-7631-9C2A12AFC203}"/>
          </ac:spMkLst>
        </pc:spChg>
        <pc:spChg chg="add mod">
          <ac:chgData name="Deyanira Rodriguez" userId="S::deyanira.rodriguez@ama-inc.com::16e52673-30a6-48b1-b741-714ae4f0fa18" providerId="AD" clId="Web-{5C45DA31-5966-5291-F2C2-2FA024AC6550}" dt="2024-07-09T17:10:49.988" v="387" actId="1076"/>
          <ac:spMkLst>
            <pc:docMk/>
            <pc:sldMk cId="1822652884" sldId="289"/>
            <ac:spMk id="21" creationId="{C7C8D709-A316-EE22-4134-043BD11E31BA}"/>
          </ac:spMkLst>
        </pc:spChg>
        <pc:spChg chg="add mod">
          <ac:chgData name="Deyanira Rodriguez" userId="S::deyanira.rodriguez@ama-inc.com::16e52673-30a6-48b1-b741-714ae4f0fa18" providerId="AD" clId="Web-{5C45DA31-5966-5291-F2C2-2FA024AC6550}" dt="2024-07-09T17:11:01.270" v="394" actId="1076"/>
          <ac:spMkLst>
            <pc:docMk/>
            <pc:sldMk cId="1822652884" sldId="289"/>
            <ac:spMk id="22" creationId="{88DAA76C-6C39-B883-609A-C36BCEA94AEA}"/>
          </ac:spMkLst>
        </pc:spChg>
        <pc:spChg chg="add mod">
          <ac:chgData name="Deyanira Rodriguez" userId="S::deyanira.rodriguez@ama-inc.com::16e52673-30a6-48b1-b741-714ae4f0fa18" providerId="AD" clId="Web-{5C45DA31-5966-5291-F2C2-2FA024AC6550}" dt="2024-07-09T17:11:12.114" v="398" actId="1076"/>
          <ac:spMkLst>
            <pc:docMk/>
            <pc:sldMk cId="1822652884" sldId="289"/>
            <ac:spMk id="23" creationId="{2F43B3F8-37EF-DFEA-0798-7F5F3395FBD0}"/>
          </ac:spMkLst>
        </pc:spChg>
        <pc:spChg chg="add mod">
          <ac:chgData name="Deyanira Rodriguez" userId="S::deyanira.rodriguez@ama-inc.com::16e52673-30a6-48b1-b741-714ae4f0fa18" providerId="AD" clId="Web-{5C45DA31-5966-5291-F2C2-2FA024AC6550}" dt="2024-07-09T17:11:29.958" v="403" actId="1076"/>
          <ac:spMkLst>
            <pc:docMk/>
            <pc:sldMk cId="1822652884" sldId="289"/>
            <ac:spMk id="24" creationId="{949F3621-2C78-359C-24A3-E82BFAB93330}"/>
          </ac:spMkLst>
        </pc:spChg>
        <pc:spChg chg="add mod">
          <ac:chgData name="Deyanira Rodriguez" userId="S::deyanira.rodriguez@ama-inc.com::16e52673-30a6-48b1-b741-714ae4f0fa18" providerId="AD" clId="Web-{5C45DA31-5966-5291-F2C2-2FA024AC6550}" dt="2024-07-09T17:11:41.708" v="408" actId="1076"/>
          <ac:spMkLst>
            <pc:docMk/>
            <pc:sldMk cId="1822652884" sldId="289"/>
            <ac:spMk id="25" creationId="{A97AD553-FC60-0448-182F-A0BFE48B0CEA}"/>
          </ac:spMkLst>
        </pc:spChg>
        <pc:spChg chg="add mod">
          <ac:chgData name="Deyanira Rodriguez" userId="S::deyanira.rodriguez@ama-inc.com::16e52673-30a6-48b1-b741-714ae4f0fa18" providerId="AD" clId="Web-{5C45DA31-5966-5291-F2C2-2FA024AC6550}" dt="2024-07-09T17:11:52.584" v="414" actId="1076"/>
          <ac:spMkLst>
            <pc:docMk/>
            <pc:sldMk cId="1822652884" sldId="289"/>
            <ac:spMk id="26" creationId="{EDA81110-3330-D45A-8A7D-AC27E648FAFB}"/>
          </ac:spMkLst>
        </pc:spChg>
        <pc:spChg chg="add mod">
          <ac:chgData name="Deyanira Rodriguez" userId="S::deyanira.rodriguez@ama-inc.com::16e52673-30a6-48b1-b741-714ae4f0fa18" providerId="AD" clId="Web-{5C45DA31-5966-5291-F2C2-2FA024AC6550}" dt="2024-07-09T17:12:03.522" v="420" actId="1076"/>
          <ac:spMkLst>
            <pc:docMk/>
            <pc:sldMk cId="1822652884" sldId="289"/>
            <ac:spMk id="27" creationId="{CCE95DE6-39C3-BDEE-D9CF-C4782E1725A5}"/>
          </ac:spMkLst>
        </pc:spChg>
        <pc:spChg chg="add mod">
          <ac:chgData name="Deyanira Rodriguez" userId="S::deyanira.rodriguez@ama-inc.com::16e52673-30a6-48b1-b741-714ae4f0fa18" providerId="AD" clId="Web-{5C45DA31-5966-5291-F2C2-2FA024AC6550}" dt="2024-07-09T17:12:34.788" v="425" actId="1076"/>
          <ac:spMkLst>
            <pc:docMk/>
            <pc:sldMk cId="1822652884" sldId="289"/>
            <ac:spMk id="28" creationId="{A1FF058D-EFF2-C270-494D-B5AA79BD8A13}"/>
          </ac:spMkLst>
        </pc:spChg>
        <pc:spChg chg="add mod">
          <ac:chgData name="Deyanira Rodriguez" userId="S::deyanira.rodriguez@ama-inc.com::16e52673-30a6-48b1-b741-714ae4f0fa18" providerId="AD" clId="Web-{5C45DA31-5966-5291-F2C2-2FA024AC6550}" dt="2024-07-09T17:12:44.023" v="430" actId="1076"/>
          <ac:spMkLst>
            <pc:docMk/>
            <pc:sldMk cId="1822652884" sldId="289"/>
            <ac:spMk id="29" creationId="{E20C3C91-0C04-AB0A-AE00-493FD6BC2C72}"/>
          </ac:spMkLst>
        </pc:spChg>
        <pc:spChg chg="add mod">
          <ac:chgData name="Deyanira Rodriguez" userId="S::deyanira.rodriguez@ama-inc.com::16e52673-30a6-48b1-b741-714ae4f0fa18" providerId="AD" clId="Web-{5C45DA31-5966-5291-F2C2-2FA024AC6550}" dt="2024-07-09T17:13:07.899" v="438" actId="1076"/>
          <ac:spMkLst>
            <pc:docMk/>
            <pc:sldMk cId="1822652884" sldId="289"/>
            <ac:spMk id="30" creationId="{87D03123-37E2-D69C-B4F7-72A2C1C8ABE6}"/>
          </ac:spMkLst>
        </pc:spChg>
        <pc:spChg chg="add mod">
          <ac:chgData name="Deyanira Rodriguez" userId="S::deyanira.rodriguez@ama-inc.com::16e52673-30a6-48b1-b741-714ae4f0fa18" providerId="AD" clId="Web-{5C45DA31-5966-5291-F2C2-2FA024AC6550}" dt="2024-07-09T17:13:45.369" v="454" actId="1076"/>
          <ac:spMkLst>
            <pc:docMk/>
            <pc:sldMk cId="1822652884" sldId="289"/>
            <ac:spMk id="31" creationId="{06EDD487-ADB0-E0AE-5394-E56DF2EDF544}"/>
          </ac:spMkLst>
        </pc:spChg>
        <pc:spChg chg="add mod">
          <ac:chgData name="Deyanira Rodriguez" userId="S::deyanira.rodriguez@ama-inc.com::16e52673-30a6-48b1-b741-714ae4f0fa18" providerId="AD" clId="Web-{5C45DA31-5966-5291-F2C2-2FA024AC6550}" dt="2024-07-09T17:13:36.119" v="452" actId="1076"/>
          <ac:spMkLst>
            <pc:docMk/>
            <pc:sldMk cId="1822652884" sldId="289"/>
            <ac:spMk id="32" creationId="{D9383055-7A57-EB44-3B35-B3117E56E7A0}"/>
          </ac:spMkLst>
        </pc:spChg>
        <pc:spChg chg="add mod">
          <ac:chgData name="Deyanira Rodriguez" userId="S::deyanira.rodriguez@ama-inc.com::16e52673-30a6-48b1-b741-714ae4f0fa18" providerId="AD" clId="Web-{5C45DA31-5966-5291-F2C2-2FA024AC6550}" dt="2024-07-09T17:14:03.604" v="461" actId="1076"/>
          <ac:spMkLst>
            <pc:docMk/>
            <pc:sldMk cId="1822652884" sldId="289"/>
            <ac:spMk id="33" creationId="{941BC87C-C4A8-C170-4FC2-212BD2E732AB}"/>
          </ac:spMkLst>
        </pc:spChg>
        <pc:spChg chg="add mod">
          <ac:chgData name="Deyanira Rodriguez" userId="S::deyanira.rodriguez@ama-inc.com::16e52673-30a6-48b1-b741-714ae4f0fa18" providerId="AD" clId="Web-{5C45DA31-5966-5291-F2C2-2FA024AC6550}" dt="2024-07-09T17:14:14.401" v="469" actId="1076"/>
          <ac:spMkLst>
            <pc:docMk/>
            <pc:sldMk cId="1822652884" sldId="289"/>
            <ac:spMk id="34" creationId="{99A7C458-84A9-3159-C074-E0461B22F4AC}"/>
          </ac:spMkLst>
        </pc:spChg>
        <pc:picChg chg="add mod ord">
          <ac:chgData name="Deyanira Rodriguez" userId="S::deyanira.rodriguez@ama-inc.com::16e52673-30a6-48b1-b741-714ae4f0fa18" providerId="AD" clId="Web-{5C45DA31-5966-5291-F2C2-2FA024AC6550}" dt="2024-07-09T17:03:22.332" v="247" actId="1076"/>
          <ac:picMkLst>
            <pc:docMk/>
            <pc:sldMk cId="1822652884" sldId="289"/>
            <ac:picMk id="2" creationId="{120AA978-809F-910F-5D53-FD5959A9268D}"/>
          </ac:picMkLst>
        </pc:picChg>
        <pc:picChg chg="add mod modCrop">
          <ac:chgData name="Deyanira Rodriguez" userId="S::deyanira.rodriguez@ama-inc.com::16e52673-30a6-48b1-b741-714ae4f0fa18" providerId="AD" clId="Web-{5C45DA31-5966-5291-F2C2-2FA024AC6550}" dt="2024-07-09T17:03:48.864" v="255"/>
          <ac:picMkLst>
            <pc:docMk/>
            <pc:sldMk cId="1822652884" sldId="289"/>
            <ac:picMk id="8" creationId="{DF48EB2E-41F8-8574-94F3-04B0434F42AF}"/>
          </ac:picMkLst>
        </pc:picChg>
      </pc:sldChg>
      <pc:sldChg chg="add replId">
        <pc:chgData name="Deyanira Rodriguez" userId="S::deyanira.rodriguez@ama-inc.com::16e52673-30a6-48b1-b741-714ae4f0fa18" providerId="AD" clId="Web-{5C45DA31-5966-5291-F2C2-2FA024AC6550}" dt="2024-07-08T20:27:46.882" v="211"/>
        <pc:sldMkLst>
          <pc:docMk/>
          <pc:sldMk cId="4053677407" sldId="292"/>
        </pc:sldMkLst>
      </pc:sldChg>
      <pc:sldChg chg="add replId">
        <pc:chgData name="Deyanira Rodriguez" userId="S::deyanira.rodriguez@ama-inc.com::16e52673-30a6-48b1-b741-714ae4f0fa18" providerId="AD" clId="Web-{5C45DA31-5966-5291-F2C2-2FA024AC6550}" dt="2024-07-09T16:53:12.967" v="213"/>
        <pc:sldMkLst>
          <pc:docMk/>
          <pc:sldMk cId="2038017285" sldId="294"/>
        </pc:sldMkLst>
      </pc:sldChg>
      <pc:sldChg chg="add replId">
        <pc:chgData name="Deyanira Rodriguez" userId="S::deyanira.rodriguez@ama-inc.com::16e52673-30a6-48b1-b741-714ae4f0fa18" providerId="AD" clId="Web-{5C45DA31-5966-5291-F2C2-2FA024AC6550}" dt="2024-07-09T17:15:23.372" v="470"/>
        <pc:sldMkLst>
          <pc:docMk/>
          <pc:sldMk cId="3160024179" sldId="295"/>
        </pc:sldMkLst>
      </pc:sldChg>
    </pc:docChg>
  </pc:docChgLst>
  <pc:docChgLst>
    <pc:chgData name="Gabi B. Davidson-Gomez" userId="S::gabriela.b.davidson-gomez@ama-inc.com::ef68afa0-bb8d-4f26-b1ac-ac3b361d606a" providerId="AD" clId="Web-{BDE550F5-EE9A-F2FA-02FA-6D7D1C9A006F}"/>
    <pc:docChg chg="modSld">
      <pc:chgData name="Gabi B. Davidson-Gomez" userId="S::gabriela.b.davidson-gomez@ama-inc.com::ef68afa0-bb8d-4f26-b1ac-ac3b361d606a" providerId="AD" clId="Web-{BDE550F5-EE9A-F2FA-02FA-6D7D1C9A006F}" dt="2024-07-22T17:05:19.693" v="27" actId="1076"/>
      <pc:docMkLst>
        <pc:docMk/>
      </pc:docMkLst>
      <pc:sldChg chg="addSp modSp">
        <pc:chgData name="Gabi B. Davidson-Gomez" userId="S::gabriela.b.davidson-gomez@ama-inc.com::ef68afa0-bb8d-4f26-b1ac-ac3b361d606a" providerId="AD" clId="Web-{BDE550F5-EE9A-F2FA-02FA-6D7D1C9A006F}" dt="2024-07-22T17:05:19.693" v="27" actId="1076"/>
        <pc:sldMkLst>
          <pc:docMk/>
          <pc:sldMk cId="2736202086" sldId="288"/>
        </pc:sldMkLst>
        <pc:picChg chg="add mod">
          <ac:chgData name="Gabi B. Davidson-Gomez" userId="S::gabriela.b.davidson-gomez@ama-inc.com::ef68afa0-bb8d-4f26-b1ac-ac3b361d606a" providerId="AD" clId="Web-{BDE550F5-EE9A-F2FA-02FA-6D7D1C9A006F}" dt="2024-07-22T17:05:19.693" v="27" actId="1076"/>
          <ac:picMkLst>
            <pc:docMk/>
            <pc:sldMk cId="2736202086" sldId="288"/>
            <ac:picMk id="6" creationId="{2240BC55-8CB6-796E-7788-AB18522229B9}"/>
          </ac:picMkLst>
        </pc:picChg>
      </pc:sldChg>
      <pc:sldChg chg="delCm">
        <pc:chgData name="Gabi B. Davidson-Gomez" userId="S::gabriela.b.davidson-gomez@ama-inc.com::ef68afa0-bb8d-4f26-b1ac-ac3b361d606a" providerId="AD" clId="Web-{BDE550F5-EE9A-F2FA-02FA-6D7D1C9A006F}" dt="2024-07-22T17:00:36.213" v="24"/>
        <pc:sldMkLst>
          <pc:docMk/>
          <pc:sldMk cId="1035878181" sldId="301"/>
        </pc:sldMkLst>
      </pc:sldChg>
      <pc:sldChg chg="addSp modSp">
        <pc:chgData name="Gabi B. Davidson-Gomez" userId="S::gabriela.b.davidson-gomez@ama-inc.com::ef68afa0-bb8d-4f26-b1ac-ac3b361d606a" providerId="AD" clId="Web-{BDE550F5-EE9A-F2FA-02FA-6D7D1C9A006F}" dt="2024-07-19T00:39:32.747" v="23" actId="20577"/>
        <pc:sldMkLst>
          <pc:docMk/>
          <pc:sldMk cId="2792069442" sldId="305"/>
        </pc:sldMkLst>
        <pc:spChg chg="add mod">
          <ac:chgData name="Gabi B. Davidson-Gomez" userId="S::gabriela.b.davidson-gomez@ama-inc.com::ef68afa0-bb8d-4f26-b1ac-ac3b361d606a" providerId="AD" clId="Web-{BDE550F5-EE9A-F2FA-02FA-6D7D1C9A006F}" dt="2024-07-19T00:38:10.401" v="1" actId="1076"/>
          <ac:spMkLst>
            <pc:docMk/>
            <pc:sldMk cId="2792069442" sldId="305"/>
            <ac:spMk id="7" creationId="{CA88B8CD-ADF6-438C-CFB8-46D2C996F8F6}"/>
          </ac:spMkLst>
        </pc:spChg>
        <pc:spChg chg="add mod">
          <ac:chgData name="Gabi B. Davidson-Gomez" userId="S::gabriela.b.davidson-gomez@ama-inc.com::ef68afa0-bb8d-4f26-b1ac-ac3b361d606a" providerId="AD" clId="Web-{BDE550F5-EE9A-F2FA-02FA-6D7D1C9A006F}" dt="2024-07-19T00:38:13.058" v="3" actId="1076"/>
          <ac:spMkLst>
            <pc:docMk/>
            <pc:sldMk cId="2792069442" sldId="305"/>
            <ac:spMk id="12" creationId="{A9EA3864-F444-C566-60CD-B828195FFE4D}"/>
          </ac:spMkLst>
        </pc:spChg>
        <pc:spChg chg="add mod">
          <ac:chgData name="Gabi B. Davidson-Gomez" userId="S::gabriela.b.davidson-gomez@ama-inc.com::ef68afa0-bb8d-4f26-b1ac-ac3b361d606a" providerId="AD" clId="Web-{BDE550F5-EE9A-F2FA-02FA-6D7D1C9A006F}" dt="2024-07-19T00:38:41.699" v="6" actId="1076"/>
          <ac:spMkLst>
            <pc:docMk/>
            <pc:sldMk cId="2792069442" sldId="305"/>
            <ac:spMk id="15" creationId="{A8D6D8A7-7F20-6FE4-98BC-56EE9C00468A}"/>
          </ac:spMkLst>
        </pc:spChg>
        <pc:spChg chg="add mod">
          <ac:chgData name="Gabi B. Davidson-Gomez" userId="S::gabriela.b.davidson-gomez@ama-inc.com::ef68afa0-bb8d-4f26-b1ac-ac3b361d606a" providerId="AD" clId="Web-{BDE550F5-EE9A-F2FA-02FA-6D7D1C9A006F}" dt="2024-07-19T00:39:32.747" v="23" actId="20577"/>
          <ac:spMkLst>
            <pc:docMk/>
            <pc:sldMk cId="2792069442" sldId="305"/>
            <ac:spMk id="19" creationId="{AA4DBAB7-4E9D-056C-3D37-CB73E9ABED9A}"/>
          </ac:spMkLst>
        </pc:spChg>
        <pc:picChg chg="mod">
          <ac:chgData name="Gabi B. Davidson-Gomez" userId="S::gabriela.b.davidson-gomez@ama-inc.com::ef68afa0-bb8d-4f26-b1ac-ac3b361d606a" providerId="AD" clId="Web-{BDE550F5-EE9A-F2FA-02FA-6D7D1C9A006F}" dt="2024-07-19T00:38:49.574" v="9" actId="1076"/>
          <ac:picMkLst>
            <pc:docMk/>
            <pc:sldMk cId="2792069442" sldId="305"/>
            <ac:picMk id="4" creationId="{F8B92A84-239D-2306-1983-976666F7B6CD}"/>
          </ac:picMkLst>
        </pc:picChg>
      </pc:sldChg>
    </pc:docChg>
  </pc:docChgLst>
  <pc:docChgLst>
    <pc:chgData name="Isabelle Solórzano" userId="S::isabelle.solorzano@ama-inc.com::c6d00e64-d5dc-44a0-bb3f-ba157b08065a" providerId="AD" clId="Web-{521CC2EA-8D16-978B-A621-32E73C34D854}"/>
    <pc:docChg chg="modSld">
      <pc:chgData name="Isabelle Solórzano" userId="S::isabelle.solorzano@ama-inc.com::c6d00e64-d5dc-44a0-bb3f-ba157b08065a" providerId="AD" clId="Web-{521CC2EA-8D16-978B-A621-32E73C34D854}" dt="2024-07-23T15:39:16.852" v="242" actId="20577"/>
      <pc:docMkLst>
        <pc:docMk/>
      </pc:docMkLst>
      <pc:sldChg chg="delCm modNotes">
        <pc:chgData name="Isabelle Solórzano" userId="S::isabelle.solorzano@ama-inc.com::c6d00e64-d5dc-44a0-bb3f-ba157b08065a" providerId="AD" clId="Web-{521CC2EA-8D16-978B-A621-32E73C34D854}" dt="2024-07-22T22:09:45.230" v="49"/>
        <pc:sldMkLst>
          <pc:docMk/>
          <pc:sldMk cId="2640687095" sldId="256"/>
        </pc:sldMkLst>
      </pc:sldChg>
      <pc:sldChg chg="delCm">
        <pc:chgData name="Isabelle Solórzano" userId="S::isabelle.solorzano@ama-inc.com::c6d00e64-d5dc-44a0-bb3f-ba157b08065a" providerId="AD" clId="Web-{521CC2EA-8D16-978B-A621-32E73C34D854}" dt="2024-07-22T22:10:19.325" v="51"/>
        <pc:sldMkLst>
          <pc:docMk/>
          <pc:sldMk cId="2719602506" sldId="268"/>
        </pc:sldMkLst>
      </pc:sldChg>
      <pc:sldChg chg="modSp modNotes">
        <pc:chgData name="Isabelle Solórzano" userId="S::isabelle.solorzano@ama-inc.com::c6d00e64-d5dc-44a0-bb3f-ba157b08065a" providerId="AD" clId="Web-{521CC2EA-8D16-978B-A621-32E73C34D854}" dt="2024-07-23T15:39:16.852" v="242" actId="20577"/>
        <pc:sldMkLst>
          <pc:docMk/>
          <pc:sldMk cId="3321305659" sldId="278"/>
        </pc:sldMkLst>
        <pc:spChg chg="mod">
          <ac:chgData name="Isabelle Solórzano" userId="S::isabelle.solorzano@ama-inc.com::c6d00e64-d5dc-44a0-bb3f-ba157b08065a" providerId="AD" clId="Web-{521CC2EA-8D16-978B-A621-32E73C34D854}" dt="2024-07-23T15:39:16.852" v="242" actId="20577"/>
          <ac:spMkLst>
            <pc:docMk/>
            <pc:sldMk cId="3321305659" sldId="278"/>
            <ac:spMk id="6" creationId="{3BF594B6-E95D-8EFE-EF8C-1BF1359B1AD0}"/>
          </ac:spMkLst>
        </pc:spChg>
      </pc:sldChg>
      <pc:sldChg chg="delCm">
        <pc:chgData name="Isabelle Solórzano" userId="S::isabelle.solorzano@ama-inc.com::c6d00e64-d5dc-44a0-bb3f-ba157b08065a" providerId="AD" clId="Web-{521CC2EA-8D16-978B-A621-32E73C34D854}" dt="2024-07-22T22:24:57.795" v="208"/>
        <pc:sldMkLst>
          <pc:docMk/>
          <pc:sldMk cId="3527031696" sldId="279"/>
        </pc:sldMkLst>
      </pc:sldChg>
      <pc:sldChg chg="modNotes">
        <pc:chgData name="Isabelle Solórzano" userId="S::isabelle.solorzano@ama-inc.com::c6d00e64-d5dc-44a0-bb3f-ba157b08065a" providerId="AD" clId="Web-{521CC2EA-8D16-978B-A621-32E73C34D854}" dt="2024-07-22T22:25:27.233" v="212"/>
        <pc:sldMkLst>
          <pc:docMk/>
          <pc:sldMk cId="2597335391" sldId="290"/>
        </pc:sldMkLst>
      </pc:sldChg>
      <pc:sldChg chg="modNotes">
        <pc:chgData name="Isabelle Solórzano" userId="S::isabelle.solorzano@ama-inc.com::c6d00e64-d5dc-44a0-bb3f-ba157b08065a" providerId="AD" clId="Web-{521CC2EA-8D16-978B-A621-32E73C34D854}" dt="2024-07-23T15:38:51.257" v="230"/>
        <pc:sldMkLst>
          <pc:docMk/>
          <pc:sldMk cId="1035878181" sldId="301"/>
        </pc:sldMkLst>
      </pc:sldChg>
      <pc:sldChg chg="modSp">
        <pc:chgData name="Isabelle Solórzano" userId="S::isabelle.solorzano@ama-inc.com::c6d00e64-d5dc-44a0-bb3f-ba157b08065a" providerId="AD" clId="Web-{521CC2EA-8D16-978B-A621-32E73C34D854}" dt="2024-07-22T22:17:36.356" v="78" actId="1076"/>
        <pc:sldMkLst>
          <pc:docMk/>
          <pc:sldMk cId="2792069442" sldId="305"/>
        </pc:sldMkLst>
        <pc:spChg chg="mod">
          <ac:chgData name="Isabelle Solórzano" userId="S::isabelle.solorzano@ama-inc.com::c6d00e64-d5dc-44a0-bb3f-ba157b08065a" providerId="AD" clId="Web-{521CC2EA-8D16-978B-A621-32E73C34D854}" dt="2024-07-22T22:16:55.542" v="74" actId="1076"/>
          <ac:spMkLst>
            <pc:docMk/>
            <pc:sldMk cId="2792069442" sldId="305"/>
            <ac:spMk id="13" creationId="{6B4DFE48-E264-6CAF-7A13-9A3303080019}"/>
          </ac:spMkLst>
        </pc:spChg>
        <pc:spChg chg="mod">
          <ac:chgData name="Isabelle Solórzano" userId="S::isabelle.solorzano@ama-inc.com::c6d00e64-d5dc-44a0-bb3f-ba157b08065a" providerId="AD" clId="Web-{521CC2EA-8D16-978B-A621-32E73C34D854}" dt="2024-07-22T22:17:36.356" v="78" actId="1076"/>
          <ac:spMkLst>
            <pc:docMk/>
            <pc:sldMk cId="2792069442" sldId="305"/>
            <ac:spMk id="76" creationId="{CF3AA752-1246-619A-499B-B230AE1AB5CE}"/>
          </ac:spMkLst>
        </pc:spChg>
        <pc:spChg chg="mod">
          <ac:chgData name="Isabelle Solórzano" userId="S::isabelle.solorzano@ama-inc.com::c6d00e64-d5dc-44a0-bb3f-ba157b08065a" providerId="AD" clId="Web-{521CC2EA-8D16-978B-A621-32E73C34D854}" dt="2024-07-22T22:17:09.293" v="75" actId="1076"/>
          <ac:spMkLst>
            <pc:docMk/>
            <pc:sldMk cId="2792069442" sldId="305"/>
            <ac:spMk id="78" creationId="{931730B0-0AAF-B61D-A41E-EA17CCFC2DB2}"/>
          </ac:spMkLst>
        </pc:spChg>
        <pc:spChg chg="mod">
          <ac:chgData name="Isabelle Solórzano" userId="S::isabelle.solorzano@ama-inc.com::c6d00e64-d5dc-44a0-bb3f-ba157b08065a" providerId="AD" clId="Web-{521CC2EA-8D16-978B-A621-32E73C34D854}" dt="2024-07-22T22:17:27.294" v="77" actId="1076"/>
          <ac:spMkLst>
            <pc:docMk/>
            <pc:sldMk cId="2792069442" sldId="305"/>
            <ac:spMk id="83" creationId="{AEBA5E66-962D-18C0-3A8B-A6DB8A03D3BD}"/>
          </ac:spMkLst>
        </pc:spChg>
        <pc:spChg chg="mod">
          <ac:chgData name="Isabelle Solórzano" userId="S::isabelle.solorzano@ama-inc.com::c6d00e64-d5dc-44a0-bb3f-ba157b08065a" providerId="AD" clId="Web-{521CC2EA-8D16-978B-A621-32E73C34D854}" dt="2024-07-22T22:17:17.153" v="76" actId="1076"/>
          <ac:spMkLst>
            <pc:docMk/>
            <pc:sldMk cId="2792069442" sldId="305"/>
            <ac:spMk id="84" creationId="{ED869F7A-BBB4-3989-2898-A5F82604A9F1}"/>
          </ac:spMkLst>
        </pc:spChg>
      </pc:sldChg>
      <pc:sldChg chg="modSp">
        <pc:chgData name="Isabelle Solórzano" userId="S::isabelle.solorzano@ama-inc.com::c6d00e64-d5dc-44a0-bb3f-ba157b08065a" providerId="AD" clId="Web-{521CC2EA-8D16-978B-A621-32E73C34D854}" dt="2024-07-22T22:16:38.042" v="73" actId="20577"/>
        <pc:sldMkLst>
          <pc:docMk/>
          <pc:sldMk cId="1633453119" sldId="306"/>
        </pc:sldMkLst>
        <pc:spChg chg="mod">
          <ac:chgData name="Isabelle Solórzano" userId="S::isabelle.solorzano@ama-inc.com::c6d00e64-d5dc-44a0-bb3f-ba157b08065a" providerId="AD" clId="Web-{521CC2EA-8D16-978B-A621-32E73C34D854}" dt="2024-07-22T22:12:34.439" v="56" actId="1076"/>
          <ac:spMkLst>
            <pc:docMk/>
            <pc:sldMk cId="1633453119" sldId="306"/>
            <ac:spMk id="2" creationId="{E3046CB3-9993-92B4-601D-FAC324B463EE}"/>
          </ac:spMkLst>
        </pc:spChg>
        <pc:spChg chg="mod">
          <ac:chgData name="Isabelle Solórzano" userId="S::isabelle.solorzano@ama-inc.com::c6d00e64-d5dc-44a0-bb3f-ba157b08065a" providerId="AD" clId="Web-{521CC2EA-8D16-978B-A621-32E73C34D854}" dt="2024-07-22T22:12:43.377" v="59" actId="1076"/>
          <ac:spMkLst>
            <pc:docMk/>
            <pc:sldMk cId="1633453119" sldId="306"/>
            <ac:spMk id="7" creationId="{E8084359-9D22-326E-4710-743E889145BF}"/>
          </ac:spMkLst>
        </pc:spChg>
        <pc:spChg chg="mod">
          <ac:chgData name="Isabelle Solórzano" userId="S::isabelle.solorzano@ama-inc.com::c6d00e64-d5dc-44a0-bb3f-ba157b08065a" providerId="AD" clId="Web-{521CC2EA-8D16-978B-A621-32E73C34D854}" dt="2024-07-22T22:12:40.799" v="58" actId="1076"/>
          <ac:spMkLst>
            <pc:docMk/>
            <pc:sldMk cId="1633453119" sldId="306"/>
            <ac:spMk id="8" creationId="{583D2261-B5A4-2B77-E96C-B613705981B1}"/>
          </ac:spMkLst>
        </pc:spChg>
        <pc:spChg chg="mod">
          <ac:chgData name="Isabelle Solórzano" userId="S::isabelle.solorzano@ama-inc.com::c6d00e64-d5dc-44a0-bb3f-ba157b08065a" providerId="AD" clId="Web-{521CC2EA-8D16-978B-A621-32E73C34D854}" dt="2024-07-22T22:16:38.042" v="73" actId="20577"/>
          <ac:spMkLst>
            <pc:docMk/>
            <pc:sldMk cId="1633453119" sldId="306"/>
            <ac:spMk id="31" creationId="{D109A375-BE40-9BBC-10C9-32ECEB1BF32B}"/>
          </ac:spMkLst>
        </pc:spChg>
        <pc:spChg chg="mod">
          <ac:chgData name="Isabelle Solórzano" userId="S::isabelle.solorzano@ama-inc.com::c6d00e64-d5dc-44a0-bb3f-ba157b08065a" providerId="AD" clId="Web-{521CC2EA-8D16-978B-A621-32E73C34D854}" dt="2024-07-22T22:12:37.798" v="57" actId="1076"/>
          <ac:spMkLst>
            <pc:docMk/>
            <pc:sldMk cId="1633453119" sldId="306"/>
            <ac:spMk id="35" creationId="{3406E3BE-F4BD-A8E7-2678-2AB9F5698A2D}"/>
          </ac:spMkLst>
        </pc:spChg>
        <pc:spChg chg="mod">
          <ac:chgData name="Isabelle Solórzano" userId="S::isabelle.solorzano@ama-inc.com::c6d00e64-d5dc-44a0-bb3f-ba157b08065a" providerId="AD" clId="Web-{521CC2EA-8D16-978B-A621-32E73C34D854}" dt="2024-07-22T22:13:05.065" v="64" actId="1076"/>
          <ac:spMkLst>
            <pc:docMk/>
            <pc:sldMk cId="1633453119" sldId="306"/>
            <ac:spMk id="36" creationId="{E82602AD-AF9C-ECB6-A880-933F5B14DD5C}"/>
          </ac:spMkLst>
        </pc:spChg>
        <pc:spChg chg="mod">
          <ac:chgData name="Isabelle Solórzano" userId="S::isabelle.solorzano@ama-inc.com::c6d00e64-d5dc-44a0-bb3f-ba157b08065a" providerId="AD" clId="Web-{521CC2EA-8D16-978B-A621-32E73C34D854}" dt="2024-07-22T22:13:01.815" v="63" actId="1076"/>
          <ac:spMkLst>
            <pc:docMk/>
            <pc:sldMk cId="1633453119" sldId="306"/>
            <ac:spMk id="37" creationId="{F4B6193C-EFEE-2CA7-EFEF-54C610A10FAA}"/>
          </ac:spMkLst>
        </pc:spChg>
        <pc:spChg chg="mod">
          <ac:chgData name="Isabelle Solórzano" userId="S::isabelle.solorzano@ama-inc.com::c6d00e64-d5dc-44a0-bb3f-ba157b08065a" providerId="AD" clId="Web-{521CC2EA-8D16-978B-A621-32E73C34D854}" dt="2024-07-22T22:12:55.518" v="62" actId="1076"/>
          <ac:spMkLst>
            <pc:docMk/>
            <pc:sldMk cId="1633453119" sldId="306"/>
            <ac:spMk id="38" creationId="{0D00A351-0A5B-0B68-9B41-8426D2118299}"/>
          </ac:spMkLst>
        </pc:spChg>
        <pc:spChg chg="mod">
          <ac:chgData name="Isabelle Solórzano" userId="S::isabelle.solorzano@ama-inc.com::c6d00e64-d5dc-44a0-bb3f-ba157b08065a" providerId="AD" clId="Web-{521CC2EA-8D16-978B-A621-32E73C34D854}" dt="2024-07-22T22:12:52.127" v="61" actId="1076"/>
          <ac:spMkLst>
            <pc:docMk/>
            <pc:sldMk cId="1633453119" sldId="306"/>
            <ac:spMk id="39" creationId="{F1B9A313-A84A-F570-E449-6A9DBFC534D9}"/>
          </ac:spMkLst>
        </pc:spChg>
        <pc:spChg chg="mod">
          <ac:chgData name="Isabelle Solórzano" userId="S::isabelle.solorzano@ama-inc.com::c6d00e64-d5dc-44a0-bb3f-ba157b08065a" providerId="AD" clId="Web-{521CC2EA-8D16-978B-A621-32E73C34D854}" dt="2024-07-22T22:16:06.306" v="70" actId="1076"/>
          <ac:spMkLst>
            <pc:docMk/>
            <pc:sldMk cId="1633453119" sldId="306"/>
            <ac:spMk id="40" creationId="{9B96E024-383A-80D7-5896-2C39575B48E9}"/>
          </ac:spMkLst>
        </pc:spChg>
        <pc:spChg chg="mod">
          <ac:chgData name="Isabelle Solórzano" userId="S::isabelle.solorzano@ama-inc.com::c6d00e64-d5dc-44a0-bb3f-ba157b08065a" providerId="AD" clId="Web-{521CC2EA-8D16-978B-A621-32E73C34D854}" dt="2024-07-22T22:15:52.196" v="67" actId="1076"/>
          <ac:spMkLst>
            <pc:docMk/>
            <pc:sldMk cId="1633453119" sldId="306"/>
            <ac:spMk id="42" creationId="{3EF822DA-8CF3-9601-4558-16DABE520C1E}"/>
          </ac:spMkLst>
        </pc:spChg>
        <pc:spChg chg="mod">
          <ac:chgData name="Isabelle Solórzano" userId="S::isabelle.solorzano@ama-inc.com::c6d00e64-d5dc-44a0-bb3f-ba157b08065a" providerId="AD" clId="Web-{521CC2EA-8D16-978B-A621-32E73C34D854}" dt="2024-07-22T22:15:45.415" v="66" actId="1076"/>
          <ac:spMkLst>
            <pc:docMk/>
            <pc:sldMk cId="1633453119" sldId="306"/>
            <ac:spMk id="44" creationId="{02BA4D6E-0D5A-02D6-886E-5F862B145F15}"/>
          </ac:spMkLst>
        </pc:spChg>
        <pc:spChg chg="mod">
          <ac:chgData name="Isabelle Solórzano" userId="S::isabelle.solorzano@ama-inc.com::c6d00e64-d5dc-44a0-bb3f-ba157b08065a" providerId="AD" clId="Web-{521CC2EA-8D16-978B-A621-32E73C34D854}" dt="2024-07-22T22:15:42.071" v="65" actId="1076"/>
          <ac:spMkLst>
            <pc:docMk/>
            <pc:sldMk cId="1633453119" sldId="306"/>
            <ac:spMk id="45" creationId="{24402E5A-BF24-B7B1-ADD8-0D007D44A945}"/>
          </ac:spMkLst>
        </pc:spChg>
        <pc:spChg chg="mod">
          <ac:chgData name="Isabelle Solórzano" userId="S::isabelle.solorzano@ama-inc.com::c6d00e64-d5dc-44a0-bb3f-ba157b08065a" providerId="AD" clId="Web-{521CC2EA-8D16-978B-A621-32E73C34D854}" dt="2024-07-22T22:16:18.275" v="72" actId="1076"/>
          <ac:spMkLst>
            <pc:docMk/>
            <pc:sldMk cId="1633453119" sldId="306"/>
            <ac:spMk id="46" creationId="{6F4383D2-5DEA-94F2-DE0D-AC44A1633389}"/>
          </ac:spMkLst>
        </pc:spChg>
        <pc:spChg chg="mod">
          <ac:chgData name="Isabelle Solórzano" userId="S::isabelle.solorzano@ama-inc.com::c6d00e64-d5dc-44a0-bb3f-ba157b08065a" providerId="AD" clId="Web-{521CC2EA-8D16-978B-A621-32E73C34D854}" dt="2024-07-22T22:16:14.838" v="71" actId="1076"/>
          <ac:spMkLst>
            <pc:docMk/>
            <pc:sldMk cId="1633453119" sldId="306"/>
            <ac:spMk id="48" creationId="{F255E13B-3D73-B294-A498-65A30A5A5DDC}"/>
          </ac:spMkLst>
        </pc:spChg>
        <pc:spChg chg="mod">
          <ac:chgData name="Isabelle Solórzano" userId="S::isabelle.solorzano@ama-inc.com::c6d00e64-d5dc-44a0-bb3f-ba157b08065a" providerId="AD" clId="Web-{521CC2EA-8D16-978B-A621-32E73C34D854}" dt="2024-07-22T22:15:58.665" v="68" actId="1076"/>
          <ac:spMkLst>
            <pc:docMk/>
            <pc:sldMk cId="1633453119" sldId="306"/>
            <ac:spMk id="51" creationId="{E877644B-83F8-F7D1-7B3D-2C28607884F4}"/>
          </ac:spMkLst>
        </pc:spChg>
        <pc:spChg chg="mod">
          <ac:chgData name="Isabelle Solórzano" userId="S::isabelle.solorzano@ama-inc.com::c6d00e64-d5dc-44a0-bb3f-ba157b08065a" providerId="AD" clId="Web-{521CC2EA-8D16-978B-A621-32E73C34D854}" dt="2024-07-22T22:16:01.384" v="69" actId="1076"/>
          <ac:spMkLst>
            <pc:docMk/>
            <pc:sldMk cId="1633453119" sldId="306"/>
            <ac:spMk id="52" creationId="{7F3197CB-2AC7-1E09-FC8C-9BE244C0C911}"/>
          </ac:spMkLst>
        </pc:spChg>
        <pc:spChg chg="mod">
          <ac:chgData name="Isabelle Solórzano" userId="S::isabelle.solorzano@ama-inc.com::c6d00e64-d5dc-44a0-bb3f-ba157b08065a" providerId="AD" clId="Web-{521CC2EA-8D16-978B-A621-32E73C34D854}" dt="2024-07-22T22:12:15.688" v="55" actId="20577"/>
          <ac:spMkLst>
            <pc:docMk/>
            <pc:sldMk cId="1633453119" sldId="306"/>
            <ac:spMk id="53" creationId="{FAC44A8D-326A-A6E5-2F96-30C762CEFCE4}"/>
          </ac:spMkLst>
        </pc:spChg>
      </pc:sldChg>
      <pc:sldChg chg="addSp delSp modSp">
        <pc:chgData name="Isabelle Solórzano" userId="S::isabelle.solorzano@ama-inc.com::c6d00e64-d5dc-44a0-bb3f-ba157b08065a" providerId="AD" clId="Web-{521CC2EA-8D16-978B-A621-32E73C34D854}" dt="2024-07-22T22:24:30.997" v="207" actId="1076"/>
        <pc:sldMkLst>
          <pc:docMk/>
          <pc:sldMk cId="404519697" sldId="307"/>
        </pc:sldMkLst>
        <pc:spChg chg="add del">
          <ac:chgData name="Isabelle Solórzano" userId="S::isabelle.solorzano@ama-inc.com::c6d00e64-d5dc-44a0-bb3f-ba157b08065a" providerId="AD" clId="Web-{521CC2EA-8D16-978B-A621-32E73C34D854}" dt="2024-07-22T22:19:30.283" v="122"/>
          <ac:spMkLst>
            <pc:docMk/>
            <pc:sldMk cId="404519697" sldId="307"/>
            <ac:spMk id="7" creationId="{A5203125-C92B-8536-8337-C1D44E1ADACE}"/>
          </ac:spMkLst>
        </pc:spChg>
        <pc:spChg chg="mod">
          <ac:chgData name="Isabelle Solórzano" userId="S::isabelle.solorzano@ama-inc.com::c6d00e64-d5dc-44a0-bb3f-ba157b08065a" providerId="AD" clId="Web-{521CC2EA-8D16-978B-A621-32E73C34D854}" dt="2024-07-22T21:33:05.291" v="10" actId="20577"/>
          <ac:spMkLst>
            <pc:docMk/>
            <pc:sldMk cId="404519697" sldId="307"/>
            <ac:spMk id="9" creationId="{53703D3D-A59F-2643-118B-4CE1FFF57BD1}"/>
          </ac:spMkLst>
        </pc:spChg>
        <pc:spChg chg="add del">
          <ac:chgData name="Isabelle Solórzano" userId="S::isabelle.solorzano@ama-inc.com::c6d00e64-d5dc-44a0-bb3f-ba157b08065a" providerId="AD" clId="Web-{521CC2EA-8D16-978B-A621-32E73C34D854}" dt="2024-07-22T22:19:30.283" v="121"/>
          <ac:spMkLst>
            <pc:docMk/>
            <pc:sldMk cId="404519697" sldId="307"/>
            <ac:spMk id="10" creationId="{1652328D-202B-2D30-57A8-442474F42231}"/>
          </ac:spMkLst>
        </pc:spChg>
        <pc:spChg chg="add del">
          <ac:chgData name="Isabelle Solórzano" userId="S::isabelle.solorzano@ama-inc.com::c6d00e64-d5dc-44a0-bb3f-ba157b08065a" providerId="AD" clId="Web-{521CC2EA-8D16-978B-A621-32E73C34D854}" dt="2024-07-22T22:19:30.283" v="120"/>
          <ac:spMkLst>
            <pc:docMk/>
            <pc:sldMk cId="404519697" sldId="307"/>
            <ac:spMk id="12" creationId="{F16FA00B-533A-ED12-5C51-EA7BEE5B038C}"/>
          </ac:spMkLst>
        </pc:spChg>
        <pc:spChg chg="add del">
          <ac:chgData name="Isabelle Solórzano" userId="S::isabelle.solorzano@ama-inc.com::c6d00e64-d5dc-44a0-bb3f-ba157b08065a" providerId="AD" clId="Web-{521CC2EA-8D16-978B-A621-32E73C34D854}" dt="2024-07-22T22:19:30.283" v="119"/>
          <ac:spMkLst>
            <pc:docMk/>
            <pc:sldMk cId="404519697" sldId="307"/>
            <ac:spMk id="14" creationId="{B2D8A2F0-8FF9-BC31-24CE-8896CB7D37F9}"/>
          </ac:spMkLst>
        </pc:spChg>
        <pc:spChg chg="add del">
          <ac:chgData name="Isabelle Solórzano" userId="S::isabelle.solorzano@ama-inc.com::c6d00e64-d5dc-44a0-bb3f-ba157b08065a" providerId="AD" clId="Web-{521CC2EA-8D16-978B-A621-32E73C34D854}" dt="2024-07-22T22:19:30.283" v="118"/>
          <ac:spMkLst>
            <pc:docMk/>
            <pc:sldMk cId="404519697" sldId="307"/>
            <ac:spMk id="16" creationId="{823AF577-BE58-A6BC-314A-FE541A878747}"/>
          </ac:spMkLst>
        </pc:spChg>
        <pc:spChg chg="add del">
          <ac:chgData name="Isabelle Solórzano" userId="S::isabelle.solorzano@ama-inc.com::c6d00e64-d5dc-44a0-bb3f-ba157b08065a" providerId="AD" clId="Web-{521CC2EA-8D16-978B-A621-32E73C34D854}" dt="2024-07-22T22:19:30.283" v="117"/>
          <ac:spMkLst>
            <pc:docMk/>
            <pc:sldMk cId="404519697" sldId="307"/>
            <ac:spMk id="18" creationId="{C25F7EA4-288B-09AF-D9DC-0BFB260C47A7}"/>
          </ac:spMkLst>
        </pc:spChg>
        <pc:spChg chg="add del">
          <ac:chgData name="Isabelle Solórzano" userId="S::isabelle.solorzano@ama-inc.com::c6d00e64-d5dc-44a0-bb3f-ba157b08065a" providerId="AD" clId="Web-{521CC2EA-8D16-978B-A621-32E73C34D854}" dt="2024-07-22T22:19:30.283" v="116"/>
          <ac:spMkLst>
            <pc:docMk/>
            <pc:sldMk cId="404519697" sldId="307"/>
            <ac:spMk id="20" creationId="{29C6F001-7D70-CA6A-6C5C-4AFEA262628B}"/>
          </ac:spMkLst>
        </pc:spChg>
        <pc:spChg chg="add del">
          <ac:chgData name="Isabelle Solórzano" userId="S::isabelle.solorzano@ama-inc.com::c6d00e64-d5dc-44a0-bb3f-ba157b08065a" providerId="AD" clId="Web-{521CC2EA-8D16-978B-A621-32E73C34D854}" dt="2024-07-22T22:19:30.283" v="115"/>
          <ac:spMkLst>
            <pc:docMk/>
            <pc:sldMk cId="404519697" sldId="307"/>
            <ac:spMk id="22" creationId="{2276D7CC-2403-2C18-C87A-7A91F09DBBFA}"/>
          </ac:spMkLst>
        </pc:spChg>
        <pc:spChg chg="add del">
          <ac:chgData name="Isabelle Solórzano" userId="S::isabelle.solorzano@ama-inc.com::c6d00e64-d5dc-44a0-bb3f-ba157b08065a" providerId="AD" clId="Web-{521CC2EA-8D16-978B-A621-32E73C34D854}" dt="2024-07-22T22:19:30.267" v="114"/>
          <ac:spMkLst>
            <pc:docMk/>
            <pc:sldMk cId="404519697" sldId="307"/>
            <ac:spMk id="24" creationId="{11C42379-8FE9-BE06-65A8-5225F5B31D87}"/>
          </ac:spMkLst>
        </pc:spChg>
        <pc:spChg chg="add del">
          <ac:chgData name="Isabelle Solórzano" userId="S::isabelle.solorzano@ama-inc.com::c6d00e64-d5dc-44a0-bb3f-ba157b08065a" providerId="AD" clId="Web-{521CC2EA-8D16-978B-A621-32E73C34D854}" dt="2024-07-22T22:19:30.267" v="113"/>
          <ac:spMkLst>
            <pc:docMk/>
            <pc:sldMk cId="404519697" sldId="307"/>
            <ac:spMk id="26" creationId="{F0AD6C8C-2A13-CC6C-56F1-4560FAAF3CE5}"/>
          </ac:spMkLst>
        </pc:spChg>
        <pc:spChg chg="add del">
          <ac:chgData name="Isabelle Solórzano" userId="S::isabelle.solorzano@ama-inc.com::c6d00e64-d5dc-44a0-bb3f-ba157b08065a" providerId="AD" clId="Web-{521CC2EA-8D16-978B-A621-32E73C34D854}" dt="2024-07-22T22:19:30.267" v="112"/>
          <ac:spMkLst>
            <pc:docMk/>
            <pc:sldMk cId="404519697" sldId="307"/>
            <ac:spMk id="28" creationId="{284C0D9B-764C-C22B-3B97-B6DA6FB3B76C}"/>
          </ac:spMkLst>
        </pc:spChg>
        <pc:spChg chg="add del">
          <ac:chgData name="Isabelle Solórzano" userId="S::isabelle.solorzano@ama-inc.com::c6d00e64-d5dc-44a0-bb3f-ba157b08065a" providerId="AD" clId="Web-{521CC2EA-8D16-978B-A621-32E73C34D854}" dt="2024-07-22T22:19:30.267" v="111"/>
          <ac:spMkLst>
            <pc:docMk/>
            <pc:sldMk cId="404519697" sldId="307"/>
            <ac:spMk id="30" creationId="{8D5837F2-B7D2-2084-7808-87F5367DCA4A}"/>
          </ac:spMkLst>
        </pc:spChg>
        <pc:spChg chg="add del">
          <ac:chgData name="Isabelle Solórzano" userId="S::isabelle.solorzano@ama-inc.com::c6d00e64-d5dc-44a0-bb3f-ba157b08065a" providerId="AD" clId="Web-{521CC2EA-8D16-978B-A621-32E73C34D854}" dt="2024-07-22T22:19:30.267" v="110"/>
          <ac:spMkLst>
            <pc:docMk/>
            <pc:sldMk cId="404519697" sldId="307"/>
            <ac:spMk id="32" creationId="{3739A2E2-9B55-4599-D39D-A132B07A10EA}"/>
          </ac:spMkLst>
        </pc:spChg>
        <pc:spChg chg="add del">
          <ac:chgData name="Isabelle Solórzano" userId="S::isabelle.solorzano@ama-inc.com::c6d00e64-d5dc-44a0-bb3f-ba157b08065a" providerId="AD" clId="Web-{521CC2EA-8D16-978B-A621-32E73C34D854}" dt="2024-07-22T22:19:30.267" v="109"/>
          <ac:spMkLst>
            <pc:docMk/>
            <pc:sldMk cId="404519697" sldId="307"/>
            <ac:spMk id="34" creationId="{34F16112-B1B7-0516-0E16-B70BD8357DE3}"/>
          </ac:spMkLst>
        </pc:spChg>
        <pc:spChg chg="add del">
          <ac:chgData name="Isabelle Solórzano" userId="S::isabelle.solorzano@ama-inc.com::c6d00e64-d5dc-44a0-bb3f-ba157b08065a" providerId="AD" clId="Web-{521CC2EA-8D16-978B-A621-32E73C34D854}" dt="2024-07-22T22:19:30.267" v="108"/>
          <ac:spMkLst>
            <pc:docMk/>
            <pc:sldMk cId="404519697" sldId="307"/>
            <ac:spMk id="36" creationId="{30717552-E381-1AC5-EA96-336C126BD5BF}"/>
          </ac:spMkLst>
        </pc:spChg>
        <pc:spChg chg="add del">
          <ac:chgData name="Isabelle Solórzano" userId="S::isabelle.solorzano@ama-inc.com::c6d00e64-d5dc-44a0-bb3f-ba157b08065a" providerId="AD" clId="Web-{521CC2EA-8D16-978B-A621-32E73C34D854}" dt="2024-07-22T22:19:30.267" v="107"/>
          <ac:spMkLst>
            <pc:docMk/>
            <pc:sldMk cId="404519697" sldId="307"/>
            <ac:spMk id="38" creationId="{C8FF17BD-CF83-7787-B081-EA68EEE7E5C6}"/>
          </ac:spMkLst>
        </pc:spChg>
        <pc:spChg chg="add del">
          <ac:chgData name="Isabelle Solórzano" userId="S::isabelle.solorzano@ama-inc.com::c6d00e64-d5dc-44a0-bb3f-ba157b08065a" providerId="AD" clId="Web-{521CC2EA-8D16-978B-A621-32E73C34D854}" dt="2024-07-22T22:19:30.267" v="106"/>
          <ac:spMkLst>
            <pc:docMk/>
            <pc:sldMk cId="404519697" sldId="307"/>
            <ac:spMk id="40" creationId="{F3208C04-FAE1-CC9B-8D08-5C9D50294005}"/>
          </ac:spMkLst>
        </pc:spChg>
        <pc:spChg chg="add del">
          <ac:chgData name="Isabelle Solórzano" userId="S::isabelle.solorzano@ama-inc.com::c6d00e64-d5dc-44a0-bb3f-ba157b08065a" providerId="AD" clId="Web-{521CC2EA-8D16-978B-A621-32E73C34D854}" dt="2024-07-22T22:19:30.267" v="105"/>
          <ac:spMkLst>
            <pc:docMk/>
            <pc:sldMk cId="404519697" sldId="307"/>
            <ac:spMk id="42" creationId="{57EAB1EC-75F9-BD9F-447E-1C246D415F04}"/>
          </ac:spMkLst>
        </pc:spChg>
        <pc:spChg chg="add del">
          <ac:chgData name="Isabelle Solórzano" userId="S::isabelle.solorzano@ama-inc.com::c6d00e64-d5dc-44a0-bb3f-ba157b08065a" providerId="AD" clId="Web-{521CC2EA-8D16-978B-A621-32E73C34D854}" dt="2024-07-22T22:19:30.267" v="104"/>
          <ac:spMkLst>
            <pc:docMk/>
            <pc:sldMk cId="404519697" sldId="307"/>
            <ac:spMk id="44" creationId="{9D00AA63-F688-4884-0581-4BC3FFA4CEC4}"/>
          </ac:spMkLst>
        </pc:spChg>
        <pc:spChg chg="add del">
          <ac:chgData name="Isabelle Solórzano" userId="S::isabelle.solorzano@ama-inc.com::c6d00e64-d5dc-44a0-bb3f-ba157b08065a" providerId="AD" clId="Web-{521CC2EA-8D16-978B-A621-32E73C34D854}" dt="2024-07-22T22:19:30.267" v="103"/>
          <ac:spMkLst>
            <pc:docMk/>
            <pc:sldMk cId="404519697" sldId="307"/>
            <ac:spMk id="46" creationId="{DE784D36-BA61-20C9-030A-1007450C06AA}"/>
          </ac:spMkLst>
        </pc:spChg>
        <pc:spChg chg="add del">
          <ac:chgData name="Isabelle Solórzano" userId="S::isabelle.solorzano@ama-inc.com::c6d00e64-d5dc-44a0-bb3f-ba157b08065a" providerId="AD" clId="Web-{521CC2EA-8D16-978B-A621-32E73C34D854}" dt="2024-07-22T22:19:30.267" v="102"/>
          <ac:spMkLst>
            <pc:docMk/>
            <pc:sldMk cId="404519697" sldId="307"/>
            <ac:spMk id="48" creationId="{45852416-72FB-788C-2E5A-73CA4E917399}"/>
          </ac:spMkLst>
        </pc:spChg>
        <pc:spChg chg="add del">
          <ac:chgData name="Isabelle Solórzano" userId="S::isabelle.solorzano@ama-inc.com::c6d00e64-d5dc-44a0-bb3f-ba157b08065a" providerId="AD" clId="Web-{521CC2EA-8D16-978B-A621-32E73C34D854}" dt="2024-07-22T22:19:30.267" v="101"/>
          <ac:spMkLst>
            <pc:docMk/>
            <pc:sldMk cId="404519697" sldId="307"/>
            <ac:spMk id="50" creationId="{4A6F1380-00B6-16C7-36C8-77B6DC967C69}"/>
          </ac:spMkLst>
        </pc:spChg>
        <pc:spChg chg="add mod">
          <ac:chgData name="Isabelle Solórzano" userId="S::isabelle.solorzano@ama-inc.com::c6d00e64-d5dc-44a0-bb3f-ba157b08065a" providerId="AD" clId="Web-{521CC2EA-8D16-978B-A621-32E73C34D854}" dt="2024-07-22T22:20:20.769" v="174" actId="20577"/>
          <ac:spMkLst>
            <pc:docMk/>
            <pc:sldMk cId="404519697" sldId="307"/>
            <ac:spMk id="52" creationId="{F3EBADC9-0E7D-8C36-CDBA-18B39108E1A4}"/>
          </ac:spMkLst>
        </pc:spChg>
        <pc:spChg chg="add mod">
          <ac:chgData name="Isabelle Solórzano" userId="S::isabelle.solorzano@ama-inc.com::c6d00e64-d5dc-44a0-bb3f-ba157b08065a" providerId="AD" clId="Web-{521CC2EA-8D16-978B-A621-32E73C34D854}" dt="2024-07-22T22:20:49.004" v="183" actId="1076"/>
          <ac:spMkLst>
            <pc:docMk/>
            <pc:sldMk cId="404519697" sldId="307"/>
            <ac:spMk id="54" creationId="{659B7444-EA9A-B5E7-4BA7-F8C2B5FABAC7}"/>
          </ac:spMkLst>
        </pc:spChg>
        <pc:spChg chg="add mod">
          <ac:chgData name="Isabelle Solórzano" userId="S::isabelle.solorzano@ama-inc.com::c6d00e64-d5dc-44a0-bb3f-ba157b08065a" providerId="AD" clId="Web-{521CC2EA-8D16-978B-A621-32E73C34D854}" dt="2024-07-22T22:21:08.833" v="186" actId="1076"/>
          <ac:spMkLst>
            <pc:docMk/>
            <pc:sldMk cId="404519697" sldId="307"/>
            <ac:spMk id="57" creationId="{7D93B1D6-DE7B-428E-438D-2A3748AE1DC1}"/>
          </ac:spMkLst>
        </pc:spChg>
        <pc:spChg chg="add mod">
          <ac:chgData name="Isabelle Solórzano" userId="S::isabelle.solorzano@ama-inc.com::c6d00e64-d5dc-44a0-bb3f-ba157b08065a" providerId="AD" clId="Web-{521CC2EA-8D16-978B-A621-32E73C34D854}" dt="2024-07-22T22:22:23.555" v="201" actId="1076"/>
          <ac:spMkLst>
            <pc:docMk/>
            <pc:sldMk cId="404519697" sldId="307"/>
            <ac:spMk id="59" creationId="{DF1B3182-8A57-6EEF-1ED0-71C860A2E256}"/>
          </ac:spMkLst>
        </pc:spChg>
        <pc:spChg chg="add mod">
          <ac:chgData name="Isabelle Solórzano" userId="S::isabelle.solorzano@ama-inc.com::c6d00e64-d5dc-44a0-bb3f-ba157b08065a" providerId="AD" clId="Web-{521CC2EA-8D16-978B-A621-32E73C34D854}" dt="2024-07-22T22:22:19.226" v="200" actId="1076"/>
          <ac:spMkLst>
            <pc:docMk/>
            <pc:sldMk cId="404519697" sldId="307"/>
            <ac:spMk id="62" creationId="{35FB4BF4-9A07-1C0B-D0FB-2BF09D433AEF}"/>
          </ac:spMkLst>
        </pc:spChg>
        <pc:spChg chg="add mod">
          <ac:chgData name="Isabelle Solórzano" userId="S::isabelle.solorzano@ama-inc.com::c6d00e64-d5dc-44a0-bb3f-ba157b08065a" providerId="AD" clId="Web-{521CC2EA-8D16-978B-A621-32E73C34D854}" dt="2024-07-22T22:22:14.804" v="199" actId="1076"/>
          <ac:spMkLst>
            <pc:docMk/>
            <pc:sldMk cId="404519697" sldId="307"/>
            <ac:spMk id="64" creationId="{E6935F19-9DE6-C10C-D61D-8607188D3E14}"/>
          </ac:spMkLst>
        </pc:spChg>
        <pc:spChg chg="add mod">
          <ac:chgData name="Isabelle Solórzano" userId="S::isabelle.solorzano@ama-inc.com::c6d00e64-d5dc-44a0-bb3f-ba157b08065a" providerId="AD" clId="Web-{521CC2EA-8D16-978B-A621-32E73C34D854}" dt="2024-07-22T22:21:13.349" v="187" actId="1076"/>
          <ac:spMkLst>
            <pc:docMk/>
            <pc:sldMk cId="404519697" sldId="307"/>
            <ac:spMk id="66" creationId="{3CC41BA4-23B1-8F0B-BB3B-99874B7788B8}"/>
          </ac:spMkLst>
        </pc:spChg>
        <pc:spChg chg="add mod">
          <ac:chgData name="Isabelle Solórzano" userId="S::isabelle.solorzano@ama-inc.com::c6d00e64-d5dc-44a0-bb3f-ba157b08065a" providerId="AD" clId="Web-{521CC2EA-8D16-978B-A621-32E73C34D854}" dt="2024-07-22T22:22:00.788" v="197" actId="1076"/>
          <ac:spMkLst>
            <pc:docMk/>
            <pc:sldMk cId="404519697" sldId="307"/>
            <ac:spMk id="68" creationId="{4367C048-E63C-991E-6DEE-DF36A480712A}"/>
          </ac:spMkLst>
        </pc:spChg>
        <pc:spChg chg="add mod">
          <ac:chgData name="Isabelle Solórzano" userId="S::isabelle.solorzano@ama-inc.com::c6d00e64-d5dc-44a0-bb3f-ba157b08065a" providerId="AD" clId="Web-{521CC2EA-8D16-978B-A621-32E73C34D854}" dt="2024-07-22T22:21:17.396" v="188" actId="1076"/>
          <ac:spMkLst>
            <pc:docMk/>
            <pc:sldMk cId="404519697" sldId="307"/>
            <ac:spMk id="70" creationId="{D02EF116-EA0B-3DF6-8585-2C7FBCAE9943}"/>
          </ac:spMkLst>
        </pc:spChg>
        <pc:spChg chg="add mod">
          <ac:chgData name="Isabelle Solórzano" userId="S::isabelle.solorzano@ama-inc.com::c6d00e64-d5dc-44a0-bb3f-ba157b08065a" providerId="AD" clId="Web-{521CC2EA-8D16-978B-A621-32E73C34D854}" dt="2024-07-22T22:21:20.162" v="189" actId="1076"/>
          <ac:spMkLst>
            <pc:docMk/>
            <pc:sldMk cId="404519697" sldId="307"/>
            <ac:spMk id="72" creationId="{36D7A70B-DB93-4AB8-CF25-198174C69BC2}"/>
          </ac:spMkLst>
        </pc:spChg>
        <pc:spChg chg="add mod">
          <ac:chgData name="Isabelle Solórzano" userId="S::isabelle.solorzano@ama-inc.com::c6d00e64-d5dc-44a0-bb3f-ba157b08065a" providerId="AD" clId="Web-{521CC2EA-8D16-978B-A621-32E73C34D854}" dt="2024-07-22T22:22:09.742" v="198" actId="1076"/>
          <ac:spMkLst>
            <pc:docMk/>
            <pc:sldMk cId="404519697" sldId="307"/>
            <ac:spMk id="74" creationId="{7CC3A987-F5E1-D70A-AC28-F6161317043B}"/>
          </ac:spMkLst>
        </pc:spChg>
        <pc:spChg chg="add mod">
          <ac:chgData name="Isabelle Solórzano" userId="S::isabelle.solorzano@ama-inc.com::c6d00e64-d5dc-44a0-bb3f-ba157b08065a" providerId="AD" clId="Web-{521CC2EA-8D16-978B-A621-32E73C34D854}" dt="2024-07-22T22:24:30.997" v="207" actId="1076"/>
          <ac:spMkLst>
            <pc:docMk/>
            <pc:sldMk cId="404519697" sldId="307"/>
            <ac:spMk id="76" creationId="{B085CF7D-D052-AA7D-CDD7-80BA19FCEA8B}"/>
          </ac:spMkLst>
        </pc:spChg>
        <pc:spChg chg="add mod">
          <ac:chgData name="Isabelle Solórzano" userId="S::isabelle.solorzano@ama-inc.com::c6d00e64-d5dc-44a0-bb3f-ba157b08065a" providerId="AD" clId="Web-{521CC2EA-8D16-978B-A621-32E73C34D854}" dt="2024-07-22T22:21:45.803" v="194" actId="1076"/>
          <ac:spMkLst>
            <pc:docMk/>
            <pc:sldMk cId="404519697" sldId="307"/>
            <ac:spMk id="78" creationId="{A60FD655-D5B6-797E-0417-4853D5E74489}"/>
          </ac:spMkLst>
        </pc:spChg>
        <pc:spChg chg="add mod">
          <ac:chgData name="Isabelle Solórzano" userId="S::isabelle.solorzano@ama-inc.com::c6d00e64-d5dc-44a0-bb3f-ba157b08065a" providerId="AD" clId="Web-{521CC2EA-8D16-978B-A621-32E73C34D854}" dt="2024-07-22T22:20:37.926" v="181" actId="20577"/>
          <ac:spMkLst>
            <pc:docMk/>
            <pc:sldMk cId="404519697" sldId="307"/>
            <ac:spMk id="80" creationId="{B3BE478D-0C71-BE2A-CF7B-59604C405474}"/>
          </ac:spMkLst>
        </pc:spChg>
        <pc:spChg chg="add mod">
          <ac:chgData name="Isabelle Solórzano" userId="S::isabelle.solorzano@ama-inc.com::c6d00e64-d5dc-44a0-bb3f-ba157b08065a" providerId="AD" clId="Web-{521CC2EA-8D16-978B-A621-32E73C34D854}" dt="2024-07-22T22:21:33.975" v="193" actId="20577"/>
          <ac:spMkLst>
            <pc:docMk/>
            <pc:sldMk cId="404519697" sldId="307"/>
            <ac:spMk id="82" creationId="{56EB6796-56D4-DFEC-CE14-63AE40D247C1}"/>
          </ac:spMkLst>
        </pc:spChg>
        <pc:spChg chg="add mod">
          <ac:chgData name="Isabelle Solórzano" userId="S::isabelle.solorzano@ama-inc.com::c6d00e64-d5dc-44a0-bb3f-ba157b08065a" providerId="AD" clId="Web-{521CC2EA-8D16-978B-A621-32E73C34D854}" dt="2024-07-22T22:21:25.302" v="190" actId="1076"/>
          <ac:spMkLst>
            <pc:docMk/>
            <pc:sldMk cId="404519697" sldId="307"/>
            <ac:spMk id="84" creationId="{4462193C-F16F-CDF6-B2D5-3650E8F36C0D}"/>
          </ac:spMkLst>
        </pc:spChg>
        <pc:spChg chg="add mod">
          <ac:chgData name="Isabelle Solórzano" userId="S::isabelle.solorzano@ama-inc.com::c6d00e64-d5dc-44a0-bb3f-ba157b08065a" providerId="AD" clId="Web-{521CC2EA-8D16-978B-A621-32E73C34D854}" dt="2024-07-22T22:24:12.871" v="203" actId="1076"/>
          <ac:spMkLst>
            <pc:docMk/>
            <pc:sldMk cId="404519697" sldId="307"/>
            <ac:spMk id="86" creationId="{B5B98E14-0CFF-21BD-7855-94E908E43BF9}"/>
          </ac:spMkLst>
        </pc:spChg>
        <pc:spChg chg="add mod">
          <ac:chgData name="Isabelle Solórzano" userId="S::isabelle.solorzano@ama-inc.com::c6d00e64-d5dc-44a0-bb3f-ba157b08065a" providerId="AD" clId="Web-{521CC2EA-8D16-978B-A621-32E73C34D854}" dt="2024-07-22T22:19:45.111" v="162" actId="1076"/>
          <ac:spMkLst>
            <pc:docMk/>
            <pc:sldMk cId="404519697" sldId="307"/>
            <ac:spMk id="88" creationId="{22A88986-4567-3ACD-74F5-AFF149A3A3E1}"/>
          </ac:spMkLst>
        </pc:spChg>
        <pc:spChg chg="add mod">
          <ac:chgData name="Isabelle Solórzano" userId="S::isabelle.solorzano@ama-inc.com::c6d00e64-d5dc-44a0-bb3f-ba157b08065a" providerId="AD" clId="Web-{521CC2EA-8D16-978B-A621-32E73C34D854}" dt="2024-07-22T22:19:45.127" v="163" actId="1076"/>
          <ac:spMkLst>
            <pc:docMk/>
            <pc:sldMk cId="404519697" sldId="307"/>
            <ac:spMk id="90" creationId="{C54535D2-27E7-8518-49A2-0869A1F6F08F}"/>
          </ac:spMkLst>
        </pc:spChg>
        <pc:spChg chg="add mod">
          <ac:chgData name="Isabelle Solórzano" userId="S::isabelle.solorzano@ama-inc.com::c6d00e64-d5dc-44a0-bb3f-ba157b08065a" providerId="AD" clId="Web-{521CC2EA-8D16-978B-A621-32E73C34D854}" dt="2024-07-22T22:21:00.817" v="185" actId="1076"/>
          <ac:spMkLst>
            <pc:docMk/>
            <pc:sldMk cId="404519697" sldId="307"/>
            <ac:spMk id="92" creationId="{ECE57AF9-2416-FE07-A2E7-EBFF3D77B211}"/>
          </ac:spMkLst>
        </pc:spChg>
        <pc:spChg chg="add mod">
          <ac:chgData name="Isabelle Solórzano" userId="S::isabelle.solorzano@ama-inc.com::c6d00e64-d5dc-44a0-bb3f-ba157b08065a" providerId="AD" clId="Web-{521CC2EA-8D16-978B-A621-32E73C34D854}" dt="2024-07-22T22:20:55.129" v="184" actId="1076"/>
          <ac:spMkLst>
            <pc:docMk/>
            <pc:sldMk cId="404519697" sldId="307"/>
            <ac:spMk id="94" creationId="{21D121C1-053B-A1D7-114B-8F7D5BA94522}"/>
          </ac:spMkLst>
        </pc:spChg>
        <pc:spChg chg="add mod">
          <ac:chgData name="Isabelle Solórzano" userId="S::isabelle.solorzano@ama-inc.com::c6d00e64-d5dc-44a0-bb3f-ba157b08065a" providerId="AD" clId="Web-{521CC2EA-8D16-978B-A621-32E73C34D854}" dt="2024-07-22T22:20:01.549" v="169" actId="20577"/>
          <ac:spMkLst>
            <pc:docMk/>
            <pc:sldMk cId="404519697" sldId="307"/>
            <ac:spMk id="96" creationId="{365B266B-9081-ADF5-D5F0-0D71EF947F88}"/>
          </ac:spMkLst>
        </pc:spChg>
      </pc:sldChg>
    </pc:docChg>
  </pc:docChgLst>
  <pc:docChgLst>
    <pc:chgData name="Deyanira Rodriguez" userId="S::deyanira.rodriguez@ama-inc.com::16e52673-30a6-48b1-b741-714ae4f0fa18" providerId="AD" clId="Web-{8F61F1B4-1CBE-2C31-EB7A-AA6B301B4F68}"/>
    <pc:docChg chg="modSld">
      <pc:chgData name="Deyanira Rodriguez" userId="S::deyanira.rodriguez@ama-inc.com::16e52673-30a6-48b1-b741-714ae4f0fa18" providerId="AD" clId="Web-{8F61F1B4-1CBE-2C31-EB7A-AA6B301B4F68}" dt="2024-06-27T13:18:25.822" v="8"/>
      <pc:docMkLst>
        <pc:docMk/>
      </pc:docMkLst>
      <pc:sldChg chg="addSp delSp modSp">
        <pc:chgData name="Deyanira Rodriguez" userId="S::deyanira.rodriguez@ama-inc.com::16e52673-30a6-48b1-b741-714ae4f0fa18" providerId="AD" clId="Web-{8F61F1B4-1CBE-2C31-EB7A-AA6B301B4F68}" dt="2024-06-27T13:18:25.822" v="8"/>
        <pc:sldMkLst>
          <pc:docMk/>
          <pc:sldMk cId="2719602506" sldId="268"/>
        </pc:sldMkLst>
        <pc:spChg chg="add del mod">
          <ac:chgData name="Deyanira Rodriguez" userId="S::deyanira.rodriguez@ama-inc.com::16e52673-30a6-48b1-b741-714ae4f0fa18" providerId="AD" clId="Web-{8F61F1B4-1CBE-2C31-EB7A-AA6B301B4F68}" dt="2024-06-26T22:52:31.519" v="4"/>
          <ac:spMkLst>
            <pc:docMk/>
            <pc:sldMk cId="2719602506" sldId="268"/>
            <ac:spMk id="4" creationId="{D2C9290E-1ADC-5BEB-889B-628E74622B33}"/>
          </ac:spMkLst>
        </pc:spChg>
        <pc:spChg chg="mod">
          <ac:chgData name="Deyanira Rodriguez" userId="S::deyanira.rodriguez@ama-inc.com::16e52673-30a6-48b1-b741-714ae4f0fa18" providerId="AD" clId="Web-{8F61F1B4-1CBE-2C31-EB7A-AA6B301B4F68}" dt="2024-06-27T13:18:25.822" v="8"/>
          <ac:spMkLst>
            <pc:docMk/>
            <pc:sldMk cId="2719602506" sldId="268"/>
            <ac:spMk id="31" creationId="{B5977C79-CB49-893A-251F-F6F982C3A394}"/>
          </ac:spMkLst>
        </pc:spChg>
        <pc:spChg chg="mod">
          <ac:chgData name="Deyanira Rodriguez" userId="S::deyanira.rodriguez@ama-inc.com::16e52673-30a6-48b1-b741-714ae4f0fa18" providerId="AD" clId="Web-{8F61F1B4-1CBE-2C31-EB7A-AA6B301B4F68}" dt="2024-06-27T12:46:09.833" v="5" actId="20577"/>
          <ac:spMkLst>
            <pc:docMk/>
            <pc:sldMk cId="2719602506" sldId="268"/>
            <ac:spMk id="40" creationId="{65A7B4EA-C79E-8A23-3F60-F3A00B56F460}"/>
          </ac:spMkLst>
        </pc:spChg>
      </pc:sldChg>
    </pc:docChg>
  </pc:docChgLst>
  <pc:docChgLst>
    <pc:chgData name="Deyanira Rodriguez" userId="S::deyanira.rodriguez@ama-inc.com::16e52673-30a6-48b1-b741-714ae4f0fa18" providerId="AD" clId="Web-{C06DAE17-2314-49C8-1A51-0B23459D29E1}"/>
    <pc:docChg chg="modSld">
      <pc:chgData name="Deyanira Rodriguez" userId="S::deyanira.rodriguez@ama-inc.com::16e52673-30a6-48b1-b741-714ae4f0fa18" providerId="AD" clId="Web-{C06DAE17-2314-49C8-1A51-0B23459D29E1}" dt="2024-07-23T20:35:11.817" v="143"/>
      <pc:docMkLst>
        <pc:docMk/>
      </pc:docMkLst>
      <pc:sldChg chg="modNotes">
        <pc:chgData name="Deyanira Rodriguez" userId="S::deyanira.rodriguez@ama-inc.com::16e52673-30a6-48b1-b741-714ae4f0fa18" providerId="AD" clId="Web-{C06DAE17-2314-49C8-1A51-0B23459D29E1}" dt="2024-07-23T19:32:14.557" v="23"/>
        <pc:sldMkLst>
          <pc:docMk/>
          <pc:sldMk cId="2719602506" sldId="268"/>
        </pc:sldMkLst>
      </pc:sldChg>
      <pc:sldChg chg="modNotes">
        <pc:chgData name="Deyanira Rodriguez" userId="S::deyanira.rodriguez@ama-inc.com::16e52673-30a6-48b1-b741-714ae4f0fa18" providerId="AD" clId="Web-{C06DAE17-2314-49C8-1A51-0B23459D29E1}" dt="2024-07-23T19:36:28.551" v="34"/>
        <pc:sldMkLst>
          <pc:docMk/>
          <pc:sldMk cId="353225672" sldId="303"/>
        </pc:sldMkLst>
      </pc:sldChg>
      <pc:sldChg chg="modSp modNotes">
        <pc:chgData name="Deyanira Rodriguez" userId="S::deyanira.rodriguez@ama-inc.com::16e52673-30a6-48b1-b741-714ae4f0fa18" providerId="AD" clId="Web-{C06DAE17-2314-49C8-1A51-0B23459D29E1}" dt="2024-07-23T20:35:11.817" v="143"/>
        <pc:sldMkLst>
          <pc:docMk/>
          <pc:sldMk cId="404519697" sldId="307"/>
        </pc:sldMkLst>
        <pc:picChg chg="mod">
          <ac:chgData name="Deyanira Rodriguez" userId="S::deyanira.rodriguez@ama-inc.com::16e52673-30a6-48b1-b741-714ae4f0fa18" providerId="AD" clId="Web-{C06DAE17-2314-49C8-1A51-0B23459D29E1}" dt="2024-07-23T19:40:52.248" v="105"/>
          <ac:picMkLst>
            <pc:docMk/>
            <pc:sldMk cId="404519697" sldId="307"/>
            <ac:picMk id="2" creationId="{A1FF58D9-FD38-5D3D-6FBD-D5D08C9C51D7}"/>
          </ac:picMkLst>
        </pc:picChg>
      </pc:sldChg>
    </pc:docChg>
  </pc:docChgLst>
  <pc:docChgLst>
    <pc:chgData name="Brenna R. Bruffey" userId="S::brenna.r.bruffey@ama-inc.com::3c6e92b4-bc09-470b-abbc-9e397d662ced" providerId="AD" clId="Web-{2A6C1009-0C09-12A1-2F0F-506F43BB84FF}"/>
    <pc:docChg chg="modSld">
      <pc:chgData name="Brenna R. Bruffey" userId="S::brenna.r.bruffey@ama-inc.com::3c6e92b4-bc09-470b-abbc-9e397d662ced" providerId="AD" clId="Web-{2A6C1009-0C09-12A1-2F0F-506F43BB84FF}" dt="2024-07-11T17:06:38.111" v="16"/>
      <pc:docMkLst>
        <pc:docMk/>
      </pc:docMkLst>
      <pc:sldChg chg="modSp">
        <pc:chgData name="Brenna R. Bruffey" userId="S::brenna.r.bruffey@ama-inc.com::3c6e92b4-bc09-470b-abbc-9e397d662ced" providerId="AD" clId="Web-{2A6C1009-0C09-12A1-2F0F-506F43BB84FF}" dt="2024-07-11T17:03:45.193" v="5"/>
        <pc:sldMkLst>
          <pc:docMk/>
          <pc:sldMk cId="2859068416" sldId="270"/>
        </pc:sldMkLst>
        <pc:spChg chg="mod">
          <ac:chgData name="Brenna R. Bruffey" userId="S::brenna.r.bruffey@ama-inc.com::3c6e92b4-bc09-470b-abbc-9e397d662ced" providerId="AD" clId="Web-{2A6C1009-0C09-12A1-2F0F-506F43BB84FF}" dt="2024-07-11T17:03:45.193" v="5"/>
          <ac:spMkLst>
            <pc:docMk/>
            <pc:sldMk cId="2859068416" sldId="270"/>
            <ac:spMk id="3" creationId="{5774B2DD-7EDE-6074-64FF-4C404479581B}"/>
          </ac:spMkLst>
        </pc:spChg>
      </pc:sldChg>
      <pc:sldChg chg="modSp addCm delCm">
        <pc:chgData name="Brenna R. Bruffey" userId="S::brenna.r.bruffey@ama-inc.com::3c6e92b4-bc09-470b-abbc-9e397d662ced" providerId="AD" clId="Web-{2A6C1009-0C09-12A1-2F0F-506F43BB84FF}" dt="2024-07-11T17:06:38.111" v="16"/>
        <pc:sldMkLst>
          <pc:docMk/>
          <pc:sldMk cId="3319641032" sldId="281"/>
        </pc:sldMkLst>
        <pc:spChg chg="mod">
          <ac:chgData name="Brenna R. Bruffey" userId="S::brenna.r.bruffey@ama-inc.com::3c6e92b4-bc09-470b-abbc-9e397d662ced" providerId="AD" clId="Web-{2A6C1009-0C09-12A1-2F0F-506F43BB84FF}" dt="2024-07-11T17:02:53.127" v="1"/>
          <ac:spMkLst>
            <pc:docMk/>
            <pc:sldMk cId="3319641032" sldId="281"/>
            <ac:spMk id="2" creationId="{2F992890-41CE-A0D2-CD42-3A6157153F31}"/>
          </ac:spMkLst>
        </pc:spChg>
        <pc:spChg chg="mod">
          <ac:chgData name="Brenna R. Bruffey" userId="S::brenna.r.bruffey@ama-inc.com::3c6e92b4-bc09-470b-abbc-9e397d662ced" providerId="AD" clId="Web-{2A6C1009-0C09-12A1-2F0F-506F43BB84FF}" dt="2024-07-11T17:04:22.086" v="8"/>
          <ac:spMkLst>
            <pc:docMk/>
            <pc:sldMk cId="3319641032" sldId="281"/>
            <ac:spMk id="3" creationId="{BAB46BD6-54EB-2677-8B32-16E1F51EB8F0}"/>
          </ac:spMkLst>
        </pc:spChg>
        <pc:spChg chg="mod">
          <ac:chgData name="Brenna R. Bruffey" userId="S::brenna.r.bruffey@ama-inc.com::3c6e92b4-bc09-470b-abbc-9e397d662ced" providerId="AD" clId="Web-{2A6C1009-0C09-12A1-2F0F-506F43BB84FF}" dt="2024-07-11T17:03:58.757" v="6"/>
          <ac:spMkLst>
            <pc:docMk/>
            <pc:sldMk cId="3319641032" sldId="281"/>
            <ac:spMk id="4" creationId="{7ADAF281-99E6-5F47-7C34-3856AC117353}"/>
          </ac:spMkLst>
        </pc:spChg>
        <pc:spChg chg="mod">
          <ac:chgData name="Brenna R. Bruffey" userId="S::brenna.r.bruffey@ama-inc.com::3c6e92b4-bc09-470b-abbc-9e397d662ced" providerId="AD" clId="Web-{2A6C1009-0C09-12A1-2F0F-506F43BB84FF}" dt="2024-07-11T17:06:27.314" v="12"/>
          <ac:spMkLst>
            <pc:docMk/>
            <pc:sldMk cId="3319641032" sldId="281"/>
            <ac:spMk id="10" creationId="{CB09910D-CB52-AB04-2606-7A6257E32FE0}"/>
          </ac:spMkLst>
        </pc:spChg>
        <pc:spChg chg="mod">
          <ac:chgData name="Brenna R. Bruffey" userId="S::brenna.r.bruffey@ama-inc.com::3c6e92b4-bc09-470b-abbc-9e397d662ced" providerId="AD" clId="Web-{2A6C1009-0C09-12A1-2F0F-506F43BB84FF}" dt="2024-07-11T17:06:30.361" v="13"/>
          <ac:spMkLst>
            <pc:docMk/>
            <pc:sldMk cId="3319641032" sldId="281"/>
            <ac:spMk id="11" creationId="{8FA45673-5EAC-57D4-51C9-7CB459C7D04F}"/>
          </ac:spMkLst>
        </pc:spChg>
        <pc:spChg chg="mod">
          <ac:chgData name="Brenna R. Bruffey" userId="S::brenna.r.bruffey@ama-inc.com::3c6e92b4-bc09-470b-abbc-9e397d662ced" providerId="AD" clId="Web-{2A6C1009-0C09-12A1-2F0F-506F43BB84FF}" dt="2024-07-11T17:06:32.955" v="14"/>
          <ac:spMkLst>
            <pc:docMk/>
            <pc:sldMk cId="3319641032" sldId="281"/>
            <ac:spMk id="12" creationId="{D104F6CE-9EA3-131C-2A63-D0E073F0D080}"/>
          </ac:spMkLst>
        </pc:spChg>
        <pc:spChg chg="mod">
          <ac:chgData name="Brenna R. Bruffey" userId="S::brenna.r.bruffey@ama-inc.com::3c6e92b4-bc09-470b-abbc-9e397d662ced" providerId="AD" clId="Web-{2A6C1009-0C09-12A1-2F0F-506F43BB84FF}" dt="2024-07-11T17:06:35.486" v="15"/>
          <ac:spMkLst>
            <pc:docMk/>
            <pc:sldMk cId="3319641032" sldId="281"/>
            <ac:spMk id="13" creationId="{6949747E-02AB-D26D-013D-C95205C9AC60}"/>
          </ac:spMkLst>
        </pc:spChg>
        <pc:spChg chg="mod">
          <ac:chgData name="Brenna R. Bruffey" userId="S::brenna.r.bruffey@ama-inc.com::3c6e92b4-bc09-470b-abbc-9e397d662ced" providerId="AD" clId="Web-{2A6C1009-0C09-12A1-2F0F-506F43BB84FF}" dt="2024-07-11T17:06:38.111" v="16"/>
          <ac:spMkLst>
            <pc:docMk/>
            <pc:sldMk cId="3319641032" sldId="281"/>
            <ac:spMk id="14" creationId="{D8084384-B306-DDAA-8F34-E6DBFF720711}"/>
          </ac:spMkLst>
        </pc:spChg>
        <pc:spChg chg="mod">
          <ac:chgData name="Brenna R. Bruffey" userId="S::brenna.r.bruffey@ama-inc.com::3c6e92b4-bc09-470b-abbc-9e397d662ced" providerId="AD" clId="Web-{2A6C1009-0C09-12A1-2F0F-506F43BB84FF}" dt="2024-07-11T17:02:48.189" v="0"/>
          <ac:spMkLst>
            <pc:docMk/>
            <pc:sldMk cId="3319641032" sldId="281"/>
            <ac:spMk id="15" creationId="{C73591B6-3487-F0AE-F6ED-C7980D4D6AC9}"/>
          </ac:spMkLst>
        </pc:spChg>
      </pc:sldChg>
    </pc:docChg>
  </pc:docChgLst>
  <pc:docChgLst>
    <pc:chgData name="Brenna R. Bruffey" userId="S::brenna.r.bruffey@ama-inc.com::3c6e92b4-bc09-470b-abbc-9e397d662ced" providerId="AD" clId="Web-{6717CCDC-924E-AF4D-20E6-23ACF6C154C6}"/>
    <pc:docChg chg="modSld">
      <pc:chgData name="Brenna R. Bruffey" userId="S::brenna.r.bruffey@ama-inc.com::3c6e92b4-bc09-470b-abbc-9e397d662ced" providerId="AD" clId="Web-{6717CCDC-924E-AF4D-20E6-23ACF6C154C6}" dt="2024-07-23T20:54:22.223" v="23" actId="1076"/>
      <pc:docMkLst>
        <pc:docMk/>
      </pc:docMkLst>
      <pc:sldChg chg="modNotes">
        <pc:chgData name="Brenna R. Bruffey" userId="S::brenna.r.bruffey@ama-inc.com::3c6e92b4-bc09-470b-abbc-9e397d662ced" providerId="AD" clId="Web-{6717CCDC-924E-AF4D-20E6-23ACF6C154C6}" dt="2024-07-23T20:53:39.222" v="21"/>
        <pc:sldMkLst>
          <pc:docMk/>
          <pc:sldMk cId="2859068416" sldId="270"/>
        </pc:sldMkLst>
      </pc:sldChg>
      <pc:sldChg chg="delSp modSp">
        <pc:chgData name="Brenna R. Bruffey" userId="S::brenna.r.bruffey@ama-inc.com::3c6e92b4-bc09-470b-abbc-9e397d662ced" providerId="AD" clId="Web-{6717CCDC-924E-AF4D-20E6-23ACF6C154C6}" dt="2024-07-23T20:54:22.223" v="23" actId="1076"/>
        <pc:sldMkLst>
          <pc:docMk/>
          <pc:sldMk cId="404519697" sldId="307"/>
        </pc:sldMkLst>
        <pc:spChg chg="mod">
          <ac:chgData name="Brenna R. Bruffey" userId="S::brenna.r.bruffey@ama-inc.com::3c6e92b4-bc09-470b-abbc-9e397d662ced" providerId="AD" clId="Web-{6717CCDC-924E-AF4D-20E6-23ACF6C154C6}" dt="2024-07-23T20:54:22.223" v="23" actId="1076"/>
          <ac:spMkLst>
            <pc:docMk/>
            <pc:sldMk cId="404519697" sldId="307"/>
            <ac:spMk id="9" creationId="{53703D3D-A59F-2643-118B-4CE1FFF57BD1}"/>
          </ac:spMkLst>
        </pc:spChg>
        <pc:spChg chg="mod">
          <ac:chgData name="Brenna R. Bruffey" userId="S::brenna.r.bruffey@ama-inc.com::3c6e92b4-bc09-470b-abbc-9e397d662ced" providerId="AD" clId="Web-{6717CCDC-924E-AF4D-20E6-23ACF6C154C6}" dt="2024-07-23T20:40:15.444" v="1" actId="20577"/>
          <ac:spMkLst>
            <pc:docMk/>
            <pc:sldMk cId="404519697" sldId="307"/>
            <ac:spMk id="74" creationId="{7CC3A987-F5E1-D70A-AC28-F6161317043B}"/>
          </ac:spMkLst>
        </pc:spChg>
        <pc:spChg chg="mod">
          <ac:chgData name="Brenna R. Bruffey" userId="S::brenna.r.bruffey@ama-inc.com::3c6e92b4-bc09-470b-abbc-9e397d662ced" providerId="AD" clId="Web-{6717CCDC-924E-AF4D-20E6-23ACF6C154C6}" dt="2024-07-23T20:40:19.928" v="2" actId="20577"/>
          <ac:spMkLst>
            <pc:docMk/>
            <pc:sldMk cId="404519697" sldId="307"/>
            <ac:spMk id="82" creationId="{56EB6796-56D4-DFEC-CE14-63AE40D247C1}"/>
          </ac:spMkLst>
        </pc:spChg>
        <pc:spChg chg="mod">
          <ac:chgData name="Brenna R. Bruffey" userId="S::brenna.r.bruffey@ama-inc.com::3c6e92b4-bc09-470b-abbc-9e397d662ced" providerId="AD" clId="Web-{6717CCDC-924E-AF4D-20E6-23ACF6C154C6}" dt="2024-07-23T20:40:25.210" v="3" actId="20577"/>
          <ac:spMkLst>
            <pc:docMk/>
            <pc:sldMk cId="404519697" sldId="307"/>
            <ac:spMk id="84" creationId="{4462193C-F16F-CDF6-B2D5-3650E8F36C0D}"/>
          </ac:spMkLst>
        </pc:spChg>
        <pc:spChg chg="del mod">
          <ac:chgData name="Brenna R. Bruffey" userId="S::brenna.r.bruffey@ama-inc.com::3c6e92b4-bc09-470b-abbc-9e397d662ced" providerId="AD" clId="Web-{6717CCDC-924E-AF4D-20E6-23ACF6C154C6}" dt="2024-07-23T20:42:34.246" v="12"/>
          <ac:spMkLst>
            <pc:docMk/>
            <pc:sldMk cId="404519697" sldId="307"/>
            <ac:spMk id="96" creationId="{365B266B-9081-ADF5-D5F0-0D71EF947F88}"/>
          </ac:spMkLst>
        </pc:spChg>
      </pc:sldChg>
    </pc:docChg>
  </pc:docChgLst>
  <pc:docChgLst>
    <pc:chgData name="Deyanira Rodriguez" userId="S::deyanira.rodriguez@ama-inc.com::16e52673-30a6-48b1-b741-714ae4f0fa18" providerId="AD" clId="Web-{CCC234A8-3010-B51C-E915-579B2512C5FC}"/>
    <pc:docChg chg="modSld">
      <pc:chgData name="Deyanira Rodriguez" userId="S::deyanira.rodriguez@ama-inc.com::16e52673-30a6-48b1-b741-714ae4f0fa18" providerId="AD" clId="Web-{CCC234A8-3010-B51C-E915-579B2512C5FC}" dt="2024-07-23T18:56:23.379" v="513"/>
      <pc:docMkLst>
        <pc:docMk/>
      </pc:docMkLst>
      <pc:sldChg chg="addSp delSp modSp">
        <pc:chgData name="Deyanira Rodriguez" userId="S::deyanira.rodriguez@ama-inc.com::16e52673-30a6-48b1-b741-714ae4f0fa18" providerId="AD" clId="Web-{CCC234A8-3010-B51C-E915-579B2512C5FC}" dt="2024-07-23T18:56:23.379" v="513"/>
        <pc:sldMkLst>
          <pc:docMk/>
          <pc:sldMk cId="353225672" sldId="303"/>
        </pc:sldMkLst>
        <pc:spChg chg="mod">
          <ac:chgData name="Deyanira Rodriguez" userId="S::deyanira.rodriguez@ama-inc.com::16e52673-30a6-48b1-b741-714ae4f0fa18" providerId="AD" clId="Web-{CCC234A8-3010-B51C-E915-579B2512C5FC}" dt="2024-07-23T18:53:52.311" v="507" actId="20577"/>
          <ac:spMkLst>
            <pc:docMk/>
            <pc:sldMk cId="353225672" sldId="303"/>
            <ac:spMk id="7" creationId="{E8084359-9D22-326E-4710-743E889145BF}"/>
          </ac:spMkLst>
        </pc:spChg>
        <pc:spChg chg="mod">
          <ac:chgData name="Deyanira Rodriguez" userId="S::deyanira.rodriguez@ama-inc.com::16e52673-30a6-48b1-b741-714ae4f0fa18" providerId="AD" clId="Web-{CCC234A8-3010-B51C-E915-579B2512C5FC}" dt="2024-07-23T18:53:58.061" v="510"/>
          <ac:spMkLst>
            <pc:docMk/>
            <pc:sldMk cId="353225672" sldId="303"/>
            <ac:spMk id="42" creationId="{3EF822DA-8CF3-9601-4558-16DABE520C1E}"/>
          </ac:spMkLst>
        </pc:spChg>
        <pc:spChg chg="mod">
          <ac:chgData name="Deyanira Rodriguez" userId="S::deyanira.rodriguez@ama-inc.com::16e52673-30a6-48b1-b741-714ae4f0fa18" providerId="AD" clId="Web-{CCC234A8-3010-B51C-E915-579B2512C5FC}" dt="2024-07-23T18:53:52.358" v="508" actId="20577"/>
          <ac:spMkLst>
            <pc:docMk/>
            <pc:sldMk cId="353225672" sldId="303"/>
            <ac:spMk id="43" creationId="{D175B738-3C5B-9E77-59DA-A80B519C55EB}"/>
          </ac:spMkLst>
        </pc:spChg>
        <pc:spChg chg="mod">
          <ac:chgData name="Deyanira Rodriguez" userId="S::deyanira.rodriguez@ama-inc.com::16e52673-30a6-48b1-b741-714ae4f0fa18" providerId="AD" clId="Web-{CCC234A8-3010-B51C-E915-579B2512C5FC}" dt="2024-07-23T18:53:52.404" v="509" actId="20577"/>
          <ac:spMkLst>
            <pc:docMk/>
            <pc:sldMk cId="353225672" sldId="303"/>
            <ac:spMk id="50" creationId="{2438C623-278F-C633-2311-54AAB20E2952}"/>
          </ac:spMkLst>
        </pc:spChg>
        <pc:spChg chg="mod">
          <ac:chgData name="Deyanira Rodriguez" userId="S::deyanira.rodriguez@ama-inc.com::16e52673-30a6-48b1-b741-714ae4f0fa18" providerId="AD" clId="Web-{CCC234A8-3010-B51C-E915-579B2512C5FC}" dt="2024-07-23T18:53:58.061" v="511"/>
          <ac:spMkLst>
            <pc:docMk/>
            <pc:sldMk cId="353225672" sldId="303"/>
            <ac:spMk id="51" creationId="{E877644B-83F8-F7D1-7B3D-2C28607884F4}"/>
          </ac:spMkLst>
        </pc:spChg>
        <pc:spChg chg="mod">
          <ac:chgData name="Deyanira Rodriguez" userId="S::deyanira.rodriguez@ama-inc.com::16e52673-30a6-48b1-b741-714ae4f0fa18" providerId="AD" clId="Web-{CCC234A8-3010-B51C-E915-579B2512C5FC}" dt="2024-07-23T18:53:58.201" v="512"/>
          <ac:spMkLst>
            <pc:docMk/>
            <pc:sldMk cId="353225672" sldId="303"/>
            <ac:spMk id="52" creationId="{7F3197CB-2AC7-1E09-FC8C-9BE244C0C911}"/>
          </ac:spMkLst>
        </pc:spChg>
        <pc:spChg chg="add del">
          <ac:chgData name="Deyanira Rodriguez" userId="S::deyanira.rodriguez@ama-inc.com::16e52673-30a6-48b1-b741-714ae4f0fa18" providerId="AD" clId="Web-{CCC234A8-3010-B51C-E915-579B2512C5FC}" dt="2024-07-23T18:52:57.123" v="1"/>
          <ac:spMkLst>
            <pc:docMk/>
            <pc:sldMk cId="353225672" sldId="303"/>
            <ac:spMk id="64" creationId="{98587FD4-00FF-A464-E651-C0289826FB06}"/>
          </ac:spMkLst>
        </pc:spChg>
        <pc:spChg chg="add del">
          <ac:chgData name="Deyanira Rodriguez" userId="S::deyanira.rodriguez@ama-inc.com::16e52673-30a6-48b1-b741-714ae4f0fa18" providerId="AD" clId="Web-{CCC234A8-3010-B51C-E915-579B2512C5FC}" dt="2024-07-23T18:52:57.123" v="1"/>
          <ac:spMkLst>
            <pc:docMk/>
            <pc:sldMk cId="353225672" sldId="303"/>
            <ac:spMk id="76" creationId="{60446E1C-CB3A-5810-C387-4392E46EE5CC}"/>
          </ac:spMkLst>
        </pc:spChg>
        <pc:spChg chg="add del">
          <ac:chgData name="Deyanira Rodriguez" userId="S::deyanira.rodriguez@ama-inc.com::16e52673-30a6-48b1-b741-714ae4f0fa18" providerId="AD" clId="Web-{CCC234A8-3010-B51C-E915-579B2512C5FC}" dt="2024-07-23T18:52:57.123" v="1"/>
          <ac:spMkLst>
            <pc:docMk/>
            <pc:sldMk cId="353225672" sldId="303"/>
            <ac:spMk id="95" creationId="{C96C3256-686C-F844-3A38-9172A525BC72}"/>
          </ac:spMkLst>
        </pc:spChg>
        <pc:spChg chg="add del">
          <ac:chgData name="Deyanira Rodriguez" userId="S::deyanira.rodriguez@ama-inc.com::16e52673-30a6-48b1-b741-714ae4f0fa18" providerId="AD" clId="Web-{CCC234A8-3010-B51C-E915-579B2512C5FC}" dt="2024-07-23T18:52:57.123" v="1"/>
          <ac:spMkLst>
            <pc:docMk/>
            <pc:sldMk cId="353225672" sldId="303"/>
            <ac:spMk id="100" creationId="{81B08F19-F82B-E150-66E2-8668233C0B9D}"/>
          </ac:spMkLst>
        </pc:spChg>
        <pc:spChg chg="del">
          <ac:chgData name="Deyanira Rodriguez" userId="S::deyanira.rodriguez@ama-inc.com::16e52673-30a6-48b1-b741-714ae4f0fa18" providerId="AD" clId="Web-{CCC234A8-3010-B51C-E915-579B2512C5FC}" dt="2024-07-23T18:53:06.528" v="7"/>
          <ac:spMkLst>
            <pc:docMk/>
            <pc:sldMk cId="353225672" sldId="303"/>
            <ac:spMk id="102" creationId="{C5AA1B60-8247-A2A5-7C40-DBECC3017373}"/>
          </ac:spMkLst>
        </pc:spChg>
        <pc:spChg chg="del">
          <ac:chgData name="Deyanira Rodriguez" userId="S::deyanira.rodriguez@ama-inc.com::16e52673-30a6-48b1-b741-714ae4f0fa18" providerId="AD" clId="Web-{CCC234A8-3010-B51C-E915-579B2512C5FC}" dt="2024-07-23T18:53:06.528" v="6"/>
          <ac:spMkLst>
            <pc:docMk/>
            <pc:sldMk cId="353225672" sldId="303"/>
            <ac:spMk id="104" creationId="{98587FD4-00FF-A464-E651-C0289826FB06}"/>
          </ac:spMkLst>
        </pc:spChg>
        <pc:spChg chg="del">
          <ac:chgData name="Deyanira Rodriguez" userId="S::deyanira.rodriguez@ama-inc.com::16e52673-30a6-48b1-b741-714ae4f0fa18" providerId="AD" clId="Web-{CCC234A8-3010-B51C-E915-579B2512C5FC}" dt="2024-07-23T18:53:06.528" v="5"/>
          <ac:spMkLst>
            <pc:docMk/>
            <pc:sldMk cId="353225672" sldId="303"/>
            <ac:spMk id="105" creationId="{60446E1C-CB3A-5810-C387-4392E46EE5CC}"/>
          </ac:spMkLst>
        </pc:spChg>
        <pc:spChg chg="del">
          <ac:chgData name="Deyanira Rodriguez" userId="S::deyanira.rodriguez@ama-inc.com::16e52673-30a6-48b1-b741-714ae4f0fa18" providerId="AD" clId="Web-{CCC234A8-3010-B51C-E915-579B2512C5FC}" dt="2024-07-23T18:53:06.528" v="4"/>
          <ac:spMkLst>
            <pc:docMk/>
            <pc:sldMk cId="353225672" sldId="303"/>
            <ac:spMk id="106" creationId="{C96C3256-686C-F844-3A38-9172A525BC72}"/>
          </ac:spMkLst>
        </pc:spChg>
        <pc:spChg chg="del">
          <ac:chgData name="Deyanira Rodriguez" userId="S::deyanira.rodriguez@ama-inc.com::16e52673-30a6-48b1-b741-714ae4f0fa18" providerId="AD" clId="Web-{CCC234A8-3010-B51C-E915-579B2512C5FC}" dt="2024-07-23T18:53:06.528" v="3"/>
          <ac:spMkLst>
            <pc:docMk/>
            <pc:sldMk cId="353225672" sldId="303"/>
            <ac:spMk id="107" creationId="{81B08F19-F82B-E150-66E2-8668233C0B9D}"/>
          </ac:spMkLst>
        </pc:spChg>
        <pc:spChg chg="del">
          <ac:chgData name="Deyanira Rodriguez" userId="S::deyanira.rodriguez@ama-inc.com::16e52673-30a6-48b1-b741-714ae4f0fa18" providerId="AD" clId="Web-{CCC234A8-3010-B51C-E915-579B2512C5FC}" dt="2024-07-23T18:53:06.528" v="2"/>
          <ac:spMkLst>
            <pc:docMk/>
            <pc:sldMk cId="353225672" sldId="303"/>
            <ac:spMk id="117" creationId="{387EE7F5-BE6F-0851-3B88-17E20B15BEA5}"/>
          </ac:spMkLst>
        </pc:spChg>
        <pc:spChg chg="add del">
          <ac:chgData name="Deyanira Rodriguez" userId="S::deyanira.rodriguez@ama-inc.com::16e52673-30a6-48b1-b741-714ae4f0fa18" providerId="AD" clId="Web-{CCC234A8-3010-B51C-E915-579B2512C5FC}" dt="2024-07-23T18:52:57.123" v="1"/>
          <ac:spMkLst>
            <pc:docMk/>
            <pc:sldMk cId="353225672" sldId="303"/>
            <ac:spMk id="118" creationId="{387EE7F5-BE6F-0851-3B88-17E20B15BEA5}"/>
          </ac:spMkLst>
        </pc:spChg>
        <pc:spChg chg="add mod ord">
          <ac:chgData name="Deyanira Rodriguez" userId="S::deyanira.rodriguez@ama-inc.com::16e52673-30a6-48b1-b741-714ae4f0fa18" providerId="AD" clId="Web-{CCC234A8-3010-B51C-E915-579B2512C5FC}" dt="2024-07-23T18:53:25.606" v="502" actId="1076"/>
          <ac:spMkLst>
            <pc:docMk/>
            <pc:sldMk cId="353225672" sldId="303"/>
            <ac:spMk id="120" creationId="{98587FD4-00FF-A464-E651-C0289826FB06}"/>
          </ac:spMkLst>
        </pc:spChg>
        <pc:spChg chg="add mod ord">
          <ac:chgData name="Deyanira Rodriguez" userId="S::deyanira.rodriguez@ama-inc.com::16e52673-30a6-48b1-b741-714ae4f0fa18" providerId="AD" clId="Web-{CCC234A8-3010-B51C-E915-579B2512C5FC}" dt="2024-07-23T18:53:25.653" v="503" actId="1076"/>
          <ac:spMkLst>
            <pc:docMk/>
            <pc:sldMk cId="353225672" sldId="303"/>
            <ac:spMk id="121" creationId="{60446E1C-CB3A-5810-C387-4392E46EE5CC}"/>
          </ac:spMkLst>
        </pc:spChg>
        <pc:spChg chg="add mod ord">
          <ac:chgData name="Deyanira Rodriguez" userId="S::deyanira.rodriguez@ama-inc.com::16e52673-30a6-48b1-b741-714ae4f0fa18" providerId="AD" clId="Web-{CCC234A8-3010-B51C-E915-579B2512C5FC}" dt="2024-07-23T18:53:25.685" v="504" actId="1076"/>
          <ac:spMkLst>
            <pc:docMk/>
            <pc:sldMk cId="353225672" sldId="303"/>
            <ac:spMk id="122" creationId="{C96C3256-686C-F844-3A38-9172A525BC72}"/>
          </ac:spMkLst>
        </pc:spChg>
        <pc:spChg chg="add mod ord">
          <ac:chgData name="Deyanira Rodriguez" userId="S::deyanira.rodriguez@ama-inc.com::16e52673-30a6-48b1-b741-714ae4f0fa18" providerId="AD" clId="Web-{CCC234A8-3010-B51C-E915-579B2512C5FC}" dt="2024-07-23T18:53:25.731" v="505" actId="1076"/>
          <ac:spMkLst>
            <pc:docMk/>
            <pc:sldMk cId="353225672" sldId="303"/>
            <ac:spMk id="123" creationId="{81B08F19-F82B-E150-66E2-8668233C0B9D}"/>
          </ac:spMkLst>
        </pc:spChg>
        <pc:spChg chg="add mod ord">
          <ac:chgData name="Deyanira Rodriguez" userId="S::deyanira.rodriguez@ama-inc.com::16e52673-30a6-48b1-b741-714ae4f0fa18" providerId="AD" clId="Web-{CCC234A8-3010-B51C-E915-579B2512C5FC}" dt="2024-07-23T18:53:25.778" v="506" actId="1076"/>
          <ac:spMkLst>
            <pc:docMk/>
            <pc:sldMk cId="353225672" sldId="303"/>
            <ac:spMk id="124" creationId="{387EE7F5-BE6F-0851-3B88-17E20B15BEA5}"/>
          </ac:spMkLst>
        </pc:spChg>
        <pc:picChg chg="del">
          <ac:chgData name="Deyanira Rodriguez" userId="S::deyanira.rodriguez@ama-inc.com::16e52673-30a6-48b1-b741-714ae4f0fa18" providerId="AD" clId="Web-{CCC234A8-3010-B51C-E915-579B2512C5FC}" dt="2024-07-23T18:53:06.528" v="8"/>
          <ac:picMkLst>
            <pc:docMk/>
            <pc:sldMk cId="353225672" sldId="303"/>
            <ac:picMk id="61" creationId="{E61854A9-7ACF-9EDE-6BC3-02F53E7389BD}"/>
          </ac:picMkLst>
        </pc:picChg>
        <pc:picChg chg="add del">
          <ac:chgData name="Deyanira Rodriguez" userId="S::deyanira.rodriguez@ama-inc.com::16e52673-30a6-48b1-b741-714ae4f0fa18" providerId="AD" clId="Web-{CCC234A8-3010-B51C-E915-579B2512C5FC}" dt="2024-07-23T18:52:57.123" v="1"/>
          <ac:picMkLst>
            <pc:docMk/>
            <pc:sldMk cId="353225672" sldId="303"/>
            <ac:picMk id="62" creationId="{9023B4EE-F05B-5CB1-32A6-81BEE4C89BAB}"/>
          </ac:picMkLst>
        </pc:picChg>
        <pc:picChg chg="add mod ord">
          <ac:chgData name="Deyanira Rodriguez" userId="S::deyanira.rodriguez@ama-inc.com::16e52673-30a6-48b1-b741-714ae4f0fa18" providerId="AD" clId="Web-{CCC234A8-3010-B51C-E915-579B2512C5FC}" dt="2024-07-23T18:56:23.379" v="513"/>
          <ac:picMkLst>
            <pc:docMk/>
            <pc:sldMk cId="353225672" sldId="303"/>
            <ac:picMk id="119" creationId="{9023B4EE-F05B-5CB1-32A6-81BEE4C89BAB}"/>
          </ac:picMkLst>
        </pc:picChg>
      </pc:sldChg>
    </pc:docChg>
  </pc:docChgLst>
  <pc:docChgLst>
    <pc:chgData name="Deyanira Rodriguez" userId="S::deyanira.rodriguez@ama-inc.com::16e52673-30a6-48b1-b741-714ae4f0fa18" providerId="AD" clId="Web-{37AAD115-CE82-C552-032C-CE57DF3A8FC5}"/>
    <pc:docChg chg="modSld">
      <pc:chgData name="Deyanira Rodriguez" userId="S::deyanira.rodriguez@ama-inc.com::16e52673-30a6-48b1-b741-714ae4f0fa18" providerId="AD" clId="Web-{37AAD115-CE82-C552-032C-CE57DF3A8FC5}" dt="2024-07-22T23:09:01.704" v="38"/>
      <pc:docMkLst>
        <pc:docMk/>
      </pc:docMkLst>
      <pc:sldChg chg="modNotes">
        <pc:chgData name="Deyanira Rodriguez" userId="S::deyanira.rodriguez@ama-inc.com::16e52673-30a6-48b1-b741-714ae4f0fa18" providerId="AD" clId="Web-{37AAD115-CE82-C552-032C-CE57DF3A8FC5}" dt="2024-07-22T23:06:59.949" v="6"/>
        <pc:sldMkLst>
          <pc:docMk/>
          <pc:sldMk cId="2719602506" sldId="268"/>
        </pc:sldMkLst>
      </pc:sldChg>
      <pc:sldChg chg="modNotes">
        <pc:chgData name="Deyanira Rodriguez" userId="S::deyanira.rodriguez@ama-inc.com::16e52673-30a6-48b1-b741-714ae4f0fa18" providerId="AD" clId="Web-{37AAD115-CE82-C552-032C-CE57DF3A8FC5}" dt="2024-07-22T23:07:45.091" v="26"/>
        <pc:sldMkLst>
          <pc:docMk/>
          <pc:sldMk cId="3160024179" sldId="295"/>
        </pc:sldMkLst>
      </pc:sldChg>
      <pc:sldChg chg="modNotes">
        <pc:chgData name="Deyanira Rodriguez" userId="S::deyanira.rodriguez@ama-inc.com::16e52673-30a6-48b1-b741-714ae4f0fa18" providerId="AD" clId="Web-{37AAD115-CE82-C552-032C-CE57DF3A8FC5}" dt="2024-07-22T23:07:17.278" v="16"/>
        <pc:sldMkLst>
          <pc:docMk/>
          <pc:sldMk cId="2334626713" sldId="302"/>
        </pc:sldMkLst>
      </pc:sldChg>
      <pc:sldChg chg="modNotes">
        <pc:chgData name="Deyanira Rodriguez" userId="S::deyanira.rodriguez@ama-inc.com::16e52673-30a6-48b1-b741-714ae4f0fa18" providerId="AD" clId="Web-{37AAD115-CE82-C552-032C-CE57DF3A8FC5}" dt="2024-07-22T23:07:28.684" v="22"/>
        <pc:sldMkLst>
          <pc:docMk/>
          <pc:sldMk cId="353225672" sldId="303"/>
        </pc:sldMkLst>
      </pc:sldChg>
      <pc:sldChg chg="modNotes">
        <pc:chgData name="Deyanira Rodriguez" userId="S::deyanira.rodriguez@ama-inc.com::16e52673-30a6-48b1-b741-714ae4f0fa18" providerId="AD" clId="Web-{37AAD115-CE82-C552-032C-CE57DF3A8FC5}" dt="2024-07-22T23:07:54.951" v="30"/>
        <pc:sldMkLst>
          <pc:docMk/>
          <pc:sldMk cId="1633453119" sldId="306"/>
        </pc:sldMkLst>
      </pc:sldChg>
      <pc:sldChg chg="modNotes">
        <pc:chgData name="Deyanira Rodriguez" userId="S::deyanira.rodriguez@ama-inc.com::16e52673-30a6-48b1-b741-714ae4f0fa18" providerId="AD" clId="Web-{37AAD115-CE82-C552-032C-CE57DF3A8FC5}" dt="2024-07-22T23:09:01.704" v="38"/>
        <pc:sldMkLst>
          <pc:docMk/>
          <pc:sldMk cId="404519697" sldId="307"/>
        </pc:sldMkLst>
      </pc:sldChg>
    </pc:docChg>
  </pc:docChgLst>
  <pc:docChgLst>
    <pc:chgData name="Maya L. Hall" userId="2c85cfb8-5a55-4584-ae40-979e7ca382ed" providerId="ADAL" clId="{10427A4D-34E3-4D46-AA1B-5D9C33546B76}"/>
    <pc:docChg chg="custSel modSld">
      <pc:chgData name="Maya L. Hall" userId="2c85cfb8-5a55-4584-ae40-979e7ca382ed" providerId="ADAL" clId="{10427A4D-34E3-4D46-AA1B-5D9C33546B76}" dt="2024-06-24T17:05:09.594" v="8"/>
      <pc:docMkLst>
        <pc:docMk/>
      </pc:docMkLst>
      <pc:sldChg chg="addCm modCm">
        <pc:chgData name="Maya L. Hall" userId="2c85cfb8-5a55-4584-ae40-979e7ca382ed" providerId="ADAL" clId="{10427A4D-34E3-4D46-AA1B-5D9C33546B76}" dt="2024-06-24T16:55:25.085" v="1"/>
        <pc:sldMkLst>
          <pc:docMk/>
          <pc:sldMk cId="2640687095" sldId="256"/>
        </pc:sldMkLst>
      </pc:sldChg>
      <pc:sldChg chg="addCm modCm">
        <pc:chgData name="Maya L. Hall" userId="2c85cfb8-5a55-4584-ae40-979e7ca382ed" providerId="ADAL" clId="{10427A4D-34E3-4D46-AA1B-5D9C33546B76}" dt="2024-06-24T16:58:39.680" v="3"/>
        <pc:sldMkLst>
          <pc:docMk/>
          <pc:sldMk cId="2719602506" sldId="268"/>
        </pc:sldMkLst>
      </pc:sldChg>
      <pc:sldChg chg="addCm modCm">
        <pc:chgData name="Maya L. Hall" userId="2c85cfb8-5a55-4584-ae40-979e7ca382ed" providerId="ADAL" clId="{10427A4D-34E3-4D46-AA1B-5D9C33546B76}" dt="2024-06-24T17:03:55.862" v="5"/>
        <pc:sldMkLst>
          <pc:docMk/>
          <pc:sldMk cId="2859068416" sldId="270"/>
        </pc:sldMkLst>
      </pc:sldChg>
      <pc:sldChg chg="addCm modCm">
        <pc:chgData name="Maya L. Hall" userId="2c85cfb8-5a55-4584-ae40-979e7ca382ed" providerId="ADAL" clId="{10427A4D-34E3-4D46-AA1B-5D9C33546B76}" dt="2024-06-24T17:05:09.594" v="8"/>
        <pc:sldMkLst>
          <pc:docMk/>
          <pc:sldMk cId="17038615" sldId="273"/>
        </pc:sldMkLst>
      </pc:sldChg>
      <pc:sldChg chg="addCm">
        <pc:chgData name="Maya L. Hall" userId="2c85cfb8-5a55-4584-ae40-979e7ca382ed" providerId="ADAL" clId="{10427A4D-34E3-4D46-AA1B-5D9C33546B76}" dt="2024-06-24T17:04:25.374" v="6" actId="1589"/>
        <pc:sldMkLst>
          <pc:docMk/>
          <pc:sldMk cId="1827095719" sldId="280"/>
        </pc:sldMkLst>
      </pc:sldChg>
    </pc:docChg>
  </pc:docChgLst>
  <pc:docChgLst>
    <pc:chgData name="Hall, Maya L. (ARC-SGE)[RSES]" userId="S::mlhall6@ndc.nasa.gov::6eb6dae4-cbed-4cab-a988-77ed971457c5" providerId="AD" clId="Web-{F1792465-703D-9813-CB48-DB606788DCE0}"/>
    <pc:docChg chg="modSld">
      <pc:chgData name="Hall, Maya L. (ARC-SGE)[RSES]" userId="S::mlhall6@ndc.nasa.gov::6eb6dae4-cbed-4cab-a988-77ed971457c5" providerId="AD" clId="Web-{F1792465-703D-9813-CB48-DB606788DCE0}" dt="2024-07-24T23:27:14.593" v="27"/>
      <pc:docMkLst>
        <pc:docMk/>
      </pc:docMkLst>
      <pc:sldChg chg="modSp">
        <pc:chgData name="Hall, Maya L. (ARC-SGE)[RSES]" userId="S::mlhall6@ndc.nasa.gov::6eb6dae4-cbed-4cab-a988-77ed971457c5" providerId="AD" clId="Web-{F1792465-703D-9813-CB48-DB606788DCE0}" dt="2024-07-24T23:26:48.936" v="13" actId="20577"/>
        <pc:sldMkLst>
          <pc:docMk/>
          <pc:sldMk cId="3910399829" sldId="275"/>
        </pc:sldMkLst>
        <pc:spChg chg="mod">
          <ac:chgData name="Hall, Maya L. (ARC-SGE)[RSES]" userId="S::mlhall6@ndc.nasa.gov::6eb6dae4-cbed-4cab-a988-77ed971457c5" providerId="AD" clId="Web-{F1792465-703D-9813-CB48-DB606788DCE0}" dt="2024-07-24T23:26:48.030" v="5" actId="20577"/>
          <ac:spMkLst>
            <pc:docMk/>
            <pc:sldMk cId="3910399829" sldId="275"/>
            <ac:spMk id="57" creationId="{650A64DE-CD24-44F5-C77A-42073F6C3D72}"/>
          </ac:spMkLst>
        </pc:spChg>
        <pc:spChg chg="mod">
          <ac:chgData name="Hall, Maya L. (ARC-SGE)[RSES]" userId="S::mlhall6@ndc.nasa.gov::6eb6dae4-cbed-4cab-a988-77ed971457c5" providerId="AD" clId="Web-{F1792465-703D-9813-CB48-DB606788DCE0}" dt="2024-07-24T23:26:47.483" v="0" actId="20577"/>
          <ac:spMkLst>
            <pc:docMk/>
            <pc:sldMk cId="3910399829" sldId="275"/>
            <ac:spMk id="60" creationId="{31536B1E-5ADA-E5D7-7953-368DC72A2795}"/>
          </ac:spMkLst>
        </pc:spChg>
        <pc:spChg chg="mod">
          <ac:chgData name="Hall, Maya L. (ARC-SGE)[RSES]" userId="S::mlhall6@ndc.nasa.gov::6eb6dae4-cbed-4cab-a988-77ed971457c5" providerId="AD" clId="Web-{F1792465-703D-9813-CB48-DB606788DCE0}" dt="2024-07-24T23:26:48.155" v="6" actId="20577"/>
          <ac:spMkLst>
            <pc:docMk/>
            <pc:sldMk cId="3910399829" sldId="275"/>
            <ac:spMk id="63" creationId="{467089AF-E4E2-CF63-36CE-EC908D249B7C}"/>
          </ac:spMkLst>
        </pc:spChg>
        <pc:spChg chg="mod">
          <ac:chgData name="Hall, Maya L. (ARC-SGE)[RSES]" userId="S::mlhall6@ndc.nasa.gov::6eb6dae4-cbed-4cab-a988-77ed971457c5" providerId="AD" clId="Web-{F1792465-703D-9813-CB48-DB606788DCE0}" dt="2024-07-24T23:26:48.264" v="7" actId="20577"/>
          <ac:spMkLst>
            <pc:docMk/>
            <pc:sldMk cId="3910399829" sldId="275"/>
            <ac:spMk id="69" creationId="{B27A0237-B9F9-5275-0A7D-943C53C28B7D}"/>
          </ac:spMkLst>
        </pc:spChg>
        <pc:spChg chg="mod">
          <ac:chgData name="Hall, Maya L. (ARC-SGE)[RSES]" userId="S::mlhall6@ndc.nasa.gov::6eb6dae4-cbed-4cab-a988-77ed971457c5" providerId="AD" clId="Web-{F1792465-703D-9813-CB48-DB606788DCE0}" dt="2024-07-24T23:26:47.593" v="1" actId="20577"/>
          <ac:spMkLst>
            <pc:docMk/>
            <pc:sldMk cId="3910399829" sldId="275"/>
            <ac:spMk id="72" creationId="{1A2D954F-E258-0B0D-7194-909D522E0CED}"/>
          </ac:spMkLst>
        </pc:spChg>
        <pc:spChg chg="mod">
          <ac:chgData name="Hall, Maya L. (ARC-SGE)[RSES]" userId="S::mlhall6@ndc.nasa.gov::6eb6dae4-cbed-4cab-a988-77ed971457c5" providerId="AD" clId="Web-{F1792465-703D-9813-CB48-DB606788DCE0}" dt="2024-07-24T23:26:48.374" v="8" actId="20577"/>
          <ac:spMkLst>
            <pc:docMk/>
            <pc:sldMk cId="3910399829" sldId="275"/>
            <ac:spMk id="75" creationId="{E50C3967-9892-D40E-1E92-0D74C358B328}"/>
          </ac:spMkLst>
        </pc:spChg>
        <pc:spChg chg="mod">
          <ac:chgData name="Hall, Maya L. (ARC-SGE)[RSES]" userId="S::mlhall6@ndc.nasa.gov::6eb6dae4-cbed-4cab-a988-77ed971457c5" providerId="AD" clId="Web-{F1792465-703D-9813-CB48-DB606788DCE0}" dt="2024-07-24T23:26:47.702" v="2" actId="20577"/>
          <ac:spMkLst>
            <pc:docMk/>
            <pc:sldMk cId="3910399829" sldId="275"/>
            <ac:spMk id="78" creationId="{5984370E-458F-85BB-DB7F-013628D0C4F5}"/>
          </ac:spMkLst>
        </pc:spChg>
        <pc:spChg chg="mod">
          <ac:chgData name="Hall, Maya L. (ARC-SGE)[RSES]" userId="S::mlhall6@ndc.nasa.gov::6eb6dae4-cbed-4cab-a988-77ed971457c5" providerId="AD" clId="Web-{F1792465-703D-9813-CB48-DB606788DCE0}" dt="2024-07-24T23:26:48.483" v="9" actId="20577"/>
          <ac:spMkLst>
            <pc:docMk/>
            <pc:sldMk cId="3910399829" sldId="275"/>
            <ac:spMk id="81" creationId="{496F9D1E-7E4D-63EC-E5C7-8074EE22BA94}"/>
          </ac:spMkLst>
        </pc:spChg>
        <pc:spChg chg="mod">
          <ac:chgData name="Hall, Maya L. (ARC-SGE)[RSES]" userId="S::mlhall6@ndc.nasa.gov::6eb6dae4-cbed-4cab-a988-77ed971457c5" providerId="AD" clId="Web-{F1792465-703D-9813-CB48-DB606788DCE0}" dt="2024-07-24T23:26:48.593" v="10" actId="20577"/>
          <ac:spMkLst>
            <pc:docMk/>
            <pc:sldMk cId="3910399829" sldId="275"/>
            <ac:spMk id="84" creationId="{053359F6-97BF-8AFB-2542-C2AD169C24B6}"/>
          </ac:spMkLst>
        </pc:spChg>
        <pc:spChg chg="mod">
          <ac:chgData name="Hall, Maya L. (ARC-SGE)[RSES]" userId="S::mlhall6@ndc.nasa.gov::6eb6dae4-cbed-4cab-a988-77ed971457c5" providerId="AD" clId="Web-{F1792465-703D-9813-CB48-DB606788DCE0}" dt="2024-07-24T23:26:47.811" v="3" actId="20577"/>
          <ac:spMkLst>
            <pc:docMk/>
            <pc:sldMk cId="3910399829" sldId="275"/>
            <ac:spMk id="87" creationId="{1635E1AC-AC89-A98A-CF2F-9F7185135310}"/>
          </ac:spMkLst>
        </pc:spChg>
        <pc:spChg chg="mod">
          <ac:chgData name="Hall, Maya L. (ARC-SGE)[RSES]" userId="S::mlhall6@ndc.nasa.gov::6eb6dae4-cbed-4cab-a988-77ed971457c5" providerId="AD" clId="Web-{F1792465-703D-9813-CB48-DB606788DCE0}" dt="2024-07-24T23:26:48.702" v="11" actId="20577"/>
          <ac:spMkLst>
            <pc:docMk/>
            <pc:sldMk cId="3910399829" sldId="275"/>
            <ac:spMk id="90" creationId="{583AAF31-BEAD-7891-F57A-12D00A2EDAD2}"/>
          </ac:spMkLst>
        </pc:spChg>
        <pc:spChg chg="mod">
          <ac:chgData name="Hall, Maya L. (ARC-SGE)[RSES]" userId="S::mlhall6@ndc.nasa.gov::6eb6dae4-cbed-4cab-a988-77ed971457c5" providerId="AD" clId="Web-{F1792465-703D-9813-CB48-DB606788DCE0}" dt="2024-07-24T23:26:47.921" v="4" actId="20577"/>
          <ac:spMkLst>
            <pc:docMk/>
            <pc:sldMk cId="3910399829" sldId="275"/>
            <ac:spMk id="93" creationId="{5002732C-44C8-024D-65D9-35F43326AF86}"/>
          </ac:spMkLst>
        </pc:spChg>
        <pc:spChg chg="mod">
          <ac:chgData name="Hall, Maya L. (ARC-SGE)[RSES]" userId="S::mlhall6@ndc.nasa.gov::6eb6dae4-cbed-4cab-a988-77ed971457c5" providerId="AD" clId="Web-{F1792465-703D-9813-CB48-DB606788DCE0}" dt="2024-07-24T23:26:48.827" v="12" actId="20577"/>
          <ac:spMkLst>
            <pc:docMk/>
            <pc:sldMk cId="3910399829" sldId="275"/>
            <ac:spMk id="96" creationId="{CA56FF5E-6632-59C6-C559-D9C2F7AB4F43}"/>
          </ac:spMkLst>
        </pc:spChg>
        <pc:spChg chg="mod">
          <ac:chgData name="Hall, Maya L. (ARC-SGE)[RSES]" userId="S::mlhall6@ndc.nasa.gov::6eb6dae4-cbed-4cab-a988-77ed971457c5" providerId="AD" clId="Web-{F1792465-703D-9813-CB48-DB606788DCE0}" dt="2024-07-24T23:26:48.936" v="13" actId="20577"/>
          <ac:spMkLst>
            <pc:docMk/>
            <pc:sldMk cId="3910399829" sldId="275"/>
            <ac:spMk id="99" creationId="{940467A6-90FA-5BEE-3ECE-901508A68DF3}"/>
          </ac:spMkLst>
        </pc:spChg>
      </pc:sldChg>
      <pc:sldChg chg="modSp delCm">
        <pc:chgData name="Hall, Maya L. (ARC-SGE)[RSES]" userId="S::mlhall6@ndc.nasa.gov::6eb6dae4-cbed-4cab-a988-77ed971457c5" providerId="AD" clId="Web-{F1792465-703D-9813-CB48-DB606788DCE0}" dt="2024-07-24T23:26:50.405" v="21"/>
        <pc:sldMkLst>
          <pc:docMk/>
          <pc:sldMk cId="4053677407" sldId="292"/>
        </pc:sldMkLst>
        <pc:spChg chg="mod">
          <ac:chgData name="Hall, Maya L. (ARC-SGE)[RSES]" userId="S::mlhall6@ndc.nasa.gov::6eb6dae4-cbed-4cab-a988-77ed971457c5" providerId="AD" clId="Web-{F1792465-703D-9813-CB48-DB606788DCE0}" dt="2024-07-24T23:26:49.936" v="20" actId="20577"/>
          <ac:spMkLst>
            <pc:docMk/>
            <pc:sldMk cId="4053677407" sldId="292"/>
            <ac:spMk id="36" creationId="{2C84C6EC-2DBC-F421-1228-E080D87B65EE}"/>
          </ac:spMkLst>
        </pc:spChg>
        <pc:spChg chg="mod">
          <ac:chgData name="Hall, Maya L. (ARC-SGE)[RSES]" userId="S::mlhall6@ndc.nasa.gov::6eb6dae4-cbed-4cab-a988-77ed971457c5" providerId="AD" clId="Web-{F1792465-703D-9813-CB48-DB606788DCE0}" dt="2024-07-24T23:26:49.889" v="19" actId="20577"/>
          <ac:spMkLst>
            <pc:docMk/>
            <pc:sldMk cId="4053677407" sldId="292"/>
            <ac:spMk id="38" creationId="{82BD8648-88E7-58A7-A290-83E7C7BA1355}"/>
          </ac:spMkLst>
        </pc:spChg>
        <pc:spChg chg="mod">
          <ac:chgData name="Hall, Maya L. (ARC-SGE)[RSES]" userId="S::mlhall6@ndc.nasa.gov::6eb6dae4-cbed-4cab-a988-77ed971457c5" providerId="AD" clId="Web-{F1792465-703D-9813-CB48-DB606788DCE0}" dt="2024-07-24T23:26:49.843" v="18" actId="20577"/>
          <ac:spMkLst>
            <pc:docMk/>
            <pc:sldMk cId="4053677407" sldId="292"/>
            <ac:spMk id="40" creationId="{EF4FA195-4044-EFF4-4500-9B338578ED42}"/>
          </ac:spMkLst>
        </pc:spChg>
        <pc:spChg chg="mod">
          <ac:chgData name="Hall, Maya L. (ARC-SGE)[RSES]" userId="S::mlhall6@ndc.nasa.gov::6eb6dae4-cbed-4cab-a988-77ed971457c5" providerId="AD" clId="Web-{F1792465-703D-9813-CB48-DB606788DCE0}" dt="2024-07-24T23:26:49.780" v="17" actId="20577"/>
          <ac:spMkLst>
            <pc:docMk/>
            <pc:sldMk cId="4053677407" sldId="292"/>
            <ac:spMk id="42" creationId="{065CBFEE-BD8A-64F5-1F7F-D0E60ED8E2DF}"/>
          </ac:spMkLst>
        </pc:spChg>
        <pc:spChg chg="mod">
          <ac:chgData name="Hall, Maya L. (ARC-SGE)[RSES]" userId="S::mlhall6@ndc.nasa.gov::6eb6dae4-cbed-4cab-a988-77ed971457c5" providerId="AD" clId="Web-{F1792465-703D-9813-CB48-DB606788DCE0}" dt="2024-07-24T23:26:49.733" v="16" actId="20577"/>
          <ac:spMkLst>
            <pc:docMk/>
            <pc:sldMk cId="4053677407" sldId="292"/>
            <ac:spMk id="44" creationId="{F2BBEE01-E9DF-8839-FC8E-6620EEDF7C5A}"/>
          </ac:spMkLst>
        </pc:spChg>
        <pc:spChg chg="mod">
          <ac:chgData name="Hall, Maya L. (ARC-SGE)[RSES]" userId="S::mlhall6@ndc.nasa.gov::6eb6dae4-cbed-4cab-a988-77ed971457c5" providerId="AD" clId="Web-{F1792465-703D-9813-CB48-DB606788DCE0}" dt="2024-07-24T23:26:49.686" v="15" actId="20577"/>
          <ac:spMkLst>
            <pc:docMk/>
            <pc:sldMk cId="4053677407" sldId="292"/>
            <ac:spMk id="46" creationId="{8A1BD456-3FA9-6F7C-6A87-31266D7A2ABA}"/>
          </ac:spMkLst>
        </pc:spChg>
        <pc:spChg chg="mod">
          <ac:chgData name="Hall, Maya L. (ARC-SGE)[RSES]" userId="S::mlhall6@ndc.nasa.gov::6eb6dae4-cbed-4cab-a988-77ed971457c5" providerId="AD" clId="Web-{F1792465-703D-9813-CB48-DB606788DCE0}" dt="2024-07-24T23:26:49.624" v="14" actId="20577"/>
          <ac:spMkLst>
            <pc:docMk/>
            <pc:sldMk cId="4053677407" sldId="292"/>
            <ac:spMk id="48" creationId="{492C3B85-DCAD-E285-30D5-A0F30316945E}"/>
          </ac:spMkLst>
        </pc:spChg>
        <pc:extLst>
          <p:ext xmlns:p="http://schemas.openxmlformats.org/presentationml/2006/main" uri="{D6D511B9-2390-475A-947B-AFAB55BFBCF1}">
            <pc226:cmChg xmlns:pc226="http://schemas.microsoft.com/office/powerpoint/2022/06/main/command" chg="del">
              <pc226:chgData name="Hall, Maya L. (ARC-SGE)[RSES]" userId="S::mlhall6@ndc.nasa.gov::6eb6dae4-cbed-4cab-a988-77ed971457c5" providerId="AD" clId="Web-{F1792465-703D-9813-CB48-DB606788DCE0}" dt="2024-07-24T23:26:50.405" v="21"/>
              <pc2:cmMkLst xmlns:pc2="http://schemas.microsoft.com/office/powerpoint/2019/9/main/command">
                <pc:docMk/>
                <pc:sldMk cId="4053677407" sldId="292"/>
                <pc2:cmMk id="{65EDFA9B-4928-49DF-A8AA-FC610EE5D417}"/>
              </pc2:cmMkLst>
            </pc226:cmChg>
          </p:ext>
        </pc:extLst>
      </pc:sldChg>
      <pc:sldChg chg="delCm">
        <pc:chgData name="Hall, Maya L. (ARC-SGE)[RSES]" userId="S::mlhall6@ndc.nasa.gov::6eb6dae4-cbed-4cab-a988-77ed971457c5" providerId="AD" clId="Web-{F1792465-703D-9813-CB48-DB606788DCE0}" dt="2024-07-24T23:27:03.374" v="25"/>
        <pc:sldMkLst>
          <pc:docMk/>
          <pc:sldMk cId="2038017285" sldId="294"/>
        </pc:sldMkLst>
        <pc:extLst>
          <p:ext xmlns:p="http://schemas.openxmlformats.org/presentationml/2006/main" uri="{D6D511B9-2390-475A-947B-AFAB55BFBCF1}">
            <pc226:cmChg xmlns:pc226="http://schemas.microsoft.com/office/powerpoint/2022/06/main/command" chg="del">
              <pc226:chgData name="Hall, Maya L. (ARC-SGE)[RSES]" userId="S::mlhall6@ndc.nasa.gov::6eb6dae4-cbed-4cab-a988-77ed971457c5" providerId="AD" clId="Web-{F1792465-703D-9813-CB48-DB606788DCE0}" dt="2024-07-24T23:27:01.374" v="24"/>
              <pc2:cmMkLst xmlns:pc2="http://schemas.microsoft.com/office/powerpoint/2019/9/main/command">
                <pc:docMk/>
                <pc:sldMk cId="2038017285" sldId="294"/>
                <pc2:cmMk id="{F3120A07-D2A4-41E2-A831-03F1D708BA6E}"/>
              </pc2:cmMkLst>
            </pc226:cmChg>
            <pc226:cmChg xmlns:pc226="http://schemas.microsoft.com/office/powerpoint/2022/06/main/command" chg="del">
              <pc226:chgData name="Hall, Maya L. (ARC-SGE)[RSES]" userId="S::mlhall6@ndc.nasa.gov::6eb6dae4-cbed-4cab-a988-77ed971457c5" providerId="AD" clId="Web-{F1792465-703D-9813-CB48-DB606788DCE0}" dt="2024-07-24T23:27:03.374" v="25"/>
              <pc2:cmMkLst xmlns:pc2="http://schemas.microsoft.com/office/powerpoint/2019/9/main/command">
                <pc:docMk/>
                <pc:sldMk cId="2038017285" sldId="294"/>
                <pc2:cmMk id="{8B519E58-7AC8-4F25-B541-39692FA1582E}"/>
              </pc2:cmMkLst>
            </pc226:cmChg>
          </p:ext>
        </pc:extLst>
      </pc:sldChg>
      <pc:sldChg chg="delCm">
        <pc:chgData name="Hall, Maya L. (ARC-SGE)[RSES]" userId="S::mlhall6@ndc.nasa.gov::6eb6dae4-cbed-4cab-a988-77ed971457c5" providerId="AD" clId="Web-{F1792465-703D-9813-CB48-DB606788DCE0}" dt="2024-07-24T23:26:53.327" v="22"/>
        <pc:sldMkLst>
          <pc:docMk/>
          <pc:sldMk cId="3160024179" sldId="295"/>
        </pc:sldMkLst>
        <pc:extLst>
          <p:ext xmlns:p="http://schemas.openxmlformats.org/presentationml/2006/main" uri="{D6D511B9-2390-475A-947B-AFAB55BFBCF1}">
            <pc226:cmChg xmlns:pc226="http://schemas.microsoft.com/office/powerpoint/2022/06/main/command" chg="del">
              <pc226:chgData name="Hall, Maya L. (ARC-SGE)[RSES]" userId="S::mlhall6@ndc.nasa.gov::6eb6dae4-cbed-4cab-a988-77ed971457c5" providerId="AD" clId="Web-{F1792465-703D-9813-CB48-DB606788DCE0}" dt="2024-07-24T23:26:53.327" v="22"/>
              <pc2:cmMkLst xmlns:pc2="http://schemas.microsoft.com/office/powerpoint/2019/9/main/command">
                <pc:docMk/>
                <pc:sldMk cId="3160024179" sldId="295"/>
                <pc2:cmMk id="{A58F76BC-8DC5-4E19-B29E-F29F83443FD5}"/>
              </pc2:cmMkLst>
            </pc226:cmChg>
          </p:ext>
        </pc:extLst>
      </pc:sldChg>
      <pc:sldChg chg="delCm">
        <pc:chgData name="Hall, Maya L. (ARC-SGE)[RSES]" userId="S::mlhall6@ndc.nasa.gov::6eb6dae4-cbed-4cab-a988-77ed971457c5" providerId="AD" clId="Web-{F1792465-703D-9813-CB48-DB606788DCE0}" dt="2024-07-24T23:27:14.593" v="27"/>
        <pc:sldMkLst>
          <pc:docMk/>
          <pc:sldMk cId="353225672" sldId="303"/>
        </pc:sldMkLst>
        <pc:extLst>
          <p:ext xmlns:p="http://schemas.openxmlformats.org/presentationml/2006/main" uri="{D6D511B9-2390-475A-947B-AFAB55BFBCF1}">
            <pc226:cmChg xmlns:pc226="http://schemas.microsoft.com/office/powerpoint/2022/06/main/command" chg="del">
              <pc226:chgData name="Hall, Maya L. (ARC-SGE)[RSES]" userId="S::mlhall6@ndc.nasa.gov::6eb6dae4-cbed-4cab-a988-77ed971457c5" providerId="AD" clId="Web-{F1792465-703D-9813-CB48-DB606788DCE0}" dt="2024-07-24T23:27:14.593" v="27"/>
              <pc2:cmMkLst xmlns:pc2="http://schemas.microsoft.com/office/powerpoint/2019/9/main/command">
                <pc:docMk/>
                <pc:sldMk cId="353225672" sldId="303"/>
                <pc2:cmMk id="{1F009FA0-D89E-4D5F-98E9-8B870C3DFD3B}"/>
              </pc2:cmMkLst>
            </pc226:cmChg>
          </p:ext>
        </pc:extLst>
      </pc:sldChg>
      <pc:sldChg chg="delCm">
        <pc:chgData name="Hall, Maya L. (ARC-SGE)[RSES]" userId="S::mlhall6@ndc.nasa.gov::6eb6dae4-cbed-4cab-a988-77ed971457c5" providerId="AD" clId="Web-{F1792465-703D-9813-CB48-DB606788DCE0}" dt="2024-07-24T23:27:06.858" v="26"/>
        <pc:sldMkLst>
          <pc:docMk/>
          <pc:sldMk cId="2792069442" sldId="305"/>
        </pc:sldMkLst>
        <pc:extLst>
          <p:ext xmlns:p="http://schemas.openxmlformats.org/presentationml/2006/main" uri="{D6D511B9-2390-475A-947B-AFAB55BFBCF1}">
            <pc226:cmChg xmlns:pc226="http://schemas.microsoft.com/office/powerpoint/2022/06/main/command" chg="del">
              <pc226:chgData name="Hall, Maya L. (ARC-SGE)[RSES]" userId="S::mlhall6@ndc.nasa.gov::6eb6dae4-cbed-4cab-a988-77ed971457c5" providerId="AD" clId="Web-{F1792465-703D-9813-CB48-DB606788DCE0}" dt="2024-07-24T23:27:06.858" v="26"/>
              <pc2:cmMkLst xmlns:pc2="http://schemas.microsoft.com/office/powerpoint/2019/9/main/command">
                <pc:docMk/>
                <pc:sldMk cId="2792069442" sldId="305"/>
                <pc2:cmMk id="{37AE1411-65A1-4B74-89E1-FF71100E9FD5}"/>
              </pc2:cmMkLst>
            </pc226:cmChg>
          </p:ext>
        </pc:extLst>
      </pc:sldChg>
      <pc:sldChg chg="delCm">
        <pc:chgData name="Hall, Maya L. (ARC-SGE)[RSES]" userId="S::mlhall6@ndc.nasa.gov::6eb6dae4-cbed-4cab-a988-77ed971457c5" providerId="AD" clId="Web-{F1792465-703D-9813-CB48-DB606788DCE0}" dt="2024-07-24T23:26:57.874" v="23"/>
        <pc:sldMkLst>
          <pc:docMk/>
          <pc:sldMk cId="1633453119" sldId="306"/>
        </pc:sldMkLst>
        <pc:extLst>
          <p:ext xmlns:p="http://schemas.openxmlformats.org/presentationml/2006/main" uri="{D6D511B9-2390-475A-947B-AFAB55BFBCF1}">
            <pc226:cmChg xmlns:pc226="http://schemas.microsoft.com/office/powerpoint/2022/06/main/command" chg="del">
              <pc226:chgData name="Hall, Maya L. (ARC-SGE)[RSES]" userId="S::mlhall6@ndc.nasa.gov::6eb6dae4-cbed-4cab-a988-77ed971457c5" providerId="AD" clId="Web-{F1792465-703D-9813-CB48-DB606788DCE0}" dt="2024-07-24T23:26:57.874" v="23"/>
              <pc2:cmMkLst xmlns:pc2="http://schemas.microsoft.com/office/powerpoint/2019/9/main/command">
                <pc:docMk/>
                <pc:sldMk cId="1633453119" sldId="306"/>
                <pc2:cmMk id="{C2D54580-9FF1-4388-BBDC-5193306B5870}"/>
              </pc2:cmMkLst>
            </pc226:cmChg>
          </p:ext>
        </pc:extLst>
      </pc:sldChg>
    </pc:docChg>
  </pc:docChgLst>
  <pc:docChgLst>
    <pc:chgData name="Gabi B. Davidson-Gomez" userId="S::gabriela.b.davidson-gomez@ama-inc.com::ef68afa0-bb8d-4f26-b1ac-ac3b361d606a" providerId="AD" clId="Web-{13B8F78F-68AC-E243-8084-F590001486A1}"/>
    <pc:docChg chg="addSld modSld sldOrd">
      <pc:chgData name="Gabi B. Davidson-Gomez" userId="S::gabriela.b.davidson-gomez@ama-inc.com::ef68afa0-bb8d-4f26-b1ac-ac3b361d606a" providerId="AD" clId="Web-{13B8F78F-68AC-E243-8084-F590001486A1}" dt="2024-06-20T17:18:10.004" v="552" actId="20577"/>
      <pc:docMkLst>
        <pc:docMk/>
      </pc:docMkLst>
      <pc:sldChg chg="modNotes">
        <pc:chgData name="Gabi B. Davidson-Gomez" userId="S::gabriela.b.davidson-gomez@ama-inc.com::ef68afa0-bb8d-4f26-b1ac-ac3b361d606a" providerId="AD" clId="Web-{13B8F78F-68AC-E243-8084-F590001486A1}" dt="2024-06-20T17:10:58.849" v="542"/>
        <pc:sldMkLst>
          <pc:docMk/>
          <pc:sldMk cId="2640687095" sldId="256"/>
        </pc:sldMkLst>
      </pc:sldChg>
      <pc:sldChg chg="modSp addCm">
        <pc:chgData name="Gabi B. Davidson-Gomez" userId="S::gabriela.b.davidson-gomez@ama-inc.com::ef68afa0-bb8d-4f26-b1ac-ac3b361d606a" providerId="AD" clId="Web-{13B8F78F-68AC-E243-8084-F590001486A1}" dt="2024-06-20T17:18:10.004" v="552" actId="20577"/>
        <pc:sldMkLst>
          <pc:docMk/>
          <pc:sldMk cId="2859068416" sldId="270"/>
        </pc:sldMkLst>
        <pc:spChg chg="mod">
          <ac:chgData name="Gabi B. Davidson-Gomez" userId="S::gabriela.b.davidson-gomez@ama-inc.com::ef68afa0-bb8d-4f26-b1ac-ac3b361d606a" providerId="AD" clId="Web-{13B8F78F-68AC-E243-8084-F590001486A1}" dt="2024-06-20T17:17:23.768" v="548" actId="14100"/>
          <ac:spMkLst>
            <pc:docMk/>
            <pc:sldMk cId="2859068416" sldId="270"/>
            <ac:spMk id="3" creationId="{5774B2DD-7EDE-6074-64FF-4C404479581B}"/>
          </ac:spMkLst>
        </pc:spChg>
        <pc:spChg chg="mod">
          <ac:chgData name="Gabi B. Davidson-Gomez" userId="S::gabriela.b.davidson-gomez@ama-inc.com::ef68afa0-bb8d-4f26-b1ac-ac3b361d606a" providerId="AD" clId="Web-{13B8F78F-68AC-E243-8084-F590001486A1}" dt="2024-06-20T17:18:10.004" v="552" actId="20577"/>
          <ac:spMkLst>
            <pc:docMk/>
            <pc:sldMk cId="2859068416" sldId="270"/>
            <ac:spMk id="4" creationId="{D85BA609-8506-9626-E1BB-4D4EC9FA8B2A}"/>
          </ac:spMkLst>
        </pc:spChg>
        <pc:spChg chg="mod">
          <ac:chgData name="Gabi B. Davidson-Gomez" userId="S::gabriela.b.davidson-gomez@ama-inc.com::ef68afa0-bb8d-4f26-b1ac-ac3b361d606a" providerId="AD" clId="Web-{13B8F78F-68AC-E243-8084-F590001486A1}" dt="2024-06-20T17:17:09.596" v="547" actId="1076"/>
          <ac:spMkLst>
            <pc:docMk/>
            <pc:sldMk cId="2859068416" sldId="270"/>
            <ac:spMk id="7" creationId="{BEEF07ED-89B5-1AD4-01A6-F2CC604D6179}"/>
          </ac:spMkLst>
        </pc:spChg>
      </pc:sldChg>
      <pc:sldChg chg="modNotes">
        <pc:chgData name="Gabi B. Davidson-Gomez" userId="S::gabriela.b.davidson-gomez@ama-inc.com::ef68afa0-bb8d-4f26-b1ac-ac3b361d606a" providerId="AD" clId="Web-{13B8F78F-68AC-E243-8084-F590001486A1}" dt="2024-06-20T17:14:42.325" v="544"/>
        <pc:sldMkLst>
          <pc:docMk/>
          <pc:sldMk cId="1206072798" sldId="271"/>
        </pc:sldMkLst>
      </pc:sldChg>
      <pc:sldChg chg="addSp delSp modSp modNotes">
        <pc:chgData name="Gabi B. Davidson-Gomez" userId="S::gabriela.b.davidson-gomez@ama-inc.com::ef68afa0-bb8d-4f26-b1ac-ac3b361d606a" providerId="AD" clId="Web-{13B8F78F-68AC-E243-8084-F590001486A1}" dt="2024-06-20T16:57:50.868" v="475"/>
        <pc:sldMkLst>
          <pc:docMk/>
          <pc:sldMk cId="3273739898" sldId="272"/>
        </pc:sldMkLst>
        <pc:spChg chg="del">
          <ac:chgData name="Gabi B. Davidson-Gomez" userId="S::gabriela.b.davidson-gomez@ama-inc.com::ef68afa0-bb8d-4f26-b1ac-ac3b361d606a" providerId="AD" clId="Web-{13B8F78F-68AC-E243-8084-F590001486A1}" dt="2024-06-20T16:22:41.420" v="44"/>
          <ac:spMkLst>
            <pc:docMk/>
            <pc:sldMk cId="3273739898" sldId="272"/>
            <ac:spMk id="6" creationId="{3BF594B6-E95D-8EFE-EF8C-1BF1359B1AD0}"/>
          </ac:spMkLst>
        </pc:spChg>
        <pc:spChg chg="add del mod">
          <ac:chgData name="Gabi B. Davidson-Gomez" userId="S::gabriela.b.davidson-gomez@ama-inc.com::ef68afa0-bb8d-4f26-b1ac-ac3b361d606a" providerId="AD" clId="Web-{13B8F78F-68AC-E243-8084-F590001486A1}" dt="2024-06-20T16:23:59.985" v="45"/>
          <ac:spMkLst>
            <pc:docMk/>
            <pc:sldMk cId="3273739898" sldId="272"/>
            <ac:spMk id="8" creationId="{1B457424-3A58-EC01-A78E-DDDD2F574855}"/>
          </ac:spMkLst>
        </pc:spChg>
        <pc:spChg chg="add mod ord">
          <ac:chgData name="Gabi B. Davidson-Gomez" userId="S::gabriela.b.davidson-gomez@ama-inc.com::ef68afa0-bb8d-4f26-b1ac-ac3b361d606a" providerId="AD" clId="Web-{13B8F78F-68AC-E243-8084-F590001486A1}" dt="2024-06-20T16:27:25.570" v="91"/>
          <ac:spMkLst>
            <pc:docMk/>
            <pc:sldMk cId="3273739898" sldId="272"/>
            <ac:spMk id="11" creationId="{4ED4B518-14EB-E37F-3C1C-B19FE7DF9930}"/>
          </ac:spMkLst>
        </pc:spChg>
        <pc:spChg chg="add del mod">
          <ac:chgData name="Gabi B. Davidson-Gomez" userId="S::gabriela.b.davidson-gomez@ama-inc.com::ef68afa0-bb8d-4f26-b1ac-ac3b361d606a" providerId="AD" clId="Web-{13B8F78F-68AC-E243-8084-F590001486A1}" dt="2024-06-20T16:24:52.956" v="58"/>
          <ac:spMkLst>
            <pc:docMk/>
            <pc:sldMk cId="3273739898" sldId="272"/>
            <ac:spMk id="12" creationId="{3A3038F2-5529-EBAD-5AAD-6059FDAA9C5F}"/>
          </ac:spMkLst>
        </pc:spChg>
        <pc:spChg chg="add del mod">
          <ac:chgData name="Gabi B. Davidson-Gomez" userId="S::gabriela.b.davidson-gomez@ama-inc.com::ef68afa0-bb8d-4f26-b1ac-ac3b361d606a" providerId="AD" clId="Web-{13B8F78F-68AC-E243-8084-F590001486A1}" dt="2024-06-20T16:24:53.659" v="61"/>
          <ac:spMkLst>
            <pc:docMk/>
            <pc:sldMk cId="3273739898" sldId="272"/>
            <ac:spMk id="13" creationId="{D616FBB4-5970-AEDD-59BE-F95A420FA07C}"/>
          </ac:spMkLst>
        </pc:spChg>
        <pc:spChg chg="add del mod">
          <ac:chgData name="Gabi B. Davidson-Gomez" userId="S::gabriela.b.davidson-gomez@ama-inc.com::ef68afa0-bb8d-4f26-b1ac-ac3b361d606a" providerId="AD" clId="Web-{13B8F78F-68AC-E243-8084-F590001486A1}" dt="2024-06-20T16:24:55.300" v="62"/>
          <ac:spMkLst>
            <pc:docMk/>
            <pc:sldMk cId="3273739898" sldId="272"/>
            <ac:spMk id="14" creationId="{370F27A6-DF6F-1572-B47E-8713E8D9D3ED}"/>
          </ac:spMkLst>
        </pc:spChg>
        <pc:spChg chg="add mod ord">
          <ac:chgData name="Gabi B. Davidson-Gomez" userId="S::gabriela.b.davidson-gomez@ama-inc.com::ef68afa0-bb8d-4f26-b1ac-ac3b361d606a" providerId="AD" clId="Web-{13B8F78F-68AC-E243-8084-F590001486A1}" dt="2024-06-20T16:28:02.134" v="95"/>
          <ac:spMkLst>
            <pc:docMk/>
            <pc:sldMk cId="3273739898" sldId="272"/>
            <ac:spMk id="15" creationId="{F16CB39F-37E5-6E98-B872-8371479440F9}"/>
          </ac:spMkLst>
        </pc:spChg>
        <pc:spChg chg="add mod ord">
          <ac:chgData name="Gabi B. Davidson-Gomez" userId="S::gabriela.b.davidson-gomez@ama-inc.com::ef68afa0-bb8d-4f26-b1ac-ac3b361d606a" providerId="AD" clId="Web-{13B8F78F-68AC-E243-8084-F590001486A1}" dt="2024-06-20T16:28:17.400" v="97"/>
          <ac:spMkLst>
            <pc:docMk/>
            <pc:sldMk cId="3273739898" sldId="272"/>
            <ac:spMk id="16" creationId="{42CE3400-3646-09E2-52FE-A0EE6CFF231F}"/>
          </ac:spMkLst>
        </pc:spChg>
        <pc:spChg chg="add mod ord">
          <ac:chgData name="Gabi B. Davidson-Gomez" userId="S::gabriela.b.davidson-gomez@ama-inc.com::ef68afa0-bb8d-4f26-b1ac-ac3b361d606a" providerId="AD" clId="Web-{13B8F78F-68AC-E243-8084-F590001486A1}" dt="2024-06-20T16:27:41.930" v="93"/>
          <ac:spMkLst>
            <pc:docMk/>
            <pc:sldMk cId="3273739898" sldId="272"/>
            <ac:spMk id="17" creationId="{2A6832C7-373D-E229-95B7-55E8441C0630}"/>
          </ac:spMkLst>
        </pc:spChg>
        <pc:spChg chg="add mod">
          <ac:chgData name="Gabi B. Davidson-Gomez" userId="S::gabriela.b.davidson-gomez@ama-inc.com::ef68afa0-bb8d-4f26-b1ac-ac3b361d606a" providerId="AD" clId="Web-{13B8F78F-68AC-E243-8084-F590001486A1}" dt="2024-06-20T16:38:16.155" v="200" actId="1076"/>
          <ac:spMkLst>
            <pc:docMk/>
            <pc:sldMk cId="3273739898" sldId="272"/>
            <ac:spMk id="18" creationId="{5EAAD138-529F-7C64-E350-554F3A1D02B1}"/>
          </ac:spMkLst>
        </pc:spChg>
        <pc:spChg chg="add mod">
          <ac:chgData name="Gabi B. Davidson-Gomez" userId="S::gabriela.b.davidson-gomez@ama-inc.com::ef68afa0-bb8d-4f26-b1ac-ac3b361d606a" providerId="AD" clId="Web-{13B8F78F-68AC-E243-8084-F590001486A1}" dt="2024-06-20T16:38:29.953" v="203" actId="1076"/>
          <ac:spMkLst>
            <pc:docMk/>
            <pc:sldMk cId="3273739898" sldId="272"/>
            <ac:spMk id="19" creationId="{DD4E98D9-538E-70BF-3A11-22894218D31E}"/>
          </ac:spMkLst>
        </pc:spChg>
        <pc:spChg chg="add mod">
          <ac:chgData name="Gabi B. Davidson-Gomez" userId="S::gabriela.b.davidson-gomez@ama-inc.com::ef68afa0-bb8d-4f26-b1ac-ac3b361d606a" providerId="AD" clId="Web-{13B8F78F-68AC-E243-8084-F590001486A1}" dt="2024-06-20T16:45:47.296" v="267" actId="20577"/>
          <ac:spMkLst>
            <pc:docMk/>
            <pc:sldMk cId="3273739898" sldId="272"/>
            <ac:spMk id="20" creationId="{F982CDDC-C363-C21F-D354-958C1607525C}"/>
          </ac:spMkLst>
        </pc:spChg>
        <pc:spChg chg="add mod">
          <ac:chgData name="Gabi B. Davidson-Gomez" userId="S::gabriela.b.davidson-gomez@ama-inc.com::ef68afa0-bb8d-4f26-b1ac-ac3b361d606a" providerId="AD" clId="Web-{13B8F78F-68AC-E243-8084-F590001486A1}" dt="2024-06-20T16:38:23.609" v="201" actId="1076"/>
          <ac:spMkLst>
            <pc:docMk/>
            <pc:sldMk cId="3273739898" sldId="272"/>
            <ac:spMk id="21" creationId="{D21A48E9-6441-B8CC-E827-19C9D406C07A}"/>
          </ac:spMkLst>
        </pc:spChg>
        <pc:picChg chg="add del mod">
          <ac:chgData name="Gabi B. Davidson-Gomez" userId="S::gabriela.b.davidson-gomez@ama-inc.com::ef68afa0-bb8d-4f26-b1ac-ac3b361d606a" providerId="AD" clId="Web-{13B8F78F-68AC-E243-8084-F590001486A1}" dt="2024-06-20T15:51:05.925" v="32"/>
          <ac:picMkLst>
            <pc:docMk/>
            <pc:sldMk cId="3273739898" sldId="272"/>
            <ac:picMk id="2" creationId="{8E890F04-B2CA-C2B5-58BE-486A01FBBC10}"/>
          </ac:picMkLst>
        </pc:picChg>
        <pc:picChg chg="add mod">
          <ac:chgData name="Gabi B. Davidson-Gomez" userId="S::gabriela.b.davidson-gomez@ama-inc.com::ef68afa0-bb8d-4f26-b1ac-ac3b361d606a" providerId="AD" clId="Web-{13B8F78F-68AC-E243-8084-F590001486A1}" dt="2024-06-20T16:29:12.730" v="109"/>
          <ac:picMkLst>
            <pc:docMk/>
            <pc:sldMk cId="3273739898" sldId="272"/>
            <ac:picMk id="3" creationId="{F6B73098-B70E-DD91-CD3A-AFBD224AFBF6}"/>
          </ac:picMkLst>
        </pc:picChg>
        <pc:picChg chg="add mod">
          <ac:chgData name="Gabi B. Davidson-Gomez" userId="S::gabriela.b.davidson-gomez@ama-inc.com::ef68afa0-bb8d-4f26-b1ac-ac3b361d606a" providerId="AD" clId="Web-{13B8F78F-68AC-E243-8084-F590001486A1}" dt="2024-06-20T16:28:49.198" v="103"/>
          <ac:picMkLst>
            <pc:docMk/>
            <pc:sldMk cId="3273739898" sldId="272"/>
            <ac:picMk id="4" creationId="{0044B553-0AC3-81D9-D905-B287A75571AC}"/>
          </ac:picMkLst>
        </pc:picChg>
        <pc:picChg chg="add mod">
          <ac:chgData name="Gabi B. Davidson-Gomez" userId="S::gabriela.b.davidson-gomez@ama-inc.com::ef68afa0-bb8d-4f26-b1ac-ac3b361d606a" providerId="AD" clId="Web-{13B8F78F-68AC-E243-8084-F590001486A1}" dt="2024-06-20T16:28:38.760" v="101"/>
          <ac:picMkLst>
            <pc:docMk/>
            <pc:sldMk cId="3273739898" sldId="272"/>
            <ac:picMk id="7" creationId="{7AA0F908-67CF-EBEC-74EB-18269493933E}"/>
          </ac:picMkLst>
        </pc:picChg>
        <pc:picChg chg="add del mod">
          <ac:chgData name="Gabi B. Davidson-Gomez" userId="S::gabriela.b.davidson-gomez@ama-inc.com::ef68afa0-bb8d-4f26-b1ac-ac3b361d606a" providerId="AD" clId="Web-{13B8F78F-68AC-E243-8084-F590001486A1}" dt="2024-06-20T15:56:09.301" v="38"/>
          <ac:picMkLst>
            <pc:docMk/>
            <pc:sldMk cId="3273739898" sldId="272"/>
            <ac:picMk id="8" creationId="{0429325C-2DBB-E60C-5E29-55C054A99E4F}"/>
          </ac:picMkLst>
        </pc:picChg>
        <pc:picChg chg="add mod">
          <ac:chgData name="Gabi B. Davidson-Gomez" userId="S::gabriela.b.davidson-gomez@ama-inc.com::ef68afa0-bb8d-4f26-b1ac-ac3b361d606a" providerId="AD" clId="Web-{13B8F78F-68AC-E243-8084-F590001486A1}" dt="2024-06-20T16:29:09.996" v="108"/>
          <ac:picMkLst>
            <pc:docMk/>
            <pc:sldMk cId="3273739898" sldId="272"/>
            <ac:picMk id="9" creationId="{C6FD8F89-D331-F436-1F4D-F857AAED421E}"/>
          </ac:picMkLst>
        </pc:picChg>
        <pc:picChg chg="add mod">
          <ac:chgData name="Gabi B. Davidson-Gomez" userId="S::gabriela.b.davidson-gomez@ama-inc.com::ef68afa0-bb8d-4f26-b1ac-ac3b361d606a" providerId="AD" clId="Web-{13B8F78F-68AC-E243-8084-F590001486A1}" dt="2024-06-20T16:28:26.166" v="99"/>
          <ac:picMkLst>
            <pc:docMk/>
            <pc:sldMk cId="3273739898" sldId="272"/>
            <ac:picMk id="10" creationId="{9898BC02-1C1E-3660-4C9A-4FD65B1072B5}"/>
          </ac:picMkLst>
        </pc:picChg>
      </pc:sldChg>
      <pc:sldChg chg="addSp delSp modSp new ord addCm modNotes">
        <pc:chgData name="Gabi B. Davidson-Gomez" userId="S::gabriela.b.davidson-gomez@ama-inc.com::ef68afa0-bb8d-4f26-b1ac-ac3b361d606a" providerId="AD" clId="Web-{13B8F78F-68AC-E243-8084-F590001486A1}" dt="2024-06-20T17:16:35.407" v="546"/>
        <pc:sldMkLst>
          <pc:docMk/>
          <pc:sldMk cId="1827095719" sldId="280"/>
        </pc:sldMkLst>
        <pc:spChg chg="mod">
          <ac:chgData name="Gabi B. Davidson-Gomez" userId="S::gabriela.b.davidson-gomez@ama-inc.com::ef68afa0-bb8d-4f26-b1ac-ac3b361d606a" providerId="AD" clId="Web-{13B8F78F-68AC-E243-8084-F590001486A1}" dt="2024-06-19T21:16:10.196" v="12" actId="20577"/>
          <ac:spMkLst>
            <pc:docMk/>
            <pc:sldMk cId="1827095719" sldId="280"/>
            <ac:spMk id="2" creationId="{CDB6436C-4E54-E3AC-FD86-B670278B8AF7}"/>
          </ac:spMkLst>
        </pc:spChg>
        <pc:spChg chg="del mod">
          <ac:chgData name="Gabi B. Davidson-Gomez" userId="S::gabriela.b.davidson-gomez@ama-inc.com::ef68afa0-bb8d-4f26-b1ac-ac3b361d606a" providerId="AD" clId="Web-{13B8F78F-68AC-E243-8084-F590001486A1}" dt="2024-06-20T16:42:18.695" v="210"/>
          <ac:spMkLst>
            <pc:docMk/>
            <pc:sldMk cId="1827095719" sldId="280"/>
            <ac:spMk id="3" creationId="{0D562BF9-3DA7-D0AA-B272-A232D9235502}"/>
          </ac:spMkLst>
        </pc:spChg>
        <pc:spChg chg="mod">
          <ac:chgData name="Gabi B. Davidson-Gomez" userId="S::gabriela.b.davidson-gomez@ama-inc.com::ef68afa0-bb8d-4f26-b1ac-ac3b361d606a" providerId="AD" clId="Web-{13B8F78F-68AC-E243-8084-F590001486A1}" dt="2024-06-20T17:03:48.677" v="505" actId="1076"/>
          <ac:spMkLst>
            <pc:docMk/>
            <pc:sldMk cId="1827095719" sldId="280"/>
            <ac:spMk id="4" creationId="{B08EE884-6C94-B9FB-9623-88399FAA9A00}"/>
          </ac:spMkLst>
        </pc:spChg>
        <pc:spChg chg="add del mod">
          <ac:chgData name="Gabi B. Davidson-Gomez" userId="S::gabriela.b.davidson-gomez@ama-inc.com::ef68afa0-bb8d-4f26-b1ac-ac3b361d606a" providerId="AD" clId="Web-{13B8F78F-68AC-E243-8084-F590001486A1}" dt="2024-06-20T16:54:59.440" v="451"/>
          <ac:spMkLst>
            <pc:docMk/>
            <pc:sldMk cId="1827095719" sldId="280"/>
            <ac:spMk id="5" creationId="{77944DC7-38A5-04E8-781D-D9EBF2D7363E}"/>
          </ac:spMkLst>
        </pc:spChg>
        <pc:picChg chg="add mod modCrop">
          <ac:chgData name="Gabi B. Davidson-Gomez" userId="S::gabriela.b.davidson-gomez@ama-inc.com::ef68afa0-bb8d-4f26-b1ac-ac3b361d606a" providerId="AD" clId="Web-{13B8F78F-68AC-E243-8084-F590001486A1}" dt="2024-06-20T16:57:15.695" v="471" actId="1076"/>
          <ac:picMkLst>
            <pc:docMk/>
            <pc:sldMk cId="1827095719" sldId="280"/>
            <ac:picMk id="6" creationId="{FCCDD7BC-F930-741D-90D1-84461EE0E468}"/>
          </ac:picMkLst>
        </pc:picChg>
      </pc:sldChg>
    </pc:docChg>
  </pc:docChgLst>
  <pc:docChgLst>
    <pc:chgData name="Deyanira Rodriguez" userId="S::deyanira.rodriguez@ama-inc.com::16e52673-30a6-48b1-b741-714ae4f0fa18" providerId="AD" clId="Web-{82939D84-EFE2-089C-38C4-CF3109685770}"/>
    <pc:docChg chg="addSld delSld modSld sldOrd">
      <pc:chgData name="Deyanira Rodriguez" userId="S::deyanira.rodriguez@ama-inc.com::16e52673-30a6-48b1-b741-714ae4f0fa18" providerId="AD" clId="Web-{82939D84-EFE2-089C-38C4-CF3109685770}" dt="2024-07-22T22:27:40.802" v="3391" actId="14100"/>
      <pc:docMkLst>
        <pc:docMk/>
      </pc:docMkLst>
      <pc:sldChg chg="addCm">
        <pc:chgData name="Deyanira Rodriguez" userId="S::deyanira.rodriguez@ama-inc.com::16e52673-30a6-48b1-b741-714ae4f0fa18" providerId="AD" clId="Web-{82939D84-EFE2-089C-38C4-CF3109685770}" dt="2024-07-22T19:10:52.827" v="167"/>
        <pc:sldMkLst>
          <pc:docMk/>
          <pc:sldMk cId="2640687095" sldId="256"/>
        </pc:sldMkLst>
      </pc:sldChg>
      <pc:sldChg chg="modNotes">
        <pc:chgData name="Deyanira Rodriguez" userId="S::deyanira.rodriguez@ama-inc.com::16e52673-30a6-48b1-b741-714ae4f0fa18" providerId="AD" clId="Web-{82939D84-EFE2-089C-38C4-CF3109685770}" dt="2024-07-22T19:22:08.178" v="442"/>
        <pc:sldMkLst>
          <pc:docMk/>
          <pc:sldMk cId="2719602506" sldId="268"/>
        </pc:sldMkLst>
      </pc:sldChg>
      <pc:sldChg chg="modNotes">
        <pc:chgData name="Deyanira Rodriguez" userId="S::deyanira.rodriguez@ama-inc.com::16e52673-30a6-48b1-b741-714ae4f0fa18" providerId="AD" clId="Web-{82939D84-EFE2-089C-38C4-CF3109685770}" dt="2024-07-22T19:28:46.082" v="533"/>
        <pc:sldMkLst>
          <pc:docMk/>
          <pc:sldMk cId="17038615" sldId="273"/>
        </pc:sldMkLst>
      </pc:sldChg>
      <pc:sldChg chg="modSp ord">
        <pc:chgData name="Deyanira Rodriguez" userId="S::deyanira.rodriguez@ama-inc.com::16e52673-30a6-48b1-b741-714ae4f0fa18" providerId="AD" clId="Web-{82939D84-EFE2-089C-38C4-CF3109685770}" dt="2024-07-22T20:16:20.740" v="1112"/>
        <pc:sldMkLst>
          <pc:docMk/>
          <pc:sldMk cId="3910399829" sldId="275"/>
        </pc:sldMkLst>
        <pc:picChg chg="mod">
          <ac:chgData name="Deyanira Rodriguez" userId="S::deyanira.rodriguez@ama-inc.com::16e52673-30a6-48b1-b741-714ae4f0fa18" providerId="AD" clId="Web-{82939D84-EFE2-089C-38C4-CF3109685770}" dt="2024-07-22T20:16:20.740" v="1112"/>
          <ac:picMkLst>
            <pc:docMk/>
            <pc:sldMk cId="3910399829" sldId="275"/>
            <ac:picMk id="2" creationId="{B8CB4E83-61F7-13A5-CC35-AA57E5AC678E}"/>
          </ac:picMkLst>
        </pc:picChg>
        <pc:picChg chg="mod">
          <ac:chgData name="Deyanira Rodriguez" userId="S::deyanira.rodriguez@ama-inc.com::16e52673-30a6-48b1-b741-714ae4f0fa18" providerId="AD" clId="Web-{82939D84-EFE2-089C-38C4-CF3109685770}" dt="2024-07-22T20:16:11.443" v="1111"/>
          <ac:picMkLst>
            <pc:docMk/>
            <pc:sldMk cId="3910399829" sldId="275"/>
            <ac:picMk id="3" creationId="{D4A1A95B-E8DD-F086-3B4D-D093ADC5210B}"/>
          </ac:picMkLst>
        </pc:picChg>
      </pc:sldChg>
      <pc:sldChg chg="del">
        <pc:chgData name="Deyanira Rodriguez" userId="S::deyanira.rodriguez@ama-inc.com::16e52673-30a6-48b1-b741-714ae4f0fa18" providerId="AD" clId="Web-{82939D84-EFE2-089C-38C4-CF3109685770}" dt="2024-07-22T20:20:37.858" v="1124"/>
        <pc:sldMkLst>
          <pc:docMk/>
          <pc:sldMk cId="2928788612" sldId="277"/>
        </pc:sldMkLst>
      </pc:sldChg>
      <pc:sldChg chg="modSp">
        <pc:chgData name="Deyanira Rodriguez" userId="S::deyanira.rodriguez@ama-inc.com::16e52673-30a6-48b1-b741-714ae4f0fa18" providerId="AD" clId="Web-{82939D84-EFE2-089C-38C4-CF3109685770}" dt="2024-07-22T21:23:56.689" v="2971" actId="20577"/>
        <pc:sldMkLst>
          <pc:docMk/>
          <pc:sldMk cId="3321305659" sldId="278"/>
        </pc:sldMkLst>
        <pc:spChg chg="mod">
          <ac:chgData name="Deyanira Rodriguez" userId="S::deyanira.rodriguez@ama-inc.com::16e52673-30a6-48b1-b741-714ae4f0fa18" providerId="AD" clId="Web-{82939D84-EFE2-089C-38C4-CF3109685770}" dt="2024-07-22T21:23:56.689" v="2971" actId="20577"/>
          <ac:spMkLst>
            <pc:docMk/>
            <pc:sldMk cId="3321305659" sldId="278"/>
            <ac:spMk id="6" creationId="{3BF594B6-E95D-8EFE-EF8C-1BF1359B1AD0}"/>
          </ac:spMkLst>
        </pc:spChg>
      </pc:sldChg>
      <pc:sldChg chg="ord">
        <pc:chgData name="Deyanira Rodriguez" userId="S::deyanira.rodriguez@ama-inc.com::16e52673-30a6-48b1-b741-714ae4f0fa18" providerId="AD" clId="Web-{82939D84-EFE2-089C-38C4-CF3109685770}" dt="2024-07-22T20:13:51.657" v="1102"/>
        <pc:sldMkLst>
          <pc:docMk/>
          <pc:sldMk cId="4053677407" sldId="292"/>
        </pc:sldMkLst>
      </pc:sldChg>
      <pc:sldChg chg="ord">
        <pc:chgData name="Deyanira Rodriguez" userId="S::deyanira.rodriguez@ama-inc.com::16e52673-30a6-48b1-b741-714ae4f0fa18" providerId="AD" clId="Web-{82939D84-EFE2-089C-38C4-CF3109685770}" dt="2024-07-22T20:14:32.877" v="1108"/>
        <pc:sldMkLst>
          <pc:docMk/>
          <pc:sldMk cId="2038017285" sldId="294"/>
        </pc:sldMkLst>
      </pc:sldChg>
      <pc:sldChg chg="addSp delSp modSp ord modNotes">
        <pc:chgData name="Deyanira Rodriguez" userId="S::deyanira.rodriguez@ama-inc.com::16e52673-30a6-48b1-b741-714ae4f0fa18" providerId="AD" clId="Web-{82939D84-EFE2-089C-38C4-CF3109685770}" dt="2024-07-22T21:14:45.639" v="2358"/>
        <pc:sldMkLst>
          <pc:docMk/>
          <pc:sldMk cId="3160024179" sldId="295"/>
        </pc:sldMkLst>
        <pc:spChg chg="add">
          <ac:chgData name="Deyanira Rodriguez" userId="S::deyanira.rodriguez@ama-inc.com::16e52673-30a6-48b1-b741-714ae4f0fa18" providerId="AD" clId="Web-{82939D84-EFE2-089C-38C4-CF3109685770}" dt="2024-07-22T21:14:09.028" v="2323"/>
          <ac:spMkLst>
            <pc:docMk/>
            <pc:sldMk cId="3160024179" sldId="295"/>
            <ac:spMk id="69" creationId="{1D8EE1BC-126C-7734-37D2-BF0D450F7CCD}"/>
          </ac:spMkLst>
        </pc:spChg>
        <pc:spChg chg="add">
          <ac:chgData name="Deyanira Rodriguez" userId="S::deyanira.rodriguez@ama-inc.com::16e52673-30a6-48b1-b741-714ae4f0fa18" providerId="AD" clId="Web-{82939D84-EFE2-089C-38C4-CF3109685770}" dt="2024-07-22T21:14:09.059" v="2324"/>
          <ac:spMkLst>
            <pc:docMk/>
            <pc:sldMk cId="3160024179" sldId="295"/>
            <ac:spMk id="71" creationId="{4A12EB72-FCCF-72D6-EF83-93AAC68E2EFD}"/>
          </ac:spMkLst>
        </pc:spChg>
        <pc:spChg chg="add">
          <ac:chgData name="Deyanira Rodriguez" userId="S::deyanira.rodriguez@ama-inc.com::16e52673-30a6-48b1-b741-714ae4f0fa18" providerId="AD" clId="Web-{82939D84-EFE2-089C-38C4-CF3109685770}" dt="2024-07-22T21:14:09.091" v="2325"/>
          <ac:spMkLst>
            <pc:docMk/>
            <pc:sldMk cId="3160024179" sldId="295"/>
            <ac:spMk id="73" creationId="{47EBBF0D-89BE-925C-0842-663BB5781611}"/>
          </ac:spMkLst>
        </pc:spChg>
        <pc:spChg chg="add">
          <ac:chgData name="Deyanira Rodriguez" userId="S::deyanira.rodriguez@ama-inc.com::16e52673-30a6-48b1-b741-714ae4f0fa18" providerId="AD" clId="Web-{82939D84-EFE2-089C-38C4-CF3109685770}" dt="2024-07-22T21:14:09.138" v="2326"/>
          <ac:spMkLst>
            <pc:docMk/>
            <pc:sldMk cId="3160024179" sldId="295"/>
            <ac:spMk id="75" creationId="{43222FD1-7051-876A-FD8D-62BC5F9E3CE9}"/>
          </ac:spMkLst>
        </pc:spChg>
        <pc:spChg chg="add">
          <ac:chgData name="Deyanira Rodriguez" userId="S::deyanira.rodriguez@ama-inc.com::16e52673-30a6-48b1-b741-714ae4f0fa18" providerId="AD" clId="Web-{82939D84-EFE2-089C-38C4-CF3109685770}" dt="2024-07-22T21:14:09.169" v="2327"/>
          <ac:spMkLst>
            <pc:docMk/>
            <pc:sldMk cId="3160024179" sldId="295"/>
            <ac:spMk id="77" creationId="{9BD79FD4-84E1-0B9E-27F2-37D3FF2A8E24}"/>
          </ac:spMkLst>
        </pc:spChg>
        <pc:spChg chg="add">
          <ac:chgData name="Deyanira Rodriguez" userId="S::deyanira.rodriguez@ama-inc.com::16e52673-30a6-48b1-b741-714ae4f0fa18" providerId="AD" clId="Web-{82939D84-EFE2-089C-38C4-CF3109685770}" dt="2024-07-22T21:14:09.200" v="2328"/>
          <ac:spMkLst>
            <pc:docMk/>
            <pc:sldMk cId="3160024179" sldId="295"/>
            <ac:spMk id="83" creationId="{DE6305AC-0CB1-0EE7-3A30-0B71B3BA1255}"/>
          </ac:spMkLst>
        </pc:spChg>
        <pc:spChg chg="add">
          <ac:chgData name="Deyanira Rodriguez" userId="S::deyanira.rodriguez@ama-inc.com::16e52673-30a6-48b1-b741-714ae4f0fa18" providerId="AD" clId="Web-{82939D84-EFE2-089C-38C4-CF3109685770}" dt="2024-07-22T21:14:09.247" v="2329"/>
          <ac:spMkLst>
            <pc:docMk/>
            <pc:sldMk cId="3160024179" sldId="295"/>
            <ac:spMk id="86" creationId="{FD2F81E1-4F9E-89EC-27AD-A67729DA86AF}"/>
          </ac:spMkLst>
        </pc:spChg>
        <pc:spChg chg="add">
          <ac:chgData name="Deyanira Rodriguez" userId="S::deyanira.rodriguez@ama-inc.com::16e52673-30a6-48b1-b741-714ae4f0fa18" providerId="AD" clId="Web-{82939D84-EFE2-089C-38C4-CF3109685770}" dt="2024-07-22T21:14:09.278" v="2330"/>
          <ac:spMkLst>
            <pc:docMk/>
            <pc:sldMk cId="3160024179" sldId="295"/>
            <ac:spMk id="91" creationId="{7D48D4B1-8D25-55FF-F551-1CEA778F3A9A}"/>
          </ac:spMkLst>
        </pc:spChg>
        <pc:spChg chg="add">
          <ac:chgData name="Deyanira Rodriguez" userId="S::deyanira.rodriguez@ama-inc.com::16e52673-30a6-48b1-b741-714ae4f0fa18" providerId="AD" clId="Web-{82939D84-EFE2-089C-38C4-CF3109685770}" dt="2024-07-22T21:14:09.325" v="2331"/>
          <ac:spMkLst>
            <pc:docMk/>
            <pc:sldMk cId="3160024179" sldId="295"/>
            <ac:spMk id="93" creationId="{F5079AD3-367D-DB58-348A-D130609B8275}"/>
          </ac:spMkLst>
        </pc:spChg>
        <pc:spChg chg="add">
          <ac:chgData name="Deyanira Rodriguez" userId="S::deyanira.rodriguez@ama-inc.com::16e52673-30a6-48b1-b741-714ae4f0fa18" providerId="AD" clId="Web-{82939D84-EFE2-089C-38C4-CF3109685770}" dt="2024-07-22T21:14:09.372" v="2332"/>
          <ac:spMkLst>
            <pc:docMk/>
            <pc:sldMk cId="3160024179" sldId="295"/>
            <ac:spMk id="95" creationId="{1FFD2F11-9B25-1B2C-AFEF-22A9DB44557C}"/>
          </ac:spMkLst>
        </pc:spChg>
        <pc:spChg chg="add">
          <ac:chgData name="Deyanira Rodriguez" userId="S::deyanira.rodriguez@ama-inc.com::16e52673-30a6-48b1-b741-714ae4f0fa18" providerId="AD" clId="Web-{82939D84-EFE2-089C-38C4-CF3109685770}" dt="2024-07-22T21:14:09.419" v="2333"/>
          <ac:spMkLst>
            <pc:docMk/>
            <pc:sldMk cId="3160024179" sldId="295"/>
            <ac:spMk id="97" creationId="{C3801373-BB6A-7DF3-64E5-2AC010AA9E90}"/>
          </ac:spMkLst>
        </pc:spChg>
        <pc:spChg chg="add">
          <ac:chgData name="Deyanira Rodriguez" userId="S::deyanira.rodriguez@ama-inc.com::16e52673-30a6-48b1-b741-714ae4f0fa18" providerId="AD" clId="Web-{82939D84-EFE2-089C-38C4-CF3109685770}" dt="2024-07-22T21:14:09.450" v="2334"/>
          <ac:spMkLst>
            <pc:docMk/>
            <pc:sldMk cId="3160024179" sldId="295"/>
            <ac:spMk id="99" creationId="{874F606B-1529-97A4-99BC-83AC402B59D7}"/>
          </ac:spMkLst>
        </pc:spChg>
        <pc:spChg chg="add">
          <ac:chgData name="Deyanira Rodriguez" userId="S::deyanira.rodriguez@ama-inc.com::16e52673-30a6-48b1-b741-714ae4f0fa18" providerId="AD" clId="Web-{82939D84-EFE2-089C-38C4-CF3109685770}" dt="2024-07-22T21:14:09.497" v="2335"/>
          <ac:spMkLst>
            <pc:docMk/>
            <pc:sldMk cId="3160024179" sldId="295"/>
            <ac:spMk id="101" creationId="{C6E527EE-0D21-A9FF-24AC-F157D909F6AF}"/>
          </ac:spMkLst>
        </pc:spChg>
        <pc:spChg chg="add">
          <ac:chgData name="Deyanira Rodriguez" userId="S::deyanira.rodriguez@ama-inc.com::16e52673-30a6-48b1-b741-714ae4f0fa18" providerId="AD" clId="Web-{82939D84-EFE2-089C-38C4-CF3109685770}" dt="2024-07-22T21:14:09.544" v="2336"/>
          <ac:spMkLst>
            <pc:docMk/>
            <pc:sldMk cId="3160024179" sldId="295"/>
            <ac:spMk id="119" creationId="{750D162A-BAFB-0069-6B90-B00C54F6C5D4}"/>
          </ac:spMkLst>
        </pc:spChg>
        <pc:spChg chg="add">
          <ac:chgData name="Deyanira Rodriguez" userId="S::deyanira.rodriguez@ama-inc.com::16e52673-30a6-48b1-b741-714ae4f0fa18" providerId="AD" clId="Web-{82939D84-EFE2-089C-38C4-CF3109685770}" dt="2024-07-22T21:14:09.575" v="2337"/>
          <ac:spMkLst>
            <pc:docMk/>
            <pc:sldMk cId="3160024179" sldId="295"/>
            <ac:spMk id="121" creationId="{E3B5B0A5-8CDF-5220-45A8-48638A18A704}"/>
          </ac:spMkLst>
        </pc:spChg>
        <pc:spChg chg="add">
          <ac:chgData name="Deyanira Rodriguez" userId="S::deyanira.rodriguez@ama-inc.com::16e52673-30a6-48b1-b741-714ae4f0fa18" providerId="AD" clId="Web-{82939D84-EFE2-089C-38C4-CF3109685770}" dt="2024-07-22T21:14:09.622" v="2338"/>
          <ac:spMkLst>
            <pc:docMk/>
            <pc:sldMk cId="3160024179" sldId="295"/>
            <ac:spMk id="123" creationId="{87FCEE5A-EAB7-B562-871D-B9D9A6CF21F6}"/>
          </ac:spMkLst>
        </pc:spChg>
        <pc:spChg chg="add">
          <ac:chgData name="Deyanira Rodriguez" userId="S::deyanira.rodriguez@ama-inc.com::16e52673-30a6-48b1-b741-714ae4f0fa18" providerId="AD" clId="Web-{82939D84-EFE2-089C-38C4-CF3109685770}" dt="2024-07-22T21:14:09.653" v="2339"/>
          <ac:spMkLst>
            <pc:docMk/>
            <pc:sldMk cId="3160024179" sldId="295"/>
            <ac:spMk id="125" creationId="{7CC4F810-36D7-898A-B594-1BE5B5C9DC19}"/>
          </ac:spMkLst>
        </pc:spChg>
        <pc:spChg chg="add">
          <ac:chgData name="Deyanira Rodriguez" userId="S::deyanira.rodriguez@ama-inc.com::16e52673-30a6-48b1-b741-714ae4f0fa18" providerId="AD" clId="Web-{82939D84-EFE2-089C-38C4-CF3109685770}" dt="2024-07-22T21:14:09.700" v="2340"/>
          <ac:spMkLst>
            <pc:docMk/>
            <pc:sldMk cId="3160024179" sldId="295"/>
            <ac:spMk id="127" creationId="{83C08A16-49B0-60AF-8006-D35F883690F6}"/>
          </ac:spMkLst>
        </pc:spChg>
        <pc:spChg chg="add">
          <ac:chgData name="Deyanira Rodriguez" userId="S::deyanira.rodriguez@ama-inc.com::16e52673-30a6-48b1-b741-714ae4f0fa18" providerId="AD" clId="Web-{82939D84-EFE2-089C-38C4-CF3109685770}" dt="2024-07-22T21:14:09.747" v="2341"/>
          <ac:spMkLst>
            <pc:docMk/>
            <pc:sldMk cId="3160024179" sldId="295"/>
            <ac:spMk id="129" creationId="{82CD9600-2DA9-9105-8622-DA554D22DD01}"/>
          </ac:spMkLst>
        </pc:spChg>
        <pc:spChg chg="add">
          <ac:chgData name="Deyanira Rodriguez" userId="S::deyanira.rodriguez@ama-inc.com::16e52673-30a6-48b1-b741-714ae4f0fa18" providerId="AD" clId="Web-{82939D84-EFE2-089C-38C4-CF3109685770}" dt="2024-07-22T21:14:09.794" v="2342"/>
          <ac:spMkLst>
            <pc:docMk/>
            <pc:sldMk cId="3160024179" sldId="295"/>
            <ac:spMk id="131" creationId="{E47D55FE-19D9-8BD0-7C1D-BC9636C23D0B}"/>
          </ac:spMkLst>
        </pc:spChg>
        <pc:spChg chg="add">
          <ac:chgData name="Deyanira Rodriguez" userId="S::deyanira.rodriguez@ama-inc.com::16e52673-30a6-48b1-b741-714ae4f0fa18" providerId="AD" clId="Web-{82939D84-EFE2-089C-38C4-CF3109685770}" dt="2024-07-22T21:14:09.841" v="2343"/>
          <ac:spMkLst>
            <pc:docMk/>
            <pc:sldMk cId="3160024179" sldId="295"/>
            <ac:spMk id="133" creationId="{8F2014BD-18E0-5D09-55D1-5075219AC83E}"/>
          </ac:spMkLst>
        </pc:spChg>
        <pc:spChg chg="add">
          <ac:chgData name="Deyanira Rodriguez" userId="S::deyanira.rodriguez@ama-inc.com::16e52673-30a6-48b1-b741-714ae4f0fa18" providerId="AD" clId="Web-{82939D84-EFE2-089C-38C4-CF3109685770}" dt="2024-07-22T21:14:09.872" v="2344"/>
          <ac:spMkLst>
            <pc:docMk/>
            <pc:sldMk cId="3160024179" sldId="295"/>
            <ac:spMk id="135" creationId="{3B739211-A472-C834-9EEA-68F75DDDAD21}"/>
          </ac:spMkLst>
        </pc:spChg>
        <pc:picChg chg="add del mod">
          <ac:chgData name="Deyanira Rodriguez" userId="S::deyanira.rodriguez@ama-inc.com::16e52673-30a6-48b1-b741-714ae4f0fa18" providerId="AD" clId="Web-{82939D84-EFE2-089C-38C4-CF3109685770}" dt="2024-07-22T19:52:08.019" v="1044"/>
          <ac:picMkLst>
            <pc:docMk/>
            <pc:sldMk cId="3160024179" sldId="295"/>
            <ac:picMk id="61" creationId="{C97672C9-1694-2981-22AD-E8972EF6A313}"/>
          </ac:picMkLst>
        </pc:picChg>
        <pc:picChg chg="add del mod">
          <ac:chgData name="Deyanira Rodriguez" userId="S::deyanira.rodriguez@ama-inc.com::16e52673-30a6-48b1-b741-714ae4f0fa18" providerId="AD" clId="Web-{82939D84-EFE2-089C-38C4-CF3109685770}" dt="2024-07-22T19:56:19.653" v="1048"/>
          <ac:picMkLst>
            <pc:docMk/>
            <pc:sldMk cId="3160024179" sldId="295"/>
            <ac:picMk id="63" creationId="{150B153B-A2C3-CCC6-3CAC-59D937D8580D}"/>
          </ac:picMkLst>
        </pc:picChg>
        <pc:picChg chg="add del mod">
          <ac:chgData name="Deyanira Rodriguez" userId="S::deyanira.rodriguez@ama-inc.com::16e52673-30a6-48b1-b741-714ae4f0fa18" providerId="AD" clId="Web-{82939D84-EFE2-089C-38C4-CF3109685770}" dt="2024-07-22T20:04:24.513" v="1093"/>
          <ac:picMkLst>
            <pc:docMk/>
            <pc:sldMk cId="3160024179" sldId="295"/>
            <ac:picMk id="64" creationId="{BD205935-A844-9512-E90C-AD842AC68C2A}"/>
          </ac:picMkLst>
        </pc:picChg>
        <pc:picChg chg="add">
          <ac:chgData name="Deyanira Rodriguez" userId="S::deyanira.rodriguez@ama-inc.com::16e52673-30a6-48b1-b741-714ae4f0fa18" providerId="AD" clId="Web-{82939D84-EFE2-089C-38C4-CF3109685770}" dt="2024-07-22T21:14:08.997" v="2322"/>
          <ac:picMkLst>
            <pc:docMk/>
            <pc:sldMk cId="3160024179" sldId="295"/>
            <ac:picMk id="67" creationId="{37319BB6-3CB9-D38D-D739-EECCA0A76A7C}"/>
          </ac:picMkLst>
        </pc:picChg>
        <pc:picChg chg="mod">
          <ac:chgData name="Deyanira Rodriguez" userId="S::deyanira.rodriguez@ama-inc.com::16e52673-30a6-48b1-b741-714ae4f0fa18" providerId="AD" clId="Web-{82939D84-EFE2-089C-38C4-CF3109685770}" dt="2024-07-22T18:00:57.067" v="1" actId="1076"/>
          <ac:picMkLst>
            <pc:docMk/>
            <pc:sldMk cId="3160024179" sldId="295"/>
            <ac:picMk id="80" creationId="{F16C57F5-B02D-9B7C-81FA-95CA06E60994}"/>
          </ac:picMkLst>
        </pc:picChg>
        <pc:cxnChg chg="add del mod">
          <ac:chgData name="Deyanira Rodriguez" userId="S::deyanira.rodriguez@ama-inc.com::16e52673-30a6-48b1-b741-714ae4f0fa18" providerId="AD" clId="Web-{82939D84-EFE2-089C-38C4-CF3109685770}" dt="2024-07-22T20:04:24.513" v="1092"/>
          <ac:cxnSpMkLst>
            <pc:docMk/>
            <pc:sldMk cId="3160024179" sldId="295"/>
            <ac:cxnSpMk id="65" creationId="{D5FABE9A-DBC1-687E-3301-0FC13060D8EF}"/>
          </ac:cxnSpMkLst>
        </pc:cxnChg>
        <pc:cxnChg chg="add">
          <ac:chgData name="Deyanira Rodriguez" userId="S::deyanira.rodriguez@ama-inc.com::16e52673-30a6-48b1-b741-714ae4f0fa18" providerId="AD" clId="Web-{82939D84-EFE2-089C-38C4-CF3109685770}" dt="2024-07-22T21:14:09.935" v="2345"/>
          <ac:cxnSpMkLst>
            <pc:docMk/>
            <pc:sldMk cId="3160024179" sldId="295"/>
            <ac:cxnSpMk id="137" creationId="{FDA36D63-D866-1359-E50A-9A8E779AA609}"/>
          </ac:cxnSpMkLst>
        </pc:cxnChg>
        <pc:cxnChg chg="add">
          <ac:chgData name="Deyanira Rodriguez" userId="S::deyanira.rodriguez@ama-inc.com::16e52673-30a6-48b1-b741-714ae4f0fa18" providerId="AD" clId="Web-{82939D84-EFE2-089C-38C4-CF3109685770}" dt="2024-07-22T21:14:10.013" v="2346"/>
          <ac:cxnSpMkLst>
            <pc:docMk/>
            <pc:sldMk cId="3160024179" sldId="295"/>
            <ac:cxnSpMk id="139" creationId="{D88FE63B-97ED-3126-4499-8C6FF22F1DB5}"/>
          </ac:cxnSpMkLst>
        </pc:cxnChg>
        <pc:cxnChg chg="add">
          <ac:chgData name="Deyanira Rodriguez" userId="S::deyanira.rodriguez@ama-inc.com::16e52673-30a6-48b1-b741-714ae4f0fa18" providerId="AD" clId="Web-{82939D84-EFE2-089C-38C4-CF3109685770}" dt="2024-07-22T21:14:10.060" v="2347"/>
          <ac:cxnSpMkLst>
            <pc:docMk/>
            <pc:sldMk cId="3160024179" sldId="295"/>
            <ac:cxnSpMk id="141" creationId="{3F2B5139-FD90-1E44-4C4B-07EEE4085947}"/>
          </ac:cxnSpMkLst>
        </pc:cxnChg>
        <pc:cxnChg chg="add">
          <ac:chgData name="Deyanira Rodriguez" userId="S::deyanira.rodriguez@ama-inc.com::16e52673-30a6-48b1-b741-714ae4f0fa18" providerId="AD" clId="Web-{82939D84-EFE2-089C-38C4-CF3109685770}" dt="2024-07-22T21:14:10.106" v="2348"/>
          <ac:cxnSpMkLst>
            <pc:docMk/>
            <pc:sldMk cId="3160024179" sldId="295"/>
            <ac:cxnSpMk id="143" creationId="{AB505B69-5AAE-67C0-258B-1D38F4B30D24}"/>
          </ac:cxnSpMkLst>
        </pc:cxnChg>
        <pc:cxnChg chg="add">
          <ac:chgData name="Deyanira Rodriguez" userId="S::deyanira.rodriguez@ama-inc.com::16e52673-30a6-48b1-b741-714ae4f0fa18" providerId="AD" clId="Web-{82939D84-EFE2-089C-38C4-CF3109685770}" dt="2024-07-22T21:14:10.153" v="2349"/>
          <ac:cxnSpMkLst>
            <pc:docMk/>
            <pc:sldMk cId="3160024179" sldId="295"/>
            <ac:cxnSpMk id="145" creationId="{7010ED07-2319-2371-2835-4674D897A8B7}"/>
          </ac:cxnSpMkLst>
        </pc:cxnChg>
      </pc:sldChg>
      <pc:sldChg chg="ord">
        <pc:chgData name="Deyanira Rodriguez" userId="S::deyanira.rodriguez@ama-inc.com::16e52673-30a6-48b1-b741-714ae4f0fa18" providerId="AD" clId="Web-{82939D84-EFE2-089C-38C4-CF3109685770}" dt="2024-07-22T20:14:14.767" v="1107"/>
        <pc:sldMkLst>
          <pc:docMk/>
          <pc:sldMk cId="364769303" sldId="299"/>
        </pc:sldMkLst>
      </pc:sldChg>
      <pc:sldChg chg="modSp ord">
        <pc:chgData name="Deyanira Rodriguez" userId="S::deyanira.rodriguez@ama-inc.com::16e52673-30a6-48b1-b741-714ae4f0fa18" providerId="AD" clId="Web-{82939D84-EFE2-089C-38C4-CF3109685770}" dt="2024-07-22T20:17:19.742" v="1113"/>
        <pc:sldMkLst>
          <pc:docMk/>
          <pc:sldMk cId="2218401564" sldId="300"/>
        </pc:sldMkLst>
        <pc:picChg chg="mod">
          <ac:chgData name="Deyanira Rodriguez" userId="S::deyanira.rodriguez@ama-inc.com::16e52673-30a6-48b1-b741-714ae4f0fa18" providerId="AD" clId="Web-{82939D84-EFE2-089C-38C4-CF3109685770}" dt="2024-07-22T20:17:19.742" v="1113"/>
          <ac:picMkLst>
            <pc:docMk/>
            <pc:sldMk cId="2218401564" sldId="300"/>
            <ac:picMk id="57" creationId="{E47514D3-13E3-9A43-1F84-A1ED8B524A98}"/>
          </ac:picMkLst>
        </pc:picChg>
      </pc:sldChg>
      <pc:sldChg chg="addSp modSp ord modNotes">
        <pc:chgData name="Deyanira Rodriguez" userId="S::deyanira.rodriguez@ama-inc.com::16e52673-30a6-48b1-b741-714ae4f0fa18" providerId="AD" clId="Web-{82939D84-EFE2-089C-38C4-CF3109685770}" dt="2024-07-22T20:44:03.530" v="1808"/>
        <pc:sldMkLst>
          <pc:docMk/>
          <pc:sldMk cId="2334626713" sldId="302"/>
        </pc:sldMkLst>
        <pc:picChg chg="add mod">
          <ac:chgData name="Deyanira Rodriguez" userId="S::deyanira.rodriguez@ama-inc.com::16e52673-30a6-48b1-b741-714ae4f0fa18" providerId="AD" clId="Web-{82939D84-EFE2-089C-38C4-CF3109685770}" dt="2024-07-22T20:04:41.248" v="1097" actId="1076"/>
          <ac:picMkLst>
            <pc:docMk/>
            <pc:sldMk cId="2334626713" sldId="302"/>
            <ac:picMk id="2" creationId="{BD205935-A844-9512-E90C-AD842AC68C2A}"/>
          </ac:picMkLst>
        </pc:picChg>
        <pc:cxnChg chg="add mod">
          <ac:chgData name="Deyanira Rodriguez" userId="S::deyanira.rodriguez@ama-inc.com::16e52673-30a6-48b1-b741-714ae4f0fa18" providerId="AD" clId="Web-{82939D84-EFE2-089C-38C4-CF3109685770}" dt="2024-07-22T20:04:41.263" v="1098" actId="1076"/>
          <ac:cxnSpMkLst>
            <pc:docMk/>
            <pc:sldMk cId="2334626713" sldId="302"/>
            <ac:cxnSpMk id="6" creationId="{D5FABE9A-DBC1-687E-3301-0FC13060D8EF}"/>
          </ac:cxnSpMkLst>
        </pc:cxnChg>
      </pc:sldChg>
      <pc:sldChg chg="addSp delSp modSp ord modNotes">
        <pc:chgData name="Deyanira Rodriguez" userId="S::deyanira.rodriguez@ama-inc.com::16e52673-30a6-48b1-b741-714ae4f0fa18" providerId="AD" clId="Web-{82939D84-EFE2-089C-38C4-CF3109685770}" dt="2024-07-22T21:13:39.887" v="2321" actId="1076"/>
        <pc:sldMkLst>
          <pc:docMk/>
          <pc:sldMk cId="353225672" sldId="303"/>
        </pc:sldMkLst>
        <pc:spChg chg="add mod">
          <ac:chgData name="Deyanira Rodriguez" userId="S::deyanira.rodriguez@ama-inc.com::16e52673-30a6-48b1-b741-714ae4f0fa18" providerId="AD" clId="Web-{82939D84-EFE2-089C-38C4-CF3109685770}" dt="2024-07-22T20:54:50.598" v="2256" actId="1076"/>
          <ac:spMkLst>
            <pc:docMk/>
            <pc:sldMk cId="353225672" sldId="303"/>
            <ac:spMk id="63" creationId="{E0A3AA80-3AFC-449D-D6CF-59A00FB6328D}"/>
          </ac:spMkLst>
        </pc:spChg>
        <pc:spChg chg="add del mod">
          <ac:chgData name="Deyanira Rodriguez" userId="S::deyanira.rodriguez@ama-inc.com::16e52673-30a6-48b1-b741-714ae4f0fa18" providerId="AD" clId="Web-{82939D84-EFE2-089C-38C4-CF3109685770}" dt="2024-07-22T20:50:22.152" v="2172"/>
          <ac:spMkLst>
            <pc:docMk/>
            <pc:sldMk cId="353225672" sldId="303"/>
            <ac:spMk id="64" creationId="{0FFBFCDE-233A-0453-732A-4D60EA2F3BEA}"/>
          </ac:spMkLst>
        </pc:spChg>
        <pc:spChg chg="add mod">
          <ac:chgData name="Deyanira Rodriguez" userId="S::deyanira.rodriguez@ama-inc.com::16e52673-30a6-48b1-b741-714ae4f0fa18" providerId="AD" clId="Web-{82939D84-EFE2-089C-38C4-CF3109685770}" dt="2024-07-22T20:50:38.465" v="2177" actId="1076"/>
          <ac:spMkLst>
            <pc:docMk/>
            <pc:sldMk cId="353225672" sldId="303"/>
            <ac:spMk id="65" creationId="{4F978EF2-D929-140C-3CB7-2C349B26ABFC}"/>
          </ac:spMkLst>
        </pc:spChg>
        <pc:spChg chg="add mod">
          <ac:chgData name="Deyanira Rodriguez" userId="S::deyanira.rodriguez@ama-inc.com::16e52673-30a6-48b1-b741-714ae4f0fa18" providerId="AD" clId="Web-{82939D84-EFE2-089C-38C4-CF3109685770}" dt="2024-07-22T20:50:48.997" v="2180" actId="1076"/>
          <ac:spMkLst>
            <pc:docMk/>
            <pc:sldMk cId="353225672" sldId="303"/>
            <ac:spMk id="66" creationId="{6798F672-72A9-D2EA-9BA1-69DCD7604F97}"/>
          </ac:spMkLst>
        </pc:spChg>
        <pc:spChg chg="add mod">
          <ac:chgData name="Deyanira Rodriguez" userId="S::deyanira.rodriguez@ama-inc.com::16e52673-30a6-48b1-b741-714ae4f0fa18" providerId="AD" clId="Web-{82939D84-EFE2-089C-38C4-CF3109685770}" dt="2024-07-22T20:51:01.481" v="2184" actId="1076"/>
          <ac:spMkLst>
            <pc:docMk/>
            <pc:sldMk cId="353225672" sldId="303"/>
            <ac:spMk id="67" creationId="{82F969D8-AC1F-3550-01C9-D2F971E0F000}"/>
          </ac:spMkLst>
        </pc:spChg>
        <pc:spChg chg="add mod">
          <ac:chgData name="Deyanira Rodriguez" userId="S::deyanira.rodriguez@ama-inc.com::16e52673-30a6-48b1-b741-714ae4f0fa18" providerId="AD" clId="Web-{82939D84-EFE2-089C-38C4-CF3109685770}" dt="2024-07-22T20:51:11.966" v="2188" actId="1076"/>
          <ac:spMkLst>
            <pc:docMk/>
            <pc:sldMk cId="353225672" sldId="303"/>
            <ac:spMk id="68" creationId="{2C948B04-090F-00FF-804E-6A464B9496E5}"/>
          </ac:spMkLst>
        </pc:spChg>
        <pc:spChg chg="add mod">
          <ac:chgData name="Deyanira Rodriguez" userId="S::deyanira.rodriguez@ama-inc.com::16e52673-30a6-48b1-b741-714ae4f0fa18" providerId="AD" clId="Web-{82939D84-EFE2-089C-38C4-CF3109685770}" dt="2024-07-22T20:51:25.795" v="2193" actId="1076"/>
          <ac:spMkLst>
            <pc:docMk/>
            <pc:sldMk cId="353225672" sldId="303"/>
            <ac:spMk id="69" creationId="{4C11E2C1-4A9E-0A06-665B-2686C7694583}"/>
          </ac:spMkLst>
        </pc:spChg>
        <pc:spChg chg="add mod">
          <ac:chgData name="Deyanira Rodriguez" userId="S::deyanira.rodriguez@ama-inc.com::16e52673-30a6-48b1-b741-714ae4f0fa18" providerId="AD" clId="Web-{82939D84-EFE2-089C-38C4-CF3109685770}" dt="2024-07-22T20:51:40.045" v="2198" actId="1076"/>
          <ac:spMkLst>
            <pc:docMk/>
            <pc:sldMk cId="353225672" sldId="303"/>
            <ac:spMk id="70" creationId="{B5B0237D-C334-F5D2-782D-034AD50ABED5}"/>
          </ac:spMkLst>
        </pc:spChg>
        <pc:spChg chg="add mod">
          <ac:chgData name="Deyanira Rodriguez" userId="S::deyanira.rodriguez@ama-inc.com::16e52673-30a6-48b1-b741-714ae4f0fa18" providerId="AD" clId="Web-{82939D84-EFE2-089C-38C4-CF3109685770}" dt="2024-07-22T20:51:56.358" v="2202" actId="1076"/>
          <ac:spMkLst>
            <pc:docMk/>
            <pc:sldMk cId="353225672" sldId="303"/>
            <ac:spMk id="72" creationId="{591A2739-3AFD-6F9E-209A-6208D2D58D64}"/>
          </ac:spMkLst>
        </pc:spChg>
        <pc:spChg chg="add mod">
          <ac:chgData name="Deyanira Rodriguez" userId="S::deyanira.rodriguez@ama-inc.com::16e52673-30a6-48b1-b741-714ae4f0fa18" providerId="AD" clId="Web-{82939D84-EFE2-089C-38C4-CF3109685770}" dt="2024-07-22T20:52:06.780" v="2207" actId="1076"/>
          <ac:spMkLst>
            <pc:docMk/>
            <pc:sldMk cId="353225672" sldId="303"/>
            <ac:spMk id="74" creationId="{74539989-A928-1C26-37C7-F9A9826BBFA9}"/>
          </ac:spMkLst>
        </pc:spChg>
        <pc:spChg chg="add mod">
          <ac:chgData name="Deyanira Rodriguez" userId="S::deyanira.rodriguez@ama-inc.com::16e52673-30a6-48b1-b741-714ae4f0fa18" providerId="AD" clId="Web-{82939D84-EFE2-089C-38C4-CF3109685770}" dt="2024-07-22T20:52:25.672" v="2214" actId="1076"/>
          <ac:spMkLst>
            <pc:docMk/>
            <pc:sldMk cId="353225672" sldId="303"/>
            <ac:spMk id="75" creationId="{641A303D-9183-B29B-E55F-D2CEA71F63FA}"/>
          </ac:spMkLst>
        </pc:spChg>
        <pc:spChg chg="add del">
          <ac:chgData name="Deyanira Rodriguez" userId="S::deyanira.rodriguez@ama-inc.com::16e52673-30a6-48b1-b741-714ae4f0fa18" providerId="AD" clId="Web-{82939D84-EFE2-089C-38C4-CF3109685770}" dt="2024-07-22T20:52:34.156" v="2216"/>
          <ac:spMkLst>
            <pc:docMk/>
            <pc:sldMk cId="353225672" sldId="303"/>
            <ac:spMk id="76" creationId="{BACE1A2C-7955-204C-FBD5-2C9A27E2D2A1}"/>
          </ac:spMkLst>
        </pc:spChg>
        <pc:spChg chg="add mod">
          <ac:chgData name="Deyanira Rodriguez" userId="S::deyanira.rodriguez@ama-inc.com::16e52673-30a6-48b1-b741-714ae4f0fa18" providerId="AD" clId="Web-{82939D84-EFE2-089C-38C4-CF3109685770}" dt="2024-07-22T20:52:43.110" v="2219" actId="1076"/>
          <ac:spMkLst>
            <pc:docMk/>
            <pc:sldMk cId="353225672" sldId="303"/>
            <ac:spMk id="77" creationId="{274A1398-388F-218F-39B5-13F0FCB77771}"/>
          </ac:spMkLst>
        </pc:spChg>
        <pc:spChg chg="add mod">
          <ac:chgData name="Deyanira Rodriguez" userId="S::deyanira.rodriguez@ama-inc.com::16e52673-30a6-48b1-b741-714ae4f0fa18" providerId="AD" clId="Web-{82939D84-EFE2-089C-38C4-CF3109685770}" dt="2024-07-22T20:52:54.735" v="2223" actId="1076"/>
          <ac:spMkLst>
            <pc:docMk/>
            <pc:sldMk cId="353225672" sldId="303"/>
            <ac:spMk id="78" creationId="{B6DEC1CA-B40A-AA4C-7B1E-F4D669F4B8F0}"/>
          </ac:spMkLst>
        </pc:spChg>
        <pc:spChg chg="add mod">
          <ac:chgData name="Deyanira Rodriguez" userId="S::deyanira.rodriguez@ama-inc.com::16e52673-30a6-48b1-b741-714ae4f0fa18" providerId="AD" clId="Web-{82939D84-EFE2-089C-38C4-CF3109685770}" dt="2024-07-22T20:53:28.674" v="2232" actId="1076"/>
          <ac:spMkLst>
            <pc:docMk/>
            <pc:sldMk cId="353225672" sldId="303"/>
            <ac:spMk id="79" creationId="{57756867-D830-C55B-E5EE-F4CEF1BFA71D}"/>
          </ac:spMkLst>
        </pc:spChg>
        <pc:spChg chg="add mod">
          <ac:chgData name="Deyanira Rodriguez" userId="S::deyanira.rodriguez@ama-inc.com::16e52673-30a6-48b1-b741-714ae4f0fa18" providerId="AD" clId="Web-{82939D84-EFE2-089C-38C4-CF3109685770}" dt="2024-07-22T20:53:19.830" v="2231" actId="1076"/>
          <ac:spMkLst>
            <pc:docMk/>
            <pc:sldMk cId="353225672" sldId="303"/>
            <ac:spMk id="80" creationId="{1869D7D2-B5F9-C414-C57E-4356812BF1D9}"/>
          </ac:spMkLst>
        </pc:spChg>
        <pc:spChg chg="add mod">
          <ac:chgData name="Deyanira Rodriguez" userId="S::deyanira.rodriguez@ama-inc.com::16e52673-30a6-48b1-b741-714ae4f0fa18" providerId="AD" clId="Web-{82939D84-EFE2-089C-38C4-CF3109685770}" dt="2024-07-22T21:00:08.078" v="2284" actId="1076"/>
          <ac:spMkLst>
            <pc:docMk/>
            <pc:sldMk cId="353225672" sldId="303"/>
            <ac:spMk id="83" creationId="{23725292-9AEE-9EBE-A0E8-B3625D6E3F83}"/>
          </ac:spMkLst>
        </pc:spChg>
        <pc:spChg chg="add mod">
          <ac:chgData name="Deyanira Rodriguez" userId="S::deyanira.rodriguez@ama-inc.com::16e52673-30a6-48b1-b741-714ae4f0fa18" providerId="AD" clId="Web-{82939D84-EFE2-089C-38C4-CF3109685770}" dt="2024-07-22T20:53:59.581" v="2240" actId="1076"/>
          <ac:spMkLst>
            <pc:docMk/>
            <pc:sldMk cId="353225672" sldId="303"/>
            <ac:spMk id="84" creationId="{3966E26E-3858-4412-3140-56B7704AF50C}"/>
          </ac:spMkLst>
        </pc:spChg>
        <pc:spChg chg="add mod">
          <ac:chgData name="Deyanira Rodriguez" userId="S::deyanira.rodriguez@ama-inc.com::16e52673-30a6-48b1-b741-714ae4f0fa18" providerId="AD" clId="Web-{82939D84-EFE2-089C-38C4-CF3109685770}" dt="2024-07-22T20:58:21.621" v="2266" actId="1076"/>
          <ac:spMkLst>
            <pc:docMk/>
            <pc:sldMk cId="353225672" sldId="303"/>
            <ac:spMk id="86" creationId="{B4955098-5E31-02CE-CE38-5A54D49810B8}"/>
          </ac:spMkLst>
        </pc:spChg>
        <pc:spChg chg="add mod">
          <ac:chgData name="Deyanira Rodriguez" userId="S::deyanira.rodriguez@ama-inc.com::16e52673-30a6-48b1-b741-714ae4f0fa18" providerId="AD" clId="Web-{82939D84-EFE2-089C-38C4-CF3109685770}" dt="2024-07-22T20:54:21.598" v="2247" actId="1076"/>
          <ac:spMkLst>
            <pc:docMk/>
            <pc:sldMk cId="353225672" sldId="303"/>
            <ac:spMk id="88" creationId="{59988008-FE37-1204-5004-53AE997C8B2A}"/>
          </ac:spMkLst>
        </pc:spChg>
        <pc:spChg chg="add mod">
          <ac:chgData name="Deyanira Rodriguez" userId="S::deyanira.rodriguez@ama-inc.com::16e52673-30a6-48b1-b741-714ae4f0fa18" providerId="AD" clId="Web-{82939D84-EFE2-089C-38C4-CF3109685770}" dt="2024-07-22T20:59:15.248" v="2273" actId="1076"/>
          <ac:spMkLst>
            <pc:docMk/>
            <pc:sldMk cId="353225672" sldId="303"/>
            <ac:spMk id="91" creationId="{CB457938-E4F8-086C-42BB-131309A91B91}"/>
          </ac:spMkLst>
        </pc:spChg>
        <pc:spChg chg="add mod">
          <ac:chgData name="Deyanira Rodriguez" userId="S::deyanira.rodriguez@ama-inc.com::16e52673-30a6-48b1-b741-714ae4f0fa18" providerId="AD" clId="Web-{82939D84-EFE2-089C-38C4-CF3109685770}" dt="2024-07-22T20:54:46.317" v="2255" actId="1076"/>
          <ac:spMkLst>
            <pc:docMk/>
            <pc:sldMk cId="353225672" sldId="303"/>
            <ac:spMk id="92" creationId="{D6E91E97-E901-C0E6-8F5B-9A403EEF6691}"/>
          </ac:spMkLst>
        </pc:spChg>
        <pc:spChg chg="add mod">
          <ac:chgData name="Deyanira Rodriguez" userId="S::deyanira.rodriguez@ama-inc.com::16e52673-30a6-48b1-b741-714ae4f0fa18" providerId="AD" clId="Web-{82939D84-EFE2-089C-38C4-CF3109685770}" dt="2024-07-22T20:54:59.927" v="2259" actId="1076"/>
          <ac:spMkLst>
            <pc:docMk/>
            <pc:sldMk cId="353225672" sldId="303"/>
            <ac:spMk id="93" creationId="{AAF19DA7-95FC-C56D-30DC-420F411D695D}"/>
          </ac:spMkLst>
        </pc:spChg>
        <pc:spChg chg="add mod">
          <ac:chgData name="Deyanira Rodriguez" userId="S::deyanira.rodriguez@ama-inc.com::16e52673-30a6-48b1-b741-714ae4f0fa18" providerId="AD" clId="Web-{82939D84-EFE2-089C-38C4-CF3109685770}" dt="2024-07-22T20:55:09.505" v="2264" actId="1076"/>
          <ac:spMkLst>
            <pc:docMk/>
            <pc:sldMk cId="353225672" sldId="303"/>
            <ac:spMk id="94" creationId="{A0E6010C-5E58-28C9-540C-129731A1B8C3}"/>
          </ac:spMkLst>
        </pc:spChg>
        <pc:picChg chg="add mod modCrop">
          <ac:chgData name="Deyanira Rodriguez" userId="S::deyanira.rodriguez@ama-inc.com::16e52673-30a6-48b1-b741-714ae4f0fa18" providerId="AD" clId="Web-{82939D84-EFE2-089C-38C4-CF3109685770}" dt="2024-07-22T20:50:01.589" v="2166"/>
          <ac:picMkLst>
            <pc:docMk/>
            <pc:sldMk cId="353225672" sldId="303"/>
            <ac:picMk id="6" creationId="{47549321-75BE-5665-F813-1756A488FD30}"/>
          </ac:picMkLst>
        </pc:picChg>
        <pc:picChg chg="add del mod">
          <ac:chgData name="Deyanira Rodriguez" userId="S::deyanira.rodriguez@ama-inc.com::16e52673-30a6-48b1-b741-714ae4f0fa18" providerId="AD" clId="Web-{82939D84-EFE2-089C-38C4-CF3109685770}" dt="2024-07-22T20:49:06.353" v="2151"/>
          <ac:picMkLst>
            <pc:docMk/>
            <pc:sldMk cId="353225672" sldId="303"/>
            <ac:picMk id="62" creationId="{B73A932D-A741-DA3C-21B0-1061236B1107}"/>
          </ac:picMkLst>
        </pc:picChg>
        <pc:cxnChg chg="add del mod">
          <ac:chgData name="Deyanira Rodriguez" userId="S::deyanira.rodriguez@ama-inc.com::16e52673-30a6-48b1-b741-714ae4f0fa18" providerId="AD" clId="Web-{82939D84-EFE2-089C-38C4-CF3109685770}" dt="2024-07-22T20:58:31.622" v="2269"/>
          <ac:cxnSpMkLst>
            <pc:docMk/>
            <pc:sldMk cId="353225672" sldId="303"/>
            <ac:cxnSpMk id="95" creationId="{EE9AE7FB-DD03-14FD-F9FD-3C488BFC500A}"/>
          </ac:cxnSpMkLst>
        </pc:cxnChg>
        <pc:cxnChg chg="add mod">
          <ac:chgData name="Deyanira Rodriguez" userId="S::deyanira.rodriguez@ama-inc.com::16e52673-30a6-48b1-b741-714ae4f0fa18" providerId="AD" clId="Web-{82939D84-EFE2-089C-38C4-CF3109685770}" dt="2024-07-22T20:59:41.515" v="2277" actId="14100"/>
          <ac:cxnSpMkLst>
            <pc:docMk/>
            <pc:sldMk cId="353225672" sldId="303"/>
            <ac:cxnSpMk id="96" creationId="{33C70C23-6369-27AA-6965-918887CA8C39}"/>
          </ac:cxnSpMkLst>
        </pc:cxnChg>
        <pc:cxnChg chg="add mod">
          <ac:chgData name="Deyanira Rodriguez" userId="S::deyanira.rodriguez@ama-inc.com::16e52673-30a6-48b1-b741-714ae4f0fa18" providerId="AD" clId="Web-{82939D84-EFE2-089C-38C4-CF3109685770}" dt="2024-07-22T20:59:51.937" v="2280" actId="14100"/>
          <ac:cxnSpMkLst>
            <pc:docMk/>
            <pc:sldMk cId="353225672" sldId="303"/>
            <ac:cxnSpMk id="97" creationId="{E2C536B1-7DF4-770B-ABC1-BB03ED8E5F03}"/>
          </ac:cxnSpMkLst>
        </pc:cxnChg>
        <pc:cxnChg chg="add mod">
          <ac:chgData name="Deyanira Rodriguez" userId="S::deyanira.rodriguez@ama-inc.com::16e52673-30a6-48b1-b741-714ae4f0fa18" providerId="AD" clId="Web-{82939D84-EFE2-089C-38C4-CF3109685770}" dt="2024-07-22T21:00:01.843" v="2283" actId="14100"/>
          <ac:cxnSpMkLst>
            <pc:docMk/>
            <pc:sldMk cId="353225672" sldId="303"/>
            <ac:cxnSpMk id="98" creationId="{C7D43F72-2F4D-5D7F-4B15-6320920FDC28}"/>
          </ac:cxnSpMkLst>
        </pc:cxnChg>
        <pc:cxnChg chg="add mod">
          <ac:chgData name="Deyanira Rodriguez" userId="S::deyanira.rodriguez@ama-inc.com::16e52673-30a6-48b1-b741-714ae4f0fa18" providerId="AD" clId="Web-{82939D84-EFE2-089C-38C4-CF3109685770}" dt="2024-07-22T21:00:47.032" v="2292" actId="14100"/>
          <ac:cxnSpMkLst>
            <pc:docMk/>
            <pc:sldMk cId="353225672" sldId="303"/>
            <ac:cxnSpMk id="99" creationId="{6DAEF42A-7CFE-1AA6-4B14-86B880BFFB1E}"/>
          </ac:cxnSpMkLst>
        </pc:cxnChg>
        <pc:cxnChg chg="add mod">
          <ac:chgData name="Deyanira Rodriguez" userId="S::deyanira.rodriguez@ama-inc.com::16e52673-30a6-48b1-b741-714ae4f0fa18" providerId="AD" clId="Web-{82939D84-EFE2-089C-38C4-CF3109685770}" dt="2024-07-22T21:13:39.887" v="2321" actId="1076"/>
          <ac:cxnSpMkLst>
            <pc:docMk/>
            <pc:sldMk cId="353225672" sldId="303"/>
            <ac:cxnSpMk id="101" creationId="{CB653F28-D8F2-5B29-6F37-3669A7C3C87D}"/>
          </ac:cxnSpMkLst>
        </pc:cxnChg>
      </pc:sldChg>
      <pc:sldChg chg="ord">
        <pc:chgData name="Deyanira Rodriguez" userId="S::deyanira.rodriguez@ama-inc.com::16e52673-30a6-48b1-b741-714ae4f0fa18" providerId="AD" clId="Web-{82939D84-EFE2-089C-38C4-CF3109685770}" dt="2024-07-22T20:14:36.471" v="1109"/>
        <pc:sldMkLst>
          <pc:docMk/>
          <pc:sldMk cId="2792069442" sldId="305"/>
        </pc:sldMkLst>
      </pc:sldChg>
      <pc:sldChg chg="ord modNotes">
        <pc:chgData name="Deyanira Rodriguez" userId="S::deyanira.rodriguez@ama-inc.com::16e52673-30a6-48b1-b741-714ae4f0fa18" providerId="AD" clId="Web-{82939D84-EFE2-089C-38C4-CF3109685770}" dt="2024-07-22T21:22:41.671" v="2969"/>
        <pc:sldMkLst>
          <pc:docMk/>
          <pc:sldMk cId="1633453119" sldId="306"/>
        </pc:sldMkLst>
      </pc:sldChg>
      <pc:sldChg chg="addSp delSp modSp add ord replId delCm modNotes">
        <pc:chgData name="Deyanira Rodriguez" userId="S::deyanira.rodriguez@ama-inc.com::16e52673-30a6-48b1-b741-714ae4f0fa18" providerId="AD" clId="Web-{82939D84-EFE2-089C-38C4-CF3109685770}" dt="2024-07-22T22:27:40.802" v="3391" actId="14100"/>
        <pc:sldMkLst>
          <pc:docMk/>
          <pc:sldMk cId="404519697" sldId="307"/>
        </pc:sldMkLst>
        <pc:spChg chg="mod">
          <ac:chgData name="Deyanira Rodriguez" userId="S::deyanira.rodriguez@ama-inc.com::16e52673-30a6-48b1-b741-714ae4f0fa18" providerId="AD" clId="Web-{82939D84-EFE2-089C-38C4-CF3109685770}" dt="2024-07-22T20:20:08.404" v="1121" actId="20577"/>
          <ac:spMkLst>
            <pc:docMk/>
            <pc:sldMk cId="404519697" sldId="307"/>
            <ac:spMk id="5" creationId="{4D1932EB-19EF-E2AC-8528-0EFBE6FAE5B9}"/>
          </ac:spMkLst>
        </pc:spChg>
        <pc:spChg chg="add mod ord">
          <ac:chgData name="Deyanira Rodriguez" userId="S::deyanira.rodriguez@ama-inc.com::16e52673-30a6-48b1-b741-714ae4f0fa18" providerId="AD" clId="Web-{82939D84-EFE2-089C-38C4-CF3109685770}" dt="2024-07-22T18:54:50.499" v="82" actId="1076"/>
          <ac:spMkLst>
            <pc:docMk/>
            <pc:sldMk cId="404519697" sldId="307"/>
            <ac:spMk id="6" creationId="{0A74BB6C-DB23-44FB-05DC-C492B79E14D0}"/>
          </ac:spMkLst>
        </pc:spChg>
        <pc:spChg chg="add mod">
          <ac:chgData name="Deyanira Rodriguez" userId="S::deyanira.rodriguez@ama-inc.com::16e52673-30a6-48b1-b741-714ae4f0fa18" providerId="AD" clId="Web-{82939D84-EFE2-089C-38C4-CF3109685770}" dt="2024-07-22T22:27:35.240" v="3390" actId="20577"/>
          <ac:spMkLst>
            <pc:docMk/>
            <pc:sldMk cId="404519697" sldId="307"/>
            <ac:spMk id="9" creationId="{53703D3D-A59F-2643-118B-4CE1FFF57BD1}"/>
          </ac:spMkLst>
        </pc:spChg>
        <pc:spChg chg="del">
          <ac:chgData name="Deyanira Rodriguez" userId="S::deyanira.rodriguez@ama-inc.com::16e52673-30a6-48b1-b741-714ae4f0fa18" providerId="AD" clId="Web-{82939D84-EFE2-089C-38C4-CF3109685770}" dt="2024-07-22T18:48:51.237" v="51"/>
          <ac:spMkLst>
            <pc:docMk/>
            <pc:sldMk cId="404519697" sldId="307"/>
            <ac:spMk id="16" creationId="{E0AA2A52-5904-12FB-A0F8-BBBC8E83B883}"/>
          </ac:spMkLst>
        </pc:spChg>
        <pc:spChg chg="del">
          <ac:chgData name="Deyanira Rodriguez" userId="S::deyanira.rodriguez@ama-inc.com::16e52673-30a6-48b1-b741-714ae4f0fa18" providerId="AD" clId="Web-{82939D84-EFE2-089C-38C4-CF3109685770}" dt="2024-07-22T18:48:49.627" v="48"/>
          <ac:spMkLst>
            <pc:docMk/>
            <pc:sldMk cId="404519697" sldId="307"/>
            <ac:spMk id="17" creationId="{E6F54974-7D6F-29AC-6A37-582D7FB1839E}"/>
          </ac:spMkLst>
        </pc:spChg>
        <pc:spChg chg="add del">
          <ac:chgData name="Deyanira Rodriguez" userId="S::deyanira.rodriguez@ama-inc.com::16e52673-30a6-48b1-b741-714ae4f0fa18" providerId="AD" clId="Web-{82939D84-EFE2-089C-38C4-CF3109685770}" dt="2024-07-22T18:48:44.533" v="41"/>
          <ac:spMkLst>
            <pc:docMk/>
            <pc:sldMk cId="404519697" sldId="307"/>
            <ac:spMk id="18" creationId="{3C2E3428-19D7-92D8-71B1-7114F75AA18E}"/>
          </ac:spMkLst>
        </pc:spChg>
        <pc:spChg chg="add del">
          <ac:chgData name="Deyanira Rodriguez" userId="S::deyanira.rodriguez@ama-inc.com::16e52673-30a6-48b1-b741-714ae4f0fa18" providerId="AD" clId="Web-{82939D84-EFE2-089C-38C4-CF3109685770}" dt="2024-07-22T18:48:44.533" v="40"/>
          <ac:spMkLst>
            <pc:docMk/>
            <pc:sldMk cId="404519697" sldId="307"/>
            <ac:spMk id="20" creationId="{9325CAFC-9885-5590-C52A-FF0A5687F7A9}"/>
          </ac:spMkLst>
        </pc:spChg>
        <pc:spChg chg="add del">
          <ac:chgData name="Deyanira Rodriguez" userId="S::deyanira.rodriguez@ama-inc.com::16e52673-30a6-48b1-b741-714ae4f0fa18" providerId="AD" clId="Web-{82939D84-EFE2-089C-38C4-CF3109685770}" dt="2024-07-22T18:48:49.627" v="47"/>
          <ac:spMkLst>
            <pc:docMk/>
            <pc:sldMk cId="404519697" sldId="307"/>
            <ac:spMk id="21" creationId="{29BDC1F4-2067-C19F-45A3-3C4D089E1FB5}"/>
          </ac:spMkLst>
        </pc:spChg>
        <pc:spChg chg="add del">
          <ac:chgData name="Deyanira Rodriguez" userId="S::deyanira.rodriguez@ama-inc.com::16e52673-30a6-48b1-b741-714ae4f0fa18" providerId="AD" clId="Web-{82939D84-EFE2-089C-38C4-CF3109685770}" dt="2024-07-22T18:48:44.533" v="39"/>
          <ac:spMkLst>
            <pc:docMk/>
            <pc:sldMk cId="404519697" sldId="307"/>
            <ac:spMk id="22" creationId="{A69045DD-DE08-0059-FB07-68D87924CA7D}"/>
          </ac:spMkLst>
        </pc:spChg>
        <pc:spChg chg="add del">
          <ac:chgData name="Deyanira Rodriguez" userId="S::deyanira.rodriguez@ama-inc.com::16e52673-30a6-48b1-b741-714ae4f0fa18" providerId="AD" clId="Web-{82939D84-EFE2-089C-38C4-CF3109685770}" dt="2024-07-22T18:48:49.627" v="46"/>
          <ac:spMkLst>
            <pc:docMk/>
            <pc:sldMk cId="404519697" sldId="307"/>
            <ac:spMk id="23" creationId="{DE6E2F8C-2A4F-57E2-8758-D4E4DA92BBB9}"/>
          </ac:spMkLst>
        </pc:spChg>
        <pc:spChg chg="add del">
          <ac:chgData name="Deyanira Rodriguez" userId="S::deyanira.rodriguez@ama-inc.com::16e52673-30a6-48b1-b741-714ae4f0fa18" providerId="AD" clId="Web-{82939D84-EFE2-089C-38C4-CF3109685770}" dt="2024-07-22T18:48:44.533" v="38"/>
          <ac:spMkLst>
            <pc:docMk/>
            <pc:sldMk cId="404519697" sldId="307"/>
            <ac:spMk id="24" creationId="{57E1BFAC-93F3-0F74-2A9D-B996053CA019}"/>
          </ac:spMkLst>
        </pc:spChg>
        <pc:spChg chg="add del">
          <ac:chgData name="Deyanira Rodriguez" userId="S::deyanira.rodriguez@ama-inc.com::16e52673-30a6-48b1-b741-714ae4f0fa18" providerId="AD" clId="Web-{82939D84-EFE2-089C-38C4-CF3109685770}" dt="2024-07-22T18:48:49.627" v="45"/>
          <ac:spMkLst>
            <pc:docMk/>
            <pc:sldMk cId="404519697" sldId="307"/>
            <ac:spMk id="25" creationId="{9AE70341-ACDD-407F-1F96-2D41B59CEE8E}"/>
          </ac:spMkLst>
        </pc:spChg>
        <pc:spChg chg="add del">
          <ac:chgData name="Deyanira Rodriguez" userId="S::deyanira.rodriguez@ama-inc.com::16e52673-30a6-48b1-b741-714ae4f0fa18" providerId="AD" clId="Web-{82939D84-EFE2-089C-38C4-CF3109685770}" dt="2024-07-22T18:48:44.533" v="37"/>
          <ac:spMkLst>
            <pc:docMk/>
            <pc:sldMk cId="404519697" sldId="307"/>
            <ac:spMk id="26" creationId="{4F814516-1083-F12C-E09A-083EB9482F17}"/>
          </ac:spMkLst>
        </pc:spChg>
        <pc:spChg chg="add del">
          <ac:chgData name="Deyanira Rodriguez" userId="S::deyanira.rodriguez@ama-inc.com::16e52673-30a6-48b1-b741-714ae4f0fa18" providerId="AD" clId="Web-{82939D84-EFE2-089C-38C4-CF3109685770}" dt="2024-07-22T18:59:23.633" v="98"/>
          <ac:spMkLst>
            <pc:docMk/>
            <pc:sldMk cId="404519697" sldId="307"/>
            <ac:spMk id="27" creationId="{A9F18D3C-BBBB-8440-134F-3C3CAE03EC9A}"/>
          </ac:spMkLst>
        </pc:spChg>
        <pc:spChg chg="mod">
          <ac:chgData name="Deyanira Rodriguez" userId="S::deyanira.rodriguez@ama-inc.com::16e52673-30a6-48b1-b741-714ae4f0fa18" providerId="AD" clId="Web-{82939D84-EFE2-089C-38C4-CF3109685770}" dt="2024-07-22T22:27:40.802" v="3391" actId="14100"/>
          <ac:spMkLst>
            <pc:docMk/>
            <pc:sldMk cId="404519697" sldId="307"/>
            <ac:spMk id="59" creationId="{DF1B3182-8A57-6EEF-1ED0-71C860A2E256}"/>
          </ac:spMkLst>
        </pc:spChg>
        <pc:spChg chg="mod">
          <ac:chgData name="Deyanira Rodriguez" userId="S::deyanira.rodriguez@ama-inc.com::16e52673-30a6-48b1-b741-714ae4f0fa18" providerId="AD" clId="Web-{82939D84-EFE2-089C-38C4-CF3109685770}" dt="2024-07-22T18:56:20.642" v="90" actId="20577"/>
          <ac:spMkLst>
            <pc:docMk/>
            <pc:sldMk cId="404519697" sldId="307"/>
            <ac:spMk id="97" creationId="{50915867-4842-3166-1139-FEF153B779B3}"/>
          </ac:spMkLst>
        </pc:spChg>
        <pc:spChg chg="mod">
          <ac:chgData name="Deyanira Rodriguez" userId="S::deyanira.rodriguez@ama-inc.com::16e52673-30a6-48b1-b741-714ae4f0fa18" providerId="AD" clId="Web-{82939D84-EFE2-089C-38C4-CF3109685770}" dt="2024-07-22T18:56:29.658" v="94" actId="20577"/>
          <ac:spMkLst>
            <pc:docMk/>
            <pc:sldMk cId="404519697" sldId="307"/>
            <ac:spMk id="99" creationId="{4A7113F0-A842-37B8-DFFA-0CF60FAA2658}"/>
          </ac:spMkLst>
        </pc:spChg>
        <pc:spChg chg="mod">
          <ac:chgData name="Deyanira Rodriguez" userId="S::deyanira.rodriguez@ama-inc.com::16e52673-30a6-48b1-b741-714ae4f0fa18" providerId="AD" clId="Web-{82939D84-EFE2-089C-38C4-CF3109685770}" dt="2024-07-22T18:53:30.808" v="68" actId="20577"/>
          <ac:spMkLst>
            <pc:docMk/>
            <pc:sldMk cId="404519697" sldId="307"/>
            <ac:spMk id="103" creationId="{D222641F-76B4-7331-DACE-845296D4D956}"/>
          </ac:spMkLst>
        </pc:spChg>
        <pc:spChg chg="ord">
          <ac:chgData name="Deyanira Rodriguez" userId="S::deyanira.rodriguez@ama-inc.com::16e52673-30a6-48b1-b741-714ae4f0fa18" providerId="AD" clId="Web-{82939D84-EFE2-089C-38C4-CF3109685770}" dt="2024-07-22T18:54:42.905" v="80"/>
          <ac:spMkLst>
            <pc:docMk/>
            <pc:sldMk cId="404519697" sldId="307"/>
            <ac:spMk id="111" creationId="{3BC12725-FAF1-3FB9-0A35-0FFFF81B74A1}"/>
          </ac:spMkLst>
        </pc:spChg>
        <pc:picChg chg="add mod ord">
          <ac:chgData name="Deyanira Rodriguez" userId="S::deyanira.rodriguez@ama-inc.com::16e52673-30a6-48b1-b741-714ae4f0fa18" providerId="AD" clId="Web-{82939D84-EFE2-089C-38C4-CF3109685770}" dt="2024-07-22T18:54:28.013" v="77"/>
          <ac:picMkLst>
            <pc:docMk/>
            <pc:sldMk cId="404519697" sldId="307"/>
            <ac:picMk id="2" creationId="{A1FF58D9-FD38-5D3D-6FBD-D5D08C9C51D7}"/>
          </ac:picMkLst>
        </pc:picChg>
        <pc:picChg chg="add del ord">
          <ac:chgData name="Deyanira Rodriguez" userId="S::deyanira.rodriguez@ama-inc.com::16e52673-30a6-48b1-b741-714ae4f0fa18" providerId="AD" clId="Web-{82939D84-EFE2-089C-38C4-CF3109685770}" dt="2024-07-22T18:53:13.261" v="64"/>
          <ac:picMkLst>
            <pc:docMk/>
            <pc:sldMk cId="404519697" sldId="307"/>
            <ac:picMk id="3" creationId="{41987420-443D-669F-B674-2E884524E04C}"/>
          </ac:picMkLst>
        </pc:picChg>
        <pc:picChg chg="add del">
          <ac:chgData name="Deyanira Rodriguez" userId="S::deyanira.rodriguez@ama-inc.com::16e52673-30a6-48b1-b741-714ae4f0fa18" providerId="AD" clId="Web-{82939D84-EFE2-089C-38C4-CF3109685770}" dt="2024-07-22T18:48:44.533" v="44"/>
          <ac:picMkLst>
            <pc:docMk/>
            <pc:sldMk cId="404519697" sldId="307"/>
            <ac:picMk id="4" creationId="{052DFE5B-7FBA-9DA4-B1D4-D2A3A7915660}"/>
          </ac:picMkLst>
        </pc:picChg>
        <pc:picChg chg="add del mod">
          <ac:chgData name="Deyanira Rodriguez" userId="S::deyanira.rodriguez@ama-inc.com::16e52673-30a6-48b1-b741-714ae4f0fa18" providerId="AD" clId="Web-{82939D84-EFE2-089C-38C4-CF3109685770}" dt="2024-07-22T18:56:33.330" v="95"/>
          <ac:picMkLst>
            <pc:docMk/>
            <pc:sldMk cId="404519697" sldId="307"/>
            <ac:picMk id="7" creationId="{97004895-225B-6222-44FE-CDC6A3C7FDA7}"/>
          </ac:picMkLst>
        </pc:picChg>
        <pc:picChg chg="add del">
          <ac:chgData name="Deyanira Rodriguez" userId="S::deyanira.rodriguez@ama-inc.com::16e52673-30a6-48b1-b741-714ae4f0fa18" providerId="AD" clId="Web-{82939D84-EFE2-089C-38C4-CF3109685770}" dt="2024-07-22T18:48:49.627" v="50"/>
          <ac:picMkLst>
            <pc:docMk/>
            <pc:sldMk cId="404519697" sldId="307"/>
            <ac:picMk id="11" creationId="{4E6AFA82-68EA-B516-9405-99E1E3E99189}"/>
          </ac:picMkLst>
        </pc:picChg>
        <pc:picChg chg="add del">
          <ac:chgData name="Deyanira Rodriguez" userId="S::deyanira.rodriguez@ama-inc.com::16e52673-30a6-48b1-b741-714ae4f0fa18" providerId="AD" clId="Web-{82939D84-EFE2-089C-38C4-CF3109685770}" dt="2024-07-22T18:48:44.533" v="43"/>
          <ac:picMkLst>
            <pc:docMk/>
            <pc:sldMk cId="404519697" sldId="307"/>
            <ac:picMk id="13" creationId="{E84723AE-9E0C-2F82-F99C-7A5178FDC370}"/>
          </ac:picMkLst>
        </pc:picChg>
        <pc:picChg chg="add del">
          <ac:chgData name="Deyanira Rodriguez" userId="S::deyanira.rodriguez@ama-inc.com::16e52673-30a6-48b1-b741-714ae4f0fa18" providerId="AD" clId="Web-{82939D84-EFE2-089C-38C4-CF3109685770}" dt="2024-07-22T18:48:49.627" v="49"/>
          <ac:picMkLst>
            <pc:docMk/>
            <pc:sldMk cId="404519697" sldId="307"/>
            <ac:picMk id="14" creationId="{2FBC6590-3435-69A5-76F7-C9F74CF413A4}"/>
          </ac:picMkLst>
        </pc:picChg>
        <pc:picChg chg="add del">
          <ac:chgData name="Deyanira Rodriguez" userId="S::deyanira.rodriguez@ama-inc.com::16e52673-30a6-48b1-b741-714ae4f0fa18" providerId="AD" clId="Web-{82939D84-EFE2-089C-38C4-CF3109685770}" dt="2024-07-22T18:48:44.533" v="42"/>
          <ac:picMkLst>
            <pc:docMk/>
            <pc:sldMk cId="404519697" sldId="307"/>
            <ac:picMk id="15" creationId="{0F43561D-86DF-1976-79CA-CF459BFBC604}"/>
          </ac:picMkLst>
        </pc:picChg>
      </pc:sldChg>
    </pc:docChg>
  </pc:docChgLst>
  <pc:docChgLst>
    <pc:chgData name="Deyanira Rodriguez" userId="S::deyanira.rodriguez@ama-inc.com::16e52673-30a6-48b1-b741-714ae4f0fa18" providerId="AD" clId="Web-{9DF0F69E-E899-D610-DC54-639DECB1F0BA}"/>
    <pc:docChg chg="modSld">
      <pc:chgData name="Deyanira Rodriguez" userId="S::deyanira.rodriguez@ama-inc.com::16e52673-30a6-48b1-b741-714ae4f0fa18" providerId="AD" clId="Web-{9DF0F69E-E899-D610-DC54-639DECB1F0BA}" dt="2024-07-10T23:14:10.819" v="43"/>
      <pc:docMkLst>
        <pc:docMk/>
      </pc:docMkLst>
      <pc:sldChg chg="addSp delSp modSp">
        <pc:chgData name="Deyanira Rodriguez" userId="S::deyanira.rodriguez@ama-inc.com::16e52673-30a6-48b1-b741-714ae4f0fa18" providerId="AD" clId="Web-{9DF0F69E-E899-D610-DC54-639DECB1F0BA}" dt="2024-07-10T23:14:10.819" v="43"/>
        <pc:sldMkLst>
          <pc:docMk/>
          <pc:sldMk cId="3160024179" sldId="295"/>
        </pc:sldMkLst>
        <pc:spChg chg="mod">
          <ac:chgData name="Deyanira Rodriguez" userId="S::deyanira.rodriguez@ama-inc.com::16e52673-30a6-48b1-b741-714ae4f0fa18" providerId="AD" clId="Web-{9DF0F69E-E899-D610-DC54-639DECB1F0BA}" dt="2024-07-10T23:13:26.724" v="3" actId="20577"/>
          <ac:spMkLst>
            <pc:docMk/>
            <pc:sldMk cId="3160024179" sldId="295"/>
            <ac:spMk id="55" creationId="{6FD729F0-D1AB-E80C-E8E2-786E283634BB}"/>
          </ac:spMkLst>
        </pc:spChg>
        <pc:spChg chg="add del mod">
          <ac:chgData name="Deyanira Rodriguez" userId="S::deyanira.rodriguez@ama-inc.com::16e52673-30a6-48b1-b741-714ae4f0fa18" providerId="AD" clId="Web-{9DF0F69E-E899-D610-DC54-639DECB1F0BA}" dt="2024-07-10T23:14:10.819" v="43"/>
          <ac:spMkLst>
            <pc:docMk/>
            <pc:sldMk cId="3160024179" sldId="295"/>
            <ac:spMk id="64" creationId="{21C30507-6624-30AD-253C-7DD6351176E5}"/>
          </ac:spMkLst>
        </pc:spChg>
        <pc:spChg chg="add del mod">
          <ac:chgData name="Deyanira Rodriguez" userId="S::deyanira.rodriguez@ama-inc.com::16e52673-30a6-48b1-b741-714ae4f0fa18" providerId="AD" clId="Web-{9DF0F69E-E899-D610-DC54-639DECB1F0BA}" dt="2024-07-10T23:14:10.819" v="42"/>
          <ac:spMkLst>
            <pc:docMk/>
            <pc:sldMk cId="3160024179" sldId="295"/>
            <ac:spMk id="65" creationId="{576CFD77-88B7-D2EA-43CD-09D592222345}"/>
          </ac:spMkLst>
        </pc:spChg>
        <pc:spChg chg="add del mod">
          <ac:chgData name="Deyanira Rodriguez" userId="S::deyanira.rodriguez@ama-inc.com::16e52673-30a6-48b1-b741-714ae4f0fa18" providerId="AD" clId="Web-{9DF0F69E-E899-D610-DC54-639DECB1F0BA}" dt="2024-07-10T23:14:10.819" v="41"/>
          <ac:spMkLst>
            <pc:docMk/>
            <pc:sldMk cId="3160024179" sldId="295"/>
            <ac:spMk id="67" creationId="{542D82A4-064A-6980-902C-79D5AA6E8AA4}"/>
          </ac:spMkLst>
        </pc:spChg>
        <pc:spChg chg="add del mod">
          <ac:chgData name="Deyanira Rodriguez" userId="S::deyanira.rodriguez@ama-inc.com::16e52673-30a6-48b1-b741-714ae4f0fa18" providerId="AD" clId="Web-{9DF0F69E-E899-D610-DC54-639DECB1F0BA}" dt="2024-07-10T23:14:10.819" v="40"/>
          <ac:spMkLst>
            <pc:docMk/>
            <pc:sldMk cId="3160024179" sldId="295"/>
            <ac:spMk id="68" creationId="{881273D9-CB2A-01F3-1CF1-0DA29F0D187C}"/>
          </ac:spMkLst>
        </pc:spChg>
        <pc:spChg chg="add del mod">
          <ac:chgData name="Deyanira Rodriguez" userId="S::deyanira.rodriguez@ama-inc.com::16e52673-30a6-48b1-b741-714ae4f0fa18" providerId="AD" clId="Web-{9DF0F69E-E899-D610-DC54-639DECB1F0BA}" dt="2024-07-10T23:14:10.819" v="39"/>
          <ac:spMkLst>
            <pc:docMk/>
            <pc:sldMk cId="3160024179" sldId="295"/>
            <ac:spMk id="69" creationId="{DBBB449D-D19C-A783-1AF2-3FC9256BB1BA}"/>
          </ac:spMkLst>
        </pc:spChg>
        <pc:picChg chg="del mod">
          <ac:chgData name="Deyanira Rodriguez" userId="S::deyanira.rodriguez@ama-inc.com::16e52673-30a6-48b1-b741-714ae4f0fa18" providerId="AD" clId="Web-{9DF0F69E-E899-D610-DC54-639DECB1F0BA}" dt="2024-07-10T23:13:20.661" v="1"/>
          <ac:picMkLst>
            <pc:docMk/>
            <pc:sldMk cId="3160024179" sldId="295"/>
            <ac:picMk id="66" creationId="{F40E6466-DF91-9D5D-8451-5C6E57665E7C}"/>
          </ac:picMkLst>
        </pc:picChg>
      </pc:sldChg>
    </pc:docChg>
  </pc:docChgLst>
  <pc:docChgLst>
    <pc:chgData name="Gabi B. Davidson-Gomez" userId="S::gabriela.b.davidson-gomez@ama-inc.com::ef68afa0-bb8d-4f26-b1ac-ac3b361d606a" providerId="AD" clId="Web-{DC28D024-7669-A867-5A66-D79FCE462FB8}"/>
    <pc:docChg chg="modSld sldOrd">
      <pc:chgData name="Gabi B. Davidson-Gomez" userId="S::gabriela.b.davidson-gomez@ama-inc.com::ef68afa0-bb8d-4f26-b1ac-ac3b361d606a" providerId="AD" clId="Web-{DC28D024-7669-A867-5A66-D79FCE462FB8}" dt="2024-07-11T18:52:12.519" v="3528" actId="20577"/>
      <pc:docMkLst>
        <pc:docMk/>
      </pc:docMkLst>
      <pc:sldChg chg="delCm">
        <pc:chgData name="Gabi B. Davidson-Gomez" userId="S::gabriela.b.davidson-gomez@ama-inc.com::ef68afa0-bb8d-4f26-b1ac-ac3b361d606a" providerId="AD" clId="Web-{DC28D024-7669-A867-5A66-D79FCE462FB8}" dt="2024-07-10T03:57:57.543" v="2"/>
        <pc:sldMkLst>
          <pc:docMk/>
          <pc:sldMk cId="17038615" sldId="273"/>
        </pc:sldMkLst>
      </pc:sldChg>
      <pc:sldChg chg="addSp delSp modSp">
        <pc:chgData name="Gabi B. Davidson-Gomez" userId="S::gabriela.b.davidson-gomez@ama-inc.com::ef68afa0-bb8d-4f26-b1ac-ac3b361d606a" providerId="AD" clId="Web-{DC28D024-7669-A867-5A66-D79FCE462FB8}" dt="2024-07-11T17:17:39.838" v="41"/>
        <pc:sldMkLst>
          <pc:docMk/>
          <pc:sldMk cId="2404236718" sldId="276"/>
        </pc:sldMkLst>
        <pc:spChg chg="add del mod">
          <ac:chgData name="Gabi B. Davidson-Gomez" userId="S::gabriela.b.davidson-gomez@ama-inc.com::ef68afa0-bb8d-4f26-b1ac-ac3b361d606a" providerId="AD" clId="Web-{DC28D024-7669-A867-5A66-D79FCE462FB8}" dt="2024-07-11T17:17:39.838" v="41"/>
          <ac:spMkLst>
            <pc:docMk/>
            <pc:sldMk cId="2404236718" sldId="276"/>
            <ac:spMk id="4" creationId="{9274ABC8-EC16-67AC-4866-B2E858389EF9}"/>
          </ac:spMkLst>
        </pc:spChg>
        <pc:spChg chg="del">
          <ac:chgData name="Gabi B. Davidson-Gomez" userId="S::gabriela.b.davidson-gomez@ama-inc.com::ef68afa0-bb8d-4f26-b1ac-ac3b361d606a" providerId="AD" clId="Web-{DC28D024-7669-A867-5A66-D79FCE462FB8}" dt="2024-07-11T17:17:26.978" v="40"/>
          <ac:spMkLst>
            <pc:docMk/>
            <pc:sldMk cId="2404236718" sldId="276"/>
            <ac:spMk id="6" creationId="{3BF594B6-E95D-8EFE-EF8C-1BF1359B1AD0}"/>
          </ac:spMkLst>
        </pc:spChg>
      </pc:sldChg>
      <pc:sldChg chg="modSp addCm">
        <pc:chgData name="Gabi B. Davidson-Gomez" userId="S::gabriela.b.davidson-gomez@ama-inc.com::ef68afa0-bb8d-4f26-b1ac-ac3b361d606a" providerId="AD" clId="Web-{DC28D024-7669-A867-5A66-D79FCE462FB8}" dt="2024-07-11T18:11:05.828" v="1309" actId="14100"/>
        <pc:sldMkLst>
          <pc:docMk/>
          <pc:sldMk cId="3319641032" sldId="281"/>
        </pc:sldMkLst>
        <pc:spChg chg="mod">
          <ac:chgData name="Gabi B. Davidson-Gomez" userId="S::gabriela.b.davidson-gomez@ama-inc.com::ef68afa0-bb8d-4f26-b1ac-ac3b361d606a" providerId="AD" clId="Web-{DC28D024-7669-A867-5A66-D79FCE462FB8}" dt="2024-07-11T18:08:20.520" v="1297" actId="14100"/>
          <ac:spMkLst>
            <pc:docMk/>
            <pc:sldMk cId="3319641032" sldId="281"/>
            <ac:spMk id="2" creationId="{2F992890-41CE-A0D2-CD42-3A6157153F31}"/>
          </ac:spMkLst>
        </pc:spChg>
        <pc:spChg chg="mod">
          <ac:chgData name="Gabi B. Davidson-Gomez" userId="S::gabriela.b.davidson-gomez@ama-inc.com::ef68afa0-bb8d-4f26-b1ac-ac3b361d606a" providerId="AD" clId="Web-{DC28D024-7669-A867-5A66-D79FCE462FB8}" dt="2024-07-11T18:08:37.146" v="1299" actId="1076"/>
          <ac:spMkLst>
            <pc:docMk/>
            <pc:sldMk cId="3319641032" sldId="281"/>
            <ac:spMk id="3" creationId="{BAB46BD6-54EB-2677-8B32-16E1F51EB8F0}"/>
          </ac:spMkLst>
        </pc:spChg>
        <pc:spChg chg="mod">
          <ac:chgData name="Gabi B. Davidson-Gomez" userId="S::gabriela.b.davidson-gomez@ama-inc.com::ef68afa0-bb8d-4f26-b1ac-ac3b361d606a" providerId="AD" clId="Web-{DC28D024-7669-A867-5A66-D79FCE462FB8}" dt="2024-07-11T18:08:14.441" v="1296" actId="14100"/>
          <ac:spMkLst>
            <pc:docMk/>
            <pc:sldMk cId="3319641032" sldId="281"/>
            <ac:spMk id="4" creationId="{7ADAF281-99E6-5F47-7C34-3856AC117353}"/>
          </ac:spMkLst>
        </pc:spChg>
        <pc:spChg chg="mod">
          <ac:chgData name="Gabi B. Davidson-Gomez" userId="S::gabriela.b.davidson-gomez@ama-inc.com::ef68afa0-bb8d-4f26-b1ac-ac3b361d606a" providerId="AD" clId="Web-{DC28D024-7669-A867-5A66-D79FCE462FB8}" dt="2024-07-11T17:48:01.499" v="660" actId="20577"/>
          <ac:spMkLst>
            <pc:docMk/>
            <pc:sldMk cId="3319641032" sldId="281"/>
            <ac:spMk id="7" creationId="{1F80A13F-D375-163C-9EA9-3AF7DBC1710A}"/>
          </ac:spMkLst>
        </pc:spChg>
        <pc:spChg chg="mod">
          <ac:chgData name="Gabi B. Davidson-Gomez" userId="S::gabriela.b.davidson-gomez@ama-inc.com::ef68afa0-bb8d-4f26-b1ac-ac3b361d606a" providerId="AD" clId="Web-{DC28D024-7669-A867-5A66-D79FCE462FB8}" dt="2024-07-11T18:10:45.827" v="1306" actId="14100"/>
          <ac:spMkLst>
            <pc:docMk/>
            <pc:sldMk cId="3319641032" sldId="281"/>
            <ac:spMk id="11" creationId="{8FA45673-5EAC-57D4-51C9-7CB459C7D04F}"/>
          </ac:spMkLst>
        </pc:spChg>
        <pc:spChg chg="mod">
          <ac:chgData name="Gabi B. Davidson-Gomez" userId="S::gabriela.b.davidson-gomez@ama-inc.com::ef68afa0-bb8d-4f26-b1ac-ac3b361d606a" providerId="AD" clId="Web-{DC28D024-7669-A867-5A66-D79FCE462FB8}" dt="2024-07-11T18:11:05.828" v="1309" actId="14100"/>
          <ac:spMkLst>
            <pc:docMk/>
            <pc:sldMk cId="3319641032" sldId="281"/>
            <ac:spMk id="12" creationId="{D104F6CE-9EA3-131C-2A63-D0E073F0D080}"/>
          </ac:spMkLst>
        </pc:spChg>
        <pc:spChg chg="mod">
          <ac:chgData name="Gabi B. Davidson-Gomez" userId="S::gabriela.b.davidson-gomez@ama-inc.com::ef68afa0-bb8d-4f26-b1ac-ac3b361d606a" providerId="AD" clId="Web-{DC28D024-7669-A867-5A66-D79FCE462FB8}" dt="2024-07-11T18:10:59.265" v="1308" actId="1076"/>
          <ac:spMkLst>
            <pc:docMk/>
            <pc:sldMk cId="3319641032" sldId="281"/>
            <ac:spMk id="14" creationId="{D8084384-B306-DDAA-8F34-E6DBFF720711}"/>
          </ac:spMkLst>
        </pc:spChg>
      </pc:sldChg>
      <pc:sldChg chg="modSp ord addCm delCm">
        <pc:chgData name="Gabi B. Davidson-Gomez" userId="S::gabriela.b.davidson-gomez@ama-inc.com::ef68afa0-bb8d-4f26-b1ac-ac3b361d606a" providerId="AD" clId="Web-{DC28D024-7669-A867-5A66-D79FCE462FB8}" dt="2024-07-11T18:09:06.429" v="1303"/>
        <pc:sldMkLst>
          <pc:docMk/>
          <pc:sldMk cId="50487739" sldId="282"/>
        </pc:sldMkLst>
        <pc:spChg chg="mod">
          <ac:chgData name="Gabi B. Davidson-Gomez" userId="S::gabriela.b.davidson-gomez@ama-inc.com::ef68afa0-bb8d-4f26-b1ac-ac3b361d606a" providerId="AD" clId="Web-{DC28D024-7669-A867-5A66-D79FCE462FB8}" dt="2024-07-11T18:08:49.116" v="1301" actId="14100"/>
          <ac:spMkLst>
            <pc:docMk/>
            <pc:sldMk cId="50487739" sldId="282"/>
            <ac:spMk id="9" creationId="{319B82CD-6000-6479-445F-695D69233D49}"/>
          </ac:spMkLst>
        </pc:spChg>
        <pc:spChg chg="mod">
          <ac:chgData name="Gabi B. Davidson-Gomez" userId="S::gabriela.b.davidson-gomez@ama-inc.com::ef68afa0-bb8d-4f26-b1ac-ac3b361d606a" providerId="AD" clId="Web-{DC28D024-7669-A867-5A66-D79FCE462FB8}" dt="2024-07-11T17:48:02.921" v="662" actId="20577"/>
          <ac:spMkLst>
            <pc:docMk/>
            <pc:sldMk cId="50487739" sldId="282"/>
            <ac:spMk id="11" creationId="{B0EDDBAB-315F-CF59-B641-B784638A6988}"/>
          </ac:spMkLst>
        </pc:spChg>
      </pc:sldChg>
      <pc:sldChg chg="addSp delSp modSp modNotes">
        <pc:chgData name="Gabi B. Davidson-Gomez" userId="S::gabriela.b.davidson-gomez@ama-inc.com::ef68afa0-bb8d-4f26-b1ac-ac3b361d606a" providerId="AD" clId="Web-{DC28D024-7669-A867-5A66-D79FCE462FB8}" dt="2024-07-11T18:29:52.862" v="2831"/>
        <pc:sldMkLst>
          <pc:docMk/>
          <pc:sldMk cId="2597335391" sldId="290"/>
        </pc:sldMkLst>
        <pc:spChg chg="add mod">
          <ac:chgData name="Gabi B. Davidson-Gomez" userId="S::gabriela.b.davidson-gomez@ama-inc.com::ef68afa0-bb8d-4f26-b1ac-ac3b361d606a" providerId="AD" clId="Web-{DC28D024-7669-A867-5A66-D79FCE462FB8}" dt="2024-07-11T17:47:12.542" v="638"/>
          <ac:spMkLst>
            <pc:docMk/>
            <pc:sldMk cId="2597335391" sldId="290"/>
            <ac:spMk id="3" creationId="{B51A5D45-7AC0-E5A6-7890-4021AC36968E}"/>
          </ac:spMkLst>
        </pc:spChg>
        <pc:spChg chg="mod">
          <ac:chgData name="Gabi B. Davidson-Gomez" userId="S::gabriela.b.davidson-gomez@ama-inc.com::ef68afa0-bb8d-4f26-b1ac-ac3b361d606a" providerId="AD" clId="Web-{DC28D024-7669-A867-5A66-D79FCE462FB8}" dt="2024-07-10T03:58:48.170" v="24" actId="20577"/>
          <ac:spMkLst>
            <pc:docMk/>
            <pc:sldMk cId="2597335391" sldId="290"/>
            <ac:spMk id="5" creationId="{4D1932EB-19EF-E2AC-8528-0EFBE6FAE5B9}"/>
          </ac:spMkLst>
        </pc:spChg>
        <pc:spChg chg="del">
          <ac:chgData name="Gabi B. Davidson-Gomez" userId="S::gabriela.b.davidson-gomez@ama-inc.com::ef68afa0-bb8d-4f26-b1ac-ac3b361d606a" providerId="AD" clId="Web-{DC28D024-7669-A867-5A66-D79FCE462FB8}" dt="2024-07-11T17:46:28.961" v="636"/>
          <ac:spMkLst>
            <pc:docMk/>
            <pc:sldMk cId="2597335391" sldId="290"/>
            <ac:spMk id="6" creationId="{3BF594B6-E95D-8EFE-EF8C-1BF1359B1AD0}"/>
          </ac:spMkLst>
        </pc:spChg>
        <pc:spChg chg="add mod">
          <ac:chgData name="Gabi B. Davidson-Gomez" userId="S::gabriela.b.davidson-gomez@ama-inc.com::ef68afa0-bb8d-4f26-b1ac-ac3b361d606a" providerId="AD" clId="Web-{DC28D024-7669-A867-5A66-D79FCE462FB8}" dt="2024-07-11T17:47:30.481" v="656" actId="20577"/>
          <ac:spMkLst>
            <pc:docMk/>
            <pc:sldMk cId="2597335391" sldId="290"/>
            <ac:spMk id="7" creationId="{C8C5EA45-3643-84C1-25FB-5D677190D680}"/>
          </ac:spMkLst>
        </pc:spChg>
        <pc:spChg chg="add mod">
          <ac:chgData name="Gabi B. Davidson-Gomez" userId="S::gabriela.b.davidson-gomez@ama-inc.com::ef68afa0-bb8d-4f26-b1ac-ac3b361d606a" providerId="AD" clId="Web-{DC28D024-7669-A867-5A66-D79FCE462FB8}" dt="2024-07-11T17:48:10.562" v="663"/>
          <ac:spMkLst>
            <pc:docMk/>
            <pc:sldMk cId="2597335391" sldId="290"/>
            <ac:spMk id="9" creationId="{759E2DF2-EF16-92D7-845B-A7BFA2103D77}"/>
          </ac:spMkLst>
        </pc:spChg>
        <pc:spChg chg="add mod">
          <ac:chgData name="Gabi B. Davidson-Gomez" userId="S::gabriela.b.davidson-gomez@ama-inc.com::ef68afa0-bb8d-4f26-b1ac-ac3b361d606a" providerId="AD" clId="Web-{DC28D024-7669-A867-5A66-D79FCE462FB8}" dt="2024-07-11T17:47:56.342" v="659" actId="20577"/>
          <ac:spMkLst>
            <pc:docMk/>
            <pc:sldMk cId="2597335391" sldId="290"/>
            <ac:spMk id="11" creationId="{6BC4A052-6C2B-E7EC-F1FE-769CB6A561CD}"/>
          </ac:spMkLst>
        </pc:spChg>
        <pc:spChg chg="add mod">
          <ac:chgData name="Gabi B. Davidson-Gomez" userId="S::gabriela.b.davidson-gomez@ama-inc.com::ef68afa0-bb8d-4f26-b1ac-ac3b361d606a" providerId="AD" clId="Web-{DC28D024-7669-A867-5A66-D79FCE462FB8}" dt="2024-07-11T17:51:13.919" v="673" actId="1076"/>
          <ac:spMkLst>
            <pc:docMk/>
            <pc:sldMk cId="2597335391" sldId="290"/>
            <ac:spMk id="13" creationId="{B11A4385-FCC2-45CB-337C-C24255092557}"/>
          </ac:spMkLst>
        </pc:spChg>
        <pc:spChg chg="add">
          <ac:chgData name="Gabi B. Davidson-Gomez" userId="S::gabriela.b.davidson-gomez@ama-inc.com::ef68afa0-bb8d-4f26-b1ac-ac3b361d606a" providerId="AD" clId="Web-{DC28D024-7669-A867-5A66-D79FCE462FB8}" dt="2024-07-11T17:48:36.329" v="666"/>
          <ac:spMkLst>
            <pc:docMk/>
            <pc:sldMk cId="2597335391" sldId="290"/>
            <ac:spMk id="15" creationId="{F4D18E87-DF9B-0B2C-1DE9-9FAACEB3BEC3}"/>
          </ac:spMkLst>
        </pc:spChg>
        <pc:spChg chg="add mod">
          <ac:chgData name="Gabi B. Davidson-Gomez" userId="S::gabriela.b.davidson-gomez@ama-inc.com::ef68afa0-bb8d-4f26-b1ac-ac3b361d606a" providerId="AD" clId="Web-{DC28D024-7669-A867-5A66-D79FCE462FB8}" dt="2024-07-11T17:51:05.606" v="672"/>
          <ac:spMkLst>
            <pc:docMk/>
            <pc:sldMk cId="2597335391" sldId="290"/>
            <ac:spMk id="17" creationId="{AEE5A247-37C4-F058-989F-665574B5A6E4}"/>
          </ac:spMkLst>
        </pc:spChg>
        <pc:spChg chg="add">
          <ac:chgData name="Gabi B. Davidson-Gomez" userId="S::gabriela.b.davidson-gomez@ama-inc.com::ef68afa0-bb8d-4f26-b1ac-ac3b361d606a" providerId="AD" clId="Web-{DC28D024-7669-A867-5A66-D79FCE462FB8}" dt="2024-07-11T17:50:54.339" v="671"/>
          <ac:spMkLst>
            <pc:docMk/>
            <pc:sldMk cId="2597335391" sldId="290"/>
            <ac:spMk id="19" creationId="{4A4A8EC5-04F1-3296-C922-C4F2A8FF5B58}"/>
          </ac:spMkLst>
        </pc:spChg>
        <pc:spChg chg="add mod">
          <ac:chgData name="Gabi B. Davidson-Gomez" userId="S::gabriela.b.davidson-gomez@ama-inc.com::ef68afa0-bb8d-4f26-b1ac-ac3b361d606a" providerId="AD" clId="Web-{DC28D024-7669-A867-5A66-D79FCE462FB8}" dt="2024-07-11T17:54:27.573" v="745" actId="20577"/>
          <ac:spMkLst>
            <pc:docMk/>
            <pc:sldMk cId="2597335391" sldId="290"/>
            <ac:spMk id="21" creationId="{EB8F727F-B0AA-5455-FAE4-AF466964FD0A}"/>
          </ac:spMkLst>
        </pc:spChg>
        <pc:spChg chg="add mod">
          <ac:chgData name="Gabi B. Davidson-Gomez" userId="S::gabriela.b.davidson-gomez@ama-inc.com::ef68afa0-bb8d-4f26-b1ac-ac3b361d606a" providerId="AD" clId="Web-{DC28D024-7669-A867-5A66-D79FCE462FB8}" dt="2024-07-11T18:13:51.590" v="1394" actId="14100"/>
          <ac:spMkLst>
            <pc:docMk/>
            <pc:sldMk cId="2597335391" sldId="290"/>
            <ac:spMk id="22" creationId="{F95C6B18-8993-E5F6-87CF-21A2C72B5CD9}"/>
          </ac:spMkLst>
        </pc:spChg>
        <pc:spChg chg="add mod">
          <ac:chgData name="Gabi B. Davidson-Gomez" userId="S::gabriela.b.davidson-gomez@ama-inc.com::ef68afa0-bb8d-4f26-b1ac-ac3b361d606a" providerId="AD" clId="Web-{DC28D024-7669-A867-5A66-D79FCE462FB8}" dt="2024-07-11T18:14:26.046" v="1404" actId="14100"/>
          <ac:spMkLst>
            <pc:docMk/>
            <pc:sldMk cId="2597335391" sldId="290"/>
            <ac:spMk id="23" creationId="{B1E2DA73-A330-0FCA-A4AA-31D3DBAAB275}"/>
          </ac:spMkLst>
        </pc:spChg>
        <pc:spChg chg="add mod">
          <ac:chgData name="Gabi B. Davidson-Gomez" userId="S::gabriela.b.davidson-gomez@ama-inc.com::ef68afa0-bb8d-4f26-b1ac-ac3b361d606a" providerId="AD" clId="Web-{DC28D024-7669-A867-5A66-D79FCE462FB8}" dt="2024-07-11T18:15:19.721" v="1431" actId="14100"/>
          <ac:spMkLst>
            <pc:docMk/>
            <pc:sldMk cId="2597335391" sldId="290"/>
            <ac:spMk id="24" creationId="{7BAF1E9C-CE24-BAF6-727E-7BF23667FC1F}"/>
          </ac:spMkLst>
        </pc:spChg>
        <pc:spChg chg="add mod">
          <ac:chgData name="Gabi B. Davidson-Gomez" userId="S::gabriela.b.davidson-gomez@ama-inc.com::ef68afa0-bb8d-4f26-b1ac-ac3b361d606a" providerId="AD" clId="Web-{DC28D024-7669-A867-5A66-D79FCE462FB8}" dt="2024-07-11T18:15:49.161" v="1457" actId="20577"/>
          <ac:spMkLst>
            <pc:docMk/>
            <pc:sldMk cId="2597335391" sldId="290"/>
            <ac:spMk id="25" creationId="{7DCF11E8-5C90-9BA8-CE08-F98ACEFF361F}"/>
          </ac:spMkLst>
        </pc:spChg>
      </pc:sldChg>
      <pc:sldChg chg="modSp">
        <pc:chgData name="Gabi B. Davidson-Gomez" userId="S::gabriela.b.davidson-gomez@ama-inc.com::ef68afa0-bb8d-4f26-b1ac-ac3b361d606a" providerId="AD" clId="Web-{DC28D024-7669-A867-5A66-D79FCE462FB8}" dt="2024-07-10T03:57:27.838" v="1" actId="1076"/>
        <pc:sldMkLst>
          <pc:docMk/>
          <pc:sldMk cId="2217682018" sldId="291"/>
        </pc:sldMkLst>
        <pc:picChg chg="mod">
          <ac:chgData name="Gabi B. Davidson-Gomez" userId="S::gabriela.b.davidson-gomez@ama-inc.com::ef68afa0-bb8d-4f26-b1ac-ac3b361d606a" providerId="AD" clId="Web-{DC28D024-7669-A867-5A66-D79FCE462FB8}" dt="2024-07-10T03:57:27.838" v="1" actId="1076"/>
          <ac:picMkLst>
            <pc:docMk/>
            <pc:sldMk cId="2217682018" sldId="291"/>
            <ac:picMk id="12" creationId="{1193E46A-96B7-BCC7-DDEA-24DEC25B0721}"/>
          </ac:picMkLst>
        </pc:picChg>
      </pc:sldChg>
      <pc:sldChg chg="addSp delSp modSp modNotes">
        <pc:chgData name="Gabi B. Davidson-Gomez" userId="S::gabriela.b.davidson-gomez@ama-inc.com::ef68afa0-bb8d-4f26-b1ac-ac3b361d606a" providerId="AD" clId="Web-{DC28D024-7669-A867-5A66-D79FCE462FB8}" dt="2024-07-11T18:52:12.519" v="3528" actId="20577"/>
        <pc:sldMkLst>
          <pc:docMk/>
          <pc:sldMk cId="2038017285" sldId="294"/>
        </pc:sldMkLst>
        <pc:spChg chg="mod">
          <ac:chgData name="Gabi B. Davidson-Gomez" userId="S::gabriela.b.davidson-gomez@ama-inc.com::ef68afa0-bb8d-4f26-b1ac-ac3b361d606a" providerId="AD" clId="Web-{DC28D024-7669-A867-5A66-D79FCE462FB8}" dt="2024-07-10T15:47:47.310" v="39" actId="20577"/>
          <ac:spMkLst>
            <pc:docMk/>
            <pc:sldMk cId="2038017285" sldId="294"/>
            <ac:spMk id="5" creationId="{4D1932EB-19EF-E2AC-8528-0EFBE6FAE5B9}"/>
          </ac:spMkLst>
        </pc:spChg>
        <pc:spChg chg="del">
          <ac:chgData name="Gabi B. Davidson-Gomez" userId="S::gabriela.b.davidson-gomez@ama-inc.com::ef68afa0-bb8d-4f26-b1ac-ac3b361d606a" providerId="AD" clId="Web-{DC28D024-7669-A867-5A66-D79FCE462FB8}" dt="2024-07-11T18:30:17.144" v="2832"/>
          <ac:spMkLst>
            <pc:docMk/>
            <pc:sldMk cId="2038017285" sldId="294"/>
            <ac:spMk id="6" creationId="{3BF594B6-E95D-8EFE-EF8C-1BF1359B1AD0}"/>
          </ac:spMkLst>
        </pc:spChg>
        <pc:spChg chg="add del">
          <ac:chgData name="Gabi B. Davidson-Gomez" userId="S::gabriela.b.davidson-gomez@ama-inc.com::ef68afa0-bb8d-4f26-b1ac-ac3b361d606a" providerId="AD" clId="Web-{DC28D024-7669-A867-5A66-D79FCE462FB8}" dt="2024-07-11T18:33:49.363" v="2866"/>
          <ac:spMkLst>
            <pc:docMk/>
            <pc:sldMk cId="2038017285" sldId="294"/>
            <ac:spMk id="7" creationId="{452C5321-A131-70DF-79A5-37982523BF10}"/>
          </ac:spMkLst>
        </pc:spChg>
        <pc:spChg chg="add mod">
          <ac:chgData name="Gabi B. Davidson-Gomez" userId="S::gabriela.b.davidson-gomez@ama-inc.com::ef68afa0-bb8d-4f26-b1ac-ac3b361d606a" providerId="AD" clId="Web-{DC28D024-7669-A867-5A66-D79FCE462FB8}" dt="2024-07-11T18:52:12.519" v="3528" actId="20577"/>
          <ac:spMkLst>
            <pc:docMk/>
            <pc:sldMk cId="2038017285" sldId="294"/>
            <ac:spMk id="8" creationId="{8FA8F9DE-2C13-08DD-D326-B12068DAEA89}"/>
          </ac:spMkLst>
        </pc:spChg>
        <pc:spChg chg="add mod">
          <ac:chgData name="Gabi B. Davidson-Gomez" userId="S::gabriela.b.davidson-gomez@ama-inc.com::ef68afa0-bb8d-4f26-b1ac-ac3b361d606a" providerId="AD" clId="Web-{DC28D024-7669-A867-5A66-D79FCE462FB8}" dt="2024-07-11T18:37:37.035" v="3140" actId="1076"/>
          <ac:spMkLst>
            <pc:docMk/>
            <pc:sldMk cId="2038017285" sldId="294"/>
            <ac:spMk id="9" creationId="{F77F8E7C-E9D7-1BF4-CB30-3B801B1352E1}"/>
          </ac:spMkLst>
        </pc:spChg>
        <pc:spChg chg="add mod">
          <ac:chgData name="Gabi B. Davidson-Gomez" userId="S::gabriela.b.davidson-gomez@ama-inc.com::ef68afa0-bb8d-4f26-b1ac-ac3b361d606a" providerId="AD" clId="Web-{DC28D024-7669-A867-5A66-D79FCE462FB8}" dt="2024-07-11T18:38:20.710" v="3171" actId="1076"/>
          <ac:spMkLst>
            <pc:docMk/>
            <pc:sldMk cId="2038017285" sldId="294"/>
            <ac:spMk id="10" creationId="{90727393-785F-15EC-E9F1-699DF33DA5F3}"/>
          </ac:spMkLst>
        </pc:spChg>
        <pc:spChg chg="add mod">
          <ac:chgData name="Gabi B. Davidson-Gomez" userId="S::gabriela.b.davidson-gomez@ama-inc.com::ef68afa0-bb8d-4f26-b1ac-ac3b361d606a" providerId="AD" clId="Web-{DC28D024-7669-A867-5A66-D79FCE462FB8}" dt="2024-07-11T18:38:13.178" v="3170" actId="1076"/>
          <ac:spMkLst>
            <pc:docMk/>
            <pc:sldMk cId="2038017285" sldId="294"/>
            <ac:spMk id="11" creationId="{ACC2D43A-A75C-FED5-2B05-C4744246604E}"/>
          </ac:spMkLst>
        </pc:spChg>
        <pc:spChg chg="add mod">
          <ac:chgData name="Gabi B. Davidson-Gomez" userId="S::gabriela.b.davidson-gomez@ama-inc.com::ef68afa0-bb8d-4f26-b1ac-ac3b361d606a" providerId="AD" clId="Web-{DC28D024-7669-A867-5A66-D79FCE462FB8}" dt="2024-07-11T18:38:59.353" v="3179" actId="1076"/>
          <ac:spMkLst>
            <pc:docMk/>
            <pc:sldMk cId="2038017285" sldId="294"/>
            <ac:spMk id="12" creationId="{B7871F85-72A5-DC3F-9848-DBF72DCDCCC3}"/>
          </ac:spMkLst>
        </pc:spChg>
        <pc:spChg chg="add mod">
          <ac:chgData name="Gabi B. Davidson-Gomez" userId="S::gabriela.b.davidson-gomez@ama-inc.com::ef68afa0-bb8d-4f26-b1ac-ac3b361d606a" providerId="AD" clId="Web-{DC28D024-7669-A867-5A66-D79FCE462FB8}" dt="2024-07-11T18:41:55.475" v="3259" actId="1076"/>
          <ac:spMkLst>
            <pc:docMk/>
            <pc:sldMk cId="2038017285" sldId="294"/>
            <ac:spMk id="13" creationId="{E26D1D03-CC56-8B67-4C6D-BC4D13417045}"/>
          </ac:spMkLst>
        </pc:spChg>
        <pc:spChg chg="add mod">
          <ac:chgData name="Gabi B. Davidson-Gomez" userId="S::gabriela.b.davidson-gomez@ama-inc.com::ef68afa0-bb8d-4f26-b1ac-ac3b361d606a" providerId="AD" clId="Web-{DC28D024-7669-A867-5A66-D79FCE462FB8}" dt="2024-07-11T18:42:06.945" v="3260" actId="1076"/>
          <ac:spMkLst>
            <pc:docMk/>
            <pc:sldMk cId="2038017285" sldId="294"/>
            <ac:spMk id="14" creationId="{533FEEBC-2471-3217-6B72-BFE30DC690F2}"/>
          </ac:spMkLst>
        </pc:spChg>
        <pc:spChg chg="add mod">
          <ac:chgData name="Gabi B. Davidson-Gomez" userId="S::gabriela.b.davidson-gomez@ama-inc.com::ef68afa0-bb8d-4f26-b1ac-ac3b361d606a" providerId="AD" clId="Web-{DC28D024-7669-A867-5A66-D79FCE462FB8}" dt="2024-07-11T18:42:34.556" v="3287" actId="1076"/>
          <ac:spMkLst>
            <pc:docMk/>
            <pc:sldMk cId="2038017285" sldId="294"/>
            <ac:spMk id="15" creationId="{8C0059B0-F6E2-44F0-257E-7B73276F9B88}"/>
          </ac:spMkLst>
        </pc:spChg>
        <pc:spChg chg="add mod">
          <ac:chgData name="Gabi B. Davidson-Gomez" userId="S::gabriela.b.davidson-gomez@ama-inc.com::ef68afa0-bb8d-4f26-b1ac-ac3b361d606a" providerId="AD" clId="Web-{DC28D024-7669-A867-5A66-D79FCE462FB8}" dt="2024-07-11T18:43:40.905" v="3333" actId="1076"/>
          <ac:spMkLst>
            <pc:docMk/>
            <pc:sldMk cId="2038017285" sldId="294"/>
            <ac:spMk id="16" creationId="{301DDDCE-04F1-2752-B6BF-8656802448A2}"/>
          </ac:spMkLst>
        </pc:spChg>
        <pc:spChg chg="add mod">
          <ac:chgData name="Gabi B. Davidson-Gomez" userId="S::gabriela.b.davidson-gomez@ama-inc.com::ef68afa0-bb8d-4f26-b1ac-ac3b361d606a" providerId="AD" clId="Web-{DC28D024-7669-A867-5A66-D79FCE462FB8}" dt="2024-07-11T18:44:21.689" v="3364" actId="1076"/>
          <ac:spMkLst>
            <pc:docMk/>
            <pc:sldMk cId="2038017285" sldId="294"/>
            <ac:spMk id="17" creationId="{2E53D704-8579-6CAC-EAAA-7376518F3DBF}"/>
          </ac:spMkLst>
        </pc:spChg>
        <pc:spChg chg="add mod">
          <ac:chgData name="Gabi B. Davidson-Gomez" userId="S::gabriela.b.davidson-gomez@ama-inc.com::ef68afa0-bb8d-4f26-b1ac-ac3b361d606a" providerId="AD" clId="Web-{DC28D024-7669-A867-5A66-D79FCE462FB8}" dt="2024-07-11T18:44:59.332" v="3408" actId="1076"/>
          <ac:spMkLst>
            <pc:docMk/>
            <pc:sldMk cId="2038017285" sldId="294"/>
            <ac:spMk id="18" creationId="{B4703801-BB27-7612-5DC3-C830757C5E1A}"/>
          </ac:spMkLst>
        </pc:spChg>
        <pc:spChg chg="add mod">
          <ac:chgData name="Gabi B. Davidson-Gomez" userId="S::gabriela.b.davidson-gomez@ama-inc.com::ef68afa0-bb8d-4f26-b1ac-ac3b361d606a" providerId="AD" clId="Web-{DC28D024-7669-A867-5A66-D79FCE462FB8}" dt="2024-07-11T18:47:59.689" v="3453" actId="20577"/>
          <ac:spMkLst>
            <pc:docMk/>
            <pc:sldMk cId="2038017285" sldId="294"/>
            <ac:spMk id="19" creationId="{65A41161-A32A-8633-38F0-49ABE2E4838C}"/>
          </ac:spMkLst>
        </pc:spChg>
        <pc:spChg chg="add mod">
          <ac:chgData name="Gabi B. Davidson-Gomez" userId="S::gabriela.b.davidson-gomez@ama-inc.com::ef68afa0-bb8d-4f26-b1ac-ac3b361d606a" providerId="AD" clId="Web-{DC28D024-7669-A867-5A66-D79FCE462FB8}" dt="2024-07-11T18:48:02.220" v="3455" actId="20577"/>
          <ac:spMkLst>
            <pc:docMk/>
            <pc:sldMk cId="2038017285" sldId="294"/>
            <ac:spMk id="20" creationId="{D4508B46-7011-69BB-E855-D7604F5E1865}"/>
          </ac:spMkLst>
        </pc:spChg>
        <pc:spChg chg="add mod">
          <ac:chgData name="Gabi B. Davidson-Gomez" userId="S::gabriela.b.davidson-gomez@ama-inc.com::ef68afa0-bb8d-4f26-b1ac-ac3b361d606a" providerId="AD" clId="Web-{DC28D024-7669-A867-5A66-D79FCE462FB8}" dt="2024-07-11T18:48:43.098" v="3469" actId="1076"/>
          <ac:spMkLst>
            <pc:docMk/>
            <pc:sldMk cId="2038017285" sldId="294"/>
            <ac:spMk id="21" creationId="{788CAA3E-BB48-4BAF-0539-47A9F4E5F08B}"/>
          </ac:spMkLst>
        </pc:spChg>
        <pc:spChg chg="add mod">
          <ac:chgData name="Gabi B. Davidson-Gomez" userId="S::gabriela.b.davidson-gomez@ama-inc.com::ef68afa0-bb8d-4f26-b1ac-ac3b361d606a" providerId="AD" clId="Web-{DC28D024-7669-A867-5A66-D79FCE462FB8}" dt="2024-07-11T18:49:11.444" v="3483" actId="1076"/>
          <ac:spMkLst>
            <pc:docMk/>
            <pc:sldMk cId="2038017285" sldId="294"/>
            <ac:spMk id="22" creationId="{B5D928F3-AB32-8292-B199-CB69A699D6BF}"/>
          </ac:spMkLst>
        </pc:spChg>
        <pc:spChg chg="add mod">
          <ac:chgData name="Gabi B. Davidson-Gomez" userId="S::gabriela.b.davidson-gomez@ama-inc.com::ef68afa0-bb8d-4f26-b1ac-ac3b361d606a" providerId="AD" clId="Web-{DC28D024-7669-A867-5A66-D79FCE462FB8}" dt="2024-07-11T18:49:42.133" v="3502" actId="1076"/>
          <ac:spMkLst>
            <pc:docMk/>
            <pc:sldMk cId="2038017285" sldId="294"/>
            <ac:spMk id="23" creationId="{5A231632-2556-7B93-C89B-444B522D6687}"/>
          </ac:spMkLst>
        </pc:spChg>
        <pc:spChg chg="add mod">
          <ac:chgData name="Gabi B. Davidson-Gomez" userId="S::gabriela.b.davidson-gomez@ama-inc.com::ef68afa0-bb8d-4f26-b1ac-ac3b361d606a" providerId="AD" clId="Web-{DC28D024-7669-A867-5A66-D79FCE462FB8}" dt="2024-07-11T18:50:44.669" v="3519" actId="1076"/>
          <ac:spMkLst>
            <pc:docMk/>
            <pc:sldMk cId="2038017285" sldId="294"/>
            <ac:spMk id="24" creationId="{60D5C7EF-422A-5B20-C078-2C057240A588}"/>
          </ac:spMkLst>
        </pc:spChg>
        <pc:picChg chg="add del mod modCrop">
          <ac:chgData name="Gabi B. Davidson-Gomez" userId="S::gabriela.b.davidson-gomez@ama-inc.com::ef68afa0-bb8d-4f26-b1ac-ac3b361d606a" providerId="AD" clId="Web-{DC28D024-7669-A867-5A66-D79FCE462FB8}" dt="2024-07-11T18:49:52.478" v="3503"/>
          <ac:picMkLst>
            <pc:docMk/>
            <pc:sldMk cId="2038017285" sldId="294"/>
            <ac:picMk id="2" creationId="{16DB6255-AAF6-6091-E969-42C0D2A34DBF}"/>
          </ac:picMkLst>
        </pc:picChg>
        <pc:picChg chg="add mod modCrop">
          <ac:chgData name="Gabi B. Davidson-Gomez" userId="S::gabriela.b.davidson-gomez@ama-inc.com::ef68afa0-bb8d-4f26-b1ac-ac3b361d606a" providerId="AD" clId="Web-{DC28D024-7669-A867-5A66-D79FCE462FB8}" dt="2024-07-11T18:36:47.672" v="3093" actId="1076"/>
          <ac:picMkLst>
            <pc:docMk/>
            <pc:sldMk cId="2038017285" sldId="294"/>
            <ac:picMk id="3" creationId="{99FB35FC-1FFF-0474-D116-9350CF8F2541}"/>
          </ac:picMkLst>
        </pc:picChg>
        <pc:picChg chg="add mod modCrop">
          <ac:chgData name="Gabi B. Davidson-Gomez" userId="S::gabriela.b.davidson-gomez@ama-inc.com::ef68afa0-bb8d-4f26-b1ac-ac3b361d606a" providerId="AD" clId="Web-{DC28D024-7669-A867-5A66-D79FCE462FB8}" dt="2024-07-11T18:32:23.169" v="2850"/>
          <ac:picMkLst>
            <pc:docMk/>
            <pc:sldMk cId="2038017285" sldId="294"/>
            <ac:picMk id="4" creationId="{1807B51C-077B-6DFE-4079-0796A01F1FE2}"/>
          </ac:picMkLst>
        </pc:picChg>
      </pc:sldChg>
      <pc:sldChg chg="addCm">
        <pc:chgData name="Gabi B. Davidson-Gomez" userId="S::gabriela.b.davidson-gomez@ama-inc.com::ef68afa0-bb8d-4f26-b1ac-ac3b361d606a" providerId="AD" clId="Web-{DC28D024-7669-A867-5A66-D79FCE462FB8}" dt="2024-07-11T18:17:32.278" v="1458"/>
        <pc:sldMkLst>
          <pc:docMk/>
          <pc:sldMk cId="364769303" sldId="299"/>
        </pc:sldMkLst>
      </pc:sldChg>
      <pc:sldChg chg="addSp delSp modSp addCm delCm modNotes">
        <pc:chgData name="Gabi B. Davidson-Gomez" userId="S::gabriela.b.davidson-gomez@ama-inc.com::ef68afa0-bb8d-4f26-b1ac-ac3b361d606a" providerId="AD" clId="Web-{DC28D024-7669-A867-5A66-D79FCE462FB8}" dt="2024-07-11T18:06:24.683" v="1295" actId="1076"/>
        <pc:sldMkLst>
          <pc:docMk/>
          <pc:sldMk cId="2218401564" sldId="300"/>
        </pc:sldMkLst>
        <pc:spChg chg="add del mod">
          <ac:chgData name="Gabi B. Davidson-Gomez" userId="S::gabriela.b.davidson-gomez@ama-inc.com::ef68afa0-bb8d-4f26-b1ac-ac3b361d606a" providerId="AD" clId="Web-{DC28D024-7669-A867-5A66-D79FCE462FB8}" dt="2024-07-11T17:31:37.976" v="227"/>
          <ac:spMkLst>
            <pc:docMk/>
            <pc:sldMk cId="2218401564" sldId="300"/>
            <ac:spMk id="3" creationId="{A8F1BD52-A614-5298-E0C3-07665943A269}"/>
          </ac:spMkLst>
        </pc:spChg>
        <pc:spChg chg="mod">
          <ac:chgData name="Gabi B. Davidson-Gomez" userId="S::gabriela.b.davidson-gomez@ama-inc.com::ef68afa0-bb8d-4f26-b1ac-ac3b361d606a" providerId="AD" clId="Web-{DC28D024-7669-A867-5A66-D79FCE462FB8}" dt="2024-07-11T17:30:49.035" v="207" actId="1076"/>
          <ac:spMkLst>
            <pc:docMk/>
            <pc:sldMk cId="2218401564" sldId="300"/>
            <ac:spMk id="9" creationId="{8F2F4EBB-B22D-1931-B98F-C84FE6CDD0CB}"/>
          </ac:spMkLst>
        </pc:spChg>
        <pc:spChg chg="add del mod">
          <ac:chgData name="Gabi B. Davidson-Gomez" userId="S::gabriela.b.davidson-gomez@ama-inc.com::ef68afa0-bb8d-4f26-b1ac-ac3b361d606a" providerId="AD" clId="Web-{DC28D024-7669-A867-5A66-D79FCE462FB8}" dt="2024-07-11T17:29:40.999" v="175"/>
          <ac:spMkLst>
            <pc:docMk/>
            <pc:sldMk cId="2218401564" sldId="300"/>
            <ac:spMk id="11" creationId="{758A9B15-162B-02F8-573B-95D9B8218DF3}"/>
          </ac:spMkLst>
        </pc:spChg>
        <pc:spChg chg="mod">
          <ac:chgData name="Gabi B. Davidson-Gomez" userId="S::gabriela.b.davidson-gomez@ama-inc.com::ef68afa0-bb8d-4f26-b1ac-ac3b361d606a" providerId="AD" clId="Web-{DC28D024-7669-A867-5A66-D79FCE462FB8}" dt="2024-07-11T18:04:18.768" v="1255" actId="1076"/>
          <ac:spMkLst>
            <pc:docMk/>
            <pc:sldMk cId="2218401564" sldId="300"/>
            <ac:spMk id="14" creationId="{928F018B-5D25-A275-5162-9D2B45FB4125}"/>
          </ac:spMkLst>
        </pc:spChg>
        <pc:spChg chg="del">
          <ac:chgData name="Gabi B. Davidson-Gomez" userId="S::gabriela.b.davidson-gomez@ama-inc.com::ef68afa0-bb8d-4f26-b1ac-ac3b361d606a" providerId="AD" clId="Web-{DC28D024-7669-A867-5A66-D79FCE462FB8}" dt="2024-07-11T18:02:23.385" v="1214"/>
          <ac:spMkLst>
            <pc:docMk/>
            <pc:sldMk cId="2218401564" sldId="300"/>
            <ac:spMk id="16" creationId="{562680EC-6680-E2DA-23E6-1B3130B427E5}"/>
          </ac:spMkLst>
        </pc:spChg>
        <pc:spChg chg="add mod">
          <ac:chgData name="Gabi B. Davidson-Gomez" userId="S::gabriela.b.davidson-gomez@ama-inc.com::ef68afa0-bb8d-4f26-b1ac-ac3b361d606a" providerId="AD" clId="Web-{DC28D024-7669-A867-5A66-D79FCE462FB8}" dt="2024-07-11T17:42:10.130" v="338" actId="1076"/>
          <ac:spMkLst>
            <pc:docMk/>
            <pc:sldMk cId="2218401564" sldId="300"/>
            <ac:spMk id="17" creationId="{2F96C514-46E5-31CC-EBB3-D04A3DD666B5}"/>
          </ac:spMkLst>
        </pc:spChg>
        <pc:spChg chg="add mod">
          <ac:chgData name="Gabi B. Davidson-Gomez" userId="S::gabriela.b.davidson-gomez@ama-inc.com::ef68afa0-bb8d-4f26-b1ac-ac3b361d606a" providerId="AD" clId="Web-{DC28D024-7669-A867-5A66-D79FCE462FB8}" dt="2024-07-11T17:30:31.346" v="205" actId="1076"/>
          <ac:spMkLst>
            <pc:docMk/>
            <pc:sldMk cId="2218401564" sldId="300"/>
            <ac:spMk id="18" creationId="{064F48A1-B91E-F52F-3FEE-B948D95F4AB6}"/>
          </ac:spMkLst>
        </pc:spChg>
        <pc:spChg chg="add mod">
          <ac:chgData name="Gabi B. Davidson-Gomez" userId="S::gabriela.b.davidson-gomez@ama-inc.com::ef68afa0-bb8d-4f26-b1ac-ac3b361d606a" providerId="AD" clId="Web-{DC28D024-7669-A867-5A66-D79FCE462FB8}" dt="2024-07-11T17:31:15.771" v="218" actId="1076"/>
          <ac:spMkLst>
            <pc:docMk/>
            <pc:sldMk cId="2218401564" sldId="300"/>
            <ac:spMk id="19" creationId="{36317466-304B-8401-828B-136C9CD20F05}"/>
          </ac:spMkLst>
        </pc:spChg>
        <pc:spChg chg="add mod">
          <ac:chgData name="Gabi B. Davidson-Gomez" userId="S::gabriela.b.davidson-gomez@ama-inc.com::ef68afa0-bb8d-4f26-b1ac-ac3b361d606a" providerId="AD" clId="Web-{DC28D024-7669-A867-5A66-D79FCE462FB8}" dt="2024-07-11T17:31:35.366" v="226" actId="1076"/>
          <ac:spMkLst>
            <pc:docMk/>
            <pc:sldMk cId="2218401564" sldId="300"/>
            <ac:spMk id="20" creationId="{A2A403B3-56A8-87DE-8013-00A28BEFDA1D}"/>
          </ac:spMkLst>
        </pc:spChg>
        <pc:spChg chg="add mod">
          <ac:chgData name="Gabi B. Davidson-Gomez" userId="S::gabriela.b.davidson-gomez@ama-inc.com::ef68afa0-bb8d-4f26-b1ac-ac3b361d606a" providerId="AD" clId="Web-{DC28D024-7669-A867-5A66-D79FCE462FB8}" dt="2024-07-11T17:57:58.866" v="837" actId="1076"/>
          <ac:spMkLst>
            <pc:docMk/>
            <pc:sldMk cId="2218401564" sldId="300"/>
            <ac:spMk id="26" creationId="{2BB619E0-3751-5A85-21E5-55EED5A70B52}"/>
          </ac:spMkLst>
        </pc:spChg>
        <pc:spChg chg="add mod">
          <ac:chgData name="Gabi B. Davidson-Gomez" userId="S::gabriela.b.davidson-gomez@ama-inc.com::ef68afa0-bb8d-4f26-b1ac-ac3b361d606a" providerId="AD" clId="Web-{DC28D024-7669-A867-5A66-D79FCE462FB8}" dt="2024-07-11T18:01:10.317" v="1191"/>
          <ac:spMkLst>
            <pc:docMk/>
            <pc:sldMk cId="2218401564" sldId="300"/>
            <ac:spMk id="27" creationId="{2249D619-8F27-5900-BC15-57D0674D340E}"/>
          </ac:spMkLst>
        </pc:spChg>
        <pc:spChg chg="add mod">
          <ac:chgData name="Gabi B. Davidson-Gomez" userId="S::gabriela.b.davidson-gomez@ama-inc.com::ef68afa0-bb8d-4f26-b1ac-ac3b361d606a" providerId="AD" clId="Web-{DC28D024-7669-A867-5A66-D79FCE462FB8}" dt="2024-07-11T18:01:54.180" v="1210" actId="20577"/>
          <ac:spMkLst>
            <pc:docMk/>
            <pc:sldMk cId="2218401564" sldId="300"/>
            <ac:spMk id="28" creationId="{ECC19B19-F571-BAF4-5C29-5B400845132B}"/>
          </ac:spMkLst>
        </pc:spChg>
        <pc:spChg chg="add mod">
          <ac:chgData name="Gabi B. Davidson-Gomez" userId="S::gabriela.b.davidson-gomez@ama-inc.com::ef68afa0-bb8d-4f26-b1ac-ac3b361d606a" providerId="AD" clId="Web-{DC28D024-7669-A867-5A66-D79FCE462FB8}" dt="2024-07-11T18:03:56.126" v="1253" actId="1076"/>
          <ac:spMkLst>
            <pc:docMk/>
            <pc:sldMk cId="2218401564" sldId="300"/>
            <ac:spMk id="29" creationId="{ECE7E0FE-DC78-9482-030F-C34E459001A7}"/>
          </ac:spMkLst>
        </pc:spChg>
        <pc:spChg chg="add mod">
          <ac:chgData name="Gabi B. Davidson-Gomez" userId="S::gabriela.b.davidson-gomez@ama-inc.com::ef68afa0-bb8d-4f26-b1ac-ac3b361d606a" providerId="AD" clId="Web-{DC28D024-7669-A867-5A66-D79FCE462FB8}" dt="2024-07-11T18:05:21.820" v="1288" actId="1076"/>
          <ac:spMkLst>
            <pc:docMk/>
            <pc:sldMk cId="2218401564" sldId="300"/>
            <ac:spMk id="30" creationId="{FA592AEE-53C0-0C17-7715-04FFF76CB2A3}"/>
          </ac:spMkLst>
        </pc:spChg>
        <pc:spChg chg="add mod">
          <ac:chgData name="Gabi B. Davidson-Gomez" userId="S::gabriela.b.davidson-gomez@ama-inc.com::ef68afa0-bb8d-4f26-b1ac-ac3b361d606a" providerId="AD" clId="Web-{DC28D024-7669-A867-5A66-D79FCE462FB8}" dt="2024-07-11T18:05:52.541" v="1291"/>
          <ac:spMkLst>
            <pc:docMk/>
            <pc:sldMk cId="2218401564" sldId="300"/>
            <ac:spMk id="32" creationId="{9117F6C7-15B3-7ACF-CCA2-39F3555C59A1}"/>
          </ac:spMkLst>
        </pc:spChg>
        <pc:spChg chg="add mod">
          <ac:chgData name="Gabi B. Davidson-Gomez" userId="S::gabriela.b.davidson-gomez@ama-inc.com::ef68afa0-bb8d-4f26-b1ac-ac3b361d606a" providerId="AD" clId="Web-{DC28D024-7669-A867-5A66-D79FCE462FB8}" dt="2024-07-11T18:06:24.683" v="1295" actId="1076"/>
          <ac:spMkLst>
            <pc:docMk/>
            <pc:sldMk cId="2218401564" sldId="300"/>
            <ac:spMk id="34" creationId="{C4A7BDD9-2218-319E-F442-9E34AD35E422}"/>
          </ac:spMkLst>
        </pc:spChg>
        <pc:picChg chg="mod">
          <ac:chgData name="Gabi B. Davidson-Gomez" userId="S::gabriela.b.davidson-gomez@ama-inc.com::ef68afa0-bb8d-4f26-b1ac-ac3b361d606a" providerId="AD" clId="Web-{DC28D024-7669-A867-5A66-D79FCE462FB8}" dt="2024-07-11T17:37:46.986" v="291" actId="1076"/>
          <ac:picMkLst>
            <pc:docMk/>
            <pc:sldMk cId="2218401564" sldId="300"/>
            <ac:picMk id="5" creationId="{97B5C616-ADA2-1420-C2AD-593312ECDC04}"/>
          </ac:picMkLst>
        </pc:picChg>
        <pc:picChg chg="del">
          <ac:chgData name="Gabi B. Davidson-Gomez" userId="S::gabriela.b.davidson-gomez@ama-inc.com::ef68afa0-bb8d-4f26-b1ac-ac3b361d606a" providerId="AD" clId="Web-{DC28D024-7669-A867-5A66-D79FCE462FB8}" dt="2024-07-11T17:38:47.334" v="302"/>
          <ac:picMkLst>
            <pc:docMk/>
            <pc:sldMk cId="2218401564" sldId="300"/>
            <ac:picMk id="8" creationId="{945E230C-0688-F795-EF74-69C4E324BC1A}"/>
          </ac:picMkLst>
        </pc:picChg>
        <pc:picChg chg="add mod modCrop">
          <ac:chgData name="Gabi B. Davidson-Gomez" userId="S::gabriela.b.davidson-gomez@ama-inc.com::ef68afa0-bb8d-4f26-b1ac-ac3b361d606a" providerId="AD" clId="Web-{DC28D024-7669-A867-5A66-D79FCE462FB8}" dt="2024-07-11T17:43:28.089" v="346" actId="1076"/>
          <ac:picMkLst>
            <pc:docMk/>
            <pc:sldMk cId="2218401564" sldId="300"/>
            <ac:picMk id="21" creationId="{000076E2-22F7-0023-1344-A636841A200B}"/>
          </ac:picMkLst>
        </pc:picChg>
        <pc:picChg chg="add mod modCrop">
          <ac:chgData name="Gabi B. Davidson-Gomez" userId="S::gabriela.b.davidson-gomez@ama-inc.com::ef68afa0-bb8d-4f26-b1ac-ac3b361d606a" providerId="AD" clId="Web-{DC28D024-7669-A867-5A66-D79FCE462FB8}" dt="2024-07-11T17:43:07.556" v="342"/>
          <ac:picMkLst>
            <pc:docMk/>
            <pc:sldMk cId="2218401564" sldId="300"/>
            <ac:picMk id="22" creationId="{DDD2B66F-ED4E-6AA1-D04D-A91D642CAAAA}"/>
          </ac:picMkLst>
        </pc:picChg>
        <pc:picChg chg="add mod modCrop">
          <ac:chgData name="Gabi B. Davidson-Gomez" userId="S::gabriela.b.davidson-gomez@ama-inc.com::ef68afa0-bb8d-4f26-b1ac-ac3b361d606a" providerId="AD" clId="Web-{DC28D024-7669-A867-5A66-D79FCE462FB8}" dt="2024-07-11T17:43:21.588" v="345" actId="1076"/>
          <ac:picMkLst>
            <pc:docMk/>
            <pc:sldMk cId="2218401564" sldId="300"/>
            <ac:picMk id="23" creationId="{85E02F04-B569-40CB-896E-5D8EB900546F}"/>
          </ac:picMkLst>
        </pc:picChg>
        <pc:picChg chg="add mod modCrop">
          <ac:chgData name="Gabi B. Davidson-Gomez" userId="S::gabriela.b.davidson-gomez@ama-inc.com::ef68afa0-bb8d-4f26-b1ac-ac3b361d606a" providerId="AD" clId="Web-{DC28D024-7669-A867-5A66-D79FCE462FB8}" dt="2024-07-11T17:43:16.869" v="344"/>
          <ac:picMkLst>
            <pc:docMk/>
            <pc:sldMk cId="2218401564" sldId="300"/>
            <ac:picMk id="24" creationId="{6F54B6B2-7AC6-FDB3-6B60-6A6A155DE8CB}"/>
          </ac:picMkLst>
        </pc:picChg>
        <pc:picChg chg="add mod modCrop">
          <ac:chgData name="Gabi B. Davidson-Gomez" userId="S::gabriela.b.davidson-gomez@ama-inc.com::ef68afa0-bb8d-4f26-b1ac-ac3b361d606a" providerId="AD" clId="Web-{DC28D024-7669-A867-5A66-D79FCE462FB8}" dt="2024-07-11T17:43:11.759" v="343"/>
          <ac:picMkLst>
            <pc:docMk/>
            <pc:sldMk cId="2218401564" sldId="300"/>
            <ac:picMk id="25" creationId="{5ABB4A8C-DFEE-FD5E-C52C-6610FF317FCA}"/>
          </ac:picMkLst>
        </pc:picChg>
      </pc:sldChg>
      <pc:sldChg chg="addSp delSp modSp modNotes">
        <pc:chgData name="Gabi B. Davidson-Gomez" userId="S::gabriela.b.davidson-gomez@ama-inc.com::ef68afa0-bb8d-4f26-b1ac-ac3b361d606a" providerId="AD" clId="Web-{DC28D024-7669-A867-5A66-D79FCE462FB8}" dt="2024-07-11T17:56:40.114" v="757"/>
        <pc:sldMkLst>
          <pc:docMk/>
          <pc:sldMk cId="1035878181" sldId="301"/>
        </pc:sldMkLst>
        <pc:spChg chg="mod">
          <ac:chgData name="Gabi B. Davidson-Gomez" userId="S::gabriela.b.davidson-gomez@ama-inc.com::ef68afa0-bb8d-4f26-b1ac-ac3b361d606a" providerId="AD" clId="Web-{DC28D024-7669-A867-5A66-D79FCE462FB8}" dt="2024-07-11T17:24:53.775" v="138" actId="20577"/>
          <ac:spMkLst>
            <pc:docMk/>
            <pc:sldMk cId="1035878181" sldId="301"/>
            <ac:spMk id="2" creationId="{7276DE34-41DE-571B-D24F-90FAB78F7E3E}"/>
          </ac:spMkLst>
        </pc:spChg>
        <pc:spChg chg="mod">
          <ac:chgData name="Gabi B. Davidson-Gomez" userId="S::gabriela.b.davidson-gomez@ama-inc.com::ef68afa0-bb8d-4f26-b1ac-ac3b361d606a" providerId="AD" clId="Web-{DC28D024-7669-A867-5A66-D79FCE462FB8}" dt="2024-07-11T17:26:24.610" v="143" actId="1076"/>
          <ac:spMkLst>
            <pc:docMk/>
            <pc:sldMk cId="1035878181" sldId="301"/>
            <ac:spMk id="4" creationId="{08047D0D-5D48-948C-C89D-1CCA1B303FE1}"/>
          </ac:spMkLst>
        </pc:spChg>
        <pc:spChg chg="add mod">
          <ac:chgData name="Gabi B. Davidson-Gomez" userId="S::gabriela.b.davidson-gomez@ama-inc.com::ef68afa0-bb8d-4f26-b1ac-ac3b361d606a" providerId="AD" clId="Web-{DC28D024-7669-A867-5A66-D79FCE462FB8}" dt="2024-07-11T17:27:06.050" v="148" actId="1076"/>
          <ac:spMkLst>
            <pc:docMk/>
            <pc:sldMk cId="1035878181" sldId="301"/>
            <ac:spMk id="12" creationId="{D30A55B1-8C56-63A3-5CF6-2975F078EF09}"/>
          </ac:spMkLst>
        </pc:spChg>
        <pc:spChg chg="mod">
          <ac:chgData name="Gabi B. Davidson-Gomez" userId="S::gabriela.b.davidson-gomez@ama-inc.com::ef68afa0-bb8d-4f26-b1ac-ac3b361d606a" providerId="AD" clId="Web-{DC28D024-7669-A867-5A66-D79FCE462FB8}" dt="2024-07-11T17:27:23.052" v="150" actId="20577"/>
          <ac:spMkLst>
            <pc:docMk/>
            <pc:sldMk cId="1035878181" sldId="301"/>
            <ac:spMk id="16" creationId="{5CA43686-6D1B-8080-D770-DE985B299D9C}"/>
          </ac:spMkLst>
        </pc:spChg>
        <pc:grpChg chg="mod">
          <ac:chgData name="Gabi B. Davidson-Gomez" userId="S::gabriela.b.davidson-gomez@ama-inc.com::ef68afa0-bb8d-4f26-b1ac-ac3b361d606a" providerId="AD" clId="Web-{DC28D024-7669-A867-5A66-D79FCE462FB8}" dt="2024-07-11T17:26:53.237" v="146" actId="1076"/>
          <ac:grpSpMkLst>
            <pc:docMk/>
            <pc:sldMk cId="1035878181" sldId="301"/>
            <ac:grpSpMk id="6" creationId="{D4F6F5F0-BB90-CFBD-64D2-839B857DE941}"/>
          </ac:grpSpMkLst>
        </pc:grpChg>
        <pc:grpChg chg="mod">
          <ac:chgData name="Gabi B. Davidson-Gomez" userId="S::gabriela.b.davidson-gomez@ama-inc.com::ef68afa0-bb8d-4f26-b1ac-ac3b361d606a" providerId="AD" clId="Web-{DC28D024-7669-A867-5A66-D79FCE462FB8}" dt="2024-07-11T17:27:39.131" v="151" actId="1076"/>
          <ac:grpSpMkLst>
            <pc:docMk/>
            <pc:sldMk cId="1035878181" sldId="301"/>
            <ac:grpSpMk id="10" creationId="{A74D2610-61C8-7FFD-4CB1-A5857B413F83}"/>
          </ac:grpSpMkLst>
        </pc:grpChg>
        <pc:grpChg chg="mod">
          <ac:chgData name="Gabi B. Davidson-Gomez" userId="S::gabriela.b.davidson-gomez@ama-inc.com::ef68afa0-bb8d-4f26-b1ac-ac3b361d606a" providerId="AD" clId="Web-{DC28D024-7669-A867-5A66-D79FCE462FB8}" dt="2024-07-11T17:21:19.995" v="55" actId="1076"/>
          <ac:grpSpMkLst>
            <pc:docMk/>
            <pc:sldMk cId="1035878181" sldId="301"/>
            <ac:grpSpMk id="17" creationId="{C2F5F150-9008-8A98-2E2C-2118A9E1BF60}"/>
          </ac:grpSpMkLst>
        </pc:grpChg>
        <pc:picChg chg="add mod">
          <ac:chgData name="Gabi B. Davidson-Gomez" userId="S::gabriela.b.davidson-gomez@ama-inc.com::ef68afa0-bb8d-4f26-b1ac-ac3b361d606a" providerId="AD" clId="Web-{DC28D024-7669-A867-5A66-D79FCE462FB8}" dt="2024-07-11T17:55:54.610" v="751" actId="1076"/>
          <ac:picMkLst>
            <pc:docMk/>
            <pc:sldMk cId="1035878181" sldId="301"/>
            <ac:picMk id="7" creationId="{060D7DC3-E570-E769-60AF-F97904D3DBA8}"/>
          </ac:picMkLst>
        </pc:picChg>
        <pc:picChg chg="add mod ord">
          <ac:chgData name="Gabi B. Davidson-Gomez" userId="S::gabriela.b.davidson-gomez@ama-inc.com::ef68afa0-bb8d-4f26-b1ac-ac3b361d606a" providerId="AD" clId="Web-{DC28D024-7669-A867-5A66-D79FCE462FB8}" dt="2024-07-11T17:22:08.717" v="63" actId="1076"/>
          <ac:picMkLst>
            <pc:docMk/>
            <pc:sldMk cId="1035878181" sldId="301"/>
            <ac:picMk id="9" creationId="{2F4FCE20-D58A-CCFF-B27A-40C0728E524F}"/>
          </ac:picMkLst>
        </pc:picChg>
        <pc:picChg chg="add del mod">
          <ac:chgData name="Gabi B. Davidson-Gomez" userId="S::gabriela.b.davidson-gomez@ama-inc.com::ef68afa0-bb8d-4f26-b1ac-ac3b361d606a" providerId="AD" clId="Web-{DC28D024-7669-A867-5A66-D79FCE462FB8}" dt="2024-07-11T17:56:40.114" v="757"/>
          <ac:picMkLst>
            <pc:docMk/>
            <pc:sldMk cId="1035878181" sldId="301"/>
            <ac:picMk id="19" creationId="{B56EA4A7-15F8-3452-E7A1-4285EDB52E59}"/>
          </ac:picMkLst>
        </pc:picChg>
        <pc:picChg chg="mod">
          <ac:chgData name="Gabi B. Davidson-Gomez" userId="S::gabriela.b.davidson-gomez@ama-inc.com::ef68afa0-bb8d-4f26-b1ac-ac3b361d606a" providerId="AD" clId="Web-{DC28D024-7669-A867-5A66-D79FCE462FB8}" dt="2024-07-11T17:26:34.079" v="145" actId="1076"/>
          <ac:picMkLst>
            <pc:docMk/>
            <pc:sldMk cId="1035878181" sldId="301"/>
            <ac:picMk id="20" creationId="{3D4FB78D-7A43-2FFA-6605-1F0DE2B985B0}"/>
          </ac:picMkLst>
        </pc:picChg>
      </pc:sldChg>
    </pc:docChg>
  </pc:docChgLst>
  <pc:docChgLst>
    <pc:chgData name="Brenna R. Bruffey" userId="S::brenna.r.bruffey@ama-inc.com::3c6e92b4-bc09-470b-abbc-9e397d662ced" providerId="AD" clId="Web-{5F235E75-18F6-D60A-E069-26EA145E7228}"/>
    <pc:docChg chg="addSld modSld">
      <pc:chgData name="Brenna R. Bruffey" userId="S::brenna.r.bruffey@ama-inc.com::3c6e92b4-bc09-470b-abbc-9e397d662ced" providerId="AD" clId="Web-{5F235E75-18F6-D60A-E069-26EA145E7228}" dt="2024-07-11T15:50:24.474" v="524" actId="20577"/>
      <pc:docMkLst>
        <pc:docMk/>
      </pc:docMkLst>
      <pc:sldChg chg="delCm">
        <pc:chgData name="Brenna R. Bruffey" userId="S::brenna.r.bruffey@ama-inc.com::3c6e92b4-bc09-470b-abbc-9e397d662ced" providerId="AD" clId="Web-{5F235E75-18F6-D60A-E069-26EA145E7228}" dt="2024-07-11T14:09:27.372" v="0"/>
        <pc:sldMkLst>
          <pc:docMk/>
          <pc:sldMk cId="2640687095" sldId="256"/>
        </pc:sldMkLst>
      </pc:sldChg>
      <pc:sldChg chg="modNotes">
        <pc:chgData name="Brenna R. Bruffey" userId="S::brenna.r.bruffey@ama-inc.com::3c6e92b4-bc09-470b-abbc-9e397d662ced" providerId="AD" clId="Web-{5F235E75-18F6-D60A-E069-26EA145E7228}" dt="2024-07-11T15:25:15.081" v="512"/>
        <pc:sldMkLst>
          <pc:docMk/>
          <pc:sldMk cId="3910399829" sldId="275"/>
        </pc:sldMkLst>
      </pc:sldChg>
      <pc:sldChg chg="addSp modSp modNotes">
        <pc:chgData name="Brenna R. Bruffey" userId="S::brenna.r.bruffey@ama-inc.com::3c6e92b4-bc09-470b-abbc-9e397d662ced" providerId="AD" clId="Web-{5F235E75-18F6-D60A-E069-26EA145E7228}" dt="2024-07-11T14:43:26.296" v="302"/>
        <pc:sldMkLst>
          <pc:docMk/>
          <pc:sldMk cId="4053677407" sldId="292"/>
        </pc:sldMkLst>
        <pc:spChg chg="add mod">
          <ac:chgData name="Brenna R. Bruffey" userId="S::brenna.r.bruffey@ama-inc.com::3c6e92b4-bc09-470b-abbc-9e397d662ced" providerId="AD" clId="Web-{5F235E75-18F6-D60A-E069-26EA145E7228}" dt="2024-07-11T14:42:12.168" v="293" actId="1076"/>
          <ac:spMkLst>
            <pc:docMk/>
            <pc:sldMk cId="4053677407" sldId="292"/>
            <ac:spMk id="9" creationId="{7C1D8C23-7D27-09C3-329E-12C6BDE35CF7}"/>
          </ac:spMkLst>
        </pc:spChg>
        <pc:spChg chg="add mod">
          <ac:chgData name="Brenna R. Bruffey" userId="S::brenna.r.bruffey@ama-inc.com::3c6e92b4-bc09-470b-abbc-9e397d662ced" providerId="AD" clId="Web-{5F235E75-18F6-D60A-E069-26EA145E7228}" dt="2024-07-11T14:42:12.168" v="294" actId="1076"/>
          <ac:spMkLst>
            <pc:docMk/>
            <pc:sldMk cId="4053677407" sldId="292"/>
            <ac:spMk id="11" creationId="{DF3557C8-CF0B-05A9-2C06-56611A1C0313}"/>
          </ac:spMkLst>
        </pc:spChg>
        <pc:spChg chg="add mod">
          <ac:chgData name="Brenna R. Bruffey" userId="S::brenna.r.bruffey@ama-inc.com::3c6e92b4-bc09-470b-abbc-9e397d662ced" providerId="AD" clId="Web-{5F235E75-18F6-D60A-E069-26EA145E7228}" dt="2024-07-11T14:42:12.184" v="295" actId="1076"/>
          <ac:spMkLst>
            <pc:docMk/>
            <pc:sldMk cId="4053677407" sldId="292"/>
            <ac:spMk id="13" creationId="{83B5D3F3-0721-864F-617D-7A574A0D0AD1}"/>
          </ac:spMkLst>
        </pc:spChg>
        <pc:spChg chg="add mod">
          <ac:chgData name="Brenna R. Bruffey" userId="S::brenna.r.bruffey@ama-inc.com::3c6e92b4-bc09-470b-abbc-9e397d662ced" providerId="AD" clId="Web-{5F235E75-18F6-D60A-E069-26EA145E7228}" dt="2024-07-11T14:42:32.231" v="298" actId="1076"/>
          <ac:spMkLst>
            <pc:docMk/>
            <pc:sldMk cId="4053677407" sldId="292"/>
            <ac:spMk id="16" creationId="{BD9C0EBC-AAE2-D063-B0FF-6B9EE3BE1ACF}"/>
          </ac:spMkLst>
        </pc:spChg>
        <pc:grpChg chg="add">
          <ac:chgData name="Brenna R. Bruffey" userId="S::brenna.r.bruffey@ama-inc.com::3c6e92b4-bc09-470b-abbc-9e397d662ced" providerId="AD" clId="Web-{5F235E75-18F6-D60A-E069-26EA145E7228}" dt="2024-07-11T14:42:18.856" v="296"/>
          <ac:grpSpMkLst>
            <pc:docMk/>
            <pc:sldMk cId="4053677407" sldId="292"/>
            <ac:grpSpMk id="14" creationId="{D9B186A8-AEB4-BA93-D347-4C7A5ED10D9F}"/>
          </ac:grpSpMkLst>
        </pc:grpChg>
        <pc:grpChg chg="add">
          <ac:chgData name="Brenna R. Bruffey" userId="S::brenna.r.bruffey@ama-inc.com::3c6e92b4-bc09-470b-abbc-9e397d662ced" providerId="AD" clId="Web-{5F235E75-18F6-D60A-E069-26EA145E7228}" dt="2024-07-11T14:42:38.278" v="299"/>
          <ac:grpSpMkLst>
            <pc:docMk/>
            <pc:sldMk cId="4053677407" sldId="292"/>
            <ac:grpSpMk id="17" creationId="{48F5583C-6758-EA15-A901-AFB432F79F46}"/>
          </ac:grpSpMkLst>
        </pc:grpChg>
        <pc:grpChg chg="mod">
          <ac:chgData name="Brenna R. Bruffey" userId="S::brenna.r.bruffey@ama-inc.com::3c6e92b4-bc09-470b-abbc-9e397d662ced" providerId="AD" clId="Web-{5F235E75-18F6-D60A-E069-26EA145E7228}" dt="2024-07-11T14:43:08.607" v="300" actId="1076"/>
          <ac:grpSpMkLst>
            <pc:docMk/>
            <pc:sldMk cId="4053677407" sldId="292"/>
            <ac:grpSpMk id="82" creationId="{B2EF4EFA-F82E-6030-FC9C-AC173EDBE555}"/>
          </ac:grpSpMkLst>
        </pc:grpChg>
        <pc:picChg chg="add mod modCrop">
          <ac:chgData name="Brenna R. Bruffey" userId="S::brenna.r.bruffey@ama-inc.com::3c6e92b4-bc09-470b-abbc-9e397d662ced" providerId="AD" clId="Web-{5F235E75-18F6-D60A-E069-26EA145E7228}" dt="2024-07-11T14:41:56.293" v="292"/>
          <ac:picMkLst>
            <pc:docMk/>
            <pc:sldMk cId="4053677407" sldId="292"/>
            <ac:picMk id="4" creationId="{943156F4-F092-2F2E-0967-8DB30B271326}"/>
          </ac:picMkLst>
        </pc:picChg>
      </pc:sldChg>
      <pc:sldChg chg="addSp delSp modSp new">
        <pc:chgData name="Brenna R. Bruffey" userId="S::brenna.r.bruffey@ama-inc.com::3c6e92b4-bc09-470b-abbc-9e397d662ced" providerId="AD" clId="Web-{5F235E75-18F6-D60A-E069-26EA145E7228}" dt="2024-07-11T15:50:24.474" v="524" actId="20577"/>
        <pc:sldMkLst>
          <pc:docMk/>
          <pc:sldMk cId="364769303" sldId="299"/>
        </pc:sldMkLst>
        <pc:spChg chg="mod">
          <ac:chgData name="Brenna R. Bruffey" userId="S::brenna.r.bruffey@ama-inc.com::3c6e92b4-bc09-470b-abbc-9e397d662ced" providerId="AD" clId="Web-{5F235E75-18F6-D60A-E069-26EA145E7228}" dt="2024-07-11T15:50:24.474" v="524" actId="20577"/>
          <ac:spMkLst>
            <pc:docMk/>
            <pc:sldMk cId="364769303" sldId="299"/>
            <ac:spMk id="2" creationId="{9F505729-6F97-411A-9241-2596BFC268CA}"/>
          </ac:spMkLst>
        </pc:spChg>
        <pc:spChg chg="del">
          <ac:chgData name="Brenna R. Bruffey" userId="S::brenna.r.bruffey@ama-inc.com::3c6e92b4-bc09-470b-abbc-9e397d662ced" providerId="AD" clId="Web-{5F235E75-18F6-D60A-E069-26EA145E7228}" dt="2024-07-11T15:50:03.082" v="514"/>
          <ac:spMkLst>
            <pc:docMk/>
            <pc:sldMk cId="364769303" sldId="299"/>
            <ac:spMk id="3" creationId="{D7DE11F0-0B8F-9858-3958-FF2A57B17BEA}"/>
          </ac:spMkLst>
        </pc:spChg>
        <pc:picChg chg="add mod ord">
          <ac:chgData name="Brenna R. Bruffey" userId="S::brenna.r.bruffey@ama-inc.com::3c6e92b4-bc09-470b-abbc-9e397d662ced" providerId="AD" clId="Web-{5F235E75-18F6-D60A-E069-26EA145E7228}" dt="2024-07-11T15:50:17.223" v="517" actId="1076"/>
          <ac:picMkLst>
            <pc:docMk/>
            <pc:sldMk cId="364769303" sldId="299"/>
            <ac:picMk id="4" creationId="{7CC16B4D-C001-B52B-AD03-7AEB2612A7FD}"/>
          </ac:picMkLst>
        </pc:picChg>
      </pc:sldChg>
    </pc:docChg>
  </pc:docChgLst>
  <pc:docChgLst>
    <pc:chgData name="Isabelle Solórzano" userId="S::isabelle.solorzano@ama-inc.com::c6d00e64-d5dc-44a0-bb3f-ba157b08065a" providerId="AD" clId="Web-{5103A963-18D6-7712-4566-A890CAF8D4AF}"/>
    <pc:docChg chg="modSld">
      <pc:chgData name="Isabelle Solórzano" userId="S::isabelle.solorzano@ama-inc.com::c6d00e64-d5dc-44a0-bb3f-ba157b08065a" providerId="AD" clId="Web-{5103A963-18D6-7712-4566-A890CAF8D4AF}" dt="2024-07-11T20:34:21.115" v="803"/>
      <pc:docMkLst>
        <pc:docMk/>
      </pc:docMkLst>
      <pc:sldChg chg="modSp">
        <pc:chgData name="Isabelle Solórzano" userId="S::isabelle.solorzano@ama-inc.com::c6d00e64-d5dc-44a0-bb3f-ba157b08065a" providerId="AD" clId="Web-{5103A963-18D6-7712-4566-A890CAF8D4AF}" dt="2024-07-11T20:34:21.115" v="803"/>
        <pc:sldMkLst>
          <pc:docMk/>
          <pc:sldMk cId="3910399829" sldId="275"/>
        </pc:sldMkLst>
        <pc:picChg chg="mod modCrop">
          <ac:chgData name="Isabelle Solórzano" userId="S::isabelle.solorzano@ama-inc.com::c6d00e64-d5dc-44a0-bb3f-ba157b08065a" providerId="AD" clId="Web-{5103A963-18D6-7712-4566-A890CAF8D4AF}" dt="2024-07-11T20:34:21.115" v="803"/>
          <ac:picMkLst>
            <pc:docMk/>
            <pc:sldMk cId="3910399829" sldId="275"/>
            <ac:picMk id="2" creationId="{B8CB4E83-61F7-13A5-CC35-AA57E5AC678E}"/>
          </ac:picMkLst>
        </pc:picChg>
      </pc:sldChg>
      <pc:sldChg chg="modSp">
        <pc:chgData name="Isabelle Solórzano" userId="S::isabelle.solorzano@ama-inc.com::c6d00e64-d5dc-44a0-bb3f-ba157b08065a" providerId="AD" clId="Web-{5103A963-18D6-7712-4566-A890CAF8D4AF}" dt="2024-07-11T20:21:34.829" v="338" actId="14100"/>
        <pc:sldMkLst>
          <pc:docMk/>
          <pc:sldMk cId="2217682018" sldId="291"/>
        </pc:sldMkLst>
        <pc:picChg chg="mod">
          <ac:chgData name="Isabelle Solórzano" userId="S::isabelle.solorzano@ama-inc.com::c6d00e64-d5dc-44a0-bb3f-ba157b08065a" providerId="AD" clId="Web-{5103A963-18D6-7712-4566-A890CAF8D4AF}" dt="2024-07-11T20:21:34.829" v="338" actId="14100"/>
          <ac:picMkLst>
            <pc:docMk/>
            <pc:sldMk cId="2217682018" sldId="291"/>
            <ac:picMk id="24" creationId="{D4F4081E-E09C-3AC9-9B3A-392D8413F056}"/>
          </ac:picMkLst>
        </pc:picChg>
      </pc:sldChg>
      <pc:sldChg chg="modSp modNotes">
        <pc:chgData name="Isabelle Solórzano" userId="S::isabelle.solorzano@ama-inc.com::c6d00e64-d5dc-44a0-bb3f-ba157b08065a" providerId="AD" clId="Web-{5103A963-18D6-7712-4566-A890CAF8D4AF}" dt="2024-07-11T20:27:35.603" v="767"/>
        <pc:sldMkLst>
          <pc:docMk/>
          <pc:sldMk cId="3160024179" sldId="295"/>
        </pc:sldMkLst>
        <pc:spChg chg="mod">
          <ac:chgData name="Isabelle Solórzano" userId="S::isabelle.solorzano@ama-inc.com::c6d00e64-d5dc-44a0-bb3f-ba157b08065a" providerId="AD" clId="Web-{5103A963-18D6-7712-4566-A890CAF8D4AF}" dt="2024-07-11T20:20:28.730" v="265" actId="1076"/>
          <ac:spMkLst>
            <pc:docMk/>
            <pc:sldMk cId="3160024179" sldId="295"/>
            <ac:spMk id="2" creationId="{E3046CB3-9993-92B4-601D-FAC324B463EE}"/>
          </ac:spMkLst>
        </pc:spChg>
        <pc:spChg chg="mod">
          <ac:chgData name="Isabelle Solórzano" userId="S::isabelle.solorzano@ama-inc.com::c6d00e64-d5dc-44a0-bb3f-ba157b08065a" providerId="AD" clId="Web-{5103A963-18D6-7712-4566-A890CAF8D4AF}" dt="2024-07-11T20:20:36.762" v="302" actId="1076"/>
          <ac:spMkLst>
            <pc:docMk/>
            <pc:sldMk cId="3160024179" sldId="295"/>
            <ac:spMk id="4" creationId="{9C44C733-4568-0456-77F5-9A1D2BD863DF}"/>
          </ac:spMkLst>
        </pc:spChg>
        <pc:spChg chg="mod">
          <ac:chgData name="Isabelle Solórzano" userId="S::isabelle.solorzano@ama-inc.com::c6d00e64-d5dc-44a0-bb3f-ba157b08065a" providerId="AD" clId="Web-{5103A963-18D6-7712-4566-A890CAF8D4AF}" dt="2024-07-11T20:20:28.762" v="266" actId="1076"/>
          <ac:spMkLst>
            <pc:docMk/>
            <pc:sldMk cId="3160024179" sldId="295"/>
            <ac:spMk id="7" creationId="{E8084359-9D22-326E-4710-743E889145BF}"/>
          </ac:spMkLst>
        </pc:spChg>
        <pc:spChg chg="mod">
          <ac:chgData name="Isabelle Solórzano" userId="S::isabelle.solorzano@ama-inc.com::c6d00e64-d5dc-44a0-bb3f-ba157b08065a" providerId="AD" clId="Web-{5103A963-18D6-7712-4566-A890CAF8D4AF}" dt="2024-07-11T20:20:28.793" v="267" actId="1076"/>
          <ac:spMkLst>
            <pc:docMk/>
            <pc:sldMk cId="3160024179" sldId="295"/>
            <ac:spMk id="8" creationId="{583D2261-B5A4-2B77-E96C-B613705981B1}"/>
          </ac:spMkLst>
        </pc:spChg>
        <pc:spChg chg="mod">
          <ac:chgData name="Isabelle Solórzano" userId="S::isabelle.solorzano@ama-inc.com::c6d00e64-d5dc-44a0-bb3f-ba157b08065a" providerId="AD" clId="Web-{5103A963-18D6-7712-4566-A890CAF8D4AF}" dt="2024-07-11T20:20:36.794" v="303" actId="1076"/>
          <ac:spMkLst>
            <pc:docMk/>
            <pc:sldMk cId="3160024179" sldId="295"/>
            <ac:spMk id="9" creationId="{CF737C64-226B-F1E8-2522-1FB601E7390E}"/>
          </ac:spMkLst>
        </pc:spChg>
        <pc:spChg chg="mod">
          <ac:chgData name="Isabelle Solórzano" userId="S::isabelle.solorzano@ama-inc.com::c6d00e64-d5dc-44a0-bb3f-ba157b08065a" providerId="AD" clId="Web-{5103A963-18D6-7712-4566-A890CAF8D4AF}" dt="2024-07-11T20:20:37.684" v="335" actId="1076"/>
          <ac:spMkLst>
            <pc:docMk/>
            <pc:sldMk cId="3160024179" sldId="295"/>
            <ac:spMk id="10" creationId="{6C0017BA-01A5-2B51-A746-5A89CFEEEF82}"/>
          </ac:spMkLst>
        </pc:spChg>
        <pc:spChg chg="mod">
          <ac:chgData name="Isabelle Solórzano" userId="S::isabelle.solorzano@ama-inc.com::c6d00e64-d5dc-44a0-bb3f-ba157b08065a" providerId="AD" clId="Web-{5103A963-18D6-7712-4566-A890CAF8D4AF}" dt="2024-07-11T20:20:36.840" v="304" actId="1076"/>
          <ac:spMkLst>
            <pc:docMk/>
            <pc:sldMk cId="3160024179" sldId="295"/>
            <ac:spMk id="11" creationId="{64F09D0F-9675-4954-DFA7-8C755DA0C5AE}"/>
          </ac:spMkLst>
        </pc:spChg>
        <pc:spChg chg="mod">
          <ac:chgData name="Isabelle Solórzano" userId="S::isabelle.solorzano@ama-inc.com::c6d00e64-d5dc-44a0-bb3f-ba157b08065a" providerId="AD" clId="Web-{5103A963-18D6-7712-4566-A890CAF8D4AF}" dt="2024-07-11T20:20:36.856" v="305" actId="1076"/>
          <ac:spMkLst>
            <pc:docMk/>
            <pc:sldMk cId="3160024179" sldId="295"/>
            <ac:spMk id="12" creationId="{43024B8F-D507-C778-E963-E830E8E4D1E3}"/>
          </ac:spMkLst>
        </pc:spChg>
        <pc:spChg chg="mod">
          <ac:chgData name="Isabelle Solórzano" userId="S::isabelle.solorzano@ama-inc.com::c6d00e64-d5dc-44a0-bb3f-ba157b08065a" providerId="AD" clId="Web-{5103A963-18D6-7712-4566-A890CAF8D4AF}" dt="2024-07-11T20:20:36.887" v="306" actId="1076"/>
          <ac:spMkLst>
            <pc:docMk/>
            <pc:sldMk cId="3160024179" sldId="295"/>
            <ac:spMk id="13" creationId="{CFD93026-8F35-7CC6-481D-5AC750B124D5}"/>
          </ac:spMkLst>
        </pc:spChg>
        <pc:spChg chg="mod">
          <ac:chgData name="Isabelle Solórzano" userId="S::isabelle.solorzano@ama-inc.com::c6d00e64-d5dc-44a0-bb3f-ba157b08065a" providerId="AD" clId="Web-{5103A963-18D6-7712-4566-A890CAF8D4AF}" dt="2024-07-11T20:20:36.919" v="307" actId="1076"/>
          <ac:spMkLst>
            <pc:docMk/>
            <pc:sldMk cId="3160024179" sldId="295"/>
            <ac:spMk id="14" creationId="{937697B3-4C26-399E-6D53-A3D6439F939C}"/>
          </ac:spMkLst>
        </pc:spChg>
        <pc:spChg chg="mod">
          <ac:chgData name="Isabelle Solórzano" userId="S::isabelle.solorzano@ama-inc.com::c6d00e64-d5dc-44a0-bb3f-ba157b08065a" providerId="AD" clId="Web-{5103A963-18D6-7712-4566-A890CAF8D4AF}" dt="2024-07-11T20:20:36.950" v="308" actId="1076"/>
          <ac:spMkLst>
            <pc:docMk/>
            <pc:sldMk cId="3160024179" sldId="295"/>
            <ac:spMk id="15" creationId="{FC9103C6-FCDF-0152-E20A-63D75951063C}"/>
          </ac:spMkLst>
        </pc:spChg>
        <pc:spChg chg="mod">
          <ac:chgData name="Isabelle Solórzano" userId="S::isabelle.solorzano@ama-inc.com::c6d00e64-d5dc-44a0-bb3f-ba157b08065a" providerId="AD" clId="Web-{5103A963-18D6-7712-4566-A890CAF8D4AF}" dt="2024-07-11T20:20:36.965" v="309" actId="1076"/>
          <ac:spMkLst>
            <pc:docMk/>
            <pc:sldMk cId="3160024179" sldId="295"/>
            <ac:spMk id="16" creationId="{4767D410-5645-5CE1-7528-3D3659DFD717}"/>
          </ac:spMkLst>
        </pc:spChg>
        <pc:spChg chg="mod">
          <ac:chgData name="Isabelle Solórzano" userId="S::isabelle.solorzano@ama-inc.com::c6d00e64-d5dc-44a0-bb3f-ba157b08065a" providerId="AD" clId="Web-{5103A963-18D6-7712-4566-A890CAF8D4AF}" dt="2024-07-11T20:20:36.997" v="310" actId="1076"/>
          <ac:spMkLst>
            <pc:docMk/>
            <pc:sldMk cId="3160024179" sldId="295"/>
            <ac:spMk id="17" creationId="{B5225358-CB6B-A2D1-6055-4DB82A53DF00}"/>
          </ac:spMkLst>
        </pc:spChg>
        <pc:spChg chg="mod">
          <ac:chgData name="Isabelle Solórzano" userId="S::isabelle.solorzano@ama-inc.com::c6d00e64-d5dc-44a0-bb3f-ba157b08065a" providerId="AD" clId="Web-{5103A963-18D6-7712-4566-A890CAF8D4AF}" dt="2024-07-11T20:20:37.028" v="311" actId="1076"/>
          <ac:spMkLst>
            <pc:docMk/>
            <pc:sldMk cId="3160024179" sldId="295"/>
            <ac:spMk id="18" creationId="{0EF235C4-16F5-FCBF-4D53-A9AB58E2E759}"/>
          </ac:spMkLst>
        </pc:spChg>
        <pc:spChg chg="mod">
          <ac:chgData name="Isabelle Solórzano" userId="S::isabelle.solorzano@ama-inc.com::c6d00e64-d5dc-44a0-bb3f-ba157b08065a" providerId="AD" clId="Web-{5103A963-18D6-7712-4566-A890CAF8D4AF}" dt="2024-07-11T20:20:37.059" v="312" actId="1076"/>
          <ac:spMkLst>
            <pc:docMk/>
            <pc:sldMk cId="3160024179" sldId="295"/>
            <ac:spMk id="19" creationId="{84876A3A-3653-5796-DA72-24FA2668852A}"/>
          </ac:spMkLst>
        </pc:spChg>
        <pc:spChg chg="mod">
          <ac:chgData name="Isabelle Solórzano" userId="S::isabelle.solorzano@ama-inc.com::c6d00e64-d5dc-44a0-bb3f-ba157b08065a" providerId="AD" clId="Web-{5103A963-18D6-7712-4566-A890CAF8D4AF}" dt="2024-07-11T20:20:37.075" v="313" actId="1076"/>
          <ac:spMkLst>
            <pc:docMk/>
            <pc:sldMk cId="3160024179" sldId="295"/>
            <ac:spMk id="20" creationId="{0BF2CE0D-1943-28EF-7631-9C2A12AFC203}"/>
          </ac:spMkLst>
        </pc:spChg>
        <pc:spChg chg="mod">
          <ac:chgData name="Isabelle Solórzano" userId="S::isabelle.solorzano@ama-inc.com::c6d00e64-d5dc-44a0-bb3f-ba157b08065a" providerId="AD" clId="Web-{5103A963-18D6-7712-4566-A890CAF8D4AF}" dt="2024-07-11T20:20:37.106" v="314" actId="1076"/>
          <ac:spMkLst>
            <pc:docMk/>
            <pc:sldMk cId="3160024179" sldId="295"/>
            <ac:spMk id="21" creationId="{C7C8D709-A316-EE22-4134-043BD11E31BA}"/>
          </ac:spMkLst>
        </pc:spChg>
        <pc:spChg chg="mod">
          <ac:chgData name="Isabelle Solórzano" userId="S::isabelle.solorzano@ama-inc.com::c6d00e64-d5dc-44a0-bb3f-ba157b08065a" providerId="AD" clId="Web-{5103A963-18D6-7712-4566-A890CAF8D4AF}" dt="2024-07-11T20:20:37.137" v="315" actId="1076"/>
          <ac:spMkLst>
            <pc:docMk/>
            <pc:sldMk cId="3160024179" sldId="295"/>
            <ac:spMk id="22" creationId="{88DAA76C-6C39-B883-609A-C36BCEA94AEA}"/>
          </ac:spMkLst>
        </pc:spChg>
        <pc:spChg chg="mod">
          <ac:chgData name="Isabelle Solórzano" userId="S::isabelle.solorzano@ama-inc.com::c6d00e64-d5dc-44a0-bb3f-ba157b08065a" providerId="AD" clId="Web-{5103A963-18D6-7712-4566-A890CAF8D4AF}" dt="2024-07-11T20:20:37.153" v="316" actId="1076"/>
          <ac:spMkLst>
            <pc:docMk/>
            <pc:sldMk cId="3160024179" sldId="295"/>
            <ac:spMk id="23" creationId="{2F43B3F8-37EF-DFEA-0798-7F5F3395FBD0}"/>
          </ac:spMkLst>
        </pc:spChg>
        <pc:spChg chg="mod">
          <ac:chgData name="Isabelle Solórzano" userId="S::isabelle.solorzano@ama-inc.com::c6d00e64-d5dc-44a0-bb3f-ba157b08065a" providerId="AD" clId="Web-{5103A963-18D6-7712-4566-A890CAF8D4AF}" dt="2024-07-11T20:20:37.184" v="317" actId="1076"/>
          <ac:spMkLst>
            <pc:docMk/>
            <pc:sldMk cId="3160024179" sldId="295"/>
            <ac:spMk id="24" creationId="{949F3621-2C78-359C-24A3-E82BFAB93330}"/>
          </ac:spMkLst>
        </pc:spChg>
        <pc:spChg chg="mod">
          <ac:chgData name="Isabelle Solórzano" userId="S::isabelle.solorzano@ama-inc.com::c6d00e64-d5dc-44a0-bb3f-ba157b08065a" providerId="AD" clId="Web-{5103A963-18D6-7712-4566-A890CAF8D4AF}" dt="2024-07-11T20:20:37.215" v="318" actId="1076"/>
          <ac:spMkLst>
            <pc:docMk/>
            <pc:sldMk cId="3160024179" sldId="295"/>
            <ac:spMk id="25" creationId="{A97AD553-FC60-0448-182F-A0BFE48B0CEA}"/>
          </ac:spMkLst>
        </pc:spChg>
        <pc:spChg chg="mod">
          <ac:chgData name="Isabelle Solórzano" userId="S::isabelle.solorzano@ama-inc.com::c6d00e64-d5dc-44a0-bb3f-ba157b08065a" providerId="AD" clId="Web-{5103A963-18D6-7712-4566-A890CAF8D4AF}" dt="2024-07-11T20:20:37.231" v="319" actId="1076"/>
          <ac:spMkLst>
            <pc:docMk/>
            <pc:sldMk cId="3160024179" sldId="295"/>
            <ac:spMk id="26" creationId="{EDA81110-3330-D45A-8A7D-AC27E648FAFB}"/>
          </ac:spMkLst>
        </pc:spChg>
        <pc:spChg chg="mod">
          <ac:chgData name="Isabelle Solórzano" userId="S::isabelle.solorzano@ama-inc.com::c6d00e64-d5dc-44a0-bb3f-ba157b08065a" providerId="AD" clId="Web-{5103A963-18D6-7712-4566-A890CAF8D4AF}" dt="2024-07-11T20:20:37.262" v="320" actId="1076"/>
          <ac:spMkLst>
            <pc:docMk/>
            <pc:sldMk cId="3160024179" sldId="295"/>
            <ac:spMk id="27" creationId="{CCE95DE6-39C3-BDEE-D9CF-C4782E1725A5}"/>
          </ac:spMkLst>
        </pc:spChg>
        <pc:spChg chg="mod">
          <ac:chgData name="Isabelle Solórzano" userId="S::isabelle.solorzano@ama-inc.com::c6d00e64-d5dc-44a0-bb3f-ba157b08065a" providerId="AD" clId="Web-{5103A963-18D6-7712-4566-A890CAF8D4AF}" dt="2024-07-11T20:20:37.294" v="321" actId="1076"/>
          <ac:spMkLst>
            <pc:docMk/>
            <pc:sldMk cId="3160024179" sldId="295"/>
            <ac:spMk id="28" creationId="{A1FF058D-EFF2-C270-494D-B5AA79BD8A13}"/>
          </ac:spMkLst>
        </pc:spChg>
        <pc:spChg chg="mod">
          <ac:chgData name="Isabelle Solórzano" userId="S::isabelle.solorzano@ama-inc.com::c6d00e64-d5dc-44a0-bb3f-ba157b08065a" providerId="AD" clId="Web-{5103A963-18D6-7712-4566-A890CAF8D4AF}" dt="2024-07-11T20:20:37.325" v="322" actId="1076"/>
          <ac:spMkLst>
            <pc:docMk/>
            <pc:sldMk cId="3160024179" sldId="295"/>
            <ac:spMk id="29" creationId="{E20C3C91-0C04-AB0A-AE00-493FD6BC2C72}"/>
          </ac:spMkLst>
        </pc:spChg>
        <pc:spChg chg="mod">
          <ac:chgData name="Isabelle Solórzano" userId="S::isabelle.solorzano@ama-inc.com::c6d00e64-d5dc-44a0-bb3f-ba157b08065a" providerId="AD" clId="Web-{5103A963-18D6-7712-4566-A890CAF8D4AF}" dt="2024-07-11T20:20:37.340" v="323" actId="1076"/>
          <ac:spMkLst>
            <pc:docMk/>
            <pc:sldMk cId="3160024179" sldId="295"/>
            <ac:spMk id="30" creationId="{87D03123-37E2-D69C-B4F7-72A2C1C8ABE6}"/>
          </ac:spMkLst>
        </pc:spChg>
        <pc:spChg chg="mod">
          <ac:chgData name="Isabelle Solórzano" userId="S::isabelle.solorzano@ama-inc.com::c6d00e64-d5dc-44a0-bb3f-ba157b08065a" providerId="AD" clId="Web-{5103A963-18D6-7712-4566-A890CAF8D4AF}" dt="2024-07-11T20:20:37.372" v="324" actId="1076"/>
          <ac:spMkLst>
            <pc:docMk/>
            <pc:sldMk cId="3160024179" sldId="295"/>
            <ac:spMk id="31" creationId="{06EDD487-ADB0-E0AE-5394-E56DF2EDF544}"/>
          </ac:spMkLst>
        </pc:spChg>
        <pc:spChg chg="mod">
          <ac:chgData name="Isabelle Solórzano" userId="S::isabelle.solorzano@ama-inc.com::c6d00e64-d5dc-44a0-bb3f-ba157b08065a" providerId="AD" clId="Web-{5103A963-18D6-7712-4566-A890CAF8D4AF}" dt="2024-07-11T20:20:37.403" v="325" actId="1076"/>
          <ac:spMkLst>
            <pc:docMk/>
            <pc:sldMk cId="3160024179" sldId="295"/>
            <ac:spMk id="32" creationId="{D9383055-7A57-EB44-3B35-B3117E56E7A0}"/>
          </ac:spMkLst>
        </pc:spChg>
        <pc:spChg chg="mod">
          <ac:chgData name="Isabelle Solórzano" userId="S::isabelle.solorzano@ama-inc.com::c6d00e64-d5dc-44a0-bb3f-ba157b08065a" providerId="AD" clId="Web-{5103A963-18D6-7712-4566-A890CAF8D4AF}" dt="2024-07-11T20:20:37.419" v="326" actId="1076"/>
          <ac:spMkLst>
            <pc:docMk/>
            <pc:sldMk cId="3160024179" sldId="295"/>
            <ac:spMk id="33" creationId="{941BC87C-C4A8-C170-4FC2-212BD2E732AB}"/>
          </ac:spMkLst>
        </pc:spChg>
        <pc:spChg chg="mod">
          <ac:chgData name="Isabelle Solórzano" userId="S::isabelle.solorzano@ama-inc.com::c6d00e64-d5dc-44a0-bb3f-ba157b08065a" providerId="AD" clId="Web-{5103A963-18D6-7712-4566-A890CAF8D4AF}" dt="2024-07-11T20:20:37.450" v="327" actId="1076"/>
          <ac:spMkLst>
            <pc:docMk/>
            <pc:sldMk cId="3160024179" sldId="295"/>
            <ac:spMk id="34" creationId="{99A7C458-84A9-3159-C074-E0461B22F4AC}"/>
          </ac:spMkLst>
        </pc:spChg>
        <pc:spChg chg="mod">
          <ac:chgData name="Isabelle Solórzano" userId="S::isabelle.solorzano@ama-inc.com::c6d00e64-d5dc-44a0-bb3f-ba157b08065a" providerId="AD" clId="Web-{5103A963-18D6-7712-4566-A890CAF8D4AF}" dt="2024-07-11T20:20:28.809" v="268" actId="1076"/>
          <ac:spMkLst>
            <pc:docMk/>
            <pc:sldMk cId="3160024179" sldId="295"/>
            <ac:spMk id="35" creationId="{3406E3BE-F4BD-A8E7-2678-2AB9F5698A2D}"/>
          </ac:spMkLst>
        </pc:spChg>
        <pc:spChg chg="mod">
          <ac:chgData name="Isabelle Solórzano" userId="S::isabelle.solorzano@ama-inc.com::c6d00e64-d5dc-44a0-bb3f-ba157b08065a" providerId="AD" clId="Web-{5103A963-18D6-7712-4566-A890CAF8D4AF}" dt="2024-07-11T20:20:28.855" v="269" actId="1076"/>
          <ac:spMkLst>
            <pc:docMk/>
            <pc:sldMk cId="3160024179" sldId="295"/>
            <ac:spMk id="36" creationId="{E82602AD-AF9C-ECB6-A880-933F5B14DD5C}"/>
          </ac:spMkLst>
        </pc:spChg>
        <pc:spChg chg="mod">
          <ac:chgData name="Isabelle Solórzano" userId="S::isabelle.solorzano@ama-inc.com::c6d00e64-d5dc-44a0-bb3f-ba157b08065a" providerId="AD" clId="Web-{5103A963-18D6-7712-4566-A890CAF8D4AF}" dt="2024-07-11T20:20:28.871" v="270" actId="1076"/>
          <ac:spMkLst>
            <pc:docMk/>
            <pc:sldMk cId="3160024179" sldId="295"/>
            <ac:spMk id="37" creationId="{F4B6193C-EFEE-2CA7-EFEF-54C610A10FAA}"/>
          </ac:spMkLst>
        </pc:spChg>
        <pc:spChg chg="mod">
          <ac:chgData name="Isabelle Solórzano" userId="S::isabelle.solorzano@ama-inc.com::c6d00e64-d5dc-44a0-bb3f-ba157b08065a" providerId="AD" clId="Web-{5103A963-18D6-7712-4566-A890CAF8D4AF}" dt="2024-07-11T20:20:28.902" v="271" actId="1076"/>
          <ac:spMkLst>
            <pc:docMk/>
            <pc:sldMk cId="3160024179" sldId="295"/>
            <ac:spMk id="38" creationId="{0D00A351-0A5B-0B68-9B41-8426D2118299}"/>
          </ac:spMkLst>
        </pc:spChg>
        <pc:spChg chg="mod">
          <ac:chgData name="Isabelle Solórzano" userId="S::isabelle.solorzano@ama-inc.com::c6d00e64-d5dc-44a0-bb3f-ba157b08065a" providerId="AD" clId="Web-{5103A963-18D6-7712-4566-A890CAF8D4AF}" dt="2024-07-11T20:20:28.934" v="272" actId="1076"/>
          <ac:spMkLst>
            <pc:docMk/>
            <pc:sldMk cId="3160024179" sldId="295"/>
            <ac:spMk id="39" creationId="{F1B9A313-A84A-F570-E449-6A9DBFC534D9}"/>
          </ac:spMkLst>
        </pc:spChg>
        <pc:spChg chg="mod">
          <ac:chgData name="Isabelle Solórzano" userId="S::isabelle.solorzano@ama-inc.com::c6d00e64-d5dc-44a0-bb3f-ba157b08065a" providerId="AD" clId="Web-{5103A963-18D6-7712-4566-A890CAF8D4AF}" dt="2024-07-11T20:20:28.949" v="273" actId="1076"/>
          <ac:spMkLst>
            <pc:docMk/>
            <pc:sldMk cId="3160024179" sldId="295"/>
            <ac:spMk id="40" creationId="{9B96E024-383A-80D7-5896-2C39575B48E9}"/>
          </ac:spMkLst>
        </pc:spChg>
        <pc:spChg chg="mod">
          <ac:chgData name="Isabelle Solórzano" userId="S::isabelle.solorzano@ama-inc.com::c6d00e64-d5dc-44a0-bb3f-ba157b08065a" providerId="AD" clId="Web-{5103A963-18D6-7712-4566-A890CAF8D4AF}" dt="2024-07-11T20:20:28.981" v="274" actId="1076"/>
          <ac:spMkLst>
            <pc:docMk/>
            <pc:sldMk cId="3160024179" sldId="295"/>
            <ac:spMk id="41" creationId="{A45B8F46-5716-5D92-5844-7978820A8221}"/>
          </ac:spMkLst>
        </pc:spChg>
        <pc:spChg chg="mod">
          <ac:chgData name="Isabelle Solórzano" userId="S::isabelle.solorzano@ama-inc.com::c6d00e64-d5dc-44a0-bb3f-ba157b08065a" providerId="AD" clId="Web-{5103A963-18D6-7712-4566-A890CAF8D4AF}" dt="2024-07-11T20:20:29.012" v="275" actId="1076"/>
          <ac:spMkLst>
            <pc:docMk/>
            <pc:sldMk cId="3160024179" sldId="295"/>
            <ac:spMk id="42" creationId="{3EF822DA-8CF3-9601-4558-16DABE520C1E}"/>
          </ac:spMkLst>
        </pc:spChg>
        <pc:spChg chg="mod">
          <ac:chgData name="Isabelle Solórzano" userId="S::isabelle.solorzano@ama-inc.com::c6d00e64-d5dc-44a0-bb3f-ba157b08065a" providerId="AD" clId="Web-{5103A963-18D6-7712-4566-A890CAF8D4AF}" dt="2024-07-11T20:20:29.027" v="276" actId="1076"/>
          <ac:spMkLst>
            <pc:docMk/>
            <pc:sldMk cId="3160024179" sldId="295"/>
            <ac:spMk id="43" creationId="{D175B738-3C5B-9E77-59DA-A80B519C55EB}"/>
          </ac:spMkLst>
        </pc:spChg>
        <pc:spChg chg="mod">
          <ac:chgData name="Isabelle Solórzano" userId="S::isabelle.solorzano@ama-inc.com::c6d00e64-d5dc-44a0-bb3f-ba157b08065a" providerId="AD" clId="Web-{5103A963-18D6-7712-4566-A890CAF8D4AF}" dt="2024-07-11T20:20:29.059" v="277" actId="1076"/>
          <ac:spMkLst>
            <pc:docMk/>
            <pc:sldMk cId="3160024179" sldId="295"/>
            <ac:spMk id="44" creationId="{02BA4D6E-0D5A-02D6-886E-5F862B145F15}"/>
          </ac:spMkLst>
        </pc:spChg>
        <pc:spChg chg="mod">
          <ac:chgData name="Isabelle Solórzano" userId="S::isabelle.solorzano@ama-inc.com::c6d00e64-d5dc-44a0-bb3f-ba157b08065a" providerId="AD" clId="Web-{5103A963-18D6-7712-4566-A890CAF8D4AF}" dt="2024-07-11T20:20:29.090" v="278" actId="1076"/>
          <ac:spMkLst>
            <pc:docMk/>
            <pc:sldMk cId="3160024179" sldId="295"/>
            <ac:spMk id="45" creationId="{24402E5A-BF24-B7B1-ADD8-0D007D44A945}"/>
          </ac:spMkLst>
        </pc:spChg>
        <pc:spChg chg="mod">
          <ac:chgData name="Isabelle Solórzano" userId="S::isabelle.solorzano@ama-inc.com::c6d00e64-d5dc-44a0-bb3f-ba157b08065a" providerId="AD" clId="Web-{5103A963-18D6-7712-4566-A890CAF8D4AF}" dt="2024-07-11T20:20:29.121" v="279" actId="1076"/>
          <ac:spMkLst>
            <pc:docMk/>
            <pc:sldMk cId="3160024179" sldId="295"/>
            <ac:spMk id="46" creationId="{6F4383D2-5DEA-94F2-DE0D-AC44A1633389}"/>
          </ac:spMkLst>
        </pc:spChg>
        <pc:spChg chg="mod">
          <ac:chgData name="Isabelle Solórzano" userId="S::isabelle.solorzano@ama-inc.com::c6d00e64-d5dc-44a0-bb3f-ba157b08065a" providerId="AD" clId="Web-{5103A963-18D6-7712-4566-A890CAF8D4AF}" dt="2024-07-11T20:20:29.137" v="280" actId="1076"/>
          <ac:spMkLst>
            <pc:docMk/>
            <pc:sldMk cId="3160024179" sldId="295"/>
            <ac:spMk id="47" creationId="{DAD5D3D8-3009-6B4D-2605-04AE42B39CC6}"/>
          </ac:spMkLst>
        </pc:spChg>
        <pc:spChg chg="mod">
          <ac:chgData name="Isabelle Solórzano" userId="S::isabelle.solorzano@ama-inc.com::c6d00e64-d5dc-44a0-bb3f-ba157b08065a" providerId="AD" clId="Web-{5103A963-18D6-7712-4566-A890CAF8D4AF}" dt="2024-07-11T20:20:29.168" v="281" actId="1076"/>
          <ac:spMkLst>
            <pc:docMk/>
            <pc:sldMk cId="3160024179" sldId="295"/>
            <ac:spMk id="48" creationId="{F255E13B-3D73-B294-A498-65A30A5A5DDC}"/>
          </ac:spMkLst>
        </pc:spChg>
        <pc:spChg chg="mod">
          <ac:chgData name="Isabelle Solórzano" userId="S::isabelle.solorzano@ama-inc.com::c6d00e64-d5dc-44a0-bb3f-ba157b08065a" providerId="AD" clId="Web-{5103A963-18D6-7712-4566-A890CAF8D4AF}" dt="2024-07-11T20:20:29.199" v="282" actId="1076"/>
          <ac:spMkLst>
            <pc:docMk/>
            <pc:sldMk cId="3160024179" sldId="295"/>
            <ac:spMk id="49" creationId="{21031F47-AD53-2B85-8246-5B964EAE78E1}"/>
          </ac:spMkLst>
        </pc:spChg>
        <pc:spChg chg="mod">
          <ac:chgData name="Isabelle Solórzano" userId="S::isabelle.solorzano@ama-inc.com::c6d00e64-d5dc-44a0-bb3f-ba157b08065a" providerId="AD" clId="Web-{5103A963-18D6-7712-4566-A890CAF8D4AF}" dt="2024-07-11T20:20:29.215" v="283" actId="1076"/>
          <ac:spMkLst>
            <pc:docMk/>
            <pc:sldMk cId="3160024179" sldId="295"/>
            <ac:spMk id="50" creationId="{2438C623-278F-C633-2311-54AAB20E2952}"/>
          </ac:spMkLst>
        </pc:spChg>
        <pc:spChg chg="mod">
          <ac:chgData name="Isabelle Solórzano" userId="S::isabelle.solorzano@ama-inc.com::c6d00e64-d5dc-44a0-bb3f-ba157b08065a" providerId="AD" clId="Web-{5103A963-18D6-7712-4566-A890CAF8D4AF}" dt="2024-07-11T20:20:29.246" v="284" actId="1076"/>
          <ac:spMkLst>
            <pc:docMk/>
            <pc:sldMk cId="3160024179" sldId="295"/>
            <ac:spMk id="51" creationId="{E877644B-83F8-F7D1-7B3D-2C28607884F4}"/>
          </ac:spMkLst>
        </pc:spChg>
        <pc:spChg chg="mod">
          <ac:chgData name="Isabelle Solórzano" userId="S::isabelle.solorzano@ama-inc.com::c6d00e64-d5dc-44a0-bb3f-ba157b08065a" providerId="AD" clId="Web-{5103A963-18D6-7712-4566-A890CAF8D4AF}" dt="2024-07-11T20:20:29.277" v="285" actId="1076"/>
          <ac:spMkLst>
            <pc:docMk/>
            <pc:sldMk cId="3160024179" sldId="295"/>
            <ac:spMk id="52" creationId="{7F3197CB-2AC7-1E09-FC8C-9BE244C0C911}"/>
          </ac:spMkLst>
        </pc:spChg>
        <pc:spChg chg="mod">
          <ac:chgData name="Isabelle Solórzano" userId="S::isabelle.solorzano@ama-inc.com::c6d00e64-d5dc-44a0-bb3f-ba157b08065a" providerId="AD" clId="Web-{5103A963-18D6-7712-4566-A890CAF8D4AF}" dt="2024-07-11T20:20:29.309" v="286" actId="1076"/>
          <ac:spMkLst>
            <pc:docMk/>
            <pc:sldMk cId="3160024179" sldId="295"/>
            <ac:spMk id="53" creationId="{FAC44A8D-326A-A6E5-2F96-30C762CEFCE4}"/>
          </ac:spMkLst>
        </pc:spChg>
        <pc:spChg chg="mod">
          <ac:chgData name="Isabelle Solórzano" userId="S::isabelle.solorzano@ama-inc.com::c6d00e64-d5dc-44a0-bb3f-ba157b08065a" providerId="AD" clId="Web-{5103A963-18D6-7712-4566-A890CAF8D4AF}" dt="2024-07-11T20:20:37.481" v="328" actId="1076"/>
          <ac:spMkLst>
            <pc:docMk/>
            <pc:sldMk cId="3160024179" sldId="295"/>
            <ac:spMk id="54" creationId="{BC7AFA1C-1136-DB8A-6FE0-527C7F474DCF}"/>
          </ac:spMkLst>
        </pc:spChg>
        <pc:spChg chg="mod">
          <ac:chgData name="Isabelle Solórzano" userId="S::isabelle.solorzano@ama-inc.com::c6d00e64-d5dc-44a0-bb3f-ba157b08065a" providerId="AD" clId="Web-{5103A963-18D6-7712-4566-A890CAF8D4AF}" dt="2024-07-11T20:20:37.544" v="330" actId="1076"/>
          <ac:spMkLst>
            <pc:docMk/>
            <pc:sldMk cId="3160024179" sldId="295"/>
            <ac:spMk id="81" creationId="{F6BEBABC-7F8E-9C3C-680A-F9ADC0CC1091}"/>
          </ac:spMkLst>
        </pc:spChg>
        <pc:spChg chg="mod">
          <ac:chgData name="Isabelle Solórzano" userId="S::isabelle.solorzano@ama-inc.com::c6d00e64-d5dc-44a0-bb3f-ba157b08065a" providerId="AD" clId="Web-{5103A963-18D6-7712-4566-A890CAF8D4AF}" dt="2024-07-11T20:20:37.575" v="331" actId="1076"/>
          <ac:spMkLst>
            <pc:docMk/>
            <pc:sldMk cId="3160024179" sldId="295"/>
            <ac:spMk id="82" creationId="{42CA1667-A13D-0084-ECAB-4457A18795B6}"/>
          </ac:spMkLst>
        </pc:spChg>
        <pc:spChg chg="mod">
          <ac:chgData name="Isabelle Solórzano" userId="S::isabelle.solorzano@ama-inc.com::c6d00e64-d5dc-44a0-bb3f-ba157b08065a" providerId="AD" clId="Web-{5103A963-18D6-7712-4566-A890CAF8D4AF}" dt="2024-07-11T20:20:37.606" v="332" actId="1076"/>
          <ac:spMkLst>
            <pc:docMk/>
            <pc:sldMk cId="3160024179" sldId="295"/>
            <ac:spMk id="85" creationId="{6EB1E275-9B12-337E-CDD6-06FF0475BD4A}"/>
          </ac:spMkLst>
        </pc:spChg>
        <pc:spChg chg="mod">
          <ac:chgData name="Isabelle Solórzano" userId="S::isabelle.solorzano@ama-inc.com::c6d00e64-d5dc-44a0-bb3f-ba157b08065a" providerId="AD" clId="Web-{5103A963-18D6-7712-4566-A890CAF8D4AF}" dt="2024-07-11T20:20:37.622" v="333" actId="1076"/>
          <ac:spMkLst>
            <pc:docMk/>
            <pc:sldMk cId="3160024179" sldId="295"/>
            <ac:spMk id="87" creationId="{66F1046C-94B3-A405-11F9-732ED9BC3C73}"/>
          </ac:spMkLst>
        </pc:spChg>
        <pc:spChg chg="mod">
          <ac:chgData name="Isabelle Solórzano" userId="S::isabelle.solorzano@ama-inc.com::c6d00e64-d5dc-44a0-bb3f-ba157b08065a" providerId="AD" clId="Web-{5103A963-18D6-7712-4566-A890CAF8D4AF}" dt="2024-07-11T20:20:37.653" v="334" actId="1076"/>
          <ac:spMkLst>
            <pc:docMk/>
            <pc:sldMk cId="3160024179" sldId="295"/>
            <ac:spMk id="89" creationId="{09402C73-5609-BA4C-FDF2-05016D0FB9C5}"/>
          </ac:spMkLst>
        </pc:spChg>
        <pc:spChg chg="mod">
          <ac:chgData name="Isabelle Solórzano" userId="S::isabelle.solorzano@ama-inc.com::c6d00e64-d5dc-44a0-bb3f-ba157b08065a" providerId="AD" clId="Web-{5103A963-18D6-7712-4566-A890CAF8D4AF}" dt="2024-07-11T20:20:36.747" v="301" actId="1076"/>
          <ac:spMkLst>
            <pc:docMk/>
            <pc:sldMk cId="3160024179" sldId="295"/>
            <ac:spMk id="90" creationId="{7557ACA3-936E-09E1-0B75-C06EEAB9267C}"/>
          </ac:spMkLst>
        </pc:spChg>
        <pc:spChg chg="mod">
          <ac:chgData name="Isabelle Solórzano" userId="S::isabelle.solorzano@ama-inc.com::c6d00e64-d5dc-44a0-bb3f-ba157b08065a" providerId="AD" clId="Web-{5103A963-18D6-7712-4566-A890CAF8D4AF}" dt="2024-07-11T20:20:29.340" v="287" actId="1076"/>
          <ac:spMkLst>
            <pc:docMk/>
            <pc:sldMk cId="3160024179" sldId="295"/>
            <ac:spMk id="102" creationId="{C5AA1B60-8247-A2A5-7C40-DBECC3017373}"/>
          </ac:spMkLst>
        </pc:spChg>
        <pc:spChg chg="mod">
          <ac:chgData name="Isabelle Solórzano" userId="S::isabelle.solorzano@ama-inc.com::c6d00e64-d5dc-44a0-bb3f-ba157b08065a" providerId="AD" clId="Web-{5103A963-18D6-7712-4566-A890CAF8D4AF}" dt="2024-07-11T20:20:29.356" v="288" actId="1076"/>
          <ac:spMkLst>
            <pc:docMk/>
            <pc:sldMk cId="3160024179" sldId="295"/>
            <ac:spMk id="103" creationId="{D222641F-76B4-7331-DACE-845296D4D956}"/>
          </ac:spMkLst>
        </pc:spChg>
        <pc:spChg chg="mod">
          <ac:chgData name="Isabelle Solórzano" userId="S::isabelle.solorzano@ama-inc.com::c6d00e64-d5dc-44a0-bb3f-ba157b08065a" providerId="AD" clId="Web-{5103A963-18D6-7712-4566-A890CAF8D4AF}" dt="2024-07-11T20:20:29.387" v="289" actId="1076"/>
          <ac:spMkLst>
            <pc:docMk/>
            <pc:sldMk cId="3160024179" sldId="295"/>
            <ac:spMk id="104" creationId="{98587FD4-00FF-A464-E651-C0289826FB06}"/>
          </ac:spMkLst>
        </pc:spChg>
        <pc:spChg chg="mod">
          <ac:chgData name="Isabelle Solórzano" userId="S::isabelle.solorzano@ama-inc.com::c6d00e64-d5dc-44a0-bb3f-ba157b08065a" providerId="AD" clId="Web-{5103A963-18D6-7712-4566-A890CAF8D4AF}" dt="2024-07-11T20:20:29.418" v="290" actId="1076"/>
          <ac:spMkLst>
            <pc:docMk/>
            <pc:sldMk cId="3160024179" sldId="295"/>
            <ac:spMk id="105" creationId="{60446E1C-CB3A-5810-C387-4392E46EE5CC}"/>
          </ac:spMkLst>
        </pc:spChg>
        <pc:spChg chg="mod">
          <ac:chgData name="Isabelle Solórzano" userId="S::isabelle.solorzano@ama-inc.com::c6d00e64-d5dc-44a0-bb3f-ba157b08065a" providerId="AD" clId="Web-{5103A963-18D6-7712-4566-A890CAF8D4AF}" dt="2024-07-11T20:20:29.449" v="291" actId="1076"/>
          <ac:spMkLst>
            <pc:docMk/>
            <pc:sldMk cId="3160024179" sldId="295"/>
            <ac:spMk id="106" creationId="{C96C3256-686C-F844-3A38-9172A525BC72}"/>
          </ac:spMkLst>
        </pc:spChg>
        <pc:spChg chg="mod">
          <ac:chgData name="Isabelle Solórzano" userId="S::isabelle.solorzano@ama-inc.com::c6d00e64-d5dc-44a0-bb3f-ba157b08065a" providerId="AD" clId="Web-{5103A963-18D6-7712-4566-A890CAF8D4AF}" dt="2024-07-11T20:20:29.465" v="292" actId="1076"/>
          <ac:spMkLst>
            <pc:docMk/>
            <pc:sldMk cId="3160024179" sldId="295"/>
            <ac:spMk id="107" creationId="{81B08F19-F82B-E150-66E2-8668233C0B9D}"/>
          </ac:spMkLst>
        </pc:spChg>
        <pc:spChg chg="mod">
          <ac:chgData name="Isabelle Solórzano" userId="S::isabelle.solorzano@ama-inc.com::c6d00e64-d5dc-44a0-bb3f-ba157b08065a" providerId="AD" clId="Web-{5103A963-18D6-7712-4566-A890CAF8D4AF}" dt="2024-07-11T20:20:29.527" v="294" actId="1076"/>
          <ac:spMkLst>
            <pc:docMk/>
            <pc:sldMk cId="3160024179" sldId="295"/>
            <ac:spMk id="112" creationId="{4CBCAFF5-C3D0-A2DD-B141-3BCFE815C5A6}"/>
          </ac:spMkLst>
        </pc:spChg>
        <pc:spChg chg="mod">
          <ac:chgData name="Isabelle Solórzano" userId="S::isabelle.solorzano@ama-inc.com::c6d00e64-d5dc-44a0-bb3f-ba157b08065a" providerId="AD" clId="Web-{5103A963-18D6-7712-4566-A890CAF8D4AF}" dt="2024-07-11T20:20:29.559" v="295" actId="1076"/>
          <ac:spMkLst>
            <pc:docMk/>
            <pc:sldMk cId="3160024179" sldId="295"/>
            <ac:spMk id="113" creationId="{84BA5C03-60B4-52F2-176D-C33342268129}"/>
          </ac:spMkLst>
        </pc:spChg>
        <pc:spChg chg="mod">
          <ac:chgData name="Isabelle Solórzano" userId="S::isabelle.solorzano@ama-inc.com::c6d00e64-d5dc-44a0-bb3f-ba157b08065a" providerId="AD" clId="Web-{5103A963-18D6-7712-4566-A890CAF8D4AF}" dt="2024-07-11T20:20:29.590" v="296" actId="1076"/>
          <ac:spMkLst>
            <pc:docMk/>
            <pc:sldMk cId="3160024179" sldId="295"/>
            <ac:spMk id="114" creationId="{9E1B4042-9045-1E06-79F2-9B184D952411}"/>
          </ac:spMkLst>
        </pc:spChg>
        <pc:spChg chg="mod">
          <ac:chgData name="Isabelle Solórzano" userId="S::isabelle.solorzano@ama-inc.com::c6d00e64-d5dc-44a0-bb3f-ba157b08065a" providerId="AD" clId="Web-{5103A963-18D6-7712-4566-A890CAF8D4AF}" dt="2024-07-11T20:20:29.606" v="297" actId="1076"/>
          <ac:spMkLst>
            <pc:docMk/>
            <pc:sldMk cId="3160024179" sldId="295"/>
            <ac:spMk id="115" creationId="{F3EA821B-F50F-FF6A-EC5C-10341173DF46}"/>
          </ac:spMkLst>
        </pc:spChg>
        <pc:spChg chg="mod">
          <ac:chgData name="Isabelle Solórzano" userId="S::isabelle.solorzano@ama-inc.com::c6d00e64-d5dc-44a0-bb3f-ba157b08065a" providerId="AD" clId="Web-{5103A963-18D6-7712-4566-A890CAF8D4AF}" dt="2024-07-11T20:20:29.637" v="298" actId="1076"/>
          <ac:spMkLst>
            <pc:docMk/>
            <pc:sldMk cId="3160024179" sldId="295"/>
            <ac:spMk id="116" creationId="{875E8355-B3FC-9F3C-5827-0D5EB5832FF3}"/>
          </ac:spMkLst>
        </pc:spChg>
        <pc:spChg chg="mod">
          <ac:chgData name="Isabelle Solórzano" userId="S::isabelle.solorzano@ama-inc.com::c6d00e64-d5dc-44a0-bb3f-ba157b08065a" providerId="AD" clId="Web-{5103A963-18D6-7712-4566-A890CAF8D4AF}" dt="2024-07-11T20:20:29.668" v="299" actId="1076"/>
          <ac:spMkLst>
            <pc:docMk/>
            <pc:sldMk cId="3160024179" sldId="295"/>
            <ac:spMk id="117" creationId="{387EE7F5-BE6F-0851-3B88-17E20B15BEA5}"/>
          </ac:spMkLst>
        </pc:spChg>
        <pc:grpChg chg="mod">
          <ac:chgData name="Isabelle Solórzano" userId="S::isabelle.solorzano@ama-inc.com::c6d00e64-d5dc-44a0-bb3f-ba157b08065a" providerId="AD" clId="Web-{5103A963-18D6-7712-4566-A890CAF8D4AF}" dt="2024-07-11T20:20:37.512" v="329" actId="1076"/>
          <ac:grpSpMkLst>
            <pc:docMk/>
            <pc:sldMk cId="3160024179" sldId="295"/>
            <ac:grpSpMk id="59" creationId="{2A3D71AC-1C52-55D1-6A03-CEB9B24300B6}"/>
          </ac:grpSpMkLst>
        </pc:grpChg>
        <pc:grpChg chg="mod">
          <ac:chgData name="Isabelle Solórzano" userId="S::isabelle.solorzano@ama-inc.com::c6d00e64-d5dc-44a0-bb3f-ba157b08065a" providerId="AD" clId="Web-{5103A963-18D6-7712-4566-A890CAF8D4AF}" dt="2024-07-11T20:20:29.496" v="293" actId="1076"/>
          <ac:grpSpMkLst>
            <pc:docMk/>
            <pc:sldMk cId="3160024179" sldId="295"/>
            <ac:grpSpMk id="108" creationId="{5669C587-E0AC-154D-2BE2-180A5035CB26}"/>
          </ac:grpSpMkLst>
        </pc:grpChg>
        <pc:picChg chg="mod">
          <ac:chgData name="Isabelle Solórzano" userId="S::isabelle.solorzano@ama-inc.com::c6d00e64-d5dc-44a0-bb3f-ba157b08065a" providerId="AD" clId="Web-{5103A963-18D6-7712-4566-A890CAF8D4AF}" dt="2024-07-11T20:20:28.684" v="263" actId="1076"/>
          <ac:picMkLst>
            <pc:docMk/>
            <pc:sldMk cId="3160024179" sldId="295"/>
            <ac:picMk id="6" creationId="{C510AD34-CC4B-565A-9929-7330E9B69F1F}"/>
          </ac:picMkLst>
        </pc:picChg>
        <pc:picChg chg="mod">
          <ac:chgData name="Isabelle Solórzano" userId="S::isabelle.solorzano@ama-inc.com::c6d00e64-d5dc-44a0-bb3f-ba157b08065a" providerId="AD" clId="Web-{5103A963-18D6-7712-4566-A890CAF8D4AF}" dt="2024-07-11T20:20:28.715" v="264" actId="1076"/>
          <ac:picMkLst>
            <pc:docMk/>
            <pc:sldMk cId="3160024179" sldId="295"/>
            <ac:picMk id="79" creationId="{EAC38F3D-66B7-3F54-CA52-0D315BBF28E7}"/>
          </ac:picMkLst>
        </pc:picChg>
        <pc:picChg chg="mod">
          <ac:chgData name="Isabelle Solórzano" userId="S::isabelle.solorzano@ama-inc.com::c6d00e64-d5dc-44a0-bb3f-ba157b08065a" providerId="AD" clId="Web-{5103A963-18D6-7712-4566-A890CAF8D4AF}" dt="2024-07-11T20:20:36.715" v="300" actId="1076"/>
          <ac:picMkLst>
            <pc:docMk/>
            <pc:sldMk cId="3160024179" sldId="295"/>
            <ac:picMk id="80" creationId="{F16C57F5-B02D-9B7C-81FA-95CA06E60994}"/>
          </ac:picMkLst>
        </pc:picChg>
      </pc:sldChg>
      <pc:sldChg chg="modSp">
        <pc:chgData name="Isabelle Solórzano" userId="S::isabelle.solorzano@ama-inc.com::c6d00e64-d5dc-44a0-bb3f-ba157b08065a" providerId="AD" clId="Web-{5103A963-18D6-7712-4566-A890CAF8D4AF}" dt="2024-07-11T19:59:37.505" v="192" actId="20577"/>
        <pc:sldMkLst>
          <pc:docMk/>
          <pc:sldMk cId="4117946730" sldId="298"/>
        </pc:sldMkLst>
        <pc:spChg chg="mod">
          <ac:chgData name="Isabelle Solórzano" userId="S::isabelle.solorzano@ama-inc.com::c6d00e64-d5dc-44a0-bb3f-ba157b08065a" providerId="AD" clId="Web-{5103A963-18D6-7712-4566-A890CAF8D4AF}" dt="2024-07-11T19:53:31.824" v="9" actId="1076"/>
          <ac:spMkLst>
            <pc:docMk/>
            <pc:sldMk cId="4117946730" sldId="298"/>
            <ac:spMk id="2" creationId="{E3046CB3-9993-92B4-601D-FAC324B463EE}"/>
          </ac:spMkLst>
        </pc:spChg>
        <pc:spChg chg="mod">
          <ac:chgData name="Isabelle Solórzano" userId="S::isabelle.solorzano@ama-inc.com::c6d00e64-d5dc-44a0-bb3f-ba157b08065a" providerId="AD" clId="Web-{5103A963-18D6-7712-4566-A890CAF8D4AF}" dt="2024-07-11T19:59:17.191" v="188" actId="14100"/>
          <ac:spMkLst>
            <pc:docMk/>
            <pc:sldMk cId="4117946730" sldId="298"/>
            <ac:spMk id="4" creationId="{9C44C733-4568-0456-77F5-9A1D2BD863DF}"/>
          </ac:spMkLst>
        </pc:spChg>
        <pc:spChg chg="mod">
          <ac:chgData name="Isabelle Solórzano" userId="S::isabelle.solorzano@ama-inc.com::c6d00e64-d5dc-44a0-bb3f-ba157b08065a" providerId="AD" clId="Web-{5103A963-18D6-7712-4566-A890CAF8D4AF}" dt="2024-07-11T19:53:24.167" v="8" actId="1076"/>
          <ac:spMkLst>
            <pc:docMk/>
            <pc:sldMk cId="4117946730" sldId="298"/>
            <ac:spMk id="7" creationId="{E8084359-9D22-326E-4710-743E889145BF}"/>
          </ac:spMkLst>
        </pc:spChg>
        <pc:spChg chg="mod">
          <ac:chgData name="Isabelle Solórzano" userId="S::isabelle.solorzano@ama-inc.com::c6d00e64-d5dc-44a0-bb3f-ba157b08065a" providerId="AD" clId="Web-{5103A963-18D6-7712-4566-A890CAF8D4AF}" dt="2024-07-11T19:53:37.558" v="10" actId="1076"/>
          <ac:spMkLst>
            <pc:docMk/>
            <pc:sldMk cId="4117946730" sldId="298"/>
            <ac:spMk id="8" creationId="{583D2261-B5A4-2B77-E96C-B613705981B1}"/>
          </ac:spMkLst>
        </pc:spChg>
        <pc:spChg chg="mod">
          <ac:chgData name="Isabelle Solórzano" userId="S::isabelle.solorzano@ama-inc.com::c6d00e64-d5dc-44a0-bb3f-ba157b08065a" providerId="AD" clId="Web-{5103A963-18D6-7712-4566-A890CAF8D4AF}" dt="2024-07-11T19:59:17.191" v="187" actId="14100"/>
          <ac:spMkLst>
            <pc:docMk/>
            <pc:sldMk cId="4117946730" sldId="298"/>
            <ac:spMk id="9" creationId="{CF737C64-226B-F1E8-2522-1FB601E7390E}"/>
          </ac:spMkLst>
        </pc:spChg>
        <pc:spChg chg="mod">
          <ac:chgData name="Isabelle Solórzano" userId="S::isabelle.solorzano@ama-inc.com::c6d00e64-d5dc-44a0-bb3f-ba157b08065a" providerId="AD" clId="Web-{5103A963-18D6-7712-4566-A890CAF8D4AF}" dt="2024-07-11T19:59:17.191" v="159" actId="14100"/>
          <ac:spMkLst>
            <pc:docMk/>
            <pc:sldMk cId="4117946730" sldId="298"/>
            <ac:spMk id="10" creationId="{6C0017BA-01A5-2B51-A746-5A89CFEEEF82}"/>
          </ac:spMkLst>
        </pc:spChg>
        <pc:spChg chg="mod">
          <ac:chgData name="Isabelle Solórzano" userId="S::isabelle.solorzano@ama-inc.com::c6d00e64-d5dc-44a0-bb3f-ba157b08065a" providerId="AD" clId="Web-{5103A963-18D6-7712-4566-A890CAF8D4AF}" dt="2024-07-11T19:59:17.175" v="153" actId="14100"/>
          <ac:spMkLst>
            <pc:docMk/>
            <pc:sldMk cId="4117946730" sldId="298"/>
            <ac:spMk id="11" creationId="{64F09D0F-9675-4954-DFA7-8C755DA0C5AE}"/>
          </ac:spMkLst>
        </pc:spChg>
        <pc:spChg chg="mod">
          <ac:chgData name="Isabelle Solórzano" userId="S::isabelle.solorzano@ama-inc.com::c6d00e64-d5dc-44a0-bb3f-ba157b08065a" providerId="AD" clId="Web-{5103A963-18D6-7712-4566-A890CAF8D4AF}" dt="2024-07-11T19:59:17.191" v="186" actId="14100"/>
          <ac:spMkLst>
            <pc:docMk/>
            <pc:sldMk cId="4117946730" sldId="298"/>
            <ac:spMk id="12" creationId="{43024B8F-D507-C778-E963-E830E8E4D1E3}"/>
          </ac:spMkLst>
        </pc:spChg>
        <pc:spChg chg="mod">
          <ac:chgData name="Isabelle Solórzano" userId="S::isabelle.solorzano@ama-inc.com::c6d00e64-d5dc-44a0-bb3f-ba157b08065a" providerId="AD" clId="Web-{5103A963-18D6-7712-4566-A890CAF8D4AF}" dt="2024-07-11T19:59:17.191" v="185" actId="14100"/>
          <ac:spMkLst>
            <pc:docMk/>
            <pc:sldMk cId="4117946730" sldId="298"/>
            <ac:spMk id="13" creationId="{CFD93026-8F35-7CC6-481D-5AC750B124D5}"/>
          </ac:spMkLst>
        </pc:spChg>
        <pc:spChg chg="mod">
          <ac:chgData name="Isabelle Solórzano" userId="S::isabelle.solorzano@ama-inc.com::c6d00e64-d5dc-44a0-bb3f-ba157b08065a" providerId="AD" clId="Web-{5103A963-18D6-7712-4566-A890CAF8D4AF}" dt="2024-07-11T19:59:17.191" v="184" actId="14100"/>
          <ac:spMkLst>
            <pc:docMk/>
            <pc:sldMk cId="4117946730" sldId="298"/>
            <ac:spMk id="14" creationId="{937697B3-4C26-399E-6D53-A3D6439F939C}"/>
          </ac:spMkLst>
        </pc:spChg>
        <pc:spChg chg="mod">
          <ac:chgData name="Isabelle Solórzano" userId="S::isabelle.solorzano@ama-inc.com::c6d00e64-d5dc-44a0-bb3f-ba157b08065a" providerId="AD" clId="Web-{5103A963-18D6-7712-4566-A890CAF8D4AF}" dt="2024-07-11T19:59:17.191" v="183" actId="14100"/>
          <ac:spMkLst>
            <pc:docMk/>
            <pc:sldMk cId="4117946730" sldId="298"/>
            <ac:spMk id="15" creationId="{FC9103C6-FCDF-0152-E20A-63D75951063C}"/>
          </ac:spMkLst>
        </pc:spChg>
        <pc:spChg chg="mod">
          <ac:chgData name="Isabelle Solórzano" userId="S::isabelle.solorzano@ama-inc.com::c6d00e64-d5dc-44a0-bb3f-ba157b08065a" providerId="AD" clId="Web-{5103A963-18D6-7712-4566-A890CAF8D4AF}" dt="2024-07-11T19:59:17.191" v="182" actId="14100"/>
          <ac:spMkLst>
            <pc:docMk/>
            <pc:sldMk cId="4117946730" sldId="298"/>
            <ac:spMk id="16" creationId="{4767D410-5645-5CE1-7528-3D3659DFD717}"/>
          </ac:spMkLst>
        </pc:spChg>
        <pc:spChg chg="mod">
          <ac:chgData name="Isabelle Solórzano" userId="S::isabelle.solorzano@ama-inc.com::c6d00e64-d5dc-44a0-bb3f-ba157b08065a" providerId="AD" clId="Web-{5103A963-18D6-7712-4566-A890CAF8D4AF}" dt="2024-07-11T19:59:17.191" v="181" actId="14100"/>
          <ac:spMkLst>
            <pc:docMk/>
            <pc:sldMk cId="4117946730" sldId="298"/>
            <ac:spMk id="17" creationId="{B5225358-CB6B-A2D1-6055-4DB82A53DF00}"/>
          </ac:spMkLst>
        </pc:spChg>
        <pc:spChg chg="mod">
          <ac:chgData name="Isabelle Solórzano" userId="S::isabelle.solorzano@ama-inc.com::c6d00e64-d5dc-44a0-bb3f-ba157b08065a" providerId="AD" clId="Web-{5103A963-18D6-7712-4566-A890CAF8D4AF}" dt="2024-07-11T19:59:17.191" v="180" actId="14100"/>
          <ac:spMkLst>
            <pc:docMk/>
            <pc:sldMk cId="4117946730" sldId="298"/>
            <ac:spMk id="18" creationId="{0EF235C4-16F5-FCBF-4D53-A9AB58E2E759}"/>
          </ac:spMkLst>
        </pc:spChg>
        <pc:spChg chg="mod">
          <ac:chgData name="Isabelle Solórzano" userId="S::isabelle.solorzano@ama-inc.com::c6d00e64-d5dc-44a0-bb3f-ba157b08065a" providerId="AD" clId="Web-{5103A963-18D6-7712-4566-A890CAF8D4AF}" dt="2024-07-11T19:59:17.191" v="179" actId="14100"/>
          <ac:spMkLst>
            <pc:docMk/>
            <pc:sldMk cId="4117946730" sldId="298"/>
            <ac:spMk id="19" creationId="{84876A3A-3653-5796-DA72-24FA2668852A}"/>
          </ac:spMkLst>
        </pc:spChg>
        <pc:spChg chg="mod">
          <ac:chgData name="Isabelle Solórzano" userId="S::isabelle.solorzano@ama-inc.com::c6d00e64-d5dc-44a0-bb3f-ba157b08065a" providerId="AD" clId="Web-{5103A963-18D6-7712-4566-A890CAF8D4AF}" dt="2024-07-11T19:59:17.191" v="178" actId="14100"/>
          <ac:spMkLst>
            <pc:docMk/>
            <pc:sldMk cId="4117946730" sldId="298"/>
            <ac:spMk id="20" creationId="{0BF2CE0D-1943-28EF-7631-9C2A12AFC203}"/>
          </ac:spMkLst>
        </pc:spChg>
        <pc:spChg chg="mod">
          <ac:chgData name="Isabelle Solórzano" userId="S::isabelle.solorzano@ama-inc.com::c6d00e64-d5dc-44a0-bb3f-ba157b08065a" providerId="AD" clId="Web-{5103A963-18D6-7712-4566-A890CAF8D4AF}" dt="2024-07-11T19:59:17.191" v="177" actId="14100"/>
          <ac:spMkLst>
            <pc:docMk/>
            <pc:sldMk cId="4117946730" sldId="298"/>
            <ac:spMk id="21" creationId="{C7C8D709-A316-EE22-4134-043BD11E31BA}"/>
          </ac:spMkLst>
        </pc:spChg>
        <pc:spChg chg="mod">
          <ac:chgData name="Isabelle Solórzano" userId="S::isabelle.solorzano@ama-inc.com::c6d00e64-d5dc-44a0-bb3f-ba157b08065a" providerId="AD" clId="Web-{5103A963-18D6-7712-4566-A890CAF8D4AF}" dt="2024-07-11T19:59:17.191" v="176" actId="14100"/>
          <ac:spMkLst>
            <pc:docMk/>
            <pc:sldMk cId="4117946730" sldId="298"/>
            <ac:spMk id="22" creationId="{88DAA76C-6C39-B883-609A-C36BCEA94AEA}"/>
          </ac:spMkLst>
        </pc:spChg>
        <pc:spChg chg="mod">
          <ac:chgData name="Isabelle Solórzano" userId="S::isabelle.solorzano@ama-inc.com::c6d00e64-d5dc-44a0-bb3f-ba157b08065a" providerId="AD" clId="Web-{5103A963-18D6-7712-4566-A890CAF8D4AF}" dt="2024-07-11T19:59:17.191" v="175" actId="14100"/>
          <ac:spMkLst>
            <pc:docMk/>
            <pc:sldMk cId="4117946730" sldId="298"/>
            <ac:spMk id="23" creationId="{2F43B3F8-37EF-DFEA-0798-7F5F3395FBD0}"/>
          </ac:spMkLst>
        </pc:spChg>
        <pc:spChg chg="mod">
          <ac:chgData name="Isabelle Solórzano" userId="S::isabelle.solorzano@ama-inc.com::c6d00e64-d5dc-44a0-bb3f-ba157b08065a" providerId="AD" clId="Web-{5103A963-18D6-7712-4566-A890CAF8D4AF}" dt="2024-07-11T19:59:17.191" v="174" actId="14100"/>
          <ac:spMkLst>
            <pc:docMk/>
            <pc:sldMk cId="4117946730" sldId="298"/>
            <ac:spMk id="24" creationId="{949F3621-2C78-359C-24A3-E82BFAB93330}"/>
          </ac:spMkLst>
        </pc:spChg>
        <pc:spChg chg="mod">
          <ac:chgData name="Isabelle Solórzano" userId="S::isabelle.solorzano@ama-inc.com::c6d00e64-d5dc-44a0-bb3f-ba157b08065a" providerId="AD" clId="Web-{5103A963-18D6-7712-4566-A890CAF8D4AF}" dt="2024-07-11T19:59:17.191" v="173" actId="14100"/>
          <ac:spMkLst>
            <pc:docMk/>
            <pc:sldMk cId="4117946730" sldId="298"/>
            <ac:spMk id="25" creationId="{A97AD553-FC60-0448-182F-A0BFE48B0CEA}"/>
          </ac:spMkLst>
        </pc:spChg>
        <pc:spChg chg="mod">
          <ac:chgData name="Isabelle Solórzano" userId="S::isabelle.solorzano@ama-inc.com::c6d00e64-d5dc-44a0-bb3f-ba157b08065a" providerId="AD" clId="Web-{5103A963-18D6-7712-4566-A890CAF8D4AF}" dt="2024-07-11T19:59:37.505" v="192" actId="20577"/>
          <ac:spMkLst>
            <pc:docMk/>
            <pc:sldMk cId="4117946730" sldId="298"/>
            <ac:spMk id="26" creationId="{EDA81110-3330-D45A-8A7D-AC27E648FAFB}"/>
          </ac:spMkLst>
        </pc:spChg>
        <pc:spChg chg="mod">
          <ac:chgData name="Isabelle Solórzano" userId="S::isabelle.solorzano@ama-inc.com::c6d00e64-d5dc-44a0-bb3f-ba157b08065a" providerId="AD" clId="Web-{5103A963-18D6-7712-4566-A890CAF8D4AF}" dt="2024-07-11T19:59:17.191" v="171" actId="14100"/>
          <ac:spMkLst>
            <pc:docMk/>
            <pc:sldMk cId="4117946730" sldId="298"/>
            <ac:spMk id="27" creationId="{CCE95DE6-39C3-BDEE-D9CF-C4782E1725A5}"/>
          </ac:spMkLst>
        </pc:spChg>
        <pc:spChg chg="mod">
          <ac:chgData name="Isabelle Solórzano" userId="S::isabelle.solorzano@ama-inc.com::c6d00e64-d5dc-44a0-bb3f-ba157b08065a" providerId="AD" clId="Web-{5103A963-18D6-7712-4566-A890CAF8D4AF}" dt="2024-07-11T19:59:17.191" v="170" actId="14100"/>
          <ac:spMkLst>
            <pc:docMk/>
            <pc:sldMk cId="4117946730" sldId="298"/>
            <ac:spMk id="28" creationId="{A1FF058D-EFF2-C270-494D-B5AA79BD8A13}"/>
          </ac:spMkLst>
        </pc:spChg>
        <pc:spChg chg="mod">
          <ac:chgData name="Isabelle Solórzano" userId="S::isabelle.solorzano@ama-inc.com::c6d00e64-d5dc-44a0-bb3f-ba157b08065a" providerId="AD" clId="Web-{5103A963-18D6-7712-4566-A890CAF8D4AF}" dt="2024-07-11T19:59:17.191" v="169" actId="14100"/>
          <ac:spMkLst>
            <pc:docMk/>
            <pc:sldMk cId="4117946730" sldId="298"/>
            <ac:spMk id="29" creationId="{E20C3C91-0C04-AB0A-AE00-493FD6BC2C72}"/>
          </ac:spMkLst>
        </pc:spChg>
        <pc:spChg chg="mod">
          <ac:chgData name="Isabelle Solórzano" userId="S::isabelle.solorzano@ama-inc.com::c6d00e64-d5dc-44a0-bb3f-ba157b08065a" providerId="AD" clId="Web-{5103A963-18D6-7712-4566-A890CAF8D4AF}" dt="2024-07-11T19:59:17.191" v="168" actId="14100"/>
          <ac:spMkLst>
            <pc:docMk/>
            <pc:sldMk cId="4117946730" sldId="298"/>
            <ac:spMk id="30" creationId="{87D03123-37E2-D69C-B4F7-72A2C1C8ABE6}"/>
          </ac:spMkLst>
        </pc:spChg>
        <pc:spChg chg="mod">
          <ac:chgData name="Isabelle Solórzano" userId="S::isabelle.solorzano@ama-inc.com::c6d00e64-d5dc-44a0-bb3f-ba157b08065a" providerId="AD" clId="Web-{5103A963-18D6-7712-4566-A890CAF8D4AF}" dt="2024-07-11T19:59:17.191" v="167" actId="14100"/>
          <ac:spMkLst>
            <pc:docMk/>
            <pc:sldMk cId="4117946730" sldId="298"/>
            <ac:spMk id="31" creationId="{06EDD487-ADB0-E0AE-5394-E56DF2EDF544}"/>
          </ac:spMkLst>
        </pc:spChg>
        <pc:spChg chg="mod">
          <ac:chgData name="Isabelle Solórzano" userId="S::isabelle.solorzano@ama-inc.com::c6d00e64-d5dc-44a0-bb3f-ba157b08065a" providerId="AD" clId="Web-{5103A963-18D6-7712-4566-A890CAF8D4AF}" dt="2024-07-11T19:59:17.191" v="166" actId="14100"/>
          <ac:spMkLst>
            <pc:docMk/>
            <pc:sldMk cId="4117946730" sldId="298"/>
            <ac:spMk id="32" creationId="{D9383055-7A57-EB44-3B35-B3117E56E7A0}"/>
          </ac:spMkLst>
        </pc:spChg>
        <pc:spChg chg="mod">
          <ac:chgData name="Isabelle Solórzano" userId="S::isabelle.solorzano@ama-inc.com::c6d00e64-d5dc-44a0-bb3f-ba157b08065a" providerId="AD" clId="Web-{5103A963-18D6-7712-4566-A890CAF8D4AF}" dt="2024-07-11T19:59:17.191" v="165" actId="14100"/>
          <ac:spMkLst>
            <pc:docMk/>
            <pc:sldMk cId="4117946730" sldId="298"/>
            <ac:spMk id="33" creationId="{941BC87C-C4A8-C170-4FC2-212BD2E732AB}"/>
          </ac:spMkLst>
        </pc:spChg>
        <pc:spChg chg="mod">
          <ac:chgData name="Isabelle Solórzano" userId="S::isabelle.solorzano@ama-inc.com::c6d00e64-d5dc-44a0-bb3f-ba157b08065a" providerId="AD" clId="Web-{5103A963-18D6-7712-4566-A890CAF8D4AF}" dt="2024-07-11T19:59:17.191" v="164" actId="14100"/>
          <ac:spMkLst>
            <pc:docMk/>
            <pc:sldMk cId="4117946730" sldId="298"/>
            <ac:spMk id="34" creationId="{99A7C458-84A9-3159-C074-E0461B22F4AC}"/>
          </ac:spMkLst>
        </pc:spChg>
        <pc:spChg chg="mod">
          <ac:chgData name="Isabelle Solórzano" userId="S::isabelle.solorzano@ama-inc.com::c6d00e64-d5dc-44a0-bb3f-ba157b08065a" providerId="AD" clId="Web-{5103A963-18D6-7712-4566-A890CAF8D4AF}" dt="2024-07-11T19:53:02.369" v="3" actId="1076"/>
          <ac:spMkLst>
            <pc:docMk/>
            <pc:sldMk cId="4117946730" sldId="298"/>
            <ac:spMk id="36" creationId="{E82602AD-AF9C-ECB6-A880-933F5B14DD5C}"/>
          </ac:spMkLst>
        </pc:spChg>
        <pc:spChg chg="mod">
          <ac:chgData name="Isabelle Solórzano" userId="S::isabelle.solorzano@ama-inc.com::c6d00e64-d5dc-44a0-bb3f-ba157b08065a" providerId="AD" clId="Web-{5103A963-18D6-7712-4566-A890CAF8D4AF}" dt="2024-07-11T19:53:08.650" v="4" actId="1076"/>
          <ac:spMkLst>
            <pc:docMk/>
            <pc:sldMk cId="4117946730" sldId="298"/>
            <ac:spMk id="37" creationId="{F4B6193C-EFEE-2CA7-EFEF-54C610A10FAA}"/>
          </ac:spMkLst>
        </pc:spChg>
        <pc:spChg chg="mod">
          <ac:chgData name="Isabelle Solórzano" userId="S::isabelle.solorzano@ama-inc.com::c6d00e64-d5dc-44a0-bb3f-ba157b08065a" providerId="AD" clId="Web-{5103A963-18D6-7712-4566-A890CAF8D4AF}" dt="2024-07-11T19:53:16.448" v="6" actId="1076"/>
          <ac:spMkLst>
            <pc:docMk/>
            <pc:sldMk cId="4117946730" sldId="298"/>
            <ac:spMk id="38" creationId="{0D00A351-0A5B-0B68-9B41-8426D2118299}"/>
          </ac:spMkLst>
        </pc:spChg>
        <pc:spChg chg="mod">
          <ac:chgData name="Isabelle Solórzano" userId="S::isabelle.solorzano@ama-inc.com::c6d00e64-d5dc-44a0-bb3f-ba157b08065a" providerId="AD" clId="Web-{5103A963-18D6-7712-4566-A890CAF8D4AF}" dt="2024-07-11T19:53:13.635" v="5" actId="1076"/>
          <ac:spMkLst>
            <pc:docMk/>
            <pc:sldMk cId="4117946730" sldId="298"/>
            <ac:spMk id="39" creationId="{F1B9A313-A84A-F570-E449-6A9DBFC534D9}"/>
          </ac:spMkLst>
        </pc:spChg>
        <pc:spChg chg="mod">
          <ac:chgData name="Isabelle Solórzano" userId="S::isabelle.solorzano@ama-inc.com::c6d00e64-d5dc-44a0-bb3f-ba157b08065a" providerId="AD" clId="Web-{5103A963-18D6-7712-4566-A890CAF8D4AF}" dt="2024-07-11T19:53:18.526" v="7" actId="1076"/>
          <ac:spMkLst>
            <pc:docMk/>
            <pc:sldMk cId="4117946730" sldId="298"/>
            <ac:spMk id="40" creationId="{9B96E024-383A-80D7-5896-2C39575B48E9}"/>
          </ac:spMkLst>
        </pc:spChg>
        <pc:spChg chg="mod">
          <ac:chgData name="Isabelle Solórzano" userId="S::isabelle.solorzano@ama-inc.com::c6d00e64-d5dc-44a0-bb3f-ba157b08065a" providerId="AD" clId="Web-{5103A963-18D6-7712-4566-A890CAF8D4AF}" dt="2024-07-11T19:54:01.654" v="16" actId="1076"/>
          <ac:spMkLst>
            <pc:docMk/>
            <pc:sldMk cId="4117946730" sldId="298"/>
            <ac:spMk id="41" creationId="{A45B8F46-5716-5D92-5844-7978820A8221}"/>
          </ac:spMkLst>
        </pc:spChg>
        <pc:spChg chg="mod">
          <ac:chgData name="Isabelle Solórzano" userId="S::isabelle.solorzano@ama-inc.com::c6d00e64-d5dc-44a0-bb3f-ba157b08065a" providerId="AD" clId="Web-{5103A963-18D6-7712-4566-A890CAF8D4AF}" dt="2024-07-11T19:54:40.656" v="25" actId="20577"/>
          <ac:spMkLst>
            <pc:docMk/>
            <pc:sldMk cId="4117946730" sldId="298"/>
            <ac:spMk id="42" creationId="{3EF822DA-8CF3-9601-4558-16DABE520C1E}"/>
          </ac:spMkLst>
        </pc:spChg>
        <pc:spChg chg="mod">
          <ac:chgData name="Isabelle Solórzano" userId="S::isabelle.solorzano@ama-inc.com::c6d00e64-d5dc-44a0-bb3f-ba157b08065a" providerId="AD" clId="Web-{5103A963-18D6-7712-4566-A890CAF8D4AF}" dt="2024-07-11T19:54:50.298" v="28" actId="1076"/>
          <ac:spMkLst>
            <pc:docMk/>
            <pc:sldMk cId="4117946730" sldId="298"/>
            <ac:spMk id="43" creationId="{D175B738-3C5B-9E77-59DA-A80B519C55EB}"/>
          </ac:spMkLst>
        </pc:spChg>
        <pc:spChg chg="mod">
          <ac:chgData name="Isabelle Solórzano" userId="S::isabelle.solorzano@ama-inc.com::c6d00e64-d5dc-44a0-bb3f-ba157b08065a" providerId="AD" clId="Web-{5103A963-18D6-7712-4566-A890CAF8D4AF}" dt="2024-07-11T19:55:02.002" v="31" actId="1076"/>
          <ac:spMkLst>
            <pc:docMk/>
            <pc:sldMk cId="4117946730" sldId="298"/>
            <ac:spMk id="45" creationId="{24402E5A-BF24-B7B1-ADD8-0D007D44A945}"/>
          </ac:spMkLst>
        </pc:spChg>
        <pc:spChg chg="mod">
          <ac:chgData name="Isabelle Solórzano" userId="S::isabelle.solorzano@ama-inc.com::c6d00e64-d5dc-44a0-bb3f-ba157b08065a" providerId="AD" clId="Web-{5103A963-18D6-7712-4566-A890CAF8D4AF}" dt="2024-07-11T19:56:10.553" v="36" actId="1076"/>
          <ac:spMkLst>
            <pc:docMk/>
            <pc:sldMk cId="4117946730" sldId="298"/>
            <ac:spMk id="48" creationId="{F255E13B-3D73-B294-A498-65A30A5A5DDC}"/>
          </ac:spMkLst>
        </pc:spChg>
        <pc:spChg chg="mod">
          <ac:chgData name="Isabelle Solórzano" userId="S::isabelle.solorzano@ama-inc.com::c6d00e64-d5dc-44a0-bb3f-ba157b08065a" providerId="AD" clId="Web-{5103A963-18D6-7712-4566-A890CAF8D4AF}" dt="2024-07-11T19:54:23.765" v="22" actId="1076"/>
          <ac:spMkLst>
            <pc:docMk/>
            <pc:sldMk cId="4117946730" sldId="298"/>
            <ac:spMk id="49" creationId="{21031F47-AD53-2B85-8246-5B964EAE78E1}"/>
          </ac:spMkLst>
        </pc:spChg>
        <pc:spChg chg="mod">
          <ac:chgData name="Isabelle Solórzano" userId="S::isabelle.solorzano@ama-inc.com::c6d00e64-d5dc-44a0-bb3f-ba157b08065a" providerId="AD" clId="Web-{5103A963-18D6-7712-4566-A890CAF8D4AF}" dt="2024-07-11T19:54:13.483" v="19" actId="1076"/>
          <ac:spMkLst>
            <pc:docMk/>
            <pc:sldMk cId="4117946730" sldId="298"/>
            <ac:spMk id="50" creationId="{2438C623-278F-C633-2311-54AAB20E2952}"/>
          </ac:spMkLst>
        </pc:spChg>
        <pc:spChg chg="mod">
          <ac:chgData name="Isabelle Solórzano" userId="S::isabelle.solorzano@ama-inc.com::c6d00e64-d5dc-44a0-bb3f-ba157b08065a" providerId="AD" clId="Web-{5103A963-18D6-7712-4566-A890CAF8D4AF}" dt="2024-07-11T19:54:09.467" v="18" actId="1076"/>
          <ac:spMkLst>
            <pc:docMk/>
            <pc:sldMk cId="4117946730" sldId="298"/>
            <ac:spMk id="53" creationId="{FAC44A8D-326A-A6E5-2F96-30C762CEFCE4}"/>
          </ac:spMkLst>
        </pc:spChg>
        <pc:spChg chg="mod">
          <ac:chgData name="Isabelle Solórzano" userId="S::isabelle.solorzano@ama-inc.com::c6d00e64-d5dc-44a0-bb3f-ba157b08065a" providerId="AD" clId="Web-{5103A963-18D6-7712-4566-A890CAF8D4AF}" dt="2024-07-11T19:59:17.191" v="163" actId="14100"/>
          <ac:spMkLst>
            <pc:docMk/>
            <pc:sldMk cId="4117946730" sldId="298"/>
            <ac:spMk id="54" creationId="{BC7AFA1C-1136-DB8A-6FE0-527C7F474DCF}"/>
          </ac:spMkLst>
        </pc:spChg>
        <pc:spChg chg="mod">
          <ac:chgData name="Isabelle Solórzano" userId="S::isabelle.solorzano@ama-inc.com::c6d00e64-d5dc-44a0-bb3f-ba157b08065a" providerId="AD" clId="Web-{5103A963-18D6-7712-4566-A890CAF8D4AF}" dt="2024-07-11T19:59:17.191" v="162" actId="14100"/>
          <ac:spMkLst>
            <pc:docMk/>
            <pc:sldMk cId="4117946730" sldId="298"/>
            <ac:spMk id="56" creationId="{A8A4FDD1-E938-605F-45F5-745F3B2616B9}"/>
          </ac:spMkLst>
        </pc:spChg>
        <pc:spChg chg="mod">
          <ac:chgData name="Isabelle Solórzano" userId="S::isabelle.solorzano@ama-inc.com::c6d00e64-d5dc-44a0-bb3f-ba157b08065a" providerId="AD" clId="Web-{5103A963-18D6-7712-4566-A890CAF8D4AF}" dt="2024-07-11T19:59:17.191" v="161" actId="14100"/>
          <ac:spMkLst>
            <pc:docMk/>
            <pc:sldMk cId="4117946730" sldId="298"/>
            <ac:spMk id="57" creationId="{68368766-DC21-0359-CDF9-DB5BA4F51B37}"/>
          </ac:spMkLst>
        </pc:spChg>
        <pc:spChg chg="mod">
          <ac:chgData name="Isabelle Solórzano" userId="S::isabelle.solorzano@ama-inc.com::c6d00e64-d5dc-44a0-bb3f-ba157b08065a" providerId="AD" clId="Web-{5103A963-18D6-7712-4566-A890CAF8D4AF}" dt="2024-07-11T19:59:17.191" v="160" actId="14100"/>
          <ac:spMkLst>
            <pc:docMk/>
            <pc:sldMk cId="4117946730" sldId="298"/>
            <ac:spMk id="58" creationId="{03506DFD-2CFA-90FE-1854-ABA73D20BA87}"/>
          </ac:spMkLst>
        </pc:spChg>
        <pc:spChg chg="mod">
          <ac:chgData name="Isabelle Solórzano" userId="S::isabelle.solorzano@ama-inc.com::c6d00e64-d5dc-44a0-bb3f-ba157b08065a" providerId="AD" clId="Web-{5103A963-18D6-7712-4566-A890CAF8D4AF}" dt="2024-07-11T19:59:17.191" v="158" actId="14100"/>
          <ac:spMkLst>
            <pc:docMk/>
            <pc:sldMk cId="4117946730" sldId="298"/>
            <ac:spMk id="81" creationId="{F6BEBABC-7F8E-9C3C-680A-F9ADC0CC1091}"/>
          </ac:spMkLst>
        </pc:spChg>
        <pc:spChg chg="mod">
          <ac:chgData name="Isabelle Solórzano" userId="S::isabelle.solorzano@ama-inc.com::c6d00e64-d5dc-44a0-bb3f-ba157b08065a" providerId="AD" clId="Web-{5103A963-18D6-7712-4566-A890CAF8D4AF}" dt="2024-07-11T19:59:17.191" v="157" actId="14100"/>
          <ac:spMkLst>
            <pc:docMk/>
            <pc:sldMk cId="4117946730" sldId="298"/>
            <ac:spMk id="82" creationId="{42CA1667-A13D-0084-ECAB-4457A18795B6}"/>
          </ac:spMkLst>
        </pc:spChg>
        <pc:spChg chg="mod">
          <ac:chgData name="Isabelle Solórzano" userId="S::isabelle.solorzano@ama-inc.com::c6d00e64-d5dc-44a0-bb3f-ba157b08065a" providerId="AD" clId="Web-{5103A963-18D6-7712-4566-A890CAF8D4AF}" dt="2024-07-11T19:59:17.191" v="156" actId="14100"/>
          <ac:spMkLst>
            <pc:docMk/>
            <pc:sldMk cId="4117946730" sldId="298"/>
            <ac:spMk id="85" creationId="{6EB1E275-9B12-337E-CDD6-06FF0475BD4A}"/>
          </ac:spMkLst>
        </pc:spChg>
        <pc:spChg chg="mod">
          <ac:chgData name="Isabelle Solórzano" userId="S::isabelle.solorzano@ama-inc.com::c6d00e64-d5dc-44a0-bb3f-ba157b08065a" providerId="AD" clId="Web-{5103A963-18D6-7712-4566-A890CAF8D4AF}" dt="2024-07-11T19:59:17.175" v="155" actId="14100"/>
          <ac:spMkLst>
            <pc:docMk/>
            <pc:sldMk cId="4117946730" sldId="298"/>
            <ac:spMk id="87" creationId="{66F1046C-94B3-A405-11F9-732ED9BC3C73}"/>
          </ac:spMkLst>
        </pc:spChg>
        <pc:spChg chg="mod">
          <ac:chgData name="Isabelle Solórzano" userId="S::isabelle.solorzano@ama-inc.com::c6d00e64-d5dc-44a0-bb3f-ba157b08065a" providerId="AD" clId="Web-{5103A963-18D6-7712-4566-A890CAF8D4AF}" dt="2024-07-11T19:59:17.175" v="154" actId="14100"/>
          <ac:spMkLst>
            <pc:docMk/>
            <pc:sldMk cId="4117946730" sldId="298"/>
            <ac:spMk id="89" creationId="{09402C73-5609-BA4C-FDF2-05016D0FB9C5}"/>
          </ac:spMkLst>
        </pc:spChg>
        <pc:spChg chg="mod">
          <ac:chgData name="Isabelle Solórzano" userId="S::isabelle.solorzano@ama-inc.com::c6d00e64-d5dc-44a0-bb3f-ba157b08065a" providerId="AD" clId="Web-{5103A963-18D6-7712-4566-A890CAF8D4AF}" dt="2024-07-11T19:59:17.191" v="189" actId="14100"/>
          <ac:spMkLst>
            <pc:docMk/>
            <pc:sldMk cId="4117946730" sldId="298"/>
            <ac:spMk id="90" creationId="{7557ACA3-936E-09E1-0B75-C06EEAB9267C}"/>
          </ac:spMkLst>
        </pc:spChg>
        <pc:spChg chg="mod">
          <ac:chgData name="Isabelle Solórzano" userId="S::isabelle.solorzano@ama-inc.com::c6d00e64-d5dc-44a0-bb3f-ba157b08065a" providerId="AD" clId="Web-{5103A963-18D6-7712-4566-A890CAF8D4AF}" dt="2024-07-11T19:56:06.365" v="35" actId="1076"/>
          <ac:spMkLst>
            <pc:docMk/>
            <pc:sldMk cId="4117946730" sldId="298"/>
            <ac:spMk id="103" creationId="{D222641F-76B4-7331-DACE-845296D4D956}"/>
          </ac:spMkLst>
        </pc:spChg>
        <pc:picChg chg="mod">
          <ac:chgData name="Isabelle Solórzano" userId="S::isabelle.solorzano@ama-inc.com::c6d00e64-d5dc-44a0-bb3f-ba157b08065a" providerId="AD" clId="Web-{5103A963-18D6-7712-4566-A890CAF8D4AF}" dt="2024-07-11T19:59:17.191" v="190" actId="14100"/>
          <ac:picMkLst>
            <pc:docMk/>
            <pc:sldMk cId="4117946730" sldId="298"/>
            <ac:picMk id="55" creationId="{C1F22AD9-DAF3-9247-A979-E155755DF9AC}"/>
          </ac:picMkLst>
        </pc:picChg>
        <pc:picChg chg="mod">
          <ac:chgData name="Isabelle Solórzano" userId="S::isabelle.solorzano@ama-inc.com::c6d00e64-d5dc-44a0-bb3f-ba157b08065a" providerId="AD" clId="Web-{5103A963-18D6-7712-4566-A890CAF8D4AF}" dt="2024-07-11T19:54:56.236" v="30" actId="1076"/>
          <ac:picMkLst>
            <pc:docMk/>
            <pc:sldMk cId="4117946730" sldId="298"/>
            <ac:picMk id="60" creationId="{D8D458B6-FA87-F773-5AAB-EFC721E1595B}"/>
          </ac:picMkLst>
        </pc:picChg>
      </pc:sldChg>
      <pc:sldChg chg="addSp delSp modSp">
        <pc:chgData name="Isabelle Solórzano" userId="S::isabelle.solorzano@ama-inc.com::c6d00e64-d5dc-44a0-bb3f-ba157b08065a" providerId="AD" clId="Web-{5103A963-18D6-7712-4566-A890CAF8D4AF}" dt="2024-07-11T20:32:47.953" v="797" actId="1076"/>
        <pc:sldMkLst>
          <pc:docMk/>
          <pc:sldMk cId="2218401564" sldId="300"/>
        </pc:sldMkLst>
        <pc:spChg chg="add mod">
          <ac:chgData name="Isabelle Solórzano" userId="S::isabelle.solorzano@ama-inc.com::c6d00e64-d5dc-44a0-bb3f-ba157b08065a" providerId="AD" clId="Web-{5103A963-18D6-7712-4566-A890CAF8D4AF}" dt="2024-07-11T20:30:39.522" v="784" actId="1076"/>
          <ac:spMkLst>
            <pc:docMk/>
            <pc:sldMk cId="2218401564" sldId="300"/>
            <ac:spMk id="8" creationId="{660DD30F-0422-C98B-3471-922B01D25BCD}"/>
          </ac:spMkLst>
        </pc:spChg>
        <pc:spChg chg="add mod">
          <ac:chgData name="Isabelle Solórzano" userId="S::isabelle.solorzano@ama-inc.com::c6d00e64-d5dc-44a0-bb3f-ba157b08065a" providerId="AD" clId="Web-{5103A963-18D6-7712-4566-A890CAF8D4AF}" dt="2024-07-11T20:30:42.522" v="785" actId="1076"/>
          <ac:spMkLst>
            <pc:docMk/>
            <pc:sldMk cId="2218401564" sldId="300"/>
            <ac:spMk id="11" creationId="{E6DAB804-92DE-17A4-836C-6613DE3653DE}"/>
          </ac:spMkLst>
        </pc:spChg>
        <pc:spChg chg="add mod">
          <ac:chgData name="Isabelle Solórzano" userId="S::isabelle.solorzano@ama-inc.com::c6d00e64-d5dc-44a0-bb3f-ba157b08065a" providerId="AD" clId="Web-{5103A963-18D6-7712-4566-A890CAF8D4AF}" dt="2024-07-11T20:32:47.953" v="797" actId="1076"/>
          <ac:spMkLst>
            <pc:docMk/>
            <pc:sldMk cId="2218401564" sldId="300"/>
            <ac:spMk id="15" creationId="{42DFD237-9A89-8D24-70E0-FC0407A6ED9D}"/>
          </ac:spMkLst>
        </pc:spChg>
        <pc:spChg chg="add mod">
          <ac:chgData name="Isabelle Solórzano" userId="S::isabelle.solorzano@ama-inc.com::c6d00e64-d5dc-44a0-bb3f-ba157b08065a" providerId="AD" clId="Web-{5103A963-18D6-7712-4566-A890CAF8D4AF}" dt="2024-07-11T20:31:15.040" v="795" actId="1076"/>
          <ac:spMkLst>
            <pc:docMk/>
            <pc:sldMk cId="2218401564" sldId="300"/>
            <ac:spMk id="16" creationId="{0DA6D32B-25BD-30DD-EC5F-82DADC71BD3D}"/>
          </ac:spMkLst>
        </pc:spChg>
        <pc:picChg chg="add del mod">
          <ac:chgData name="Isabelle Solórzano" userId="S::isabelle.solorzano@ama-inc.com::c6d00e64-d5dc-44a0-bb3f-ba157b08065a" providerId="AD" clId="Web-{5103A963-18D6-7712-4566-A890CAF8D4AF}" dt="2024-07-11T20:28:58.921" v="770"/>
          <ac:picMkLst>
            <pc:docMk/>
            <pc:sldMk cId="2218401564" sldId="300"/>
            <ac:picMk id="3" creationId="{75E5E1F4-86DD-2CF5-F856-9A8D54338727}"/>
          </ac:picMkLst>
        </pc:picChg>
      </pc:sldChg>
    </pc:docChg>
  </pc:docChgLst>
  <pc:docChgLst>
    <pc:chgData name="Deyanira Rodriguez" userId="S::deyanira.rodriguez@ama-inc.com::16e52673-30a6-48b1-b741-714ae4f0fa18" providerId="AD" clId="Web-{026899F7-20C1-D67F-371C-BB6EAD594FE6}"/>
    <pc:docChg chg="mod modSld">
      <pc:chgData name="Deyanira Rodriguez" userId="S::deyanira.rodriguez@ama-inc.com::16e52673-30a6-48b1-b741-714ae4f0fa18" providerId="AD" clId="Web-{026899F7-20C1-D67F-371C-BB6EAD594FE6}" dt="2024-07-17T22:15:09.047" v="38"/>
      <pc:docMkLst>
        <pc:docMk/>
      </pc:docMkLst>
      <pc:sldChg chg="addSp delSp modSp">
        <pc:chgData name="Deyanira Rodriguez" userId="S::deyanira.rodriguez@ama-inc.com::16e52673-30a6-48b1-b741-714ae4f0fa18" providerId="AD" clId="Web-{026899F7-20C1-D67F-371C-BB6EAD594FE6}" dt="2024-07-17T22:15:09.047" v="38"/>
        <pc:sldMkLst>
          <pc:docMk/>
          <pc:sldMk cId="2640687095" sldId="256"/>
        </pc:sldMkLst>
        <pc:picChg chg="add del mod modCrop">
          <ac:chgData name="Deyanira Rodriguez" userId="S::deyanira.rodriguez@ama-inc.com::16e52673-30a6-48b1-b741-714ae4f0fa18" providerId="AD" clId="Web-{026899F7-20C1-D67F-371C-BB6EAD594FE6}" dt="2024-07-17T22:15:09.047" v="38"/>
          <ac:picMkLst>
            <pc:docMk/>
            <pc:sldMk cId="2640687095" sldId="256"/>
            <ac:picMk id="2" creationId="{3DD5C303-992F-A966-1194-BC56630CDAC5}"/>
          </ac:picMkLst>
        </pc:picChg>
      </pc:sldChg>
      <pc:sldChg chg="addCm">
        <pc:chgData name="Deyanira Rodriguez" userId="S::deyanira.rodriguez@ama-inc.com::16e52673-30a6-48b1-b741-714ae4f0fa18" providerId="AD" clId="Web-{026899F7-20C1-D67F-371C-BB6EAD594FE6}" dt="2024-07-17T19:51:42.449" v="1"/>
        <pc:sldMkLst>
          <pc:docMk/>
          <pc:sldMk cId="1206072798" sldId="271"/>
        </pc:sldMkLst>
      </pc:sldChg>
      <pc:sldChg chg="modSp">
        <pc:chgData name="Deyanira Rodriguez" userId="S::deyanira.rodriguez@ama-inc.com::16e52673-30a6-48b1-b741-714ae4f0fa18" providerId="AD" clId="Web-{026899F7-20C1-D67F-371C-BB6EAD594FE6}" dt="2024-07-17T19:09:18.916" v="0" actId="20577"/>
        <pc:sldMkLst>
          <pc:docMk/>
          <pc:sldMk cId="3160024179" sldId="295"/>
        </pc:sldMkLst>
        <pc:spChg chg="mod">
          <ac:chgData name="Deyanira Rodriguez" userId="S::deyanira.rodriguez@ama-inc.com::16e52673-30a6-48b1-b741-714ae4f0fa18" providerId="AD" clId="Web-{026899F7-20C1-D67F-371C-BB6EAD594FE6}" dt="2024-07-17T19:09:18.916" v="0" actId="20577"/>
          <ac:spMkLst>
            <pc:docMk/>
            <pc:sldMk cId="3160024179" sldId="295"/>
            <ac:spMk id="5" creationId="{4D1932EB-19EF-E2AC-8528-0EFBE6FAE5B9}"/>
          </ac:spMkLst>
        </pc:spChg>
      </pc:sldChg>
    </pc:docChg>
  </pc:docChgLst>
  <pc:docChgLst>
    <pc:chgData name="Deyanira Rodriguez" userId="S::deyanira.rodriguez@ama-inc.com::16e52673-30a6-48b1-b741-714ae4f0fa18" providerId="AD" clId="Web-{8D2DDB0A-F630-81F1-5B9F-E878D3DF2672}"/>
    <pc:docChg chg="modSld">
      <pc:chgData name="Deyanira Rodriguez" userId="S::deyanira.rodriguez@ama-inc.com::16e52673-30a6-48b1-b741-714ae4f0fa18" providerId="AD" clId="Web-{8D2DDB0A-F630-81F1-5B9F-E878D3DF2672}" dt="2024-07-10T23:12:12.573" v="15" actId="1076"/>
      <pc:docMkLst>
        <pc:docMk/>
      </pc:docMkLst>
      <pc:sldChg chg="addSp delSp modSp">
        <pc:chgData name="Deyanira Rodriguez" userId="S::deyanira.rodriguez@ama-inc.com::16e52673-30a6-48b1-b741-714ae4f0fa18" providerId="AD" clId="Web-{8D2DDB0A-F630-81F1-5B9F-E878D3DF2672}" dt="2024-07-10T23:12:12.573" v="15" actId="1076"/>
        <pc:sldMkLst>
          <pc:docMk/>
          <pc:sldMk cId="3160024179" sldId="295"/>
        </pc:sldMkLst>
        <pc:spChg chg="mod">
          <ac:chgData name="Deyanira Rodriguez" userId="S::deyanira.rodriguez@ama-inc.com::16e52673-30a6-48b1-b741-714ae4f0fa18" providerId="AD" clId="Web-{8D2DDB0A-F630-81F1-5B9F-E878D3DF2672}" dt="2024-07-10T23:10:08.850" v="8"/>
          <ac:spMkLst>
            <pc:docMk/>
            <pc:sldMk cId="3160024179" sldId="295"/>
            <ac:spMk id="41" creationId="{A45B8F46-5716-5D92-5844-7978820A8221}"/>
          </ac:spMkLst>
        </pc:spChg>
        <pc:picChg chg="del mod">
          <ac:chgData name="Deyanira Rodriguez" userId="S::deyanira.rodriguez@ama-inc.com::16e52673-30a6-48b1-b741-714ae4f0fa18" providerId="AD" clId="Web-{8D2DDB0A-F630-81F1-5B9F-E878D3DF2672}" dt="2024-07-10T23:09:51.943" v="6"/>
          <ac:picMkLst>
            <pc:docMk/>
            <pc:sldMk cId="3160024179" sldId="295"/>
            <ac:picMk id="64" creationId="{604390B3-BE7F-F798-8082-73DFAADA830C}"/>
          </ac:picMkLst>
        </pc:picChg>
        <pc:picChg chg="add del mod">
          <ac:chgData name="Deyanira Rodriguez" userId="S::deyanira.rodriguez@ama-inc.com::16e52673-30a6-48b1-b741-714ae4f0fa18" providerId="AD" clId="Web-{8D2DDB0A-F630-81F1-5B9F-E878D3DF2672}" dt="2024-07-10T23:10:20.241" v="10"/>
          <ac:picMkLst>
            <pc:docMk/>
            <pc:sldMk cId="3160024179" sldId="295"/>
            <ac:picMk id="65" creationId="{D0374366-389A-1D21-801E-96BE30B05B9D}"/>
          </ac:picMkLst>
        </pc:picChg>
        <pc:picChg chg="add mod">
          <ac:chgData name="Deyanira Rodriguez" userId="S::deyanira.rodriguez@ama-inc.com::16e52673-30a6-48b1-b741-714ae4f0fa18" providerId="AD" clId="Web-{8D2DDB0A-F630-81F1-5B9F-E878D3DF2672}" dt="2024-07-10T23:12:12.573" v="15" actId="1076"/>
          <ac:picMkLst>
            <pc:docMk/>
            <pc:sldMk cId="3160024179" sldId="295"/>
            <ac:picMk id="66" creationId="{F40E6466-DF91-9D5D-8451-5C6E57665E7C}"/>
          </ac:picMkLst>
        </pc:picChg>
      </pc:sldChg>
    </pc:docChg>
  </pc:docChgLst>
  <pc:docChgLst>
    <pc:chgData name="Isabelle Solórzano" userId="S::isabelle.solorzano@ama-inc.com::c6d00e64-d5dc-44a0-bb3f-ba157b08065a" providerId="AD" clId="Web-{41C677C3-23E8-6042-797C-CF0156743D8F}"/>
    <pc:docChg chg="modSld sldOrd">
      <pc:chgData name="Isabelle Solórzano" userId="S::isabelle.solorzano@ama-inc.com::c6d00e64-d5dc-44a0-bb3f-ba157b08065a" providerId="AD" clId="Web-{41C677C3-23E8-6042-797C-CF0156743D8F}" dt="2024-07-23T23:07:07.215" v="572"/>
      <pc:docMkLst>
        <pc:docMk/>
      </pc:docMkLst>
      <pc:sldChg chg="modSp">
        <pc:chgData name="Isabelle Solórzano" userId="S::isabelle.solorzano@ama-inc.com::c6d00e64-d5dc-44a0-bb3f-ba157b08065a" providerId="AD" clId="Web-{41C677C3-23E8-6042-797C-CF0156743D8F}" dt="2024-07-23T23:00:37.638" v="451" actId="20577"/>
        <pc:sldMkLst>
          <pc:docMk/>
          <pc:sldMk cId="3910399829" sldId="275"/>
        </pc:sldMkLst>
        <pc:spChg chg="mod">
          <ac:chgData name="Isabelle Solórzano" userId="S::isabelle.solorzano@ama-inc.com::c6d00e64-d5dc-44a0-bb3f-ba157b08065a" providerId="AD" clId="Web-{41C677C3-23E8-6042-797C-CF0156743D8F}" dt="2024-07-23T23:00:35.232" v="450" actId="20577"/>
          <ac:spMkLst>
            <pc:docMk/>
            <pc:sldMk cId="3910399829" sldId="275"/>
            <ac:spMk id="4" creationId="{E63527EF-5123-7EA1-83DD-7AC758327148}"/>
          </ac:spMkLst>
        </pc:spChg>
        <pc:spChg chg="mod">
          <ac:chgData name="Isabelle Solórzano" userId="S::isabelle.solorzano@ama-inc.com::c6d00e64-d5dc-44a0-bb3f-ba157b08065a" providerId="AD" clId="Web-{41C677C3-23E8-6042-797C-CF0156743D8F}" dt="2024-07-23T23:00:37.638" v="451" actId="20577"/>
          <ac:spMkLst>
            <pc:docMk/>
            <pc:sldMk cId="3910399829" sldId="275"/>
            <ac:spMk id="6" creationId="{D7BBB162-93E0-510A-D944-48DA96ECE2E3}"/>
          </ac:spMkLst>
        </pc:spChg>
      </pc:sldChg>
      <pc:sldChg chg="mod ord modShow addCm modCm modNotes">
        <pc:chgData name="Isabelle Solórzano" userId="S::isabelle.solorzano@ama-inc.com::c6d00e64-d5dc-44a0-bb3f-ba157b08065a" providerId="AD" clId="Web-{41C677C3-23E8-6042-797C-CF0156743D8F}" dt="2024-07-23T22:20:54.459" v="59"/>
        <pc:sldMkLst>
          <pc:docMk/>
          <pc:sldMk cId="2736202086" sldId="288"/>
        </pc:sldMkLst>
        <pc:extLst>
          <p:ext xmlns:p="http://schemas.openxmlformats.org/presentationml/2006/main" uri="{D6D511B9-2390-475A-947B-AFAB55BFBCF1}">
            <pc226:cmChg xmlns:pc226="http://schemas.microsoft.com/office/powerpoint/2022/06/main/command" chg="add">
              <pc226:chgData name="Isabelle Solórzano" userId="S::isabelle.solorzano@ama-inc.com::c6d00e64-d5dc-44a0-bb3f-ba157b08065a" providerId="AD" clId="Web-{41C677C3-23E8-6042-797C-CF0156743D8F}" dt="2024-07-23T21:33:01.676" v="43"/>
              <pc2:cmMkLst xmlns:pc2="http://schemas.microsoft.com/office/powerpoint/2019/9/main/command">
                <pc:docMk/>
                <pc:sldMk cId="2736202086" sldId="288"/>
                <pc2:cmMk id="{CC55B80F-8145-4D5A-B2A5-D09A64BDF62E}"/>
              </pc2:cmMkLst>
              <pc226:cmRplyChg chg="add">
                <pc226:chgData name="Isabelle Solórzano" userId="S::isabelle.solorzano@ama-inc.com::c6d00e64-d5dc-44a0-bb3f-ba157b08065a" providerId="AD" clId="Web-{41C677C3-23E8-6042-797C-CF0156743D8F}" dt="2024-07-23T21:33:01.676" v="43"/>
                <pc2:cmRplyMkLst xmlns:pc2="http://schemas.microsoft.com/office/powerpoint/2019/9/main/command">
                  <pc:docMk/>
                  <pc:sldMk cId="2736202086" sldId="288"/>
                  <pc2:cmMk id="{CC55B80F-8145-4D5A-B2A5-D09A64BDF62E}"/>
                  <pc2:cmRplyMk id="{D16D07F6-9844-4834-84AE-1C29339FECAA}"/>
                </pc2:cmRplyMkLst>
              </pc226:cmRplyChg>
            </pc226:cmChg>
          </p:ext>
        </pc:extLst>
      </pc:sldChg>
      <pc:sldChg chg="modSp addCm delCm modCm">
        <pc:chgData name="Isabelle Solórzano" userId="S::isabelle.solorzano@ama-inc.com::c6d00e64-d5dc-44a0-bb3f-ba157b08065a" providerId="AD" clId="Web-{41C677C3-23E8-6042-797C-CF0156743D8F}" dt="2024-07-23T23:06:05.760" v="568"/>
        <pc:sldMkLst>
          <pc:docMk/>
          <pc:sldMk cId="4053677407" sldId="292"/>
        </pc:sldMkLst>
        <pc:spChg chg="mod">
          <ac:chgData name="Isabelle Solórzano" userId="S::isabelle.solorzano@ama-inc.com::c6d00e64-d5dc-44a0-bb3f-ba157b08065a" providerId="AD" clId="Web-{41C677C3-23E8-6042-797C-CF0156743D8F}" dt="2024-07-23T23:00:31.029" v="449" actId="20577"/>
          <ac:spMkLst>
            <pc:docMk/>
            <pc:sldMk cId="4053677407" sldId="292"/>
            <ac:spMk id="7" creationId="{C62B36B0-8F51-A42E-C578-1DC46FA87F10}"/>
          </ac:spMkLst>
        </pc:spChg>
        <pc:extLst>
          <p:ext xmlns:p="http://schemas.openxmlformats.org/presentationml/2006/main" uri="{D6D511B9-2390-475A-947B-AFAB55BFBCF1}">
            <pc226:cmChg xmlns:pc226="http://schemas.microsoft.com/office/powerpoint/2022/06/main/command" chg="add">
              <pc226:chgData name="Isabelle Solórzano" userId="S::isabelle.solorzano@ama-inc.com::c6d00e64-d5dc-44a0-bb3f-ba157b08065a" providerId="AD" clId="Web-{41C677C3-23E8-6042-797C-CF0156743D8F}" dt="2024-07-23T21:36:58.318" v="50"/>
              <pc2:cmMkLst xmlns:pc2="http://schemas.microsoft.com/office/powerpoint/2019/9/main/command">
                <pc:docMk/>
                <pc:sldMk cId="4053677407" sldId="292"/>
                <pc2:cmMk id="{62CEC70C-D40A-497D-B210-402F16733A97}"/>
              </pc2:cmMkLst>
            </pc226:cmChg>
            <pc226:cmChg xmlns:pc226="http://schemas.microsoft.com/office/powerpoint/2022/06/main/command" chg="add del">
              <pc226:chgData name="Isabelle Solórzano" userId="S::isabelle.solorzano@ama-inc.com::c6d00e64-d5dc-44a0-bb3f-ba157b08065a" providerId="AD" clId="Web-{41C677C3-23E8-6042-797C-CF0156743D8F}" dt="2024-07-23T23:06:05.760" v="568"/>
              <pc2:cmMkLst xmlns:pc2="http://schemas.microsoft.com/office/powerpoint/2019/9/main/command">
                <pc:docMk/>
                <pc:sldMk cId="4053677407" sldId="292"/>
                <pc2:cmMk id="{F4BAE741-7F46-40E4-A744-5ECEC7D007E6}"/>
              </pc2:cmMkLst>
            </pc226:cmChg>
            <pc226:cmChg xmlns:pc226="http://schemas.microsoft.com/office/powerpoint/2022/06/main/command" chg="add mod modRxn">
              <pc226:chgData name="Isabelle Solórzano" userId="S::isabelle.solorzano@ama-inc.com::c6d00e64-d5dc-44a0-bb3f-ba157b08065a" providerId="AD" clId="Web-{41C677C3-23E8-6042-797C-CF0156743D8F}" dt="2024-07-23T23:06:00.259" v="567"/>
              <pc2:cmMkLst xmlns:pc2="http://schemas.microsoft.com/office/powerpoint/2019/9/main/command">
                <pc:docMk/>
                <pc:sldMk cId="4053677407" sldId="292"/>
                <pc2:cmMk id="{65EDFA9B-4928-49DF-A8AA-FC610EE5D417}"/>
              </pc2:cmMkLst>
            </pc226:cmChg>
          </p:ext>
        </pc:extLst>
      </pc:sldChg>
      <pc:sldChg chg="addCm modCm">
        <pc:chgData name="Isabelle Solórzano" userId="S::isabelle.solorzano@ama-inc.com::c6d00e64-d5dc-44a0-bb3f-ba157b08065a" providerId="AD" clId="Web-{41C677C3-23E8-6042-797C-CF0156743D8F}" dt="2024-07-23T21:38:41.795" v="52"/>
        <pc:sldMkLst>
          <pc:docMk/>
          <pc:sldMk cId="2038017285" sldId="294"/>
        </pc:sldMkLst>
        <pc:extLst>
          <p:ext xmlns:p="http://schemas.openxmlformats.org/presentationml/2006/main" uri="{D6D511B9-2390-475A-947B-AFAB55BFBCF1}">
            <pc226:cmChg xmlns:pc226="http://schemas.microsoft.com/office/powerpoint/2022/06/main/command" chg="add">
              <pc226:chgData name="Isabelle Solórzano" userId="S::isabelle.solorzano@ama-inc.com::c6d00e64-d5dc-44a0-bb3f-ba157b08065a" providerId="AD" clId="Web-{41C677C3-23E8-6042-797C-CF0156743D8F}" dt="2024-07-23T21:35:40.141" v="46"/>
              <pc2:cmMkLst xmlns:pc2="http://schemas.microsoft.com/office/powerpoint/2019/9/main/command">
                <pc:docMk/>
                <pc:sldMk cId="2038017285" sldId="294"/>
                <pc2:cmMk id="{F3120A07-D2A4-41E2-A831-03F1D708BA6E}"/>
              </pc2:cmMkLst>
            </pc226:cmChg>
            <pc226:cmChg xmlns:pc226="http://schemas.microsoft.com/office/powerpoint/2022/06/main/command" chg="add">
              <pc226:chgData name="Isabelle Solórzano" userId="S::isabelle.solorzano@ama-inc.com::c6d00e64-d5dc-44a0-bb3f-ba157b08065a" providerId="AD" clId="Web-{41C677C3-23E8-6042-797C-CF0156743D8F}" dt="2024-07-23T21:38:41.795" v="52"/>
              <pc2:cmMkLst xmlns:pc2="http://schemas.microsoft.com/office/powerpoint/2019/9/main/command">
                <pc:docMk/>
                <pc:sldMk cId="2038017285" sldId="294"/>
                <pc2:cmMk id="{8B519E58-7AC8-4F25-B541-39692FA1582E}"/>
              </pc2:cmMkLst>
            </pc226:cmChg>
            <pc226:cmChg xmlns:pc226="http://schemas.microsoft.com/office/powerpoint/2022/06/main/command" chg="">
              <pc226:chgData name="Isabelle Solórzano" userId="S::isabelle.solorzano@ama-inc.com::c6d00e64-d5dc-44a0-bb3f-ba157b08065a" providerId="AD" clId="Web-{41C677C3-23E8-6042-797C-CF0156743D8F}" dt="2024-07-23T21:00:12.811" v="0"/>
              <pc2:cmMkLst xmlns:pc2="http://schemas.microsoft.com/office/powerpoint/2019/9/main/command">
                <pc:docMk/>
                <pc:sldMk cId="2038017285" sldId="294"/>
                <pc2:cmMk id="{C54DEA62-4081-4AFE-9E2D-EF067A3DC6F0}"/>
              </pc2:cmMkLst>
              <pc226:cmRplyChg chg="add">
                <pc226:chgData name="Isabelle Solórzano" userId="S::isabelle.solorzano@ama-inc.com::c6d00e64-d5dc-44a0-bb3f-ba157b08065a" providerId="AD" clId="Web-{41C677C3-23E8-6042-797C-CF0156743D8F}" dt="2024-07-23T21:00:12.811" v="0"/>
                <pc2:cmRplyMkLst xmlns:pc2="http://schemas.microsoft.com/office/powerpoint/2019/9/main/command">
                  <pc:docMk/>
                  <pc:sldMk cId="2038017285" sldId="294"/>
                  <pc2:cmMk id="{C54DEA62-4081-4AFE-9E2D-EF067A3DC6F0}"/>
                  <pc2:cmRplyMk id="{CA9A039E-414E-473E-9998-A24ADBA0BB4E}"/>
                </pc2:cmRplyMkLst>
              </pc226:cmRplyChg>
            </pc226:cmChg>
          </p:ext>
        </pc:extLst>
      </pc:sldChg>
      <pc:sldChg chg="addSp delSp modSp addCm modCm">
        <pc:chgData name="Isabelle Solórzano" userId="S::isabelle.solorzano@ama-inc.com::c6d00e64-d5dc-44a0-bb3f-ba157b08065a" providerId="AD" clId="Web-{41C677C3-23E8-6042-797C-CF0156743D8F}" dt="2024-07-23T23:03:42.020" v="479" actId="20577"/>
        <pc:sldMkLst>
          <pc:docMk/>
          <pc:sldMk cId="3160024179" sldId="295"/>
        </pc:sldMkLst>
        <pc:spChg chg="mod">
          <ac:chgData name="Isabelle Solórzano" userId="S::isabelle.solorzano@ama-inc.com::c6d00e64-d5dc-44a0-bb3f-ba157b08065a" providerId="AD" clId="Web-{41C677C3-23E8-6042-797C-CF0156743D8F}" dt="2024-07-23T22:39:18.873" v="248" actId="20577"/>
          <ac:spMkLst>
            <pc:docMk/>
            <pc:sldMk cId="3160024179" sldId="295"/>
            <ac:spMk id="2" creationId="{E3046CB3-9993-92B4-601D-FAC324B463EE}"/>
          </ac:spMkLst>
        </pc:spChg>
        <pc:spChg chg="mod">
          <ac:chgData name="Isabelle Solórzano" userId="S::isabelle.solorzano@ama-inc.com::c6d00e64-d5dc-44a0-bb3f-ba157b08065a" providerId="AD" clId="Web-{41C677C3-23E8-6042-797C-CF0156743D8F}" dt="2024-07-23T22:39:23.139" v="249" actId="20577"/>
          <ac:spMkLst>
            <pc:docMk/>
            <pc:sldMk cId="3160024179" sldId="295"/>
            <ac:spMk id="7" creationId="{E8084359-9D22-326E-4710-743E889145BF}"/>
          </ac:spMkLst>
        </pc:spChg>
        <pc:spChg chg="mod">
          <ac:chgData name="Isabelle Solórzano" userId="S::isabelle.solorzano@ama-inc.com::c6d00e64-d5dc-44a0-bb3f-ba157b08065a" providerId="AD" clId="Web-{41C677C3-23E8-6042-797C-CF0156743D8F}" dt="2024-07-23T22:39:26.077" v="250" actId="20577"/>
          <ac:spMkLst>
            <pc:docMk/>
            <pc:sldMk cId="3160024179" sldId="295"/>
            <ac:spMk id="8" creationId="{583D2261-B5A4-2B77-E96C-B613705981B1}"/>
          </ac:spMkLst>
        </pc:spChg>
        <pc:spChg chg="mod">
          <ac:chgData name="Isabelle Solórzano" userId="S::isabelle.solorzano@ama-inc.com::c6d00e64-d5dc-44a0-bb3f-ba157b08065a" providerId="AD" clId="Web-{41C677C3-23E8-6042-797C-CF0156743D8F}" dt="2024-07-23T22:51:40.978" v="371" actId="1076"/>
          <ac:spMkLst>
            <pc:docMk/>
            <pc:sldMk cId="3160024179" sldId="295"/>
            <ac:spMk id="9" creationId="{CF737C64-226B-F1E8-2522-1FB601E7390E}"/>
          </ac:spMkLst>
        </pc:spChg>
        <pc:spChg chg="mod">
          <ac:chgData name="Isabelle Solórzano" userId="S::isabelle.solorzano@ama-inc.com::c6d00e64-d5dc-44a0-bb3f-ba157b08065a" providerId="AD" clId="Web-{41C677C3-23E8-6042-797C-CF0156743D8F}" dt="2024-07-23T22:43:45.961" v="289" actId="1076"/>
          <ac:spMkLst>
            <pc:docMk/>
            <pc:sldMk cId="3160024179" sldId="295"/>
            <ac:spMk id="10" creationId="{6C0017BA-01A5-2B51-A746-5A89CFEEEF82}"/>
          </ac:spMkLst>
        </pc:spChg>
        <pc:spChg chg="mod">
          <ac:chgData name="Isabelle Solórzano" userId="S::isabelle.solorzano@ama-inc.com::c6d00e64-d5dc-44a0-bb3f-ba157b08065a" providerId="AD" clId="Web-{41C677C3-23E8-6042-797C-CF0156743D8F}" dt="2024-07-23T22:52:05.682" v="377" actId="1076"/>
          <ac:spMkLst>
            <pc:docMk/>
            <pc:sldMk cId="3160024179" sldId="295"/>
            <ac:spMk id="11" creationId="{64F09D0F-9675-4954-DFA7-8C755DA0C5AE}"/>
          </ac:spMkLst>
        </pc:spChg>
        <pc:spChg chg="mod">
          <ac:chgData name="Isabelle Solórzano" userId="S::isabelle.solorzano@ama-inc.com::c6d00e64-d5dc-44a0-bb3f-ba157b08065a" providerId="AD" clId="Web-{41C677C3-23E8-6042-797C-CF0156743D8F}" dt="2024-07-23T22:51:45.822" v="372" actId="1076"/>
          <ac:spMkLst>
            <pc:docMk/>
            <pc:sldMk cId="3160024179" sldId="295"/>
            <ac:spMk id="12" creationId="{43024B8F-D507-C778-E963-E830E8E4D1E3}"/>
          </ac:spMkLst>
        </pc:spChg>
        <pc:spChg chg="mod">
          <ac:chgData name="Isabelle Solórzano" userId="S::isabelle.solorzano@ama-inc.com::c6d00e64-d5dc-44a0-bb3f-ba157b08065a" providerId="AD" clId="Web-{41C677C3-23E8-6042-797C-CF0156743D8F}" dt="2024-07-23T22:36:45.368" v="209" actId="20577"/>
          <ac:spMkLst>
            <pc:docMk/>
            <pc:sldMk cId="3160024179" sldId="295"/>
            <ac:spMk id="13" creationId="{CFD93026-8F35-7CC6-481D-5AC750B124D5}"/>
          </ac:spMkLst>
        </pc:spChg>
        <pc:spChg chg="mod">
          <ac:chgData name="Isabelle Solórzano" userId="S::isabelle.solorzano@ama-inc.com::c6d00e64-d5dc-44a0-bb3f-ba157b08065a" providerId="AD" clId="Web-{41C677C3-23E8-6042-797C-CF0156743D8F}" dt="2024-07-23T22:36:48.493" v="210" actId="20577"/>
          <ac:spMkLst>
            <pc:docMk/>
            <pc:sldMk cId="3160024179" sldId="295"/>
            <ac:spMk id="14" creationId="{937697B3-4C26-399E-6D53-A3D6439F939C}"/>
          </ac:spMkLst>
        </pc:spChg>
        <pc:spChg chg="mod">
          <ac:chgData name="Isabelle Solórzano" userId="S::isabelle.solorzano@ama-inc.com::c6d00e64-d5dc-44a0-bb3f-ba157b08065a" providerId="AD" clId="Web-{41C677C3-23E8-6042-797C-CF0156743D8F}" dt="2024-07-23T22:46:57.531" v="354" actId="20577"/>
          <ac:spMkLst>
            <pc:docMk/>
            <pc:sldMk cId="3160024179" sldId="295"/>
            <ac:spMk id="15" creationId="{FC9103C6-FCDF-0152-E20A-63D75951063C}"/>
          </ac:spMkLst>
        </pc:spChg>
        <pc:spChg chg="mod">
          <ac:chgData name="Isabelle Solórzano" userId="S::isabelle.solorzano@ama-inc.com::c6d00e64-d5dc-44a0-bb3f-ba157b08065a" providerId="AD" clId="Web-{41C677C3-23E8-6042-797C-CF0156743D8F}" dt="2024-07-23T22:36:42.290" v="208" actId="20577"/>
          <ac:spMkLst>
            <pc:docMk/>
            <pc:sldMk cId="3160024179" sldId="295"/>
            <ac:spMk id="16" creationId="{4767D410-5645-5CE1-7528-3D3659DFD717}"/>
          </ac:spMkLst>
        </pc:spChg>
        <pc:spChg chg="mod">
          <ac:chgData name="Isabelle Solórzano" userId="S::isabelle.solorzano@ama-inc.com::c6d00e64-d5dc-44a0-bb3f-ba157b08065a" providerId="AD" clId="Web-{41C677C3-23E8-6042-797C-CF0156743D8F}" dt="2024-07-23T22:38:21.981" v="238" actId="20577"/>
          <ac:spMkLst>
            <pc:docMk/>
            <pc:sldMk cId="3160024179" sldId="295"/>
            <ac:spMk id="17" creationId="{B5225358-CB6B-A2D1-6055-4DB82A53DF00}"/>
          </ac:spMkLst>
        </pc:spChg>
        <pc:spChg chg="mod">
          <ac:chgData name="Isabelle Solórzano" userId="S::isabelle.solorzano@ama-inc.com::c6d00e64-d5dc-44a0-bb3f-ba157b08065a" providerId="AD" clId="Web-{41C677C3-23E8-6042-797C-CF0156743D8F}" dt="2024-07-23T22:36:53.904" v="212" actId="20577"/>
          <ac:spMkLst>
            <pc:docMk/>
            <pc:sldMk cId="3160024179" sldId="295"/>
            <ac:spMk id="18" creationId="{0EF235C4-16F5-FCBF-4D53-A9AB58E2E759}"/>
          </ac:spMkLst>
        </pc:spChg>
        <pc:spChg chg="mod">
          <ac:chgData name="Isabelle Solórzano" userId="S::isabelle.solorzano@ama-inc.com::c6d00e64-d5dc-44a0-bb3f-ba157b08065a" providerId="AD" clId="Web-{41C677C3-23E8-6042-797C-CF0156743D8F}" dt="2024-07-23T22:37:15.791" v="218" actId="20577"/>
          <ac:spMkLst>
            <pc:docMk/>
            <pc:sldMk cId="3160024179" sldId="295"/>
            <ac:spMk id="19" creationId="{84876A3A-3653-5796-DA72-24FA2668852A}"/>
          </ac:spMkLst>
        </pc:spChg>
        <pc:spChg chg="mod">
          <ac:chgData name="Isabelle Solórzano" userId="S::isabelle.solorzano@ama-inc.com::c6d00e64-d5dc-44a0-bb3f-ba157b08065a" providerId="AD" clId="Web-{41C677C3-23E8-6042-797C-CF0156743D8F}" dt="2024-07-23T22:37:02.587" v="215" actId="20577"/>
          <ac:spMkLst>
            <pc:docMk/>
            <pc:sldMk cId="3160024179" sldId="295"/>
            <ac:spMk id="20" creationId="{0BF2CE0D-1943-28EF-7631-9C2A12AFC203}"/>
          </ac:spMkLst>
        </pc:spChg>
        <pc:spChg chg="mod">
          <ac:chgData name="Isabelle Solórzano" userId="S::isabelle.solorzano@ama-inc.com::c6d00e64-d5dc-44a0-bb3f-ba157b08065a" providerId="AD" clId="Web-{41C677C3-23E8-6042-797C-CF0156743D8F}" dt="2024-07-23T22:36:59.181" v="214" actId="20577"/>
          <ac:spMkLst>
            <pc:docMk/>
            <pc:sldMk cId="3160024179" sldId="295"/>
            <ac:spMk id="21" creationId="{C7C8D709-A316-EE22-4134-043BD11E31BA}"/>
          </ac:spMkLst>
        </pc:spChg>
        <pc:spChg chg="mod">
          <ac:chgData name="Isabelle Solórzano" userId="S::isabelle.solorzano@ama-inc.com::c6d00e64-d5dc-44a0-bb3f-ba157b08065a" providerId="AD" clId="Web-{41C677C3-23E8-6042-797C-CF0156743D8F}" dt="2024-07-23T22:38:35.763" v="240" actId="20577"/>
          <ac:spMkLst>
            <pc:docMk/>
            <pc:sldMk cId="3160024179" sldId="295"/>
            <ac:spMk id="22" creationId="{88DAA76C-6C39-B883-609A-C36BCEA94AEA}"/>
          </ac:spMkLst>
        </pc:spChg>
        <pc:spChg chg="mod">
          <ac:chgData name="Isabelle Solórzano" userId="S::isabelle.solorzano@ama-inc.com::c6d00e64-d5dc-44a0-bb3f-ba157b08065a" providerId="AD" clId="Web-{41C677C3-23E8-6042-797C-CF0156743D8F}" dt="2024-07-23T22:38:04.933" v="233" actId="20577"/>
          <ac:spMkLst>
            <pc:docMk/>
            <pc:sldMk cId="3160024179" sldId="295"/>
            <ac:spMk id="23" creationId="{2F43B3F8-37EF-DFEA-0798-7F5F3395FBD0}"/>
          </ac:spMkLst>
        </pc:spChg>
        <pc:spChg chg="mod">
          <ac:chgData name="Isabelle Solórzano" userId="S::isabelle.solorzano@ama-inc.com::c6d00e64-d5dc-44a0-bb3f-ba157b08065a" providerId="AD" clId="Web-{41C677C3-23E8-6042-797C-CF0156743D8F}" dt="2024-07-23T22:37:41.854" v="225" actId="20577"/>
          <ac:spMkLst>
            <pc:docMk/>
            <pc:sldMk cId="3160024179" sldId="295"/>
            <ac:spMk id="24" creationId="{949F3621-2C78-359C-24A3-E82BFAB93330}"/>
          </ac:spMkLst>
        </pc:spChg>
        <pc:spChg chg="mod">
          <ac:chgData name="Isabelle Solórzano" userId="S::isabelle.solorzano@ama-inc.com::c6d00e64-d5dc-44a0-bb3f-ba157b08065a" providerId="AD" clId="Web-{41C677C3-23E8-6042-797C-CF0156743D8F}" dt="2024-07-23T22:37:47.651" v="227" actId="20577"/>
          <ac:spMkLst>
            <pc:docMk/>
            <pc:sldMk cId="3160024179" sldId="295"/>
            <ac:spMk id="25" creationId="{A97AD553-FC60-0448-182F-A0BFE48B0CEA}"/>
          </ac:spMkLst>
        </pc:spChg>
        <pc:spChg chg="mod">
          <ac:chgData name="Isabelle Solórzano" userId="S::isabelle.solorzano@ama-inc.com::c6d00e64-d5dc-44a0-bb3f-ba157b08065a" providerId="AD" clId="Web-{41C677C3-23E8-6042-797C-CF0156743D8F}" dt="2024-07-23T22:38:45.154" v="242" actId="20577"/>
          <ac:spMkLst>
            <pc:docMk/>
            <pc:sldMk cId="3160024179" sldId="295"/>
            <ac:spMk id="26" creationId="{EDA81110-3330-D45A-8A7D-AC27E648FAFB}"/>
          </ac:spMkLst>
        </pc:spChg>
        <pc:spChg chg="mod">
          <ac:chgData name="Isabelle Solórzano" userId="S::isabelle.solorzano@ama-inc.com::c6d00e64-d5dc-44a0-bb3f-ba157b08065a" providerId="AD" clId="Web-{41C677C3-23E8-6042-797C-CF0156743D8F}" dt="2024-07-23T22:37:59.136" v="230" actId="20577"/>
          <ac:spMkLst>
            <pc:docMk/>
            <pc:sldMk cId="3160024179" sldId="295"/>
            <ac:spMk id="27" creationId="{CCE95DE6-39C3-BDEE-D9CF-C4782E1725A5}"/>
          </ac:spMkLst>
        </pc:spChg>
        <pc:spChg chg="mod">
          <ac:chgData name="Isabelle Solórzano" userId="S::isabelle.solorzano@ama-inc.com::c6d00e64-d5dc-44a0-bb3f-ba157b08065a" providerId="AD" clId="Web-{41C677C3-23E8-6042-797C-CF0156743D8F}" dt="2024-07-23T22:38:02.308" v="232" actId="20577"/>
          <ac:spMkLst>
            <pc:docMk/>
            <pc:sldMk cId="3160024179" sldId="295"/>
            <ac:spMk id="28" creationId="{A1FF058D-EFF2-C270-494D-B5AA79BD8A13}"/>
          </ac:spMkLst>
        </pc:spChg>
        <pc:spChg chg="mod">
          <ac:chgData name="Isabelle Solórzano" userId="S::isabelle.solorzano@ama-inc.com::c6d00e64-d5dc-44a0-bb3f-ba157b08065a" providerId="AD" clId="Web-{41C677C3-23E8-6042-797C-CF0156743D8F}" dt="2024-07-23T22:37:50.277" v="228" actId="20577"/>
          <ac:spMkLst>
            <pc:docMk/>
            <pc:sldMk cId="3160024179" sldId="295"/>
            <ac:spMk id="29" creationId="{E20C3C91-0C04-AB0A-AE00-493FD6BC2C72}"/>
          </ac:spMkLst>
        </pc:spChg>
        <pc:spChg chg="mod">
          <ac:chgData name="Isabelle Solórzano" userId="S::isabelle.solorzano@ama-inc.com::c6d00e64-d5dc-44a0-bb3f-ba157b08065a" providerId="AD" clId="Web-{41C677C3-23E8-6042-797C-CF0156743D8F}" dt="2024-07-23T22:38:07.652" v="234" actId="20577"/>
          <ac:spMkLst>
            <pc:docMk/>
            <pc:sldMk cId="3160024179" sldId="295"/>
            <ac:spMk id="30" creationId="{87D03123-37E2-D69C-B4F7-72A2C1C8ABE6}"/>
          </ac:spMkLst>
        </pc:spChg>
        <pc:spChg chg="mod">
          <ac:chgData name="Isabelle Solórzano" userId="S::isabelle.solorzano@ama-inc.com::c6d00e64-d5dc-44a0-bb3f-ba157b08065a" providerId="AD" clId="Web-{41C677C3-23E8-6042-797C-CF0156743D8F}" dt="2024-07-23T22:38:10.668" v="235" actId="20577"/>
          <ac:spMkLst>
            <pc:docMk/>
            <pc:sldMk cId="3160024179" sldId="295"/>
            <ac:spMk id="31" creationId="{06EDD487-ADB0-E0AE-5394-E56DF2EDF544}"/>
          </ac:spMkLst>
        </pc:spChg>
        <pc:spChg chg="mod">
          <ac:chgData name="Isabelle Solórzano" userId="S::isabelle.solorzano@ama-inc.com::c6d00e64-d5dc-44a0-bb3f-ba157b08065a" providerId="AD" clId="Web-{41C677C3-23E8-6042-797C-CF0156743D8F}" dt="2024-07-23T22:38:14.434" v="236" actId="20577"/>
          <ac:spMkLst>
            <pc:docMk/>
            <pc:sldMk cId="3160024179" sldId="295"/>
            <ac:spMk id="32" creationId="{D9383055-7A57-EB44-3B35-B3117E56E7A0}"/>
          </ac:spMkLst>
        </pc:spChg>
        <pc:spChg chg="mod">
          <ac:chgData name="Isabelle Solórzano" userId="S::isabelle.solorzano@ama-inc.com::c6d00e64-d5dc-44a0-bb3f-ba157b08065a" providerId="AD" clId="Web-{41C677C3-23E8-6042-797C-CF0156743D8F}" dt="2024-07-23T22:47:02.328" v="355" actId="20577"/>
          <ac:spMkLst>
            <pc:docMk/>
            <pc:sldMk cId="3160024179" sldId="295"/>
            <ac:spMk id="33" creationId="{941BC87C-C4A8-C170-4FC2-212BD2E732AB}"/>
          </ac:spMkLst>
        </pc:spChg>
        <pc:spChg chg="mod">
          <ac:chgData name="Isabelle Solórzano" userId="S::isabelle.solorzano@ama-inc.com::c6d00e64-d5dc-44a0-bb3f-ba157b08065a" providerId="AD" clId="Web-{41C677C3-23E8-6042-797C-CF0156743D8F}" dt="2024-07-23T22:37:25.401" v="221" actId="20577"/>
          <ac:spMkLst>
            <pc:docMk/>
            <pc:sldMk cId="3160024179" sldId="295"/>
            <ac:spMk id="34" creationId="{99A7C458-84A9-3159-C074-E0461B22F4AC}"/>
          </ac:spMkLst>
        </pc:spChg>
        <pc:spChg chg="mod">
          <ac:chgData name="Isabelle Solórzano" userId="S::isabelle.solorzano@ama-inc.com::c6d00e64-d5dc-44a0-bb3f-ba157b08065a" providerId="AD" clId="Web-{41C677C3-23E8-6042-797C-CF0156743D8F}" dt="2024-07-23T22:39:16.077" v="247" actId="20577"/>
          <ac:spMkLst>
            <pc:docMk/>
            <pc:sldMk cId="3160024179" sldId="295"/>
            <ac:spMk id="35" creationId="{3406E3BE-F4BD-A8E7-2678-2AB9F5698A2D}"/>
          </ac:spMkLst>
        </pc:spChg>
        <pc:spChg chg="mod">
          <ac:chgData name="Isabelle Solórzano" userId="S::isabelle.solorzano@ama-inc.com::c6d00e64-d5dc-44a0-bb3f-ba157b08065a" providerId="AD" clId="Web-{41C677C3-23E8-6042-797C-CF0156743D8F}" dt="2024-07-23T22:40:06.813" v="263" actId="20577"/>
          <ac:spMkLst>
            <pc:docMk/>
            <pc:sldMk cId="3160024179" sldId="295"/>
            <ac:spMk id="36" creationId="{E82602AD-AF9C-ECB6-A880-933F5B14DD5C}"/>
          </ac:spMkLst>
        </pc:spChg>
        <pc:spChg chg="mod">
          <ac:chgData name="Isabelle Solórzano" userId="S::isabelle.solorzano@ama-inc.com::c6d00e64-d5dc-44a0-bb3f-ba157b08065a" providerId="AD" clId="Web-{41C677C3-23E8-6042-797C-CF0156743D8F}" dt="2024-07-23T22:39:35.718" v="253" actId="20577"/>
          <ac:spMkLst>
            <pc:docMk/>
            <pc:sldMk cId="3160024179" sldId="295"/>
            <ac:spMk id="37" creationId="{F4B6193C-EFEE-2CA7-EFEF-54C610A10FAA}"/>
          </ac:spMkLst>
        </pc:spChg>
        <pc:spChg chg="mod">
          <ac:chgData name="Isabelle Solórzano" userId="S::isabelle.solorzano@ama-inc.com::c6d00e64-d5dc-44a0-bb3f-ba157b08065a" providerId="AD" clId="Web-{41C677C3-23E8-6042-797C-CF0156743D8F}" dt="2024-07-23T22:39:29.593" v="251" actId="20577"/>
          <ac:spMkLst>
            <pc:docMk/>
            <pc:sldMk cId="3160024179" sldId="295"/>
            <ac:spMk id="38" creationId="{0D00A351-0A5B-0B68-9B41-8426D2118299}"/>
          </ac:spMkLst>
        </pc:spChg>
        <pc:spChg chg="mod">
          <ac:chgData name="Isabelle Solórzano" userId="S::isabelle.solorzano@ama-inc.com::c6d00e64-d5dc-44a0-bb3f-ba157b08065a" providerId="AD" clId="Web-{41C677C3-23E8-6042-797C-CF0156743D8F}" dt="2024-07-23T22:39:32.499" v="252" actId="20577"/>
          <ac:spMkLst>
            <pc:docMk/>
            <pc:sldMk cId="3160024179" sldId="295"/>
            <ac:spMk id="39" creationId="{F1B9A313-A84A-F570-E449-6A9DBFC534D9}"/>
          </ac:spMkLst>
        </pc:spChg>
        <pc:spChg chg="mod">
          <ac:chgData name="Isabelle Solórzano" userId="S::isabelle.solorzano@ama-inc.com::c6d00e64-d5dc-44a0-bb3f-ba157b08065a" providerId="AD" clId="Web-{41C677C3-23E8-6042-797C-CF0156743D8F}" dt="2024-07-23T22:41:03.705" v="274" actId="20577"/>
          <ac:spMkLst>
            <pc:docMk/>
            <pc:sldMk cId="3160024179" sldId="295"/>
            <ac:spMk id="40" creationId="{9B96E024-383A-80D7-5896-2C39575B48E9}"/>
          </ac:spMkLst>
        </pc:spChg>
        <pc:spChg chg="mod">
          <ac:chgData name="Isabelle Solórzano" userId="S::isabelle.solorzano@ama-inc.com::c6d00e64-d5dc-44a0-bb3f-ba157b08065a" providerId="AD" clId="Web-{41C677C3-23E8-6042-797C-CF0156743D8F}" dt="2024-07-23T22:40:00.062" v="261" actId="20577"/>
          <ac:spMkLst>
            <pc:docMk/>
            <pc:sldMk cId="3160024179" sldId="295"/>
            <ac:spMk id="41" creationId="{A45B8F46-5716-5D92-5844-7978820A8221}"/>
          </ac:spMkLst>
        </pc:spChg>
        <pc:spChg chg="mod">
          <ac:chgData name="Isabelle Solórzano" userId="S::isabelle.solorzano@ama-inc.com::c6d00e64-d5dc-44a0-bb3f-ba157b08065a" providerId="AD" clId="Web-{41C677C3-23E8-6042-797C-CF0156743D8F}" dt="2024-07-23T22:39:56.547" v="260" actId="20577"/>
          <ac:spMkLst>
            <pc:docMk/>
            <pc:sldMk cId="3160024179" sldId="295"/>
            <ac:spMk id="42" creationId="{3EF822DA-8CF3-9601-4558-16DABE520C1E}"/>
          </ac:spMkLst>
        </pc:spChg>
        <pc:spChg chg="mod">
          <ac:chgData name="Isabelle Solórzano" userId="S::isabelle.solorzano@ama-inc.com::c6d00e64-d5dc-44a0-bb3f-ba157b08065a" providerId="AD" clId="Web-{41C677C3-23E8-6042-797C-CF0156743D8F}" dt="2024-07-23T22:39:53.156" v="259" actId="20577"/>
          <ac:spMkLst>
            <pc:docMk/>
            <pc:sldMk cId="3160024179" sldId="295"/>
            <ac:spMk id="43" creationId="{D175B738-3C5B-9E77-59DA-A80B519C55EB}"/>
          </ac:spMkLst>
        </pc:spChg>
        <pc:spChg chg="mod">
          <ac:chgData name="Isabelle Solórzano" userId="S::isabelle.solorzano@ama-inc.com::c6d00e64-d5dc-44a0-bb3f-ba157b08065a" providerId="AD" clId="Web-{41C677C3-23E8-6042-797C-CF0156743D8F}" dt="2024-07-23T22:39:44.656" v="255" actId="20577"/>
          <ac:spMkLst>
            <pc:docMk/>
            <pc:sldMk cId="3160024179" sldId="295"/>
            <ac:spMk id="44" creationId="{02BA4D6E-0D5A-02D6-886E-5F862B145F15}"/>
          </ac:spMkLst>
        </pc:spChg>
        <pc:spChg chg="mod">
          <ac:chgData name="Isabelle Solórzano" userId="S::isabelle.solorzano@ama-inc.com::c6d00e64-d5dc-44a0-bb3f-ba157b08065a" providerId="AD" clId="Web-{41C677C3-23E8-6042-797C-CF0156743D8F}" dt="2024-07-23T22:40:52.111" v="273" actId="688"/>
          <ac:spMkLst>
            <pc:docMk/>
            <pc:sldMk cId="3160024179" sldId="295"/>
            <ac:spMk id="45" creationId="{24402E5A-BF24-B7B1-ADD8-0D007D44A945}"/>
          </ac:spMkLst>
        </pc:spChg>
        <pc:spChg chg="mod">
          <ac:chgData name="Isabelle Solórzano" userId="S::isabelle.solorzano@ama-inc.com::c6d00e64-d5dc-44a0-bb3f-ba157b08065a" providerId="AD" clId="Web-{41C677C3-23E8-6042-797C-CF0156743D8F}" dt="2024-07-23T22:40:36.095" v="270" actId="20577"/>
          <ac:spMkLst>
            <pc:docMk/>
            <pc:sldMk cId="3160024179" sldId="295"/>
            <ac:spMk id="46" creationId="{6F4383D2-5DEA-94F2-DE0D-AC44A1633389}"/>
          </ac:spMkLst>
        </pc:spChg>
        <pc:spChg chg="mod">
          <ac:chgData name="Isabelle Solórzano" userId="S::isabelle.solorzano@ama-inc.com::c6d00e64-d5dc-44a0-bb3f-ba157b08065a" providerId="AD" clId="Web-{41C677C3-23E8-6042-797C-CF0156743D8F}" dt="2024-07-23T22:40:39.720" v="271" actId="20577"/>
          <ac:spMkLst>
            <pc:docMk/>
            <pc:sldMk cId="3160024179" sldId="295"/>
            <ac:spMk id="47" creationId="{DAD5D3D8-3009-6B4D-2605-04AE42B39CC6}"/>
          </ac:spMkLst>
        </pc:spChg>
        <pc:spChg chg="mod">
          <ac:chgData name="Isabelle Solórzano" userId="S::isabelle.solorzano@ama-inc.com::c6d00e64-d5dc-44a0-bb3f-ba157b08065a" providerId="AD" clId="Web-{41C677C3-23E8-6042-797C-CF0156743D8F}" dt="2024-07-23T22:40:33.032" v="269" actId="20577"/>
          <ac:spMkLst>
            <pc:docMk/>
            <pc:sldMk cId="3160024179" sldId="295"/>
            <ac:spMk id="48" creationId="{F255E13B-3D73-B294-A498-65A30A5A5DDC}"/>
          </ac:spMkLst>
        </pc:spChg>
        <pc:spChg chg="mod">
          <ac:chgData name="Isabelle Solórzano" userId="S::isabelle.solorzano@ama-inc.com::c6d00e64-d5dc-44a0-bb3f-ba157b08065a" providerId="AD" clId="Web-{41C677C3-23E8-6042-797C-CF0156743D8F}" dt="2024-07-23T22:40:29.345" v="268" actId="20577"/>
          <ac:spMkLst>
            <pc:docMk/>
            <pc:sldMk cId="3160024179" sldId="295"/>
            <ac:spMk id="49" creationId="{21031F47-AD53-2B85-8246-5B964EAE78E1}"/>
          </ac:spMkLst>
        </pc:spChg>
        <pc:spChg chg="mod">
          <ac:chgData name="Isabelle Solórzano" userId="S::isabelle.solorzano@ama-inc.com::c6d00e64-d5dc-44a0-bb3f-ba157b08065a" providerId="AD" clId="Web-{41C677C3-23E8-6042-797C-CF0156743D8F}" dt="2024-07-23T22:40:11.407" v="264" actId="20577"/>
          <ac:spMkLst>
            <pc:docMk/>
            <pc:sldMk cId="3160024179" sldId="295"/>
            <ac:spMk id="50" creationId="{2438C623-278F-C633-2311-54AAB20E2952}"/>
          </ac:spMkLst>
        </pc:spChg>
        <pc:spChg chg="mod">
          <ac:chgData name="Isabelle Solórzano" userId="S::isabelle.solorzano@ama-inc.com::c6d00e64-d5dc-44a0-bb3f-ba157b08065a" providerId="AD" clId="Web-{41C677C3-23E8-6042-797C-CF0156743D8F}" dt="2024-07-23T22:40:16.938" v="265" actId="20577"/>
          <ac:spMkLst>
            <pc:docMk/>
            <pc:sldMk cId="3160024179" sldId="295"/>
            <ac:spMk id="51" creationId="{E877644B-83F8-F7D1-7B3D-2C28607884F4}"/>
          </ac:spMkLst>
        </pc:spChg>
        <pc:spChg chg="mod">
          <ac:chgData name="Isabelle Solórzano" userId="S::isabelle.solorzano@ama-inc.com::c6d00e64-d5dc-44a0-bb3f-ba157b08065a" providerId="AD" clId="Web-{41C677C3-23E8-6042-797C-CF0156743D8F}" dt="2024-07-23T22:40:26.001" v="267" actId="20577"/>
          <ac:spMkLst>
            <pc:docMk/>
            <pc:sldMk cId="3160024179" sldId="295"/>
            <ac:spMk id="52" creationId="{7F3197CB-2AC7-1E09-FC8C-9BE244C0C911}"/>
          </ac:spMkLst>
        </pc:spChg>
        <pc:spChg chg="mod">
          <ac:chgData name="Isabelle Solórzano" userId="S::isabelle.solorzano@ama-inc.com::c6d00e64-d5dc-44a0-bb3f-ba157b08065a" providerId="AD" clId="Web-{41C677C3-23E8-6042-797C-CF0156743D8F}" dt="2024-07-23T22:40:21.657" v="266" actId="20577"/>
          <ac:spMkLst>
            <pc:docMk/>
            <pc:sldMk cId="3160024179" sldId="295"/>
            <ac:spMk id="53" creationId="{FAC44A8D-326A-A6E5-2F96-30C762CEFCE4}"/>
          </ac:spMkLst>
        </pc:spChg>
        <pc:spChg chg="mod">
          <ac:chgData name="Isabelle Solórzano" userId="S::isabelle.solorzano@ama-inc.com::c6d00e64-d5dc-44a0-bb3f-ba157b08065a" providerId="AD" clId="Web-{41C677C3-23E8-6042-797C-CF0156743D8F}" dt="2024-07-23T22:52:11.948" v="378" actId="1076"/>
          <ac:spMkLst>
            <pc:docMk/>
            <pc:sldMk cId="3160024179" sldId="295"/>
            <ac:spMk id="54" creationId="{BC7AFA1C-1136-DB8A-6FE0-527C7F474DCF}"/>
          </ac:spMkLst>
        </pc:spChg>
        <pc:spChg chg="mod">
          <ac:chgData name="Isabelle Solórzano" userId="S::isabelle.solorzano@ama-inc.com::c6d00e64-d5dc-44a0-bb3f-ba157b08065a" providerId="AD" clId="Web-{41C677C3-23E8-6042-797C-CF0156743D8F}" dt="2024-07-23T22:22:50.775" v="70" actId="14100"/>
          <ac:spMkLst>
            <pc:docMk/>
            <pc:sldMk cId="3160024179" sldId="295"/>
            <ac:spMk id="60" creationId="{910CC236-2FA5-671B-76BF-837B42D50D4B}"/>
          </ac:spMkLst>
        </pc:spChg>
        <pc:spChg chg="add mod">
          <ac:chgData name="Isabelle Solórzano" userId="S::isabelle.solorzano@ama-inc.com::c6d00e64-d5dc-44a0-bb3f-ba157b08065a" providerId="AD" clId="Web-{41C677C3-23E8-6042-797C-CF0156743D8F}" dt="2024-07-23T22:53:45.686" v="393" actId="1076"/>
          <ac:spMkLst>
            <pc:docMk/>
            <pc:sldMk cId="3160024179" sldId="295"/>
            <ac:spMk id="61" creationId="{74B718CF-836B-5CA4-331D-A14844C26F93}"/>
          </ac:spMkLst>
        </pc:spChg>
        <pc:spChg chg="mod">
          <ac:chgData name="Isabelle Solórzano" userId="S::isabelle.solorzano@ama-inc.com::c6d00e64-d5dc-44a0-bb3f-ba157b08065a" providerId="AD" clId="Web-{41C677C3-23E8-6042-797C-CF0156743D8F}" dt="2024-07-23T22:22:59.432" v="71" actId="14100"/>
          <ac:spMkLst>
            <pc:docMk/>
            <pc:sldMk cId="3160024179" sldId="295"/>
            <ac:spMk id="62" creationId="{D898A387-9069-2E04-9DFE-154AAB3BCBCD}"/>
          </ac:spMkLst>
        </pc:spChg>
        <pc:spChg chg="mod">
          <ac:chgData name="Isabelle Solórzano" userId="S::isabelle.solorzano@ama-inc.com::c6d00e64-d5dc-44a0-bb3f-ba157b08065a" providerId="AD" clId="Web-{41C677C3-23E8-6042-797C-CF0156743D8F}" dt="2024-07-23T23:03:42.020" v="479" actId="20577"/>
          <ac:spMkLst>
            <pc:docMk/>
            <pc:sldMk cId="3160024179" sldId="295"/>
            <ac:spMk id="63" creationId="{60CE36BF-5DB4-3985-A3DF-1D35B46101C8}"/>
          </ac:spMkLst>
        </pc:spChg>
        <pc:spChg chg="add mod">
          <ac:chgData name="Isabelle Solórzano" userId="S::isabelle.solorzano@ama-inc.com::c6d00e64-d5dc-44a0-bb3f-ba157b08065a" providerId="AD" clId="Web-{41C677C3-23E8-6042-797C-CF0156743D8F}" dt="2024-07-23T22:54:03.374" v="397" actId="1076"/>
          <ac:spMkLst>
            <pc:docMk/>
            <pc:sldMk cId="3160024179" sldId="295"/>
            <ac:spMk id="64" creationId="{194BA70F-EFE3-A835-FBF2-31404702A8F8}"/>
          </ac:spMkLst>
        </pc:spChg>
        <pc:spChg chg="mod">
          <ac:chgData name="Isabelle Solórzano" userId="S::isabelle.solorzano@ama-inc.com::c6d00e64-d5dc-44a0-bb3f-ba157b08065a" providerId="AD" clId="Web-{41C677C3-23E8-6042-797C-CF0156743D8F}" dt="2024-07-23T23:03:37.286" v="477" actId="20577"/>
          <ac:spMkLst>
            <pc:docMk/>
            <pc:sldMk cId="3160024179" sldId="295"/>
            <ac:spMk id="65" creationId="{0CA4165C-CB42-D295-B10E-A35FA3354416}"/>
          </ac:spMkLst>
        </pc:spChg>
        <pc:spChg chg="add mod">
          <ac:chgData name="Isabelle Solórzano" userId="S::isabelle.solorzano@ama-inc.com::c6d00e64-d5dc-44a0-bb3f-ba157b08065a" providerId="AD" clId="Web-{41C677C3-23E8-6042-797C-CF0156743D8F}" dt="2024-07-23T22:45:27.887" v="336" actId="1076"/>
          <ac:spMkLst>
            <pc:docMk/>
            <pc:sldMk cId="3160024179" sldId="295"/>
            <ac:spMk id="66" creationId="{A8890738-11DA-F890-D719-16301D0B5683}"/>
          </ac:spMkLst>
        </pc:spChg>
        <pc:spChg chg="add mod">
          <ac:chgData name="Isabelle Solórzano" userId="S::isabelle.solorzano@ama-inc.com::c6d00e64-d5dc-44a0-bb3f-ba157b08065a" providerId="AD" clId="Web-{41C677C3-23E8-6042-797C-CF0156743D8F}" dt="2024-07-23T22:53:58.655" v="396" actId="1076"/>
          <ac:spMkLst>
            <pc:docMk/>
            <pc:sldMk cId="3160024179" sldId="295"/>
            <ac:spMk id="68" creationId="{16C419AD-8258-8530-D497-2739DDBDAB23}"/>
          </ac:spMkLst>
        </pc:spChg>
        <pc:spChg chg="add mod">
          <ac:chgData name="Isabelle Solórzano" userId="S::isabelle.solorzano@ama-inc.com::c6d00e64-d5dc-44a0-bb3f-ba157b08065a" providerId="AD" clId="Web-{41C677C3-23E8-6042-797C-CF0156743D8F}" dt="2024-07-23T22:53:52.265" v="394" actId="1076"/>
          <ac:spMkLst>
            <pc:docMk/>
            <pc:sldMk cId="3160024179" sldId="295"/>
            <ac:spMk id="70" creationId="{6FA4BC43-05BF-E50D-5196-A2563CA104A7}"/>
          </ac:spMkLst>
        </pc:spChg>
        <pc:spChg chg="mod">
          <ac:chgData name="Isabelle Solórzano" userId="S::isabelle.solorzano@ama-inc.com::c6d00e64-d5dc-44a0-bb3f-ba157b08065a" providerId="AD" clId="Web-{41C677C3-23E8-6042-797C-CF0156743D8F}" dt="2024-07-23T22:51:32.869" v="368" actId="1076"/>
          <ac:spMkLst>
            <pc:docMk/>
            <pc:sldMk cId="3160024179" sldId="295"/>
            <ac:spMk id="81" creationId="{F6BEBABC-7F8E-9C3C-680A-F9ADC0CC1091}"/>
          </ac:spMkLst>
        </pc:spChg>
        <pc:spChg chg="mod">
          <ac:chgData name="Isabelle Solórzano" userId="S::isabelle.solorzano@ama-inc.com::c6d00e64-d5dc-44a0-bb3f-ba157b08065a" providerId="AD" clId="Web-{41C677C3-23E8-6042-797C-CF0156743D8F}" dt="2024-07-23T22:52:29.090" v="382" actId="1076"/>
          <ac:spMkLst>
            <pc:docMk/>
            <pc:sldMk cId="3160024179" sldId="295"/>
            <ac:spMk id="82" creationId="{42CA1667-A13D-0084-ECAB-4457A18795B6}"/>
          </ac:spMkLst>
        </pc:spChg>
        <pc:spChg chg="mod">
          <ac:chgData name="Isabelle Solórzano" userId="S::isabelle.solorzano@ama-inc.com::c6d00e64-d5dc-44a0-bb3f-ba157b08065a" providerId="AD" clId="Web-{41C677C3-23E8-6042-797C-CF0156743D8F}" dt="2024-07-23T22:41:47.144" v="279" actId="1076"/>
          <ac:spMkLst>
            <pc:docMk/>
            <pc:sldMk cId="3160024179" sldId="295"/>
            <ac:spMk id="85" creationId="{6EB1E275-9B12-337E-CDD6-06FF0475BD4A}"/>
          </ac:spMkLst>
        </pc:spChg>
        <pc:spChg chg="mod">
          <ac:chgData name="Isabelle Solórzano" userId="S::isabelle.solorzano@ama-inc.com::c6d00e64-d5dc-44a0-bb3f-ba157b08065a" providerId="AD" clId="Web-{41C677C3-23E8-6042-797C-CF0156743D8F}" dt="2024-07-23T22:52:22.886" v="381" actId="1076"/>
          <ac:spMkLst>
            <pc:docMk/>
            <pc:sldMk cId="3160024179" sldId="295"/>
            <ac:spMk id="87" creationId="{66F1046C-94B3-A405-11F9-732ED9BC3C73}"/>
          </ac:spMkLst>
        </pc:spChg>
        <pc:spChg chg="mod">
          <ac:chgData name="Isabelle Solórzano" userId="S::isabelle.solorzano@ama-inc.com::c6d00e64-d5dc-44a0-bb3f-ba157b08065a" providerId="AD" clId="Web-{41C677C3-23E8-6042-797C-CF0156743D8F}" dt="2024-07-23T22:51:28.494" v="367" actId="1076"/>
          <ac:spMkLst>
            <pc:docMk/>
            <pc:sldMk cId="3160024179" sldId="295"/>
            <ac:spMk id="89" creationId="{09402C73-5609-BA4C-FDF2-05016D0FB9C5}"/>
          </ac:spMkLst>
        </pc:spChg>
        <pc:spChg chg="mod">
          <ac:chgData name="Isabelle Solórzano" userId="S::isabelle.solorzano@ama-inc.com::c6d00e64-d5dc-44a0-bb3f-ba157b08065a" providerId="AD" clId="Web-{41C677C3-23E8-6042-797C-CF0156743D8F}" dt="2024-07-23T22:52:45.700" v="384" actId="1076"/>
          <ac:spMkLst>
            <pc:docMk/>
            <pc:sldMk cId="3160024179" sldId="295"/>
            <ac:spMk id="104" creationId="{98587FD4-00FF-A464-E651-C0289826FB06}"/>
          </ac:spMkLst>
        </pc:spChg>
        <pc:spChg chg="mod">
          <ac:chgData name="Isabelle Solórzano" userId="S::isabelle.solorzano@ama-inc.com::c6d00e64-d5dc-44a0-bb3f-ba157b08065a" providerId="AD" clId="Web-{41C677C3-23E8-6042-797C-CF0156743D8F}" dt="2024-07-23T22:53:35.779" v="391" actId="1076"/>
          <ac:spMkLst>
            <pc:docMk/>
            <pc:sldMk cId="3160024179" sldId="295"/>
            <ac:spMk id="105" creationId="{60446E1C-CB3A-5810-C387-4392E46EE5CC}"/>
          </ac:spMkLst>
        </pc:spChg>
        <pc:spChg chg="mod">
          <ac:chgData name="Isabelle Solórzano" userId="S::isabelle.solorzano@ama-inc.com::c6d00e64-d5dc-44a0-bb3f-ba157b08065a" providerId="AD" clId="Web-{41C677C3-23E8-6042-797C-CF0156743D8F}" dt="2024-07-23T22:52:50.481" v="385" actId="1076"/>
          <ac:spMkLst>
            <pc:docMk/>
            <pc:sldMk cId="3160024179" sldId="295"/>
            <ac:spMk id="106" creationId="{C96C3256-686C-F844-3A38-9172A525BC72}"/>
          </ac:spMkLst>
        </pc:spChg>
        <pc:spChg chg="mod">
          <ac:chgData name="Isabelle Solórzano" userId="S::isabelle.solorzano@ama-inc.com::c6d00e64-d5dc-44a0-bb3f-ba157b08065a" providerId="AD" clId="Web-{41C677C3-23E8-6042-797C-CF0156743D8F}" dt="2024-07-23T22:53:20.154" v="389" actId="1076"/>
          <ac:spMkLst>
            <pc:docMk/>
            <pc:sldMk cId="3160024179" sldId="295"/>
            <ac:spMk id="107" creationId="{81B08F19-F82B-E150-66E2-8668233C0B9D}"/>
          </ac:spMkLst>
        </pc:spChg>
        <pc:spChg chg="del">
          <ac:chgData name="Isabelle Solórzano" userId="S::isabelle.solorzano@ama-inc.com::c6d00e64-d5dc-44a0-bb3f-ba157b08065a" providerId="AD" clId="Web-{41C677C3-23E8-6042-797C-CF0156743D8F}" dt="2024-07-23T22:44:42.229" v="323"/>
          <ac:spMkLst>
            <pc:docMk/>
            <pc:sldMk cId="3160024179" sldId="295"/>
            <ac:spMk id="112" creationId="{4CBCAFF5-C3D0-A2DD-B141-3BCFE815C5A6}"/>
          </ac:spMkLst>
        </pc:spChg>
        <pc:spChg chg="del">
          <ac:chgData name="Isabelle Solórzano" userId="S::isabelle.solorzano@ama-inc.com::c6d00e64-d5dc-44a0-bb3f-ba157b08065a" providerId="AD" clId="Web-{41C677C3-23E8-6042-797C-CF0156743D8F}" dt="2024-07-23T22:44:43.323" v="324"/>
          <ac:spMkLst>
            <pc:docMk/>
            <pc:sldMk cId="3160024179" sldId="295"/>
            <ac:spMk id="113" creationId="{84BA5C03-60B4-52F2-176D-C33342268129}"/>
          </ac:spMkLst>
        </pc:spChg>
        <pc:spChg chg="del">
          <ac:chgData name="Isabelle Solórzano" userId="S::isabelle.solorzano@ama-inc.com::c6d00e64-d5dc-44a0-bb3f-ba157b08065a" providerId="AD" clId="Web-{41C677C3-23E8-6042-797C-CF0156743D8F}" dt="2024-07-23T22:44:49.557" v="326"/>
          <ac:spMkLst>
            <pc:docMk/>
            <pc:sldMk cId="3160024179" sldId="295"/>
            <ac:spMk id="114" creationId="{9E1B4042-9045-1E06-79F2-9B184D952411}"/>
          </ac:spMkLst>
        </pc:spChg>
        <pc:spChg chg="del">
          <ac:chgData name="Isabelle Solórzano" userId="S::isabelle.solorzano@ama-inc.com::c6d00e64-d5dc-44a0-bb3f-ba157b08065a" providerId="AD" clId="Web-{41C677C3-23E8-6042-797C-CF0156743D8F}" dt="2024-07-23T22:44:50.557" v="327"/>
          <ac:spMkLst>
            <pc:docMk/>
            <pc:sldMk cId="3160024179" sldId="295"/>
            <ac:spMk id="115" creationId="{F3EA821B-F50F-FF6A-EC5C-10341173DF46}"/>
          </ac:spMkLst>
        </pc:spChg>
        <pc:spChg chg="del">
          <ac:chgData name="Isabelle Solórzano" userId="S::isabelle.solorzano@ama-inc.com::c6d00e64-d5dc-44a0-bb3f-ba157b08065a" providerId="AD" clId="Web-{41C677C3-23E8-6042-797C-CF0156743D8F}" dt="2024-07-23T22:44:51.604" v="328"/>
          <ac:spMkLst>
            <pc:docMk/>
            <pc:sldMk cId="3160024179" sldId="295"/>
            <ac:spMk id="116" creationId="{875E8355-B3FC-9F3C-5827-0D5EB5832FF3}"/>
          </ac:spMkLst>
        </pc:spChg>
        <pc:spChg chg="mod">
          <ac:chgData name="Isabelle Solórzano" userId="S::isabelle.solorzano@ama-inc.com::c6d00e64-d5dc-44a0-bb3f-ba157b08065a" providerId="AD" clId="Web-{41C677C3-23E8-6042-797C-CF0156743D8F}" dt="2024-07-23T22:53:28.373" v="390" actId="1076"/>
          <ac:spMkLst>
            <pc:docMk/>
            <pc:sldMk cId="3160024179" sldId="295"/>
            <ac:spMk id="117" creationId="{387EE7F5-BE6F-0851-3B88-17E20B15BEA5}"/>
          </ac:spMkLst>
        </pc:spChg>
        <pc:extLst>
          <p:ext xmlns:p="http://schemas.openxmlformats.org/presentationml/2006/main" uri="{D6D511B9-2390-475A-947B-AFAB55BFBCF1}">
            <pc226:cmChg xmlns:pc226="http://schemas.microsoft.com/office/powerpoint/2022/06/main/command" chg="add mod modRxn">
              <pc226:chgData name="Isabelle Solórzano" userId="S::isabelle.solorzano@ama-inc.com::c6d00e64-d5dc-44a0-bb3f-ba157b08065a" providerId="AD" clId="Web-{41C677C3-23E8-6042-797C-CF0156743D8F}" dt="2024-07-23T22:54:12.265" v="398"/>
              <pc2:cmMkLst xmlns:pc2="http://schemas.microsoft.com/office/powerpoint/2019/9/main/command">
                <pc:docMk/>
                <pc:sldMk cId="3160024179" sldId="295"/>
                <pc2:cmMk id="{A58F76BC-8DC5-4E19-B29E-F29F83443FD5}"/>
              </pc2:cmMkLst>
              <pc226:cmRplyChg chg="add">
                <pc226:chgData name="Isabelle Solórzano" userId="S::isabelle.solorzano@ama-inc.com::c6d00e64-d5dc-44a0-bb3f-ba157b08065a" providerId="AD" clId="Web-{41C677C3-23E8-6042-797C-CF0156743D8F}" dt="2024-07-23T21:28:36.859" v="40"/>
                <pc2:cmRplyMkLst xmlns:pc2="http://schemas.microsoft.com/office/powerpoint/2019/9/main/command">
                  <pc:docMk/>
                  <pc:sldMk cId="3160024179" sldId="295"/>
                  <pc2:cmMk id="{A58F76BC-8DC5-4E19-B29E-F29F83443FD5}"/>
                  <pc2:cmRplyMk id="{10043E04-D596-4042-A752-45084A8D402F}"/>
                </pc2:cmRplyMkLst>
              </pc226:cmRplyChg>
              <pc226:cmRplyChg chg="add">
                <pc226:chgData name="Isabelle Solórzano" userId="S::isabelle.solorzano@ama-inc.com::c6d00e64-d5dc-44a0-bb3f-ba157b08065a" providerId="AD" clId="Web-{41C677C3-23E8-6042-797C-CF0156743D8F}" dt="2024-07-23T21:29:20.159" v="41"/>
                <pc2:cmRplyMkLst xmlns:pc2="http://schemas.microsoft.com/office/powerpoint/2019/9/main/command">
                  <pc:docMk/>
                  <pc:sldMk cId="3160024179" sldId="295"/>
                  <pc2:cmMk id="{A58F76BC-8DC5-4E19-B29E-F29F83443FD5}"/>
                  <pc2:cmRplyMk id="{C479CF8D-E5EB-4AA7-A578-DA5405E9BD23}"/>
                </pc2:cmRplyMkLst>
              </pc226:cmRplyChg>
            </pc226:cmChg>
          </p:ext>
        </pc:extLst>
      </pc:sldChg>
      <pc:sldChg chg="addCm delCm modCm">
        <pc:chgData name="Isabelle Solórzano" userId="S::isabelle.solorzano@ama-inc.com::c6d00e64-d5dc-44a0-bb3f-ba157b08065a" providerId="AD" clId="Web-{41C677C3-23E8-6042-797C-CF0156743D8F}" dt="2024-07-23T23:06:28.167" v="569"/>
        <pc:sldMkLst>
          <pc:docMk/>
          <pc:sldMk cId="364769303" sldId="299"/>
        </pc:sldMkLst>
        <pc:extLst>
          <p:ext xmlns:p="http://schemas.openxmlformats.org/presentationml/2006/main" uri="{D6D511B9-2390-475A-947B-AFAB55BFBCF1}">
            <pc226:cmChg xmlns:pc226="http://schemas.microsoft.com/office/powerpoint/2022/06/main/command" chg="add del">
              <pc226:chgData name="Isabelle Solórzano" userId="S::isabelle.solorzano@ama-inc.com::c6d00e64-d5dc-44a0-bb3f-ba157b08065a" providerId="AD" clId="Web-{41C677C3-23E8-6042-797C-CF0156743D8F}" dt="2024-07-23T23:06:28.167" v="569"/>
              <pc2:cmMkLst xmlns:pc2="http://schemas.microsoft.com/office/powerpoint/2019/9/main/command">
                <pc:docMk/>
                <pc:sldMk cId="364769303" sldId="299"/>
                <pc2:cmMk id="{CAC6BCEC-C53C-4CD0-816E-13141224F4AE}"/>
              </pc2:cmMkLst>
              <pc226:cmRplyChg chg="add">
                <pc226:chgData name="Isabelle Solórzano" userId="S::isabelle.solorzano@ama-inc.com::c6d00e64-d5dc-44a0-bb3f-ba157b08065a" providerId="AD" clId="Web-{41C677C3-23E8-6042-797C-CF0156743D8F}" dt="2024-07-23T21:36:28.801" v="49"/>
                <pc2:cmRplyMkLst xmlns:pc2="http://schemas.microsoft.com/office/powerpoint/2019/9/main/command">
                  <pc:docMk/>
                  <pc:sldMk cId="364769303" sldId="299"/>
                  <pc2:cmMk id="{CAC6BCEC-C53C-4CD0-816E-13141224F4AE}"/>
                  <pc2:cmRplyMk id="{C5FD64AA-1231-49FB-B9BE-AAFE7397C27F}"/>
                </pc2:cmRplyMkLst>
              </pc226:cmRplyChg>
            </pc226:cmChg>
          </p:ext>
        </pc:extLst>
      </pc:sldChg>
      <pc:sldChg chg="modSp">
        <pc:chgData name="Isabelle Solórzano" userId="S::isabelle.solorzano@ama-inc.com::c6d00e64-d5dc-44a0-bb3f-ba157b08065a" providerId="AD" clId="Web-{41C677C3-23E8-6042-797C-CF0156743D8F}" dt="2024-07-23T22:27:41.614" v="78" actId="1076"/>
        <pc:sldMkLst>
          <pc:docMk/>
          <pc:sldMk cId="2218401564" sldId="300"/>
        </pc:sldMkLst>
        <pc:spChg chg="mod">
          <ac:chgData name="Isabelle Solórzano" userId="S::isabelle.solorzano@ama-inc.com::c6d00e64-d5dc-44a0-bb3f-ba157b08065a" providerId="AD" clId="Web-{41C677C3-23E8-6042-797C-CF0156743D8F}" dt="2024-07-23T22:27:41.614" v="78" actId="1076"/>
          <ac:spMkLst>
            <pc:docMk/>
            <pc:sldMk cId="2218401564" sldId="300"/>
            <ac:spMk id="3" creationId="{04CAA357-2BBF-98D5-609C-5C4E1B9B939A}"/>
          </ac:spMkLst>
        </pc:spChg>
        <pc:spChg chg="mod">
          <ac:chgData name="Isabelle Solórzano" userId="S::isabelle.solorzano@ama-inc.com::c6d00e64-d5dc-44a0-bb3f-ba157b08065a" providerId="AD" clId="Web-{41C677C3-23E8-6042-797C-CF0156743D8F}" dt="2024-07-23T22:27:30.348" v="77" actId="1076"/>
          <ac:spMkLst>
            <pc:docMk/>
            <pc:sldMk cId="2218401564" sldId="300"/>
            <ac:spMk id="33" creationId="{47435D1F-C17B-31A8-60B1-A4F9D3B7AD12}"/>
          </ac:spMkLst>
        </pc:spChg>
        <pc:spChg chg="mod">
          <ac:chgData name="Isabelle Solórzano" userId="S::isabelle.solorzano@ama-inc.com::c6d00e64-d5dc-44a0-bb3f-ba157b08065a" providerId="AD" clId="Web-{41C677C3-23E8-6042-797C-CF0156743D8F}" dt="2024-07-23T22:27:09.972" v="73" actId="14100"/>
          <ac:spMkLst>
            <pc:docMk/>
            <pc:sldMk cId="2218401564" sldId="300"/>
            <ac:spMk id="41" creationId="{F59E76AD-5F34-C30C-2107-CB76A59D2871}"/>
          </ac:spMkLst>
        </pc:spChg>
        <pc:spChg chg="mod">
          <ac:chgData name="Isabelle Solórzano" userId="S::isabelle.solorzano@ama-inc.com::c6d00e64-d5dc-44a0-bb3f-ba157b08065a" providerId="AD" clId="Web-{41C677C3-23E8-6042-797C-CF0156743D8F}" dt="2024-07-23T22:27:16.176" v="74" actId="14100"/>
          <ac:spMkLst>
            <pc:docMk/>
            <pc:sldMk cId="2218401564" sldId="300"/>
            <ac:spMk id="67" creationId="{0EE981D7-0B23-5929-2487-4B19B39B0C9D}"/>
          </ac:spMkLst>
        </pc:spChg>
        <pc:picChg chg="mod">
          <ac:chgData name="Isabelle Solórzano" userId="S::isabelle.solorzano@ama-inc.com::c6d00e64-d5dc-44a0-bb3f-ba157b08065a" providerId="AD" clId="Web-{41C677C3-23E8-6042-797C-CF0156743D8F}" dt="2024-07-23T22:27:24.457" v="76" actId="1076"/>
          <ac:picMkLst>
            <pc:docMk/>
            <pc:sldMk cId="2218401564" sldId="300"/>
            <ac:picMk id="57" creationId="{E47514D3-13E3-9A43-1F84-A1ED8B524A98}"/>
          </ac:picMkLst>
        </pc:picChg>
      </pc:sldChg>
      <pc:sldChg chg="modSp addCm modCm">
        <pc:chgData name="Isabelle Solórzano" userId="S::isabelle.solorzano@ama-inc.com::c6d00e64-d5dc-44a0-bb3f-ba157b08065a" providerId="AD" clId="Web-{41C677C3-23E8-6042-797C-CF0156743D8F}" dt="2024-07-23T23:07:07.215" v="572"/>
        <pc:sldMkLst>
          <pc:docMk/>
          <pc:sldMk cId="2334626713" sldId="302"/>
        </pc:sldMkLst>
        <pc:spChg chg="mod">
          <ac:chgData name="Isabelle Solórzano" userId="S::isabelle.solorzano@ama-inc.com::c6d00e64-d5dc-44a0-bb3f-ba157b08065a" providerId="AD" clId="Web-{41C677C3-23E8-6042-797C-CF0156743D8F}" dt="2024-07-23T23:01:57.501" v="474" actId="1076"/>
          <ac:spMkLst>
            <pc:docMk/>
            <pc:sldMk cId="2334626713" sldId="302"/>
            <ac:spMk id="7" creationId="{A32E8A19-08D6-AEAE-1BAB-C37F7B6A3A49}"/>
          </ac:spMkLst>
        </pc:spChg>
        <pc:spChg chg="mod">
          <ac:chgData name="Isabelle Solórzano" userId="S::isabelle.solorzano@ama-inc.com::c6d00e64-d5dc-44a0-bb3f-ba157b08065a" providerId="AD" clId="Web-{41C677C3-23E8-6042-797C-CF0156743D8F}" dt="2024-07-23T23:01:35.140" v="464" actId="20577"/>
          <ac:spMkLst>
            <pc:docMk/>
            <pc:sldMk cId="2334626713" sldId="302"/>
            <ac:spMk id="16" creationId="{E0AA2A52-5904-12FB-A0F8-BBBC8E83B883}"/>
          </ac:spMkLst>
        </pc:spChg>
        <pc:spChg chg="mod">
          <ac:chgData name="Isabelle Solórzano" userId="S::isabelle.solorzano@ama-inc.com::c6d00e64-d5dc-44a0-bb3f-ba157b08065a" providerId="AD" clId="Web-{41C677C3-23E8-6042-797C-CF0156743D8F}" dt="2024-07-23T23:01:37.781" v="465" actId="20577"/>
          <ac:spMkLst>
            <pc:docMk/>
            <pc:sldMk cId="2334626713" sldId="302"/>
            <ac:spMk id="17" creationId="{E6F54974-7D6F-29AC-6A37-582D7FB1839E}"/>
          </ac:spMkLst>
        </pc:spChg>
        <pc:spChg chg="mod">
          <ac:chgData name="Isabelle Solórzano" userId="S::isabelle.solorzano@ama-inc.com::c6d00e64-d5dc-44a0-bb3f-ba157b08065a" providerId="AD" clId="Web-{41C677C3-23E8-6042-797C-CF0156743D8F}" dt="2024-07-23T23:01:39.641" v="466" actId="20577"/>
          <ac:spMkLst>
            <pc:docMk/>
            <pc:sldMk cId="2334626713" sldId="302"/>
            <ac:spMk id="18" creationId="{3C2E3428-19D7-92D8-71B1-7114F75AA18E}"/>
          </ac:spMkLst>
        </pc:spChg>
        <pc:spChg chg="mod">
          <ac:chgData name="Isabelle Solórzano" userId="S::isabelle.solorzano@ama-inc.com::c6d00e64-d5dc-44a0-bb3f-ba157b08065a" providerId="AD" clId="Web-{41C677C3-23E8-6042-797C-CF0156743D8F}" dt="2024-07-23T23:01:42.266" v="467" actId="20577"/>
          <ac:spMkLst>
            <pc:docMk/>
            <pc:sldMk cId="2334626713" sldId="302"/>
            <ac:spMk id="20" creationId="{9325CAFC-9885-5590-C52A-FF0A5687F7A9}"/>
          </ac:spMkLst>
        </pc:spChg>
        <pc:spChg chg="mod">
          <ac:chgData name="Isabelle Solórzano" userId="S::isabelle.solorzano@ama-inc.com::c6d00e64-d5dc-44a0-bb3f-ba157b08065a" providerId="AD" clId="Web-{41C677C3-23E8-6042-797C-CF0156743D8F}" dt="2024-07-23T23:01:45.875" v="468" actId="20577"/>
          <ac:spMkLst>
            <pc:docMk/>
            <pc:sldMk cId="2334626713" sldId="302"/>
            <ac:spMk id="21" creationId="{29BDC1F4-2067-C19F-45A3-3C4D089E1FB5}"/>
          </ac:spMkLst>
        </pc:spChg>
        <pc:extLst>
          <p:ext xmlns:p="http://schemas.openxmlformats.org/presentationml/2006/main" uri="{D6D511B9-2390-475A-947B-AFAB55BFBCF1}">
            <pc226:cmChg xmlns:pc226="http://schemas.microsoft.com/office/powerpoint/2022/06/main/command" chg="add mod modRxn">
              <pc226:chgData name="Isabelle Solórzano" userId="S::isabelle.solorzano@ama-inc.com::c6d00e64-d5dc-44a0-bb3f-ba157b08065a" providerId="AD" clId="Web-{41C677C3-23E8-6042-797C-CF0156743D8F}" dt="2024-07-23T23:07:07.215" v="572"/>
              <pc2:cmMkLst xmlns:pc2="http://schemas.microsoft.com/office/powerpoint/2019/9/main/command">
                <pc:docMk/>
                <pc:sldMk cId="2334626713" sldId="302"/>
                <pc2:cmMk id="{59A69642-57CA-4766-8DE9-DADD8992EFE0}"/>
              </pc2:cmMkLst>
              <pc226:cmRplyChg chg="add">
                <pc226:chgData name="Isabelle Solórzano" userId="S::isabelle.solorzano@ama-inc.com::c6d00e64-d5dc-44a0-bb3f-ba157b08065a" providerId="AD" clId="Web-{41C677C3-23E8-6042-797C-CF0156743D8F}" dt="2024-07-23T21:44:28.055" v="56"/>
                <pc2:cmRplyMkLst xmlns:pc2="http://schemas.microsoft.com/office/powerpoint/2019/9/main/command">
                  <pc:docMk/>
                  <pc:sldMk cId="2334626713" sldId="302"/>
                  <pc2:cmMk id="{59A69642-57CA-4766-8DE9-DADD8992EFE0}"/>
                  <pc2:cmRplyMk id="{80177C41-0E1D-4179-A39C-F23AB897DC95}"/>
                </pc2:cmRplyMkLst>
              </pc226:cmRplyChg>
            </pc226:cmChg>
            <pc226:cmChg xmlns:pc226="http://schemas.microsoft.com/office/powerpoint/2022/06/main/command" chg="add mod modRxn">
              <pc226:chgData name="Isabelle Solórzano" userId="S::isabelle.solorzano@ama-inc.com::c6d00e64-d5dc-44a0-bb3f-ba157b08065a" providerId="AD" clId="Web-{41C677C3-23E8-6042-797C-CF0156743D8F}" dt="2024-07-23T23:07:01.559" v="571"/>
              <pc2:cmMkLst xmlns:pc2="http://schemas.microsoft.com/office/powerpoint/2019/9/main/command">
                <pc:docMk/>
                <pc:sldMk cId="2334626713" sldId="302"/>
                <pc2:cmMk id="{81F5895F-0778-4E73-B673-73AB6D317B20}"/>
              </pc2:cmMkLst>
            </pc226:cmChg>
            <pc226:cmChg xmlns:pc226="http://schemas.microsoft.com/office/powerpoint/2022/06/main/command" chg="add">
              <pc226:chgData name="Isabelle Solórzano" userId="S::isabelle.solorzano@ama-inc.com::c6d00e64-d5dc-44a0-bb3f-ba157b08065a" providerId="AD" clId="Web-{41C677C3-23E8-6042-797C-CF0156743D8F}" dt="2024-07-23T23:02:56.331" v="475"/>
              <pc2:cmMkLst xmlns:pc2="http://schemas.microsoft.com/office/powerpoint/2019/9/main/command">
                <pc:docMk/>
                <pc:sldMk cId="2334626713" sldId="302"/>
                <pc2:cmMk id="{5D09B9C5-F79A-4F66-856D-4F0AD94C4F90}"/>
              </pc2:cmMkLst>
            </pc226:cmChg>
          </p:ext>
        </pc:extLst>
      </pc:sldChg>
      <pc:sldChg chg="modSp addCm modCm">
        <pc:chgData name="Isabelle Solórzano" userId="S::isabelle.solorzano@ama-inc.com::c6d00e64-d5dc-44a0-bb3f-ba157b08065a" providerId="AD" clId="Web-{41C677C3-23E8-6042-797C-CF0156743D8F}" dt="2024-07-23T23:06:35.370" v="570"/>
        <pc:sldMkLst>
          <pc:docMk/>
          <pc:sldMk cId="353225672" sldId="303"/>
        </pc:sldMkLst>
        <pc:spChg chg="mod">
          <ac:chgData name="Isabelle Solórzano" userId="S::isabelle.solorzano@ama-inc.com::c6d00e64-d5dc-44a0-bb3f-ba157b08065a" providerId="AD" clId="Web-{41C677C3-23E8-6042-797C-CF0156743D8F}" dt="2024-07-23T23:01:23.578" v="462" actId="1076"/>
          <ac:spMkLst>
            <pc:docMk/>
            <pc:sldMk cId="353225672" sldId="303"/>
            <ac:spMk id="71" creationId="{0EE557B3-F3F6-9764-9AF3-5F99D55BE874}"/>
          </ac:spMkLst>
        </pc:spChg>
        <pc:spChg chg="mod">
          <ac:chgData name="Isabelle Solórzano" userId="S::isabelle.solorzano@ama-inc.com::c6d00e64-d5dc-44a0-bb3f-ba157b08065a" providerId="AD" clId="Web-{41C677C3-23E8-6042-797C-CF0156743D8F}" dt="2024-07-23T23:01:29.156" v="463" actId="1076"/>
          <ac:spMkLst>
            <pc:docMk/>
            <pc:sldMk cId="353225672" sldId="303"/>
            <ac:spMk id="73" creationId="{FB4A85CB-2229-FA57-2FE6-3E73959CA4B9}"/>
          </ac:spMkLst>
        </pc:spChg>
        <pc:picChg chg="mod">
          <ac:chgData name="Isabelle Solórzano" userId="S::isabelle.solorzano@ama-inc.com::c6d00e64-d5dc-44a0-bb3f-ba157b08065a" providerId="AD" clId="Web-{41C677C3-23E8-6042-797C-CF0156743D8F}" dt="2024-07-23T23:00:53.186" v="456" actId="1076"/>
          <ac:picMkLst>
            <pc:docMk/>
            <pc:sldMk cId="353225672" sldId="303"/>
            <ac:picMk id="60" creationId="{7881ED87-150E-AB68-9F67-29D2D4031CAE}"/>
          </ac:picMkLst>
        </pc:picChg>
        <pc:extLst>
          <p:ext xmlns:p="http://schemas.openxmlformats.org/presentationml/2006/main" uri="{D6D511B9-2390-475A-947B-AFAB55BFBCF1}">
            <pc226:cmChg xmlns:pc226="http://schemas.microsoft.com/office/powerpoint/2022/06/main/command" chg="add mod modRxn">
              <pc226:chgData name="Isabelle Solórzano" userId="S::isabelle.solorzano@ama-inc.com::c6d00e64-d5dc-44a0-bb3f-ba157b08065a" providerId="AD" clId="Web-{41C677C3-23E8-6042-797C-CF0156743D8F}" dt="2024-07-23T23:06:35.370" v="570"/>
              <pc2:cmMkLst xmlns:pc2="http://schemas.microsoft.com/office/powerpoint/2019/9/main/command">
                <pc:docMk/>
                <pc:sldMk cId="353225672" sldId="303"/>
                <pc2:cmMk id="{1F009FA0-D89E-4D5F-98E9-8B870C3DFD3B}"/>
              </pc2:cmMkLst>
            </pc226:cmChg>
          </p:ext>
        </pc:extLst>
      </pc:sldChg>
      <pc:sldChg chg="modSp addCm modCm modNotes">
        <pc:chgData name="Isabelle Solórzano" userId="S::isabelle.solorzano@ama-inc.com::c6d00e64-d5dc-44a0-bb3f-ba157b08065a" providerId="AD" clId="Web-{41C677C3-23E8-6042-797C-CF0156743D8F}" dt="2024-07-23T23:05:21.430" v="565"/>
        <pc:sldMkLst>
          <pc:docMk/>
          <pc:sldMk cId="2792069442" sldId="305"/>
        </pc:sldMkLst>
        <pc:spChg chg="mod">
          <ac:chgData name="Isabelle Solórzano" userId="S::isabelle.solorzano@ama-inc.com::c6d00e64-d5dc-44a0-bb3f-ba157b08065a" providerId="AD" clId="Web-{41C677C3-23E8-6042-797C-CF0156743D8F}" dt="2024-07-23T22:28:05.255" v="81" actId="14100"/>
          <ac:spMkLst>
            <pc:docMk/>
            <pc:sldMk cId="2792069442" sldId="305"/>
            <ac:spMk id="23" creationId="{D6FC47E9-7601-99F1-96F6-6526A3B345E0}"/>
          </ac:spMkLst>
        </pc:spChg>
        <pc:spChg chg="mod">
          <ac:chgData name="Isabelle Solórzano" userId="S::isabelle.solorzano@ama-inc.com::c6d00e64-d5dc-44a0-bb3f-ba157b08065a" providerId="AD" clId="Web-{41C677C3-23E8-6042-797C-CF0156743D8F}" dt="2024-07-23T22:28:02.912" v="80" actId="14100"/>
          <ac:spMkLst>
            <pc:docMk/>
            <pc:sldMk cId="2792069442" sldId="305"/>
            <ac:spMk id="69" creationId="{364B5CB0-84CD-2BA1-6AFF-50B53D2BEF6D}"/>
          </ac:spMkLst>
        </pc:spChg>
        <pc:spChg chg="mod">
          <ac:chgData name="Isabelle Solórzano" userId="S::isabelle.solorzano@ama-inc.com::c6d00e64-d5dc-44a0-bb3f-ba157b08065a" providerId="AD" clId="Web-{41C677C3-23E8-6042-797C-CF0156743D8F}" dt="2024-07-23T22:27:54.958" v="79" actId="14100"/>
          <ac:spMkLst>
            <pc:docMk/>
            <pc:sldMk cId="2792069442" sldId="305"/>
            <ac:spMk id="79" creationId="{B3E7428A-C24B-BE73-D4EB-369FA82391A3}"/>
          </ac:spMkLst>
        </pc:spChg>
        <pc:spChg chg="mod">
          <ac:chgData name="Isabelle Solórzano" userId="S::isabelle.solorzano@ama-inc.com::c6d00e64-d5dc-44a0-bb3f-ba157b08065a" providerId="AD" clId="Web-{41C677C3-23E8-6042-797C-CF0156743D8F}" dt="2024-07-23T22:28:11.928" v="82" actId="1076"/>
          <ac:spMkLst>
            <pc:docMk/>
            <pc:sldMk cId="2792069442" sldId="305"/>
            <ac:spMk id="80" creationId="{A2488841-8244-FBB1-171F-DC4D205368FB}"/>
          </ac:spMkLst>
        </pc:spChg>
        <pc:extLst>
          <p:ext xmlns:p="http://schemas.openxmlformats.org/presentationml/2006/main" uri="{D6D511B9-2390-475A-947B-AFAB55BFBCF1}">
            <pc226:cmChg xmlns:pc226="http://schemas.microsoft.com/office/powerpoint/2022/06/main/command" chg="add mod modRxn">
              <pc226:chgData name="Isabelle Solórzano" userId="S::isabelle.solorzano@ama-inc.com::c6d00e64-d5dc-44a0-bb3f-ba157b08065a" providerId="AD" clId="Web-{41C677C3-23E8-6042-797C-CF0156743D8F}" dt="2024-07-23T23:05:18.258" v="564"/>
              <pc2:cmMkLst xmlns:pc2="http://schemas.microsoft.com/office/powerpoint/2019/9/main/command">
                <pc:docMk/>
                <pc:sldMk cId="2792069442" sldId="305"/>
                <pc2:cmMk id="{37AE1411-65A1-4B74-89E1-FF71100E9FD5}"/>
              </pc2:cmMkLst>
              <pc226:cmRplyChg chg="add">
                <pc226:chgData name="Isabelle Solórzano" userId="S::isabelle.solorzano@ama-inc.com::c6d00e64-d5dc-44a0-bb3f-ba157b08065a" providerId="AD" clId="Web-{41C677C3-23E8-6042-797C-CF0156743D8F}" dt="2024-07-23T22:59:22.698" v="445"/>
                <pc2:cmRplyMkLst xmlns:pc2="http://schemas.microsoft.com/office/powerpoint/2019/9/main/command">
                  <pc:docMk/>
                  <pc:sldMk cId="2792069442" sldId="305"/>
                  <pc2:cmMk id="{37AE1411-65A1-4B74-89E1-FF71100E9FD5}"/>
                  <pc2:cmRplyMk id="{9C48AFEA-B1A0-45C4-B68D-B76F48AFC307}"/>
                </pc2:cmRplyMkLst>
              </pc226:cmRplyChg>
            </pc226:cmChg>
          </p:ext>
        </pc:extLst>
      </pc:sldChg>
      <pc:sldChg chg="modSp addCm modCm modNotes">
        <pc:chgData name="Isabelle Solórzano" userId="S::isabelle.solorzano@ama-inc.com::c6d00e64-d5dc-44a0-bb3f-ba157b08065a" providerId="AD" clId="Web-{41C677C3-23E8-6042-797C-CF0156743D8F}" dt="2024-07-23T23:00:10.357" v="447" actId="1076"/>
        <pc:sldMkLst>
          <pc:docMk/>
          <pc:sldMk cId="1633453119" sldId="306"/>
        </pc:sldMkLst>
        <pc:spChg chg="mod">
          <ac:chgData name="Isabelle Solórzano" userId="S::isabelle.solorzano@ama-inc.com::c6d00e64-d5dc-44a0-bb3f-ba157b08065a" providerId="AD" clId="Web-{41C677C3-23E8-6042-797C-CF0156743D8F}" dt="2024-07-23T23:00:10.357" v="447" actId="1076"/>
          <ac:spMkLst>
            <pc:docMk/>
            <pc:sldMk cId="1633453119" sldId="306"/>
            <ac:spMk id="4" creationId="{F153AA5E-2BCC-0015-B61A-013C7D0B2707}"/>
          </ac:spMkLst>
        </pc:spChg>
        <pc:spChg chg="mod">
          <ac:chgData name="Isabelle Solórzano" userId="S::isabelle.solorzano@ama-inc.com::c6d00e64-d5dc-44a0-bb3f-ba157b08065a" providerId="AD" clId="Web-{41C677C3-23E8-6042-797C-CF0156743D8F}" dt="2024-07-23T22:28:37.741" v="86" actId="20577"/>
          <ac:spMkLst>
            <pc:docMk/>
            <pc:sldMk cId="1633453119" sldId="306"/>
            <ac:spMk id="35" creationId="{3406E3BE-F4BD-A8E7-2678-2AB9F5698A2D}"/>
          </ac:spMkLst>
        </pc:spChg>
        <pc:spChg chg="mod">
          <ac:chgData name="Isabelle Solórzano" userId="S::isabelle.solorzano@ama-inc.com::c6d00e64-d5dc-44a0-bb3f-ba157b08065a" providerId="AD" clId="Web-{41C677C3-23E8-6042-797C-CF0156743D8F}" dt="2024-07-23T22:50:14.960" v="363" actId="20577"/>
          <ac:spMkLst>
            <pc:docMk/>
            <pc:sldMk cId="1633453119" sldId="306"/>
            <ac:spMk id="36" creationId="{E82602AD-AF9C-ECB6-A880-933F5B14DD5C}"/>
          </ac:spMkLst>
        </pc:spChg>
        <pc:spChg chg="mod">
          <ac:chgData name="Isabelle Solórzano" userId="S::isabelle.solorzano@ama-inc.com::c6d00e64-d5dc-44a0-bb3f-ba157b08065a" providerId="AD" clId="Web-{41C677C3-23E8-6042-797C-CF0156743D8F}" dt="2024-07-23T22:50:24.663" v="365" actId="20577"/>
          <ac:spMkLst>
            <pc:docMk/>
            <pc:sldMk cId="1633453119" sldId="306"/>
            <ac:spMk id="45" creationId="{24402E5A-BF24-B7B1-ADD8-0D007D44A945}"/>
          </ac:spMkLst>
        </pc:spChg>
        <pc:spChg chg="mod">
          <ac:chgData name="Isabelle Solórzano" userId="S::isabelle.solorzano@ama-inc.com::c6d00e64-d5dc-44a0-bb3f-ba157b08065a" providerId="AD" clId="Web-{41C677C3-23E8-6042-797C-CF0156743D8F}" dt="2024-07-23T22:22:18.352" v="63" actId="14100"/>
          <ac:spMkLst>
            <pc:docMk/>
            <pc:sldMk cId="1633453119" sldId="306"/>
            <ac:spMk id="71" creationId="{16BD79AF-2139-E66C-BB37-EA888728420D}"/>
          </ac:spMkLst>
        </pc:spChg>
        <pc:extLst>
          <p:ext xmlns:p="http://schemas.openxmlformats.org/presentationml/2006/main" uri="{D6D511B9-2390-475A-947B-AFAB55BFBCF1}">
            <pc226:cmChg xmlns:pc226="http://schemas.microsoft.com/office/powerpoint/2022/06/main/command" chg="add mod modRxn">
              <pc226:chgData name="Isabelle Solórzano" userId="S::isabelle.solorzano@ama-inc.com::c6d00e64-d5dc-44a0-bb3f-ba157b08065a" providerId="AD" clId="Web-{41C677C3-23E8-6042-797C-CF0156743D8F}" dt="2024-07-23T22:57:46.695" v="438"/>
              <pc2:cmMkLst xmlns:pc2="http://schemas.microsoft.com/office/powerpoint/2019/9/main/command">
                <pc:docMk/>
                <pc:sldMk cId="1633453119" sldId="306"/>
                <pc2:cmMk id="{C2D54580-9FF1-4388-BBDC-5193306B5870}"/>
              </pc2:cmMkLst>
              <pc226:cmRplyChg chg="add">
                <pc226:chgData name="Isabelle Solórzano" userId="S::isabelle.solorzano@ama-inc.com::c6d00e64-d5dc-44a0-bb3f-ba157b08065a" providerId="AD" clId="Web-{41C677C3-23E8-6042-797C-CF0156743D8F}" dt="2024-07-23T21:37:42.415" v="51"/>
                <pc2:cmRplyMkLst xmlns:pc2="http://schemas.microsoft.com/office/powerpoint/2019/9/main/command">
                  <pc:docMk/>
                  <pc:sldMk cId="1633453119" sldId="306"/>
                  <pc2:cmMk id="{C2D54580-9FF1-4388-BBDC-5193306B5870}"/>
                  <pc2:cmRplyMk id="{0A214518-D615-4DF8-9F5E-A9404C75283C}"/>
                </pc2:cmRplyMkLst>
              </pc226:cmRplyChg>
            </pc226:cmChg>
          </p:ext>
        </pc:extLst>
      </pc:sldChg>
      <pc:sldChg chg="delCm">
        <pc:chgData name="Isabelle Solórzano" userId="S::isabelle.solorzano@ama-inc.com::c6d00e64-d5dc-44a0-bb3f-ba157b08065a" providerId="AD" clId="Web-{41C677C3-23E8-6042-797C-CF0156743D8F}" dt="2024-07-23T23:05:27.024" v="566"/>
        <pc:sldMkLst>
          <pc:docMk/>
          <pc:sldMk cId="404519697" sldId="307"/>
        </pc:sldMkLst>
        <pc:extLst>
          <p:ext xmlns:p="http://schemas.openxmlformats.org/presentationml/2006/main" uri="{D6D511B9-2390-475A-947B-AFAB55BFBCF1}">
            <pc226:cmChg xmlns:pc226="http://schemas.microsoft.com/office/powerpoint/2022/06/main/command" chg="del">
              <pc226:chgData name="Isabelle Solórzano" userId="S::isabelle.solorzano@ama-inc.com::c6d00e64-d5dc-44a0-bb3f-ba157b08065a" providerId="AD" clId="Web-{41C677C3-23E8-6042-797C-CF0156743D8F}" dt="2024-07-23T23:05:27.024" v="566"/>
              <pc2:cmMkLst xmlns:pc2="http://schemas.microsoft.com/office/powerpoint/2019/9/main/command">
                <pc:docMk/>
                <pc:sldMk cId="404519697" sldId="307"/>
                <pc2:cmMk id="{1F3E23EE-6199-415C-BC32-8C281BD8EE5C}"/>
              </pc2:cmMkLst>
            </pc226:cmChg>
          </p:ext>
        </pc:extLst>
      </pc:sldChg>
    </pc:docChg>
  </pc:docChgLst>
  <pc:docChgLst>
    <pc:chgData name="Isabelle Solórzano" userId="S::isabelle.solorzano@ama-inc.com::c6d00e64-d5dc-44a0-bb3f-ba157b08065a" providerId="AD" clId="Web-{280BC7B6-6B45-E32E-739D-D9EB2B5A7AF5}"/>
    <pc:docChg chg="modSld sldOrd">
      <pc:chgData name="Isabelle Solórzano" userId="S::isabelle.solorzano@ama-inc.com::c6d00e64-d5dc-44a0-bb3f-ba157b08065a" providerId="AD" clId="Web-{280BC7B6-6B45-E32E-739D-D9EB2B5A7AF5}" dt="2024-07-18T15:29:45.931" v="104" actId="1076"/>
      <pc:docMkLst>
        <pc:docMk/>
      </pc:docMkLst>
      <pc:sldChg chg="ord">
        <pc:chgData name="Isabelle Solórzano" userId="S::isabelle.solorzano@ama-inc.com::c6d00e64-d5dc-44a0-bb3f-ba157b08065a" providerId="AD" clId="Web-{280BC7B6-6B45-E32E-739D-D9EB2B5A7AF5}" dt="2024-07-18T15:07:34.887" v="0"/>
        <pc:sldMkLst>
          <pc:docMk/>
          <pc:sldMk cId="50487739" sldId="282"/>
        </pc:sldMkLst>
      </pc:sldChg>
      <pc:sldChg chg="addSp modSp">
        <pc:chgData name="Isabelle Solórzano" userId="S::isabelle.solorzano@ama-inc.com::c6d00e64-d5dc-44a0-bb3f-ba157b08065a" providerId="AD" clId="Web-{280BC7B6-6B45-E32E-739D-D9EB2B5A7AF5}" dt="2024-07-18T15:29:45.931" v="104" actId="1076"/>
        <pc:sldMkLst>
          <pc:docMk/>
          <pc:sldMk cId="3160024179" sldId="295"/>
        </pc:sldMkLst>
        <pc:picChg chg="add mod">
          <ac:chgData name="Isabelle Solórzano" userId="S::isabelle.solorzano@ama-inc.com::c6d00e64-d5dc-44a0-bb3f-ba157b08065a" providerId="AD" clId="Web-{280BC7B6-6B45-E32E-739D-D9EB2B5A7AF5}" dt="2024-07-18T15:29:06.086" v="101" actId="1076"/>
          <ac:picMkLst>
            <pc:docMk/>
            <pc:sldMk cId="3160024179" sldId="295"/>
            <ac:picMk id="3" creationId="{E23E5320-AA16-CF13-F88E-E354113E1965}"/>
          </ac:picMkLst>
        </pc:picChg>
        <pc:picChg chg="add mod">
          <ac:chgData name="Isabelle Solórzano" userId="S::isabelle.solorzano@ama-inc.com::c6d00e64-d5dc-44a0-bb3f-ba157b08065a" providerId="AD" clId="Web-{280BC7B6-6B45-E32E-739D-D9EB2B5A7AF5}" dt="2024-07-18T15:29:45.931" v="104" actId="1076"/>
          <ac:picMkLst>
            <pc:docMk/>
            <pc:sldMk cId="3160024179" sldId="295"/>
            <ac:picMk id="55" creationId="{6F8ADDED-896F-628F-6478-907A025B9265}"/>
          </ac:picMkLst>
        </pc:picChg>
        <pc:picChg chg="mod">
          <ac:chgData name="Isabelle Solórzano" userId="S::isabelle.solorzano@ama-inc.com::c6d00e64-d5dc-44a0-bb3f-ba157b08065a" providerId="AD" clId="Web-{280BC7B6-6B45-E32E-739D-D9EB2B5A7AF5}" dt="2024-07-18T15:27:06.459" v="88" actId="1076"/>
          <ac:picMkLst>
            <pc:docMk/>
            <pc:sldMk cId="3160024179" sldId="295"/>
            <ac:picMk id="80" creationId="{F16C57F5-B02D-9B7C-81FA-95CA06E60994}"/>
          </ac:picMkLst>
        </pc:picChg>
      </pc:sldChg>
      <pc:sldChg chg="addSp delSp modSp addCm delCm">
        <pc:chgData name="Isabelle Solórzano" userId="S::isabelle.solorzano@ama-inc.com::c6d00e64-d5dc-44a0-bb3f-ba157b08065a" providerId="AD" clId="Web-{280BC7B6-6B45-E32E-739D-D9EB2B5A7AF5}" dt="2024-07-18T15:26:45.599" v="86"/>
        <pc:sldMkLst>
          <pc:docMk/>
          <pc:sldMk cId="1035878181" sldId="301"/>
        </pc:sldMkLst>
        <pc:spChg chg="add mod">
          <ac:chgData name="Isabelle Solórzano" userId="S::isabelle.solorzano@ama-inc.com::c6d00e64-d5dc-44a0-bb3f-ba157b08065a" providerId="AD" clId="Web-{280BC7B6-6B45-E32E-739D-D9EB2B5A7AF5}" dt="2024-07-18T15:15:15.194" v="72" actId="1076"/>
          <ac:spMkLst>
            <pc:docMk/>
            <pc:sldMk cId="1035878181" sldId="301"/>
            <ac:spMk id="6" creationId="{201FB3D9-4488-A097-BC9D-202C3DA83B4B}"/>
          </ac:spMkLst>
        </pc:spChg>
        <pc:spChg chg="add mod">
          <ac:chgData name="Isabelle Solórzano" userId="S::isabelle.solorzano@ama-inc.com::c6d00e64-d5dc-44a0-bb3f-ba157b08065a" providerId="AD" clId="Web-{280BC7B6-6B45-E32E-739D-D9EB2B5A7AF5}" dt="2024-07-18T15:15:39.304" v="77" actId="1076"/>
          <ac:spMkLst>
            <pc:docMk/>
            <pc:sldMk cId="1035878181" sldId="301"/>
            <ac:spMk id="10" creationId="{EA4F658E-B5BA-54AC-1261-F73FF5555132}"/>
          </ac:spMkLst>
        </pc:spChg>
        <pc:spChg chg="del">
          <ac:chgData name="Isabelle Solórzano" userId="S::isabelle.solorzano@ama-inc.com::c6d00e64-d5dc-44a0-bb3f-ba157b08065a" providerId="AD" clId="Web-{280BC7B6-6B45-E32E-739D-D9EB2B5A7AF5}" dt="2024-07-18T15:12:01.206" v="30"/>
          <ac:spMkLst>
            <pc:docMk/>
            <pc:sldMk cId="1035878181" sldId="301"/>
            <ac:spMk id="12" creationId="{D30A55B1-8C56-63A3-5CF6-2975F078EF09}"/>
          </ac:spMkLst>
        </pc:spChg>
        <pc:spChg chg="del">
          <ac:chgData name="Isabelle Solórzano" userId="S::isabelle.solorzano@ama-inc.com::c6d00e64-d5dc-44a0-bb3f-ba157b08065a" providerId="AD" clId="Web-{280BC7B6-6B45-E32E-739D-D9EB2B5A7AF5}" dt="2024-07-18T15:11:20.752" v="18"/>
          <ac:spMkLst>
            <pc:docMk/>
            <pc:sldMk cId="1035878181" sldId="301"/>
            <ac:spMk id="13" creationId="{26ADACE5-371E-62D2-4AB2-CCE9E38E1E8D}"/>
          </ac:spMkLst>
        </pc:spChg>
        <pc:spChg chg="del">
          <ac:chgData name="Isabelle Solórzano" userId="S::isabelle.solorzano@ama-inc.com::c6d00e64-d5dc-44a0-bb3f-ba157b08065a" providerId="AD" clId="Web-{280BC7B6-6B45-E32E-739D-D9EB2B5A7AF5}" dt="2024-07-18T15:11:48.127" v="27"/>
          <ac:spMkLst>
            <pc:docMk/>
            <pc:sldMk cId="1035878181" sldId="301"/>
            <ac:spMk id="16" creationId="{5CA43686-6D1B-8080-D770-DE985B299D9C}"/>
          </ac:spMkLst>
        </pc:spChg>
        <pc:spChg chg="add mod">
          <ac:chgData name="Isabelle Solórzano" userId="S::isabelle.solorzano@ama-inc.com::c6d00e64-d5dc-44a0-bb3f-ba157b08065a" providerId="AD" clId="Web-{280BC7B6-6B45-E32E-739D-D9EB2B5A7AF5}" dt="2024-07-18T15:15:15.210" v="74" actId="1076"/>
          <ac:spMkLst>
            <pc:docMk/>
            <pc:sldMk cId="1035878181" sldId="301"/>
            <ac:spMk id="18" creationId="{009E5F88-B35C-B4B4-9804-DE6B8A3B034A}"/>
          </ac:spMkLst>
        </pc:spChg>
        <pc:grpChg chg="mod">
          <ac:chgData name="Isabelle Solórzano" userId="S::isabelle.solorzano@ama-inc.com::c6d00e64-d5dc-44a0-bb3f-ba157b08065a" providerId="AD" clId="Web-{280BC7B6-6B45-E32E-739D-D9EB2B5A7AF5}" dt="2024-07-18T15:26:36.255" v="85" actId="1076"/>
          <ac:grpSpMkLst>
            <pc:docMk/>
            <pc:sldMk cId="1035878181" sldId="301"/>
            <ac:grpSpMk id="8" creationId="{4A6FF837-F4FF-FB81-4D87-171DFB78189D}"/>
          </ac:grpSpMkLst>
        </pc:grpChg>
        <pc:grpChg chg="mod">
          <ac:chgData name="Isabelle Solórzano" userId="S::isabelle.solorzano@ama-inc.com::c6d00e64-d5dc-44a0-bb3f-ba157b08065a" providerId="AD" clId="Web-{280BC7B6-6B45-E32E-739D-D9EB2B5A7AF5}" dt="2024-07-18T15:15:45.960" v="78" actId="1076"/>
          <ac:grpSpMkLst>
            <pc:docMk/>
            <pc:sldMk cId="1035878181" sldId="301"/>
            <ac:grpSpMk id="11" creationId="{8F7A990F-1826-8102-5F24-84BC72CC84B9}"/>
          </ac:grpSpMkLst>
        </pc:grpChg>
        <pc:grpChg chg="mod">
          <ac:chgData name="Isabelle Solórzano" userId="S::isabelle.solorzano@ama-inc.com::c6d00e64-d5dc-44a0-bb3f-ba157b08065a" providerId="AD" clId="Web-{280BC7B6-6B45-E32E-739D-D9EB2B5A7AF5}" dt="2024-07-18T15:15:15.178" v="70" actId="1076"/>
          <ac:grpSpMkLst>
            <pc:docMk/>
            <pc:sldMk cId="1035878181" sldId="301"/>
            <ac:grpSpMk id="17" creationId="{C2F5F150-9008-8A98-2E2C-2118A9E1BF60}"/>
          </ac:grpSpMkLst>
        </pc:grpChg>
        <pc:picChg chg="mod">
          <ac:chgData name="Isabelle Solórzano" userId="S::isabelle.solorzano@ama-inc.com::c6d00e64-d5dc-44a0-bb3f-ba157b08065a" providerId="AD" clId="Web-{280BC7B6-6B45-E32E-739D-D9EB2B5A7AF5}" dt="2024-07-18T15:09:57.734" v="9" actId="1076"/>
          <ac:picMkLst>
            <pc:docMk/>
            <pc:sldMk cId="1035878181" sldId="301"/>
            <ac:picMk id="7" creationId="{060D7DC3-E570-E769-60AF-F97904D3DBA8}"/>
          </ac:picMkLst>
        </pc:picChg>
      </pc:sldChg>
      <pc:sldChg chg="modSp">
        <pc:chgData name="Isabelle Solórzano" userId="S::isabelle.solorzano@ama-inc.com::c6d00e64-d5dc-44a0-bb3f-ba157b08065a" providerId="AD" clId="Web-{280BC7B6-6B45-E32E-739D-D9EB2B5A7AF5}" dt="2024-07-18T15:26:21.395" v="82" actId="1076"/>
        <pc:sldMkLst>
          <pc:docMk/>
          <pc:sldMk cId="2334626713" sldId="302"/>
        </pc:sldMkLst>
        <pc:picChg chg="mod">
          <ac:chgData name="Isabelle Solórzano" userId="S::isabelle.solorzano@ama-inc.com::c6d00e64-d5dc-44a0-bb3f-ba157b08065a" providerId="AD" clId="Web-{280BC7B6-6B45-E32E-739D-D9EB2B5A7AF5}" dt="2024-07-18T15:26:21.395" v="82" actId="1076"/>
          <ac:picMkLst>
            <pc:docMk/>
            <pc:sldMk cId="2334626713" sldId="302"/>
            <ac:picMk id="3" creationId="{41987420-443D-669F-B674-2E884524E04C}"/>
          </ac:picMkLst>
        </pc:picChg>
      </pc:sldChg>
    </pc:docChg>
  </pc:docChgLst>
  <pc:docChgLst>
    <pc:chgData name="Brenna R. Bruffey" userId="S::brenna.r.bruffey@ama-inc.com::3c6e92b4-bc09-470b-abbc-9e397d662ced" providerId="AD" clId="Web-{9ADC0B5C-41EF-FAD8-84CC-E319443E20CD}"/>
    <pc:docChg chg="addSld delSld modSld sldOrd">
      <pc:chgData name="Brenna R. Bruffey" userId="S::brenna.r.bruffey@ama-inc.com::3c6e92b4-bc09-470b-abbc-9e397d662ced" providerId="AD" clId="Web-{9ADC0B5C-41EF-FAD8-84CC-E319443E20CD}" dt="2024-07-10T16:42:58.842" v="1579"/>
      <pc:docMkLst>
        <pc:docMk/>
      </pc:docMkLst>
      <pc:sldChg chg="delCm">
        <pc:chgData name="Brenna R. Bruffey" userId="S::brenna.r.bruffey@ama-inc.com::3c6e92b4-bc09-470b-abbc-9e397d662ced" providerId="AD" clId="Web-{9ADC0B5C-41EF-FAD8-84CC-E319443E20CD}" dt="2024-07-08T19:34:08.859" v="73"/>
        <pc:sldMkLst>
          <pc:docMk/>
          <pc:sldMk cId="2719602506" sldId="268"/>
        </pc:sldMkLst>
      </pc:sldChg>
      <pc:sldChg chg="delCm">
        <pc:chgData name="Brenna R. Bruffey" userId="S::brenna.r.bruffey@ama-inc.com::3c6e92b4-bc09-470b-abbc-9e397d662ced" providerId="AD" clId="Web-{9ADC0B5C-41EF-FAD8-84CC-E319443E20CD}" dt="2024-07-08T19:33:36.404" v="71"/>
        <pc:sldMkLst>
          <pc:docMk/>
          <pc:sldMk cId="2859068416" sldId="270"/>
        </pc:sldMkLst>
      </pc:sldChg>
      <pc:sldChg chg="addSp delSp modSp delCm">
        <pc:chgData name="Brenna R. Bruffey" userId="S::brenna.r.bruffey@ama-inc.com::3c6e92b4-bc09-470b-abbc-9e397d662ced" providerId="AD" clId="Web-{9ADC0B5C-41EF-FAD8-84CC-E319443E20CD}" dt="2024-07-09T15:49:28.485" v="276" actId="1076"/>
        <pc:sldMkLst>
          <pc:docMk/>
          <pc:sldMk cId="3910399829" sldId="275"/>
        </pc:sldMkLst>
        <pc:spChg chg="add mod">
          <ac:chgData name="Brenna R. Bruffey" userId="S::brenna.r.bruffey@ama-inc.com::3c6e92b4-bc09-470b-abbc-9e397d662ced" providerId="AD" clId="Web-{9ADC0B5C-41EF-FAD8-84CC-E319443E20CD}" dt="2024-07-09T15:49:28.485" v="276" actId="1076"/>
          <ac:spMkLst>
            <pc:docMk/>
            <pc:sldMk cId="3910399829" sldId="275"/>
            <ac:spMk id="4" creationId="{E63527EF-5123-7EA1-83DD-7AC758327148}"/>
          </ac:spMkLst>
        </pc:spChg>
        <pc:spChg chg="del">
          <ac:chgData name="Brenna R. Bruffey" userId="S::brenna.r.bruffey@ama-inc.com::3c6e92b4-bc09-470b-abbc-9e397d662ced" providerId="AD" clId="Web-{9ADC0B5C-41EF-FAD8-84CC-E319443E20CD}" dt="2024-07-08T19:38:00.375" v="74"/>
          <ac:spMkLst>
            <pc:docMk/>
            <pc:sldMk cId="3910399829" sldId="275"/>
            <ac:spMk id="6" creationId="{3BF594B6-E95D-8EFE-EF8C-1BF1359B1AD0}"/>
          </ac:spMkLst>
        </pc:spChg>
        <pc:grpChg chg="mod">
          <ac:chgData name="Brenna R. Bruffey" userId="S::brenna.r.bruffey@ama-inc.com::3c6e92b4-bc09-470b-abbc-9e397d662ced" providerId="AD" clId="Web-{9ADC0B5C-41EF-FAD8-84CC-E319443E20CD}" dt="2024-07-08T19:40:46.308" v="95" actId="14100"/>
          <ac:grpSpMkLst>
            <pc:docMk/>
            <pc:sldMk cId="3910399829" sldId="275"/>
            <ac:grpSpMk id="2" creationId="{EB49A299-E39A-5218-AABC-DF6AC407034B}"/>
          </ac:grpSpMkLst>
        </pc:grpChg>
        <pc:grpChg chg="mod">
          <ac:chgData name="Brenna R. Bruffey" userId="S::brenna.r.bruffey@ama-inc.com::3c6e92b4-bc09-470b-abbc-9e397d662ced" providerId="AD" clId="Web-{9ADC0B5C-41EF-FAD8-84CC-E319443E20CD}" dt="2024-07-08T19:40:46.324" v="96" actId="14100"/>
          <ac:grpSpMkLst>
            <pc:docMk/>
            <pc:sldMk cId="3910399829" sldId="275"/>
            <ac:grpSpMk id="9" creationId="{58ED9AE9-2594-5F81-8D50-F206EF66F4C5}"/>
          </ac:grpSpMkLst>
        </pc:grpChg>
        <pc:grpChg chg="mod">
          <ac:chgData name="Brenna R. Bruffey" userId="S::brenna.r.bruffey@ama-inc.com::3c6e92b4-bc09-470b-abbc-9e397d662ced" providerId="AD" clId="Web-{9ADC0B5C-41EF-FAD8-84CC-E319443E20CD}" dt="2024-07-08T19:40:46.324" v="97" actId="14100"/>
          <ac:grpSpMkLst>
            <pc:docMk/>
            <pc:sldMk cId="3910399829" sldId="275"/>
            <ac:grpSpMk id="12" creationId="{3E26013B-F533-20BA-9EC7-32413FBC3ADD}"/>
          </ac:grpSpMkLst>
        </pc:grpChg>
        <pc:grpChg chg="mod">
          <ac:chgData name="Brenna R. Bruffey" userId="S::brenna.r.bruffey@ama-inc.com::3c6e92b4-bc09-470b-abbc-9e397d662ced" providerId="AD" clId="Web-{9ADC0B5C-41EF-FAD8-84CC-E319443E20CD}" dt="2024-07-08T19:40:46.340" v="98" actId="14100"/>
          <ac:grpSpMkLst>
            <pc:docMk/>
            <pc:sldMk cId="3910399829" sldId="275"/>
            <ac:grpSpMk id="15" creationId="{8CC54C6B-127B-7A05-A8C6-A3B33D4D66A5}"/>
          </ac:grpSpMkLst>
        </pc:grpChg>
        <pc:grpChg chg="mod">
          <ac:chgData name="Brenna R. Bruffey" userId="S::brenna.r.bruffey@ama-inc.com::3c6e92b4-bc09-470b-abbc-9e397d662ced" providerId="AD" clId="Web-{9ADC0B5C-41EF-FAD8-84CC-E319443E20CD}" dt="2024-07-08T19:40:46.340" v="99" actId="14100"/>
          <ac:grpSpMkLst>
            <pc:docMk/>
            <pc:sldMk cId="3910399829" sldId="275"/>
            <ac:grpSpMk id="18" creationId="{F677C6E3-E126-F602-B022-BA8139EF8661}"/>
          </ac:grpSpMkLst>
        </pc:grpChg>
        <pc:grpChg chg="mod">
          <ac:chgData name="Brenna R. Bruffey" userId="S::brenna.r.bruffey@ama-inc.com::3c6e92b4-bc09-470b-abbc-9e397d662ced" providerId="AD" clId="Web-{9ADC0B5C-41EF-FAD8-84CC-E319443E20CD}" dt="2024-07-08T19:40:46.340" v="100" actId="14100"/>
          <ac:grpSpMkLst>
            <pc:docMk/>
            <pc:sldMk cId="3910399829" sldId="275"/>
            <ac:grpSpMk id="21" creationId="{4E4CE945-4594-56EE-8798-FFD250583CC8}"/>
          </ac:grpSpMkLst>
        </pc:grpChg>
        <pc:grpChg chg="mod">
          <ac:chgData name="Brenna R. Bruffey" userId="S::brenna.r.bruffey@ama-inc.com::3c6e92b4-bc09-470b-abbc-9e397d662ced" providerId="AD" clId="Web-{9ADC0B5C-41EF-FAD8-84CC-E319443E20CD}" dt="2024-07-08T19:40:46.355" v="101" actId="14100"/>
          <ac:grpSpMkLst>
            <pc:docMk/>
            <pc:sldMk cId="3910399829" sldId="275"/>
            <ac:grpSpMk id="24" creationId="{9C33B843-13A6-1AF3-5161-5D05CB24D585}"/>
          </ac:grpSpMkLst>
        </pc:grpChg>
        <pc:grpChg chg="mod">
          <ac:chgData name="Brenna R. Bruffey" userId="S::brenna.r.bruffey@ama-inc.com::3c6e92b4-bc09-470b-abbc-9e397d662ced" providerId="AD" clId="Web-{9ADC0B5C-41EF-FAD8-84CC-E319443E20CD}" dt="2024-07-08T19:40:46.355" v="102" actId="14100"/>
          <ac:grpSpMkLst>
            <pc:docMk/>
            <pc:sldMk cId="3910399829" sldId="275"/>
            <ac:grpSpMk id="27" creationId="{ED4238F8-ACBD-7F65-EF71-07F749FC66E6}"/>
          </ac:grpSpMkLst>
        </pc:grpChg>
        <pc:grpChg chg="mod">
          <ac:chgData name="Brenna R. Bruffey" userId="S::brenna.r.bruffey@ama-inc.com::3c6e92b4-bc09-470b-abbc-9e397d662ced" providerId="AD" clId="Web-{9ADC0B5C-41EF-FAD8-84CC-E319443E20CD}" dt="2024-07-08T19:40:46.371" v="103" actId="14100"/>
          <ac:grpSpMkLst>
            <pc:docMk/>
            <pc:sldMk cId="3910399829" sldId="275"/>
            <ac:grpSpMk id="30" creationId="{A4D40D9B-2A18-D11B-455F-4A0484D40783}"/>
          </ac:grpSpMkLst>
        </pc:grpChg>
        <pc:grpChg chg="mod">
          <ac:chgData name="Brenna R. Bruffey" userId="S::brenna.r.bruffey@ama-inc.com::3c6e92b4-bc09-470b-abbc-9e397d662ced" providerId="AD" clId="Web-{9ADC0B5C-41EF-FAD8-84CC-E319443E20CD}" dt="2024-07-08T19:40:46.386" v="104" actId="14100"/>
          <ac:grpSpMkLst>
            <pc:docMk/>
            <pc:sldMk cId="3910399829" sldId="275"/>
            <ac:grpSpMk id="33" creationId="{8F221D4F-32F8-C56D-F8C0-A863355D5C64}"/>
          </ac:grpSpMkLst>
        </pc:grpChg>
        <pc:grpChg chg="mod">
          <ac:chgData name="Brenna R. Bruffey" userId="S::brenna.r.bruffey@ama-inc.com::3c6e92b4-bc09-470b-abbc-9e397d662ced" providerId="AD" clId="Web-{9ADC0B5C-41EF-FAD8-84CC-E319443E20CD}" dt="2024-07-08T19:40:46.386" v="105" actId="14100"/>
          <ac:grpSpMkLst>
            <pc:docMk/>
            <pc:sldMk cId="3910399829" sldId="275"/>
            <ac:grpSpMk id="36" creationId="{CE597905-7963-E40B-723F-F5E5B7FAC39D}"/>
          </ac:grpSpMkLst>
        </pc:grpChg>
        <pc:grpChg chg="mod">
          <ac:chgData name="Brenna R. Bruffey" userId="S::brenna.r.bruffey@ama-inc.com::3c6e92b4-bc09-470b-abbc-9e397d662ced" providerId="AD" clId="Web-{9ADC0B5C-41EF-FAD8-84CC-E319443E20CD}" dt="2024-07-08T19:40:46.402" v="106" actId="14100"/>
          <ac:grpSpMkLst>
            <pc:docMk/>
            <pc:sldMk cId="3910399829" sldId="275"/>
            <ac:grpSpMk id="39" creationId="{2C1A81CB-CB48-8A11-81D7-84664A031DB1}"/>
          </ac:grpSpMkLst>
        </pc:grpChg>
        <pc:grpChg chg="mod">
          <ac:chgData name="Brenna R. Bruffey" userId="S::brenna.r.bruffey@ama-inc.com::3c6e92b4-bc09-470b-abbc-9e397d662ced" providerId="AD" clId="Web-{9ADC0B5C-41EF-FAD8-84CC-E319443E20CD}" dt="2024-07-08T19:40:46.402" v="107" actId="14100"/>
          <ac:grpSpMkLst>
            <pc:docMk/>
            <pc:sldMk cId="3910399829" sldId="275"/>
            <ac:grpSpMk id="42" creationId="{6A71DE00-64FE-5BD1-8DED-962DBEB76CB5}"/>
          </ac:grpSpMkLst>
        </pc:grpChg>
        <pc:grpChg chg="mod">
          <ac:chgData name="Brenna R. Bruffey" userId="S::brenna.r.bruffey@ama-inc.com::3c6e92b4-bc09-470b-abbc-9e397d662ced" providerId="AD" clId="Web-{9ADC0B5C-41EF-FAD8-84CC-E319443E20CD}" dt="2024-07-08T19:40:46.418" v="108" actId="14100"/>
          <ac:grpSpMkLst>
            <pc:docMk/>
            <pc:sldMk cId="3910399829" sldId="275"/>
            <ac:grpSpMk id="45" creationId="{5128FCB8-3268-4D8F-8A7F-C9132E34027D}"/>
          </ac:grpSpMkLst>
        </pc:grpChg>
        <pc:grpChg chg="mod">
          <ac:chgData name="Brenna R. Bruffey" userId="S::brenna.r.bruffey@ama-inc.com::3c6e92b4-bc09-470b-abbc-9e397d662ced" providerId="AD" clId="Web-{9ADC0B5C-41EF-FAD8-84CC-E319443E20CD}" dt="2024-07-08T19:40:46.433" v="109" actId="14100"/>
          <ac:grpSpMkLst>
            <pc:docMk/>
            <pc:sldMk cId="3910399829" sldId="275"/>
            <ac:grpSpMk id="48" creationId="{985421E9-CFD8-2C30-11AA-E69C8E3AC4B0}"/>
          </ac:grpSpMkLst>
        </pc:grpChg>
        <pc:picChg chg="add del mod">
          <ac:chgData name="Brenna R. Bruffey" userId="S::brenna.r.bruffey@ama-inc.com::3c6e92b4-bc09-470b-abbc-9e397d662ced" providerId="AD" clId="Web-{9ADC0B5C-41EF-FAD8-84CC-E319443E20CD}" dt="2024-07-08T19:39:05.926" v="78"/>
          <ac:picMkLst>
            <pc:docMk/>
            <pc:sldMk cId="3910399829" sldId="275"/>
            <ac:picMk id="2" creationId="{D23BEE99-1BC9-80FF-34F4-3ABB76DA9CE3}"/>
          </ac:picMkLst>
        </pc:picChg>
        <pc:picChg chg="add mod">
          <ac:chgData name="Brenna R. Bruffey" userId="S::brenna.r.bruffey@ama-inc.com::3c6e92b4-bc09-470b-abbc-9e397d662ced" providerId="AD" clId="Web-{9ADC0B5C-41EF-FAD8-84CC-E319443E20CD}" dt="2024-07-08T19:39:39.522" v="84" actId="1076"/>
          <ac:picMkLst>
            <pc:docMk/>
            <pc:sldMk cId="3910399829" sldId="275"/>
            <ac:picMk id="3" creationId="{D4A1A95B-E8DD-F086-3B4D-D093ADC5210B}"/>
          </ac:picMkLst>
        </pc:picChg>
      </pc:sldChg>
      <pc:sldChg chg="modNotes">
        <pc:chgData name="Brenna R. Bruffey" userId="S::brenna.r.bruffey@ama-inc.com::3c6e92b4-bc09-470b-abbc-9e397d662ced" providerId="AD" clId="Web-{9ADC0B5C-41EF-FAD8-84CC-E319443E20CD}" dt="2024-07-09T17:38:12.161" v="1485"/>
        <pc:sldMkLst>
          <pc:docMk/>
          <pc:sldMk cId="3319641032" sldId="281"/>
        </pc:sldMkLst>
      </pc:sldChg>
      <pc:sldChg chg="del">
        <pc:chgData name="Brenna R. Bruffey" userId="S::brenna.r.bruffey@ama-inc.com::3c6e92b4-bc09-470b-abbc-9e397d662ced" providerId="AD" clId="Web-{9ADC0B5C-41EF-FAD8-84CC-E319443E20CD}" dt="2024-07-09T15:52:59.905" v="349"/>
        <pc:sldMkLst>
          <pc:docMk/>
          <pc:sldMk cId="2218811696" sldId="283"/>
        </pc:sldMkLst>
      </pc:sldChg>
      <pc:sldChg chg="addSp delSp modSp del addCm">
        <pc:chgData name="Brenna R. Bruffey" userId="S::brenna.r.bruffey@ama-inc.com::3c6e92b4-bc09-470b-abbc-9e397d662ced" providerId="AD" clId="Web-{9ADC0B5C-41EF-FAD8-84CC-E319443E20CD}" dt="2024-07-09T15:56:07.355" v="405"/>
        <pc:sldMkLst>
          <pc:docMk/>
          <pc:sldMk cId="2647320158" sldId="284"/>
        </pc:sldMkLst>
        <pc:spChg chg="add mod">
          <ac:chgData name="Brenna R. Bruffey" userId="S::brenna.r.bruffey@ama-inc.com::3c6e92b4-bc09-470b-abbc-9e397d662ced" providerId="AD" clId="Web-{9ADC0B5C-41EF-FAD8-84CC-E319443E20CD}" dt="2024-07-08T19:30:31.532" v="66" actId="1076"/>
          <ac:spMkLst>
            <pc:docMk/>
            <pc:sldMk cId="2647320158" sldId="284"/>
            <ac:spMk id="2" creationId="{A4A8D11C-D3FA-0F15-63AD-B64470906F7B}"/>
          </ac:spMkLst>
        </pc:spChg>
        <pc:spChg chg="add mod topLvl">
          <ac:chgData name="Brenna R. Bruffey" userId="S::brenna.r.bruffey@ama-inc.com::3c6e92b4-bc09-470b-abbc-9e397d662ced" providerId="AD" clId="Web-{9ADC0B5C-41EF-FAD8-84CC-E319443E20CD}" dt="2024-07-08T20:09:29.864" v="205" actId="1076"/>
          <ac:spMkLst>
            <pc:docMk/>
            <pc:sldMk cId="2647320158" sldId="284"/>
            <ac:spMk id="9" creationId="{18056395-8C27-C9CA-A0CF-C4B583A586AE}"/>
          </ac:spMkLst>
        </pc:spChg>
        <pc:spChg chg="add mod">
          <ac:chgData name="Brenna R. Bruffey" userId="S::brenna.r.bruffey@ama-inc.com::3c6e92b4-bc09-470b-abbc-9e397d662ced" providerId="AD" clId="Web-{9ADC0B5C-41EF-FAD8-84CC-E319443E20CD}" dt="2024-07-09T15:50:38.943" v="295" actId="1076"/>
          <ac:spMkLst>
            <pc:docMk/>
            <pc:sldMk cId="2647320158" sldId="284"/>
            <ac:spMk id="11" creationId="{3B489F04-F95E-023E-C50B-8BB2C7471397}"/>
          </ac:spMkLst>
        </pc:spChg>
        <pc:spChg chg="add mod topLvl">
          <ac:chgData name="Brenna R. Bruffey" userId="S::brenna.r.bruffey@ama-inc.com::3c6e92b4-bc09-470b-abbc-9e397d662ced" providerId="AD" clId="Web-{9ADC0B5C-41EF-FAD8-84CC-E319443E20CD}" dt="2024-07-08T20:09:29.864" v="206" actId="1076"/>
          <ac:spMkLst>
            <pc:docMk/>
            <pc:sldMk cId="2647320158" sldId="284"/>
            <ac:spMk id="12" creationId="{C197EFA0-3FE0-CA12-5265-0D2B7B509B2D}"/>
          </ac:spMkLst>
        </pc:spChg>
        <pc:spChg chg="add mod">
          <ac:chgData name="Brenna R. Bruffey" userId="S::brenna.r.bruffey@ama-inc.com::3c6e92b4-bc09-470b-abbc-9e397d662ced" providerId="AD" clId="Web-{9ADC0B5C-41EF-FAD8-84CC-E319443E20CD}" dt="2024-07-09T15:51:23.899" v="323" actId="1076"/>
          <ac:spMkLst>
            <pc:docMk/>
            <pc:sldMk cId="2647320158" sldId="284"/>
            <ac:spMk id="13" creationId="{F6FCC237-690F-7BA2-9369-AF9D4B0E6FF4}"/>
          </ac:spMkLst>
        </pc:spChg>
        <pc:spChg chg="add mod">
          <ac:chgData name="Brenna R. Bruffey" userId="S::brenna.r.bruffey@ama-inc.com::3c6e92b4-bc09-470b-abbc-9e397d662ced" providerId="AD" clId="Web-{9ADC0B5C-41EF-FAD8-84CC-E319443E20CD}" dt="2024-07-09T15:51:51.338" v="332" actId="1076"/>
          <ac:spMkLst>
            <pc:docMk/>
            <pc:sldMk cId="2647320158" sldId="284"/>
            <ac:spMk id="14" creationId="{24901EAA-1B89-9FEB-97B5-ED1AC7EC2ED9}"/>
          </ac:spMkLst>
        </pc:spChg>
        <pc:spChg chg="add del mod">
          <ac:chgData name="Brenna R. Bruffey" userId="S::brenna.r.bruffey@ama-inc.com::3c6e92b4-bc09-470b-abbc-9e397d662ced" providerId="AD" clId="Web-{9ADC0B5C-41EF-FAD8-84CC-E319443E20CD}" dt="2024-07-08T20:03:49.163" v="160"/>
          <ac:spMkLst>
            <pc:docMk/>
            <pc:sldMk cId="2647320158" sldId="284"/>
            <ac:spMk id="14" creationId="{664E640E-5F09-3247-E2AA-3B9C4A179C6A}"/>
          </ac:spMkLst>
        </pc:spChg>
        <pc:spChg chg="add mod topLvl">
          <ac:chgData name="Brenna R. Bruffey" userId="S::brenna.r.bruffey@ama-inc.com::3c6e92b4-bc09-470b-abbc-9e397d662ced" providerId="AD" clId="Web-{9ADC0B5C-41EF-FAD8-84CC-E319443E20CD}" dt="2024-07-08T20:09:29.880" v="207" actId="1076"/>
          <ac:spMkLst>
            <pc:docMk/>
            <pc:sldMk cId="2647320158" sldId="284"/>
            <ac:spMk id="15" creationId="{9BD2A67A-B8F4-F6DD-91CA-BBB01EC2375B}"/>
          </ac:spMkLst>
        </pc:spChg>
        <pc:spChg chg="add mod">
          <ac:chgData name="Brenna R. Bruffey" userId="S::brenna.r.bruffey@ama-inc.com::3c6e92b4-bc09-470b-abbc-9e397d662ced" providerId="AD" clId="Web-{9ADC0B5C-41EF-FAD8-84CC-E319443E20CD}" dt="2024-07-09T15:52:42.842" v="346" actId="1076"/>
          <ac:spMkLst>
            <pc:docMk/>
            <pc:sldMk cId="2647320158" sldId="284"/>
            <ac:spMk id="16" creationId="{D93EA1A8-7009-96DE-DA16-9A9F81B00716}"/>
          </ac:spMkLst>
        </pc:spChg>
        <pc:spChg chg="add mod">
          <ac:chgData name="Brenna R. Bruffey" userId="S::brenna.r.bruffey@ama-inc.com::3c6e92b4-bc09-470b-abbc-9e397d662ced" providerId="AD" clId="Web-{9ADC0B5C-41EF-FAD8-84CC-E319443E20CD}" dt="2024-07-09T15:53:31.126" v="362" actId="1076"/>
          <ac:spMkLst>
            <pc:docMk/>
            <pc:sldMk cId="2647320158" sldId="284"/>
            <ac:spMk id="17" creationId="{1D768200-9146-65AD-62FF-9F0F2F395FE9}"/>
          </ac:spMkLst>
        </pc:spChg>
        <pc:spChg chg="add mod topLvl">
          <ac:chgData name="Brenna R. Bruffey" userId="S::brenna.r.bruffey@ama-inc.com::3c6e92b4-bc09-470b-abbc-9e397d662ced" providerId="AD" clId="Web-{9ADC0B5C-41EF-FAD8-84CC-E319443E20CD}" dt="2024-07-08T20:09:08.176" v="203" actId="1076"/>
          <ac:spMkLst>
            <pc:docMk/>
            <pc:sldMk cId="2647320158" sldId="284"/>
            <ac:spMk id="18" creationId="{F92F2BB8-8931-3AF7-67BF-6F828AE20D99}"/>
          </ac:spMkLst>
        </pc:spChg>
        <pc:spChg chg="add mod">
          <ac:chgData name="Brenna R. Bruffey" userId="S::brenna.r.bruffey@ama-inc.com::3c6e92b4-bc09-470b-abbc-9e397d662ced" providerId="AD" clId="Web-{9ADC0B5C-41EF-FAD8-84CC-E319443E20CD}" dt="2024-07-08T20:27:49.190" v="261" actId="20577"/>
          <ac:spMkLst>
            <pc:docMk/>
            <pc:sldMk cId="2647320158" sldId="284"/>
            <ac:spMk id="19" creationId="{2B94F124-447B-9CCA-D49A-D7EBDD41C92F}"/>
          </ac:spMkLst>
        </pc:spChg>
        <pc:spChg chg="add mod topLvl">
          <ac:chgData name="Brenna R. Bruffey" userId="S::brenna.r.bruffey@ama-inc.com::3c6e92b4-bc09-470b-abbc-9e397d662ced" providerId="AD" clId="Web-{9ADC0B5C-41EF-FAD8-84CC-E319443E20CD}" dt="2024-07-08T20:09:08.160" v="202" actId="1076"/>
          <ac:spMkLst>
            <pc:docMk/>
            <pc:sldMk cId="2647320158" sldId="284"/>
            <ac:spMk id="20" creationId="{0430811C-E8B4-02CD-C7B8-487A636145B1}"/>
          </ac:spMkLst>
        </pc:spChg>
        <pc:spChg chg="add mod">
          <ac:chgData name="Brenna R. Bruffey" userId="S::brenna.r.bruffey@ama-inc.com::3c6e92b4-bc09-470b-abbc-9e397d662ced" providerId="AD" clId="Web-{9ADC0B5C-41EF-FAD8-84CC-E319443E20CD}" dt="2024-07-09T15:49:46.236" v="277" actId="1076"/>
          <ac:spMkLst>
            <pc:docMk/>
            <pc:sldMk cId="2647320158" sldId="284"/>
            <ac:spMk id="23" creationId="{FA65FC17-F735-FE82-F3A2-23AB431D7441}"/>
          </ac:spMkLst>
        </pc:spChg>
        <pc:spChg chg="add mod">
          <ac:chgData name="Brenna R. Bruffey" userId="S::brenna.r.bruffey@ama-inc.com::3c6e92b4-bc09-470b-abbc-9e397d662ced" providerId="AD" clId="Web-{9ADC0B5C-41EF-FAD8-84CC-E319443E20CD}" dt="2024-07-09T15:53:57.034" v="372" actId="1076"/>
          <ac:spMkLst>
            <pc:docMk/>
            <pc:sldMk cId="2647320158" sldId="284"/>
            <ac:spMk id="24" creationId="{1C393B9B-46EE-28DB-8AD9-DA1A3CC88174}"/>
          </ac:spMkLst>
        </pc:spChg>
        <pc:spChg chg="add del">
          <ac:chgData name="Brenna R. Bruffey" userId="S::brenna.r.bruffey@ama-inc.com::3c6e92b4-bc09-470b-abbc-9e397d662ced" providerId="AD" clId="Web-{9ADC0B5C-41EF-FAD8-84CC-E319443E20CD}" dt="2024-07-08T20:29:13.459" v="266"/>
          <ac:spMkLst>
            <pc:docMk/>
            <pc:sldMk cId="2647320158" sldId="284"/>
            <ac:spMk id="24" creationId="{9BD2A67A-B8F4-F6DD-91CA-BBB01EC2375B}"/>
          </ac:spMkLst>
        </pc:spChg>
        <pc:spChg chg="add mod">
          <ac:chgData name="Brenna R. Bruffey" userId="S::brenna.r.bruffey@ama-inc.com::3c6e92b4-bc09-470b-abbc-9e397d662ced" providerId="AD" clId="Web-{9ADC0B5C-41EF-FAD8-84CC-E319443E20CD}" dt="2024-07-09T15:54:28.193" v="396" actId="1076"/>
          <ac:spMkLst>
            <pc:docMk/>
            <pc:sldMk cId="2647320158" sldId="284"/>
            <ac:spMk id="25" creationId="{FE5310F7-58FD-61B3-CD66-4F46E0D4B899}"/>
          </ac:spMkLst>
        </pc:spChg>
        <pc:spChg chg="mod">
          <ac:chgData name="Brenna R. Bruffey" userId="S::brenna.r.bruffey@ama-inc.com::3c6e92b4-bc09-470b-abbc-9e397d662ced" providerId="AD" clId="Web-{9ADC0B5C-41EF-FAD8-84CC-E319443E20CD}" dt="2024-07-08T19:23:58.676" v="34" actId="14100"/>
          <ac:spMkLst>
            <pc:docMk/>
            <pc:sldMk cId="2647320158" sldId="284"/>
            <ac:spMk id="115" creationId="{2D080910-83C1-E3AE-024D-8E07F148D2AA}"/>
          </ac:spMkLst>
        </pc:spChg>
        <pc:spChg chg="mod">
          <ac:chgData name="Brenna R. Bruffey" userId="S::brenna.r.bruffey@ama-inc.com::3c6e92b4-bc09-470b-abbc-9e397d662ced" providerId="AD" clId="Web-{9ADC0B5C-41EF-FAD8-84CC-E319443E20CD}" dt="2024-07-08T19:20:14.614" v="17" actId="20577"/>
          <ac:spMkLst>
            <pc:docMk/>
            <pc:sldMk cId="2647320158" sldId="284"/>
            <ac:spMk id="116" creationId="{450970D5-C4BC-0E32-FE85-38AEE53ED612}"/>
          </ac:spMkLst>
        </pc:spChg>
        <pc:spChg chg="mod">
          <ac:chgData name="Brenna R. Bruffey" userId="S::brenna.r.bruffey@ama-inc.com::3c6e92b4-bc09-470b-abbc-9e397d662ced" providerId="AD" clId="Web-{9ADC0B5C-41EF-FAD8-84CC-E319443E20CD}" dt="2024-07-08T19:20:05.035" v="13" actId="20577"/>
          <ac:spMkLst>
            <pc:docMk/>
            <pc:sldMk cId="2647320158" sldId="284"/>
            <ac:spMk id="117" creationId="{DE0CCD5D-5CBF-1570-E52B-DE1B07D6E0CC}"/>
          </ac:spMkLst>
        </pc:spChg>
        <pc:spChg chg="mod">
          <ac:chgData name="Brenna R. Bruffey" userId="S::brenna.r.bruffey@ama-inc.com::3c6e92b4-bc09-470b-abbc-9e397d662ced" providerId="AD" clId="Web-{9ADC0B5C-41EF-FAD8-84CC-E319443E20CD}" dt="2024-07-08T19:19:56.926" v="9" actId="20577"/>
          <ac:spMkLst>
            <pc:docMk/>
            <pc:sldMk cId="2647320158" sldId="284"/>
            <ac:spMk id="118" creationId="{6C582FE0-4543-E629-B952-AACE0E939B77}"/>
          </ac:spMkLst>
        </pc:spChg>
        <pc:spChg chg="mod">
          <ac:chgData name="Brenna R. Bruffey" userId="S::brenna.r.bruffey@ama-inc.com::3c6e92b4-bc09-470b-abbc-9e397d662ced" providerId="AD" clId="Web-{9ADC0B5C-41EF-FAD8-84CC-E319443E20CD}" dt="2024-07-08T19:19:36.252" v="5" actId="20577"/>
          <ac:spMkLst>
            <pc:docMk/>
            <pc:sldMk cId="2647320158" sldId="284"/>
            <ac:spMk id="119" creationId="{408F75E9-0F4F-E40E-BA86-6C7BA49A3BEB}"/>
          </ac:spMkLst>
        </pc:spChg>
        <pc:spChg chg="mod">
          <ac:chgData name="Brenna R. Bruffey" userId="S::brenna.r.bruffey@ama-inc.com::3c6e92b4-bc09-470b-abbc-9e397d662ced" providerId="AD" clId="Web-{9ADC0B5C-41EF-FAD8-84CC-E319443E20CD}" dt="2024-07-08T19:19:14.876" v="1" actId="20577"/>
          <ac:spMkLst>
            <pc:docMk/>
            <pc:sldMk cId="2647320158" sldId="284"/>
            <ac:spMk id="120" creationId="{23B243D1-4FA8-0FCE-90C6-6CCA5DCF59A4}"/>
          </ac:spMkLst>
        </pc:spChg>
        <pc:spChg chg="mod">
          <ac:chgData name="Brenna R. Bruffey" userId="S::brenna.r.bruffey@ama-inc.com::3c6e92b4-bc09-470b-abbc-9e397d662ced" providerId="AD" clId="Web-{9ADC0B5C-41EF-FAD8-84CC-E319443E20CD}" dt="2024-07-08T19:19:06.375" v="0" actId="20577"/>
          <ac:spMkLst>
            <pc:docMk/>
            <pc:sldMk cId="2647320158" sldId="284"/>
            <ac:spMk id="121" creationId="{189583CD-5681-E58C-0B08-7CD495C9C23A}"/>
          </ac:spMkLst>
        </pc:spChg>
        <pc:grpChg chg="add mod">
          <ac:chgData name="Brenna R. Bruffey" userId="S::brenna.r.bruffey@ama-inc.com::3c6e92b4-bc09-470b-abbc-9e397d662ced" providerId="AD" clId="Web-{9ADC0B5C-41EF-FAD8-84CC-E319443E20CD}" dt="2024-07-08T20:42:35.554" v="271" actId="1076"/>
          <ac:grpSpMkLst>
            <pc:docMk/>
            <pc:sldMk cId="2647320158" sldId="284"/>
            <ac:grpSpMk id="3" creationId="{92EDE39E-7BAF-AC2E-E531-96E779C27325}"/>
          </ac:grpSpMkLst>
        </pc:grpChg>
        <pc:grpChg chg="add">
          <ac:chgData name="Brenna R. Bruffey" userId="S::brenna.r.bruffey@ama-inc.com::3c6e92b4-bc09-470b-abbc-9e397d662ced" providerId="AD" clId="Web-{9ADC0B5C-41EF-FAD8-84CC-E319443E20CD}" dt="2024-07-09T15:49:56.065" v="278"/>
          <ac:grpSpMkLst>
            <pc:docMk/>
            <pc:sldMk cId="2647320158" sldId="284"/>
            <ac:grpSpMk id="7" creationId="{6F3F0351-6F45-F3E1-B3AD-3D41CFA13F14}"/>
          </ac:grpSpMkLst>
        </pc:grpChg>
        <pc:grpChg chg="add del topLvl">
          <ac:chgData name="Brenna R. Bruffey" userId="S::brenna.r.bruffey@ama-inc.com::3c6e92b4-bc09-470b-abbc-9e397d662ced" providerId="AD" clId="Web-{9ADC0B5C-41EF-FAD8-84CC-E319443E20CD}" dt="2024-07-08T20:06:47.608" v="192"/>
          <ac:grpSpMkLst>
            <pc:docMk/>
            <pc:sldMk cId="2647320158" sldId="284"/>
            <ac:grpSpMk id="10" creationId="{01A581D2-CAAD-2C65-8D26-F5A66EDDA17D}"/>
          </ac:grpSpMkLst>
        </pc:grpChg>
        <pc:grpChg chg="add del topLvl">
          <ac:chgData name="Brenna R. Bruffey" userId="S::brenna.r.bruffey@ama-inc.com::3c6e92b4-bc09-470b-abbc-9e397d662ced" providerId="AD" clId="Web-{9ADC0B5C-41EF-FAD8-84CC-E319443E20CD}" dt="2024-07-08T20:06:41.764" v="191"/>
          <ac:grpSpMkLst>
            <pc:docMk/>
            <pc:sldMk cId="2647320158" sldId="284"/>
            <ac:grpSpMk id="16" creationId="{3B458996-233E-71C6-84F6-2869EABCB83A}"/>
          </ac:grpSpMkLst>
        </pc:grpChg>
        <pc:grpChg chg="add mod ord">
          <ac:chgData name="Brenna R. Bruffey" userId="S::brenna.r.bruffey@ama-inc.com::3c6e92b4-bc09-470b-abbc-9e397d662ced" providerId="AD" clId="Web-{9ADC0B5C-41EF-FAD8-84CC-E319443E20CD}" dt="2024-07-09T15:48:21.496" v="275" actId="1076"/>
          <ac:grpSpMkLst>
            <pc:docMk/>
            <pc:sldMk cId="2647320158" sldId="284"/>
            <ac:grpSpMk id="21" creationId="{2EC2D8B4-5DA8-9F62-49F9-2B7275BDB635}"/>
          </ac:grpSpMkLst>
        </pc:grpChg>
        <pc:grpChg chg="add del mod">
          <ac:chgData name="Brenna R. Bruffey" userId="S::brenna.r.bruffey@ama-inc.com::3c6e92b4-bc09-470b-abbc-9e397d662ced" providerId="AD" clId="Web-{9ADC0B5C-41EF-FAD8-84CC-E319443E20CD}" dt="2024-07-08T20:06:31.388" v="190"/>
          <ac:grpSpMkLst>
            <pc:docMk/>
            <pc:sldMk cId="2647320158" sldId="284"/>
            <ac:grpSpMk id="21" creationId="{34C11BD7-E66D-A3DE-418C-DF6AC907B06F}"/>
          </ac:grpSpMkLst>
        </pc:grpChg>
        <pc:grpChg chg="add mod">
          <ac:chgData name="Brenna R. Bruffey" userId="S::brenna.r.bruffey@ama-inc.com::3c6e92b4-bc09-470b-abbc-9e397d662ced" providerId="AD" clId="Web-{9ADC0B5C-41EF-FAD8-84CC-E319443E20CD}" dt="2024-07-08T20:10:03.006" v="212" actId="1076"/>
          <ac:grpSpMkLst>
            <pc:docMk/>
            <pc:sldMk cId="2647320158" sldId="284"/>
            <ac:grpSpMk id="22" creationId="{76086C7A-6ED0-4E9F-372C-C80E63923EFC}"/>
          </ac:grpSpMkLst>
        </pc:grpChg>
        <pc:grpChg chg="add mod">
          <ac:chgData name="Brenna R. Bruffey" userId="S::brenna.r.bruffey@ama-inc.com::3c6e92b4-bc09-470b-abbc-9e397d662ced" providerId="AD" clId="Web-{9ADC0B5C-41EF-FAD8-84CC-E319443E20CD}" dt="2024-07-09T15:55:00.445" v="398" actId="1076"/>
          <ac:grpSpMkLst>
            <pc:docMk/>
            <pc:sldMk cId="2647320158" sldId="284"/>
            <ac:grpSpMk id="26" creationId="{5926B16C-73BC-E9A1-706C-953513FC4756}"/>
          </ac:grpSpMkLst>
        </pc:grpChg>
        <pc:grpChg chg="del mod topLvl">
          <ac:chgData name="Brenna R. Bruffey" userId="S::brenna.r.bruffey@ama-inc.com::3c6e92b4-bc09-470b-abbc-9e397d662ced" providerId="AD" clId="Web-{9ADC0B5C-41EF-FAD8-84CC-E319443E20CD}" dt="2024-07-08T19:26:52.063" v="59"/>
          <ac:grpSpMkLst>
            <pc:docMk/>
            <pc:sldMk cId="2647320158" sldId="284"/>
            <ac:grpSpMk id="122" creationId="{2F4B9B93-1F6C-E236-3E69-961EB7A53012}"/>
          </ac:grpSpMkLst>
        </pc:grpChg>
        <pc:grpChg chg="mod topLvl">
          <ac:chgData name="Brenna R. Bruffey" userId="S::brenna.r.bruffey@ama-inc.com::3c6e92b4-bc09-470b-abbc-9e397d662ced" providerId="AD" clId="Web-{9ADC0B5C-41EF-FAD8-84CC-E319443E20CD}" dt="2024-07-08T19:21:34.745" v="30" actId="14100"/>
          <ac:grpSpMkLst>
            <pc:docMk/>
            <pc:sldMk cId="2647320158" sldId="284"/>
            <ac:grpSpMk id="123" creationId="{7E1C2FD4-1936-24BA-6B2A-8212D8AD7579}"/>
          </ac:grpSpMkLst>
        </pc:grpChg>
        <pc:grpChg chg="del">
          <ac:chgData name="Brenna R. Bruffey" userId="S::brenna.r.bruffey@ama-inc.com::3c6e92b4-bc09-470b-abbc-9e397d662ced" providerId="AD" clId="Web-{9ADC0B5C-41EF-FAD8-84CC-E319443E20CD}" dt="2024-07-08T19:20:34.944" v="22"/>
          <ac:grpSpMkLst>
            <pc:docMk/>
            <pc:sldMk cId="2647320158" sldId="284"/>
            <ac:grpSpMk id="124" creationId="{168F8757-3B9A-C59E-FBD3-5034DB7F86A1}"/>
          </ac:grpSpMkLst>
        </pc:grpChg>
        <pc:picChg chg="add mod">
          <ac:chgData name="Brenna R. Bruffey" userId="S::brenna.r.bruffey@ama-inc.com::3c6e92b4-bc09-470b-abbc-9e397d662ced" providerId="AD" clId="Web-{9ADC0B5C-41EF-FAD8-84CC-E319443E20CD}" dt="2024-07-08T19:32:00.975" v="70" actId="1076"/>
          <ac:picMkLst>
            <pc:docMk/>
            <pc:sldMk cId="2647320158" sldId="284"/>
            <ac:picMk id="4" creationId="{3ECA980F-040A-A026-546F-F00D53A38169}"/>
          </ac:picMkLst>
        </pc:picChg>
        <pc:picChg chg="add mod topLvl modCrop">
          <ac:chgData name="Brenna R. Bruffey" userId="S::brenna.r.bruffey@ama-inc.com::3c6e92b4-bc09-470b-abbc-9e397d662ced" providerId="AD" clId="Web-{9ADC0B5C-41EF-FAD8-84CC-E319443E20CD}" dt="2024-07-08T20:09:42.834" v="210" actId="1076"/>
          <ac:picMkLst>
            <pc:docMk/>
            <pc:sldMk cId="2647320158" sldId="284"/>
            <ac:picMk id="6" creationId="{07EAC034-DA5A-6012-641C-363549F4ED9F}"/>
          </ac:picMkLst>
        </pc:picChg>
        <pc:picChg chg="add del mod">
          <ac:chgData name="Brenna R. Bruffey" userId="S::brenna.r.bruffey@ama-inc.com::3c6e92b4-bc09-470b-abbc-9e397d662ced" providerId="AD" clId="Web-{9ADC0B5C-41EF-FAD8-84CC-E319443E20CD}" dt="2024-07-08T19:31:13.691" v="69"/>
          <ac:picMkLst>
            <pc:docMk/>
            <pc:sldMk cId="2647320158" sldId="284"/>
            <ac:picMk id="6" creationId="{CD931080-E342-F4F6-0EE0-D19082E45FE5}"/>
          </ac:picMkLst>
        </pc:picChg>
        <pc:picChg chg="add del mod">
          <ac:chgData name="Brenna R. Bruffey" userId="S::brenna.r.bruffey@ama-inc.com::3c6e92b4-bc09-470b-abbc-9e397d662ced" providerId="AD" clId="Web-{9ADC0B5C-41EF-FAD8-84CC-E319443E20CD}" dt="2024-07-08T20:01:28.626" v="121"/>
          <ac:picMkLst>
            <pc:docMk/>
            <pc:sldMk cId="2647320158" sldId="284"/>
            <ac:picMk id="7" creationId="{45147C52-5D3B-45E2-CAE0-E9A4189E99DB}"/>
          </ac:picMkLst>
        </pc:picChg>
        <pc:picChg chg="add del mod">
          <ac:chgData name="Brenna R. Bruffey" userId="S::brenna.r.bruffey@ama-inc.com::3c6e92b4-bc09-470b-abbc-9e397d662ced" providerId="AD" clId="Web-{9ADC0B5C-41EF-FAD8-84CC-E319443E20CD}" dt="2024-07-09T15:55:04.648" v="399"/>
          <ac:picMkLst>
            <pc:docMk/>
            <pc:sldMk cId="2647320158" sldId="284"/>
            <ac:picMk id="8" creationId="{7A818E80-12EC-10AF-5356-96FED6F238AF}"/>
          </ac:picMkLst>
        </pc:picChg>
      </pc:sldChg>
      <pc:sldChg chg="addSp delSp modSp modNotes">
        <pc:chgData name="Brenna R. Bruffey" userId="S::brenna.r.bruffey@ama-inc.com::3c6e92b4-bc09-470b-abbc-9e397d662ced" providerId="AD" clId="Web-{9ADC0B5C-41EF-FAD8-84CC-E319443E20CD}" dt="2024-07-09T17:51:32.057" v="1578"/>
        <pc:sldMkLst>
          <pc:docMk/>
          <pc:sldMk cId="4053677407" sldId="292"/>
        </pc:sldMkLst>
        <pc:spChg chg="del">
          <ac:chgData name="Brenna R. Bruffey" userId="S::brenna.r.bruffey@ama-inc.com::3c6e92b4-bc09-470b-abbc-9e397d662ced" providerId="AD" clId="Web-{9ADC0B5C-41EF-FAD8-84CC-E319443E20CD}" dt="2024-07-09T17:06:25.971" v="587"/>
          <ac:spMkLst>
            <pc:docMk/>
            <pc:sldMk cId="4053677407" sldId="292"/>
            <ac:spMk id="6" creationId="{3BF594B6-E95D-8EFE-EF8C-1BF1359B1AD0}"/>
          </ac:spMkLst>
        </pc:spChg>
        <pc:spChg chg="mod topLvl">
          <ac:chgData name="Brenna R. Bruffey" userId="S::brenna.r.bruffey@ama-inc.com::3c6e92b4-bc09-470b-abbc-9e397d662ced" providerId="AD" clId="Web-{9ADC0B5C-41EF-FAD8-84CC-E319443E20CD}" dt="2024-07-09T17:11:17.666" v="618" actId="1076"/>
          <ac:spMkLst>
            <pc:docMk/>
            <pc:sldMk cId="4053677407" sldId="292"/>
            <ac:spMk id="25" creationId="{16E3A975-3A2F-66BE-6B16-5351215EDF8A}"/>
          </ac:spMkLst>
        </pc:spChg>
        <pc:spChg chg="mod">
          <ac:chgData name="Brenna R. Bruffey" userId="S::brenna.r.bruffey@ama-inc.com::3c6e92b4-bc09-470b-abbc-9e397d662ced" providerId="AD" clId="Web-{9ADC0B5C-41EF-FAD8-84CC-E319443E20CD}" dt="2024-07-09T17:09:28.022" v="607" actId="1076"/>
          <ac:spMkLst>
            <pc:docMk/>
            <pc:sldMk cId="4053677407" sldId="292"/>
            <ac:spMk id="27" creationId="{282A013A-A1F8-6A36-ED93-1D255EEAF1A0}"/>
          </ac:spMkLst>
        </pc:spChg>
        <pc:spChg chg="add mod topLvl">
          <ac:chgData name="Brenna R. Bruffey" userId="S::brenna.r.bruffey@ama-inc.com::3c6e92b4-bc09-470b-abbc-9e397d662ced" providerId="AD" clId="Web-{9ADC0B5C-41EF-FAD8-84CC-E319443E20CD}" dt="2024-07-09T17:25:33.860" v="630" actId="688"/>
          <ac:spMkLst>
            <pc:docMk/>
            <pc:sldMk cId="4053677407" sldId="292"/>
            <ac:spMk id="50" creationId="{9919B3B0-1B45-5C92-E6B5-319D3CF7CA8F}"/>
          </ac:spMkLst>
        </pc:spChg>
        <pc:spChg chg="ord">
          <ac:chgData name="Brenna R. Bruffey" userId="S::brenna.r.bruffey@ama-inc.com::3c6e92b4-bc09-470b-abbc-9e397d662ced" providerId="AD" clId="Web-{9ADC0B5C-41EF-FAD8-84CC-E319443E20CD}" dt="2024-07-09T17:06:47.299" v="590"/>
          <ac:spMkLst>
            <pc:docMk/>
            <pc:sldMk cId="4053677407" sldId="292"/>
            <ac:spMk id="54" creationId="{6B2498EF-AEFE-DD4D-8261-36187B2508EB}"/>
          </ac:spMkLst>
        </pc:spChg>
        <pc:grpChg chg="add del mod">
          <ac:chgData name="Brenna R. Bruffey" userId="S::brenna.r.bruffey@ama-inc.com::3c6e92b4-bc09-470b-abbc-9e397d662ced" providerId="AD" clId="Web-{9ADC0B5C-41EF-FAD8-84CC-E319443E20CD}" dt="2024-07-09T17:03:46.701" v="568"/>
          <ac:grpSpMkLst>
            <pc:docMk/>
            <pc:sldMk cId="4053677407" sldId="292"/>
            <ac:grpSpMk id="24" creationId="{220F62B9-CD80-DDE9-2CB0-20D9BAE543BC}"/>
          </ac:grpSpMkLst>
        </pc:grpChg>
        <pc:grpChg chg="add mod">
          <ac:chgData name="Brenna R. Bruffey" userId="S::brenna.r.bruffey@ama-inc.com::3c6e92b4-bc09-470b-abbc-9e397d662ced" providerId="AD" clId="Web-{9ADC0B5C-41EF-FAD8-84CC-E319443E20CD}" dt="2024-07-09T17:21:13.369" v="626" actId="14100"/>
          <ac:grpSpMkLst>
            <pc:docMk/>
            <pc:sldMk cId="4053677407" sldId="292"/>
            <ac:grpSpMk id="49" creationId="{4A756669-B075-339E-974B-F1C435575E41}"/>
          </ac:grpSpMkLst>
        </pc:grpChg>
        <pc:grpChg chg="add mod ord">
          <ac:chgData name="Brenna R. Bruffey" userId="S::brenna.r.bruffey@ama-inc.com::3c6e92b4-bc09-470b-abbc-9e397d662ced" providerId="AD" clId="Web-{9ADC0B5C-41EF-FAD8-84CC-E319443E20CD}" dt="2024-07-09T17:08:36.224" v="597" actId="1076"/>
          <ac:grpSpMkLst>
            <pc:docMk/>
            <pc:sldMk cId="4053677407" sldId="292"/>
            <ac:grpSpMk id="76" creationId="{94B3D181-0B9B-9A90-117A-B292780E2F31}"/>
          </ac:grpSpMkLst>
        </pc:grpChg>
        <pc:grpChg chg="add del mod">
          <ac:chgData name="Brenna R. Bruffey" userId="S::brenna.r.bruffey@ama-inc.com::3c6e92b4-bc09-470b-abbc-9e397d662ced" providerId="AD" clId="Web-{9ADC0B5C-41EF-FAD8-84CC-E319443E20CD}" dt="2024-07-09T17:07:54.879" v="592"/>
          <ac:grpSpMkLst>
            <pc:docMk/>
            <pc:sldMk cId="4053677407" sldId="292"/>
            <ac:grpSpMk id="77" creationId="{555975DA-A539-B365-9016-F7EAD3040054}"/>
          </ac:grpSpMkLst>
        </pc:grpChg>
        <pc:grpChg chg="add mod">
          <ac:chgData name="Brenna R. Bruffey" userId="S::brenna.r.bruffey@ama-inc.com::3c6e92b4-bc09-470b-abbc-9e397d662ced" providerId="AD" clId="Web-{9ADC0B5C-41EF-FAD8-84CC-E319443E20CD}" dt="2024-07-09T17:25:20.422" v="629" actId="1076"/>
          <ac:grpSpMkLst>
            <pc:docMk/>
            <pc:sldMk cId="4053677407" sldId="292"/>
            <ac:grpSpMk id="78" creationId="{F7C04691-F65F-9164-E71A-1266AFAFB545}"/>
          </ac:grpSpMkLst>
        </pc:grpChg>
        <pc:picChg chg="add mod topLvl">
          <ac:chgData name="Brenna R. Bruffey" userId="S::brenna.r.bruffey@ama-inc.com::3c6e92b4-bc09-470b-abbc-9e397d662ced" providerId="AD" clId="Web-{9ADC0B5C-41EF-FAD8-84CC-E319443E20CD}" dt="2024-07-09T17:08:37.662" v="598" actId="1076"/>
          <ac:picMkLst>
            <pc:docMk/>
            <pc:sldMk cId="4053677407" sldId="292"/>
            <ac:picMk id="51" creationId="{36209F48-9082-8B58-BBBF-6806A57B9797}"/>
          </ac:picMkLst>
        </pc:picChg>
        <pc:cxnChg chg="mod topLvl">
          <ac:chgData name="Brenna R. Bruffey" userId="S::brenna.r.bruffey@ama-inc.com::3c6e92b4-bc09-470b-abbc-9e397d662ced" providerId="AD" clId="Web-{9ADC0B5C-41EF-FAD8-84CC-E319443E20CD}" dt="2024-07-09T17:25:33.860" v="630" actId="688"/>
          <ac:cxnSpMkLst>
            <pc:docMk/>
            <pc:sldMk cId="4053677407" sldId="292"/>
            <ac:cxnSpMk id="52" creationId="{684133C2-5DFE-99C8-C324-6608E21AE761}"/>
          </ac:cxnSpMkLst>
        </pc:cxnChg>
        <pc:cxnChg chg="mod topLvl">
          <ac:chgData name="Brenna R. Bruffey" userId="S::brenna.r.bruffey@ama-inc.com::3c6e92b4-bc09-470b-abbc-9e397d662ced" providerId="AD" clId="Web-{9ADC0B5C-41EF-FAD8-84CC-E319443E20CD}" dt="2024-07-09T17:25:33.860" v="630" actId="688"/>
          <ac:cxnSpMkLst>
            <pc:docMk/>
            <pc:sldMk cId="4053677407" sldId="292"/>
            <ac:cxnSpMk id="55" creationId="{FABE1E43-D836-BAA9-F404-40D8D336CFD4}"/>
          </ac:cxnSpMkLst>
        </pc:cxnChg>
      </pc:sldChg>
      <pc:sldChg chg="add del replId">
        <pc:chgData name="Brenna R. Bruffey" userId="S::brenna.r.bruffey@ama-inc.com::3c6e92b4-bc09-470b-abbc-9e397d662ced" providerId="AD" clId="Web-{9ADC0B5C-41EF-FAD8-84CC-E319443E20CD}" dt="2024-07-09T15:52:51.827" v="348"/>
        <pc:sldMkLst>
          <pc:docMk/>
          <pc:sldMk cId="1189064700" sldId="293"/>
        </pc:sldMkLst>
      </pc:sldChg>
      <pc:sldChg chg="add del replId">
        <pc:chgData name="Brenna R. Bruffey" userId="S::brenna.r.bruffey@ama-inc.com::3c6e92b4-bc09-470b-abbc-9e397d662ced" providerId="AD" clId="Web-{9ADC0B5C-41EF-FAD8-84CC-E319443E20CD}" dt="2024-07-08T21:03:46.032" v="273"/>
        <pc:sldMkLst>
          <pc:docMk/>
          <pc:sldMk cId="1414054687" sldId="293"/>
        </pc:sldMkLst>
      </pc:sldChg>
      <pc:sldChg chg="addSp delSp modSp add del replId">
        <pc:chgData name="Brenna R. Bruffey" userId="S::brenna.r.bruffey@ama-inc.com::3c6e92b4-bc09-470b-abbc-9e397d662ced" providerId="AD" clId="Web-{9ADC0B5C-41EF-FAD8-84CC-E319443E20CD}" dt="2024-07-09T17:50:19.665" v="1486"/>
        <pc:sldMkLst>
          <pc:docMk/>
          <pc:sldMk cId="4249875700" sldId="293"/>
        </pc:sldMkLst>
        <pc:spChg chg="mod">
          <ac:chgData name="Brenna R. Bruffey" userId="S::brenna.r.bruffey@ama-inc.com::3c6e92b4-bc09-470b-abbc-9e397d662ced" providerId="AD" clId="Web-{9ADC0B5C-41EF-FAD8-84CC-E319443E20CD}" dt="2024-07-09T16:53:27.669" v="533"/>
          <ac:spMkLst>
            <pc:docMk/>
            <pc:sldMk cId="4249875700" sldId="293"/>
            <ac:spMk id="4" creationId="{BBD2B560-63BB-610E-718A-194384C92404}"/>
          </ac:spMkLst>
        </pc:spChg>
        <pc:spChg chg="del">
          <ac:chgData name="Brenna R. Bruffey" userId="S::brenna.r.bruffey@ama-inc.com::3c6e92b4-bc09-470b-abbc-9e397d662ced" providerId="AD" clId="Web-{9ADC0B5C-41EF-FAD8-84CC-E319443E20CD}" dt="2024-07-09T16:45:39.172" v="430"/>
          <ac:spMkLst>
            <pc:docMk/>
            <pc:sldMk cId="4249875700" sldId="293"/>
            <ac:spMk id="6" creationId="{3BF594B6-E95D-8EFE-EF8C-1BF1359B1AD0}"/>
          </ac:spMkLst>
        </pc:spChg>
        <pc:spChg chg="mod">
          <ac:chgData name="Brenna R. Bruffey" userId="S::brenna.r.bruffey@ama-inc.com::3c6e92b4-bc09-470b-abbc-9e397d662ced" providerId="AD" clId="Web-{9ADC0B5C-41EF-FAD8-84CC-E319443E20CD}" dt="2024-07-09T16:53:27.669" v="532"/>
          <ac:spMkLst>
            <pc:docMk/>
            <pc:sldMk cId="4249875700" sldId="293"/>
            <ac:spMk id="7" creationId="{2F2095EC-BC7D-2053-8048-46394BA47F2C}"/>
          </ac:spMkLst>
        </pc:spChg>
        <pc:spChg chg="mod">
          <ac:chgData name="Brenna R. Bruffey" userId="S::brenna.r.bruffey@ama-inc.com::3c6e92b4-bc09-470b-abbc-9e397d662ced" providerId="AD" clId="Web-{9ADC0B5C-41EF-FAD8-84CC-E319443E20CD}" dt="2024-07-09T16:53:27.669" v="531"/>
          <ac:spMkLst>
            <pc:docMk/>
            <pc:sldMk cId="4249875700" sldId="293"/>
            <ac:spMk id="8" creationId="{B698DD37-4375-B480-1D1F-F40DA5F0C3A0}"/>
          </ac:spMkLst>
        </pc:spChg>
        <pc:spChg chg="mod">
          <ac:chgData name="Brenna R. Bruffey" userId="S::brenna.r.bruffey@ama-inc.com::3c6e92b4-bc09-470b-abbc-9e397d662ced" providerId="AD" clId="Web-{9ADC0B5C-41EF-FAD8-84CC-E319443E20CD}" dt="2024-07-09T16:53:27.669" v="530"/>
          <ac:spMkLst>
            <pc:docMk/>
            <pc:sldMk cId="4249875700" sldId="293"/>
            <ac:spMk id="9" creationId="{1AAE6D6B-FC31-2379-FD72-EC562D02B551}"/>
          </ac:spMkLst>
        </pc:spChg>
        <pc:spChg chg="mod">
          <ac:chgData name="Brenna R. Bruffey" userId="S::brenna.r.bruffey@ama-inc.com::3c6e92b4-bc09-470b-abbc-9e397d662ced" providerId="AD" clId="Web-{9ADC0B5C-41EF-FAD8-84CC-E319443E20CD}" dt="2024-07-09T16:53:27.669" v="529"/>
          <ac:spMkLst>
            <pc:docMk/>
            <pc:sldMk cId="4249875700" sldId="293"/>
            <ac:spMk id="10" creationId="{5DDAE96D-9639-2F3C-F02D-3D45DAB403C3}"/>
          </ac:spMkLst>
        </pc:spChg>
        <pc:spChg chg="mod">
          <ac:chgData name="Brenna R. Bruffey" userId="S::brenna.r.bruffey@ama-inc.com::3c6e92b4-bc09-470b-abbc-9e397d662ced" providerId="AD" clId="Web-{9ADC0B5C-41EF-FAD8-84CC-E319443E20CD}" dt="2024-07-09T16:53:27.669" v="528"/>
          <ac:spMkLst>
            <pc:docMk/>
            <pc:sldMk cId="4249875700" sldId="293"/>
            <ac:spMk id="11" creationId="{5C993CD3-A882-BEAC-89B4-8F14ECECAE09}"/>
          </ac:spMkLst>
        </pc:spChg>
        <pc:spChg chg="mod">
          <ac:chgData name="Brenna R. Bruffey" userId="S::brenna.r.bruffey@ama-inc.com::3c6e92b4-bc09-470b-abbc-9e397d662ced" providerId="AD" clId="Web-{9ADC0B5C-41EF-FAD8-84CC-E319443E20CD}" dt="2024-07-09T16:53:27.669" v="527"/>
          <ac:spMkLst>
            <pc:docMk/>
            <pc:sldMk cId="4249875700" sldId="293"/>
            <ac:spMk id="12" creationId="{A3B7A4F5-AB08-F729-D995-213E241ECEEE}"/>
          </ac:spMkLst>
        </pc:spChg>
        <pc:spChg chg="mod">
          <ac:chgData name="Brenna R. Bruffey" userId="S::brenna.r.bruffey@ama-inc.com::3c6e92b4-bc09-470b-abbc-9e397d662ced" providerId="AD" clId="Web-{9ADC0B5C-41EF-FAD8-84CC-E319443E20CD}" dt="2024-07-09T16:53:27.669" v="534"/>
          <ac:spMkLst>
            <pc:docMk/>
            <pc:sldMk cId="4249875700" sldId="293"/>
            <ac:spMk id="14" creationId="{82904BEE-3A70-87EE-8558-E0CB42EA0091}"/>
          </ac:spMkLst>
        </pc:spChg>
        <pc:spChg chg="mod">
          <ac:chgData name="Brenna R. Bruffey" userId="S::brenna.r.bruffey@ama-inc.com::3c6e92b4-bc09-470b-abbc-9e397d662ced" providerId="AD" clId="Web-{9ADC0B5C-41EF-FAD8-84CC-E319443E20CD}" dt="2024-07-09T16:53:27.669" v="535"/>
          <ac:spMkLst>
            <pc:docMk/>
            <pc:sldMk cId="4249875700" sldId="293"/>
            <ac:spMk id="16" creationId="{0B0802DD-63C0-76B6-702E-BE12C514B919}"/>
          </ac:spMkLst>
        </pc:spChg>
        <pc:spChg chg="mod">
          <ac:chgData name="Brenna R. Bruffey" userId="S::brenna.r.bruffey@ama-inc.com::3c6e92b4-bc09-470b-abbc-9e397d662ced" providerId="AD" clId="Web-{9ADC0B5C-41EF-FAD8-84CC-E319443E20CD}" dt="2024-07-09T16:53:27.669" v="540"/>
          <ac:spMkLst>
            <pc:docMk/>
            <pc:sldMk cId="4249875700" sldId="293"/>
            <ac:spMk id="19" creationId="{0DB7608B-3DEE-3B6A-A8EB-BBB88E01E6EF}"/>
          </ac:spMkLst>
        </pc:spChg>
        <pc:spChg chg="mod">
          <ac:chgData name="Brenna R. Bruffey" userId="S::brenna.r.bruffey@ama-inc.com::3c6e92b4-bc09-470b-abbc-9e397d662ced" providerId="AD" clId="Web-{9ADC0B5C-41EF-FAD8-84CC-E319443E20CD}" dt="2024-07-09T16:53:27.669" v="539"/>
          <ac:spMkLst>
            <pc:docMk/>
            <pc:sldMk cId="4249875700" sldId="293"/>
            <ac:spMk id="20" creationId="{98556B09-9983-E320-8B62-70FCE4EF2748}"/>
          </ac:spMkLst>
        </pc:spChg>
        <pc:spChg chg="mod">
          <ac:chgData name="Brenna R. Bruffey" userId="S::brenna.r.bruffey@ama-inc.com::3c6e92b4-bc09-470b-abbc-9e397d662ced" providerId="AD" clId="Web-{9ADC0B5C-41EF-FAD8-84CC-E319443E20CD}" dt="2024-07-09T16:53:27.669" v="538"/>
          <ac:spMkLst>
            <pc:docMk/>
            <pc:sldMk cId="4249875700" sldId="293"/>
            <ac:spMk id="21" creationId="{F083CB22-A87A-2515-3AD9-2100CF07EA6E}"/>
          </ac:spMkLst>
        </pc:spChg>
        <pc:spChg chg="mod">
          <ac:chgData name="Brenna R. Bruffey" userId="S::brenna.r.bruffey@ama-inc.com::3c6e92b4-bc09-470b-abbc-9e397d662ced" providerId="AD" clId="Web-{9ADC0B5C-41EF-FAD8-84CC-E319443E20CD}" dt="2024-07-09T16:53:27.669" v="537"/>
          <ac:spMkLst>
            <pc:docMk/>
            <pc:sldMk cId="4249875700" sldId="293"/>
            <ac:spMk id="22" creationId="{4C7E6738-4037-9BFB-75CB-06E17A7E24F1}"/>
          </ac:spMkLst>
        </pc:spChg>
        <pc:spChg chg="mod">
          <ac:chgData name="Brenna R. Bruffey" userId="S::brenna.r.bruffey@ama-inc.com::3c6e92b4-bc09-470b-abbc-9e397d662ced" providerId="AD" clId="Web-{9ADC0B5C-41EF-FAD8-84CC-E319443E20CD}" dt="2024-07-09T16:53:27.669" v="536"/>
          <ac:spMkLst>
            <pc:docMk/>
            <pc:sldMk cId="4249875700" sldId="293"/>
            <ac:spMk id="23" creationId="{7DC89B9C-155D-A3C6-EA0C-B0A46A8A8039}"/>
          </ac:spMkLst>
        </pc:spChg>
        <pc:spChg chg="add del">
          <ac:chgData name="Brenna R. Bruffey" userId="S::brenna.r.bruffey@ama-inc.com::3c6e92b4-bc09-470b-abbc-9e397d662ced" providerId="AD" clId="Web-{9ADC0B5C-41EF-FAD8-84CC-E319443E20CD}" dt="2024-07-09T16:43:56.545" v="417"/>
          <ac:spMkLst>
            <pc:docMk/>
            <pc:sldMk cId="4249875700" sldId="293"/>
            <ac:spMk id="25" creationId="{16E3A975-3A2F-66BE-6B16-5351215EDF8A}"/>
          </ac:spMkLst>
        </pc:spChg>
        <pc:spChg chg="mod">
          <ac:chgData name="Brenna R. Bruffey" userId="S::brenna.r.bruffey@ama-inc.com::3c6e92b4-bc09-470b-abbc-9e397d662ced" providerId="AD" clId="Web-{9ADC0B5C-41EF-FAD8-84CC-E319443E20CD}" dt="2024-07-09T16:45:04.234" v="425" actId="1076"/>
          <ac:spMkLst>
            <pc:docMk/>
            <pc:sldMk cId="4249875700" sldId="293"/>
            <ac:spMk id="27" creationId="{282A013A-A1F8-6A36-ED93-1D255EEAF1A0}"/>
          </ac:spMkLst>
        </pc:spChg>
        <pc:spChg chg="add mod ord">
          <ac:chgData name="Brenna R. Bruffey" userId="S::brenna.r.bruffey@ama-inc.com::3c6e92b4-bc09-470b-abbc-9e397d662ced" providerId="AD" clId="Web-{9ADC0B5C-41EF-FAD8-84CC-E319443E20CD}" dt="2024-07-09T16:56:33.189" v="554" actId="14100"/>
          <ac:spMkLst>
            <pc:docMk/>
            <pc:sldMk cId="4249875700" sldId="293"/>
            <ac:spMk id="53" creationId="{37E584F3-3D63-0076-656D-8A8F1FA5E04A}"/>
          </ac:spMkLst>
        </pc:spChg>
        <pc:grpChg chg="add mod">
          <ac:chgData name="Brenna R. Bruffey" userId="S::brenna.r.bruffey@ama-inc.com::3c6e92b4-bc09-470b-abbc-9e397d662ced" providerId="AD" clId="Web-{9ADC0B5C-41EF-FAD8-84CC-E319443E20CD}" dt="2024-07-09T17:03:19.122" v="565" actId="1076"/>
          <ac:grpSpMkLst>
            <pc:docMk/>
            <pc:sldMk cId="4249875700" sldId="293"/>
            <ac:grpSpMk id="2" creationId="{9E6059E4-B12D-BFDB-24BF-5D71DC43CB65}"/>
          </ac:grpSpMkLst>
        </pc:grpChg>
        <pc:grpChg chg="mod">
          <ac:chgData name="Brenna R. Bruffey" userId="S::brenna.r.bruffey@ama-inc.com::3c6e92b4-bc09-470b-abbc-9e397d662ced" providerId="AD" clId="Web-{9ADC0B5C-41EF-FAD8-84CC-E319443E20CD}" dt="2024-07-09T16:52:52.371" v="510" actId="1076"/>
          <ac:grpSpMkLst>
            <pc:docMk/>
            <pc:sldMk cId="4249875700" sldId="293"/>
            <ac:grpSpMk id="24" creationId="{220F62B9-CD80-DDE9-2CB0-20D9BAE543BC}"/>
          </ac:grpSpMkLst>
        </pc:grpChg>
        <pc:grpChg chg="mod">
          <ac:chgData name="Brenna R. Bruffey" userId="S::brenna.r.bruffey@ama-inc.com::3c6e92b4-bc09-470b-abbc-9e397d662ced" providerId="AD" clId="Web-{9ADC0B5C-41EF-FAD8-84CC-E319443E20CD}" dt="2024-07-09T17:20:52.275" v="623" actId="1076"/>
          <ac:grpSpMkLst>
            <pc:docMk/>
            <pc:sldMk cId="4249875700" sldId="293"/>
            <ac:grpSpMk id="49" creationId="{4A756669-B075-339E-974B-F1C435575E41}"/>
          </ac:grpSpMkLst>
        </pc:grpChg>
        <pc:grpChg chg="add mod">
          <ac:chgData name="Brenna R. Bruffey" userId="S::brenna.r.bruffey@ama-inc.com::3c6e92b4-bc09-470b-abbc-9e397d662ced" providerId="AD" clId="Web-{9ADC0B5C-41EF-FAD8-84CC-E319443E20CD}" dt="2024-07-09T16:56:26.689" v="553" actId="14100"/>
          <ac:grpSpMkLst>
            <pc:docMk/>
            <pc:sldMk cId="4249875700" sldId="293"/>
            <ac:grpSpMk id="54" creationId="{D520C2C8-A09E-3744-CBB3-A31C40369B0C}"/>
          </ac:grpSpMkLst>
        </pc:grpChg>
        <pc:picChg chg="mod">
          <ac:chgData name="Brenna R. Bruffey" userId="S::brenna.r.bruffey@ama-inc.com::3c6e92b4-bc09-470b-abbc-9e397d662ced" providerId="AD" clId="Web-{9ADC0B5C-41EF-FAD8-84CC-E319443E20CD}" dt="2024-07-09T16:53:27.669" v="541"/>
          <ac:picMkLst>
            <pc:docMk/>
            <pc:sldMk cId="4249875700" sldId="293"/>
            <ac:picMk id="17" creationId="{7E676699-17D5-EAA0-77AA-F8C848A47166}"/>
          </ac:picMkLst>
        </pc:picChg>
        <pc:picChg chg="mod ord">
          <ac:chgData name="Brenna R. Bruffey" userId="S::brenna.r.bruffey@ama-inc.com::3c6e92b4-bc09-470b-abbc-9e397d662ced" providerId="AD" clId="Web-{9ADC0B5C-41EF-FAD8-84CC-E319443E20CD}" dt="2024-07-09T17:03:24.435" v="567" actId="14100"/>
          <ac:picMkLst>
            <pc:docMk/>
            <pc:sldMk cId="4249875700" sldId="293"/>
            <ac:picMk id="51" creationId="{36209F48-9082-8B58-BBBF-6806A57B9797}"/>
          </ac:picMkLst>
        </pc:picChg>
        <pc:cxnChg chg="mod">
          <ac:chgData name="Brenna R. Bruffey" userId="S::brenna.r.bruffey@ama-inc.com::3c6e92b4-bc09-470b-abbc-9e397d662ced" providerId="AD" clId="Web-{9ADC0B5C-41EF-FAD8-84CC-E319443E20CD}" dt="2024-07-09T16:43:56.545" v="417"/>
          <ac:cxnSpMkLst>
            <pc:docMk/>
            <pc:sldMk cId="4249875700" sldId="293"/>
            <ac:cxnSpMk id="52" creationId="{684133C2-5DFE-99C8-C324-6608E21AE761}"/>
          </ac:cxnSpMkLst>
        </pc:cxnChg>
        <pc:cxnChg chg="mod">
          <ac:chgData name="Brenna R. Bruffey" userId="S::brenna.r.bruffey@ama-inc.com::3c6e92b4-bc09-470b-abbc-9e397d662ced" providerId="AD" clId="Web-{9ADC0B5C-41EF-FAD8-84CC-E319443E20CD}" dt="2024-07-09T16:43:56.545" v="417"/>
          <ac:cxnSpMkLst>
            <pc:docMk/>
            <pc:sldMk cId="4249875700" sldId="293"/>
            <ac:cxnSpMk id="55" creationId="{FABE1E43-D836-BAA9-F404-40D8D336CFD4}"/>
          </ac:cxnSpMkLst>
        </pc:cxnChg>
      </pc:sldChg>
      <pc:sldChg chg="ord">
        <pc:chgData name="Brenna R. Bruffey" userId="S::brenna.r.bruffey@ama-inc.com::3c6e92b4-bc09-470b-abbc-9e397d662ced" providerId="AD" clId="Web-{9ADC0B5C-41EF-FAD8-84CC-E319443E20CD}" dt="2024-07-10T16:42:58.842" v="1579"/>
        <pc:sldMkLst>
          <pc:docMk/>
          <pc:sldMk cId="3160024179" sldId="295"/>
        </pc:sldMkLst>
      </pc:sldChg>
    </pc:docChg>
  </pc:docChgLst>
  <pc:docChgLst>
    <pc:chgData name="Deyanira Rodriguez" userId="S::deyanira.rodriguez@ama-inc.com::16e52673-30a6-48b1-b741-714ae4f0fa18" providerId="AD" clId="Web-{1F7DB8F6-4669-17DD-A9F7-25203A68A613}"/>
    <pc:docChg chg="modSld">
      <pc:chgData name="Deyanira Rodriguez" userId="S::deyanira.rodriguez@ama-inc.com::16e52673-30a6-48b1-b741-714ae4f0fa18" providerId="AD" clId="Web-{1F7DB8F6-4669-17DD-A9F7-25203A68A613}" dt="2024-06-17T21:31:22.831" v="4" actId="20577"/>
      <pc:docMkLst>
        <pc:docMk/>
      </pc:docMkLst>
      <pc:sldChg chg="modSp">
        <pc:chgData name="Deyanira Rodriguez" userId="S::deyanira.rodriguez@ama-inc.com::16e52673-30a6-48b1-b741-714ae4f0fa18" providerId="AD" clId="Web-{1F7DB8F6-4669-17DD-A9F7-25203A68A613}" dt="2024-06-17T21:31:19.862" v="1" actId="20577"/>
        <pc:sldMkLst>
          <pc:docMk/>
          <pc:sldMk cId="2719602506" sldId="268"/>
        </pc:sldMkLst>
        <pc:spChg chg="mod">
          <ac:chgData name="Deyanira Rodriguez" userId="S::deyanira.rodriguez@ama-inc.com::16e52673-30a6-48b1-b741-714ae4f0fa18" providerId="AD" clId="Web-{1F7DB8F6-4669-17DD-A9F7-25203A68A613}" dt="2024-06-17T21:31:19.862" v="1" actId="20577"/>
          <ac:spMkLst>
            <pc:docMk/>
            <pc:sldMk cId="2719602506" sldId="268"/>
            <ac:spMk id="6" creationId="{3BF594B6-E95D-8EFE-EF8C-1BF1359B1AD0}"/>
          </ac:spMkLst>
        </pc:spChg>
      </pc:sldChg>
      <pc:sldChg chg="modSp">
        <pc:chgData name="Deyanira Rodriguez" userId="S::deyanira.rodriguez@ama-inc.com::16e52673-30a6-48b1-b741-714ae4f0fa18" providerId="AD" clId="Web-{1F7DB8F6-4669-17DD-A9F7-25203A68A613}" dt="2024-06-17T21:31:22.831" v="4" actId="20577"/>
        <pc:sldMkLst>
          <pc:docMk/>
          <pc:sldMk cId="2624962697" sldId="269"/>
        </pc:sldMkLst>
        <pc:spChg chg="mod">
          <ac:chgData name="Deyanira Rodriguez" userId="S::deyanira.rodriguez@ama-inc.com::16e52673-30a6-48b1-b741-714ae4f0fa18" providerId="AD" clId="Web-{1F7DB8F6-4669-17DD-A9F7-25203A68A613}" dt="2024-06-17T21:31:22.831" v="4" actId="20577"/>
          <ac:spMkLst>
            <pc:docMk/>
            <pc:sldMk cId="2624962697" sldId="269"/>
            <ac:spMk id="6" creationId="{0293EF0B-BC1D-B089-FC29-C4E94BAA68A9}"/>
          </ac:spMkLst>
        </pc:spChg>
      </pc:sldChg>
    </pc:docChg>
  </pc:docChgLst>
  <pc:docChgLst>
    <pc:chgData name="Deyanira Rodriguez" userId="S::deyanira.rodriguez@ama-inc.com::16e52673-30a6-48b1-b741-714ae4f0fa18" providerId="AD" clId="Web-{AEF1E9BC-A45F-CD91-71B8-29DC02157745}"/>
    <pc:docChg chg="modSld">
      <pc:chgData name="Deyanira Rodriguez" userId="S::deyanira.rodriguez@ama-inc.com::16e52673-30a6-48b1-b741-714ae4f0fa18" providerId="AD" clId="Web-{AEF1E9BC-A45F-CD91-71B8-29DC02157745}" dt="2024-07-16T20:36:06.497" v="86" actId="20577"/>
      <pc:docMkLst>
        <pc:docMk/>
      </pc:docMkLst>
      <pc:sldChg chg="modSp">
        <pc:chgData name="Deyanira Rodriguez" userId="S::deyanira.rodriguez@ama-inc.com::16e52673-30a6-48b1-b741-714ae4f0fa18" providerId="AD" clId="Web-{AEF1E9BC-A45F-CD91-71B8-29DC02157745}" dt="2024-07-16T20:36:06.497" v="86" actId="20577"/>
        <pc:sldMkLst>
          <pc:docMk/>
          <pc:sldMk cId="2719602506" sldId="268"/>
        </pc:sldMkLst>
        <pc:spChg chg="mod">
          <ac:chgData name="Deyanira Rodriguez" userId="S::deyanira.rodriguez@ama-inc.com::16e52673-30a6-48b1-b741-714ae4f0fa18" providerId="AD" clId="Web-{AEF1E9BC-A45F-CD91-71B8-29DC02157745}" dt="2024-07-16T20:36:06.481" v="84" actId="20577"/>
          <ac:spMkLst>
            <pc:docMk/>
            <pc:sldMk cId="2719602506" sldId="268"/>
            <ac:spMk id="11" creationId="{973DF19E-D5BB-4A49-77E2-5CA1FB605F3D}"/>
          </ac:spMkLst>
        </pc:spChg>
        <pc:spChg chg="mod">
          <ac:chgData name="Deyanira Rodriguez" userId="S::deyanira.rodriguez@ama-inc.com::16e52673-30a6-48b1-b741-714ae4f0fa18" providerId="AD" clId="Web-{AEF1E9BC-A45F-CD91-71B8-29DC02157745}" dt="2024-07-16T20:36:06.419" v="80" actId="20577"/>
          <ac:spMkLst>
            <pc:docMk/>
            <pc:sldMk cId="2719602506" sldId="268"/>
            <ac:spMk id="14" creationId="{50E36AC8-EBB3-7046-A9B5-62F2275E6CE2}"/>
          </ac:spMkLst>
        </pc:spChg>
        <pc:spChg chg="mod">
          <ac:chgData name="Deyanira Rodriguez" userId="S::deyanira.rodriguez@ama-inc.com::16e52673-30a6-48b1-b741-714ae4f0fa18" providerId="AD" clId="Web-{AEF1E9BC-A45F-CD91-71B8-29DC02157745}" dt="2024-07-16T20:36:06.481" v="85" actId="20577"/>
          <ac:spMkLst>
            <pc:docMk/>
            <pc:sldMk cId="2719602506" sldId="268"/>
            <ac:spMk id="17" creationId="{D5DA2203-9C38-431A-4DD6-F6ED60C66DA6}"/>
          </ac:spMkLst>
        </pc:spChg>
        <pc:spChg chg="mod">
          <ac:chgData name="Deyanira Rodriguez" userId="S::deyanira.rodriguez@ama-inc.com::16e52673-30a6-48b1-b741-714ae4f0fa18" providerId="AD" clId="Web-{AEF1E9BC-A45F-CD91-71B8-29DC02157745}" dt="2024-07-16T20:36:06.497" v="86" actId="20577"/>
          <ac:spMkLst>
            <pc:docMk/>
            <pc:sldMk cId="2719602506" sldId="268"/>
            <ac:spMk id="18" creationId="{3A9FF249-02A4-6E9E-2D8E-E4D9E10F5FF4}"/>
          </ac:spMkLst>
        </pc:spChg>
        <pc:spChg chg="mod">
          <ac:chgData name="Deyanira Rodriguez" userId="S::deyanira.rodriguez@ama-inc.com::16e52673-30a6-48b1-b741-714ae4f0fa18" providerId="AD" clId="Web-{AEF1E9BC-A45F-CD91-71B8-29DC02157745}" dt="2024-07-16T20:36:06.434" v="81" actId="20577"/>
          <ac:spMkLst>
            <pc:docMk/>
            <pc:sldMk cId="2719602506" sldId="268"/>
            <ac:spMk id="19" creationId="{28ADA872-3764-A827-A163-4209F5C7F2BE}"/>
          </ac:spMkLst>
        </pc:spChg>
        <pc:spChg chg="mod">
          <ac:chgData name="Deyanira Rodriguez" userId="S::deyanira.rodriguez@ama-inc.com::16e52673-30a6-48b1-b741-714ae4f0fa18" providerId="AD" clId="Web-{AEF1E9BC-A45F-CD91-71B8-29DC02157745}" dt="2024-07-16T20:31:51.378" v="7" actId="20577"/>
          <ac:spMkLst>
            <pc:docMk/>
            <pc:sldMk cId="2719602506" sldId="268"/>
            <ac:spMk id="20" creationId="{D316D0D7-0856-DF5B-B743-74A03F58ECC1}"/>
          </ac:spMkLst>
        </pc:spChg>
        <pc:spChg chg="mod">
          <ac:chgData name="Deyanira Rodriguez" userId="S::deyanira.rodriguez@ama-inc.com::16e52673-30a6-48b1-b741-714ae4f0fa18" providerId="AD" clId="Web-{AEF1E9BC-A45F-CD91-71B8-29DC02157745}" dt="2024-07-16T20:36:06.450" v="82" actId="20577"/>
          <ac:spMkLst>
            <pc:docMk/>
            <pc:sldMk cId="2719602506" sldId="268"/>
            <ac:spMk id="34" creationId="{AA3C0EED-79BD-4ED0-5216-7C58C8F273AB}"/>
          </ac:spMkLst>
        </pc:spChg>
        <pc:spChg chg="mod">
          <ac:chgData name="Deyanira Rodriguez" userId="S::deyanira.rodriguez@ama-inc.com::16e52673-30a6-48b1-b741-714ae4f0fa18" providerId="AD" clId="Web-{AEF1E9BC-A45F-CD91-71B8-29DC02157745}" dt="2024-07-16T20:36:06.466" v="83" actId="20577"/>
          <ac:spMkLst>
            <pc:docMk/>
            <pc:sldMk cId="2719602506" sldId="268"/>
            <ac:spMk id="40" creationId="{65A7B4EA-C79E-8A23-3F60-F3A00B56F460}"/>
          </ac:spMkLst>
        </pc:spChg>
        <pc:spChg chg="mod">
          <ac:chgData name="Deyanira Rodriguez" userId="S::deyanira.rodriguez@ama-inc.com::16e52673-30a6-48b1-b741-714ae4f0fa18" providerId="AD" clId="Web-{AEF1E9BC-A45F-CD91-71B8-29DC02157745}" dt="2024-07-16T20:35:28.886" v="75" actId="20577"/>
          <ac:spMkLst>
            <pc:docMk/>
            <pc:sldMk cId="2719602506" sldId="268"/>
            <ac:spMk id="43" creationId="{7CB92BBC-7F0B-6F26-5930-030546D6B24C}"/>
          </ac:spMkLst>
        </pc:spChg>
        <pc:spChg chg="mod">
          <ac:chgData name="Deyanira Rodriguez" userId="S::deyanira.rodriguez@ama-inc.com::16e52673-30a6-48b1-b741-714ae4f0fa18" providerId="AD" clId="Web-{AEF1E9BC-A45F-CD91-71B8-29DC02157745}" dt="2024-07-16T20:35:44.840" v="76" actId="20577"/>
          <ac:spMkLst>
            <pc:docMk/>
            <pc:sldMk cId="2719602506" sldId="268"/>
            <ac:spMk id="47" creationId="{9104A9E5-C774-FE62-123B-4FF9F4D764E3}"/>
          </ac:spMkLst>
        </pc:spChg>
        <pc:spChg chg="mod">
          <ac:chgData name="Deyanira Rodriguez" userId="S::deyanira.rodriguez@ama-inc.com::16e52673-30a6-48b1-b741-714ae4f0fa18" providerId="AD" clId="Web-{AEF1E9BC-A45F-CD91-71B8-29DC02157745}" dt="2024-07-16T20:35:44.840" v="77" actId="20577"/>
          <ac:spMkLst>
            <pc:docMk/>
            <pc:sldMk cId="2719602506" sldId="268"/>
            <ac:spMk id="48" creationId="{F695C0A0-7E3A-AFD3-3099-6E9A4377491C}"/>
          </ac:spMkLst>
        </pc:spChg>
        <pc:spChg chg="mod">
          <ac:chgData name="Deyanira Rodriguez" userId="S::deyanira.rodriguez@ama-inc.com::16e52673-30a6-48b1-b741-714ae4f0fa18" providerId="AD" clId="Web-{AEF1E9BC-A45F-CD91-71B8-29DC02157745}" dt="2024-07-16T20:35:44.856" v="78" actId="20577"/>
          <ac:spMkLst>
            <pc:docMk/>
            <pc:sldMk cId="2719602506" sldId="268"/>
            <ac:spMk id="49" creationId="{89B80669-0C89-9857-A8E9-3ACF1D612641}"/>
          </ac:spMkLst>
        </pc:spChg>
        <pc:spChg chg="mod">
          <ac:chgData name="Deyanira Rodriguez" userId="S::deyanira.rodriguez@ama-inc.com::16e52673-30a6-48b1-b741-714ae4f0fa18" providerId="AD" clId="Web-{AEF1E9BC-A45F-CD91-71B8-29DC02157745}" dt="2024-07-16T20:35:44.871" v="79" actId="20577"/>
          <ac:spMkLst>
            <pc:docMk/>
            <pc:sldMk cId="2719602506" sldId="268"/>
            <ac:spMk id="50" creationId="{4871614C-9FD5-74B3-C1B4-E21A829A79E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C6C5-FE4A-495A-86C7-4A2F4C288414}" type="datetimeFigureOut">
              <a:rPr lang="en-US" smtClean="0"/>
              <a:t>7/31/2024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079E7C-7D50-4D9E-8581-A4AF3492927F}" type="slidenum">
              <a:rPr lang="en-US" smtClean="0"/>
              <a:t>‹#›</a:t>
            </a:fld>
            <a:endParaRPr lang="en-US"/>
          </a:p>
        </p:txBody>
      </p:sp>
    </p:spTree>
    <p:extLst>
      <p:ext uri="{BB962C8B-B14F-4D97-AF65-F5344CB8AC3E}">
        <p14:creationId xmlns:p14="http://schemas.microsoft.com/office/powerpoint/2010/main" val="3617390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1371/journal.pone.025437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andsat.gsfc.nasa.gov/article/landsat-7/"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commons.wikimedia.org/wiki/File:Aqua_spacecraft_model.png" TargetMode="External"/><Relationship Id="rId5" Type="http://schemas.openxmlformats.org/officeDocument/2006/relationships/hyperlink" Target="https://landsat.gsfc.nasa.gov/satellites/landsat-9/landsat-9-overview/" TargetMode="External"/><Relationship Id="rId4" Type="http://schemas.openxmlformats.org/officeDocument/2006/relationships/hyperlink" Target="https://landsat.gsfc.nasa.gov/article/landsat-data-continuity-missio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GABI:</a:t>
            </a:r>
          </a:p>
          <a:p>
            <a:r>
              <a:rPr lang="en-US"/>
              <a:t>Hello everyone, and thank you for joining our presentation on Term II of the Cali, Colombia Urban Development project. My name is Gabi Davidson-Gomez, I am the Project Lead, and I'll pass it off to the rest of the team to introduce themselves. _____ This was a 10-week feasibility project based virtually out of the California Ames Research Center, during which the team utilized NASA earth observations to assess land use change and its relationship with urban heat and social vulnerability in Cali, Colombia.</a:t>
            </a:r>
            <a:endParaRPr lang="en-US">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1</a:t>
            </a:fld>
            <a:endParaRPr lang="en-US"/>
          </a:p>
        </p:txBody>
      </p:sp>
    </p:spTree>
    <p:extLst>
      <p:ext uri="{BB962C8B-B14F-4D97-AF65-F5344CB8AC3E}">
        <p14:creationId xmlns:p14="http://schemas.microsoft.com/office/powerpoint/2010/main" val="2721700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t>
            </a:r>
            <a:r>
              <a:rPr lang="en-US" err="1"/>
              <a:t>Deya</a:t>
            </a:r>
            <a:r>
              <a:rPr lang="en-US"/>
              <a:t>] </a:t>
            </a:r>
            <a:r>
              <a:rPr lang="en-US">
                <a:cs typeface="Calibri"/>
              </a:rPr>
              <a:t>To facilitate further comparison between </a:t>
            </a:r>
            <a:r>
              <a:rPr lang="en-US" err="1">
                <a:cs typeface="Calibri"/>
              </a:rPr>
              <a:t>comunas</a:t>
            </a:r>
            <a:r>
              <a:rPr lang="en-US">
                <a:cs typeface="Calibri"/>
              </a:rPr>
              <a:t>, the team conducted a zonal analysis. </a:t>
            </a:r>
          </a:p>
          <a:p>
            <a:pPr>
              <a:defRPr/>
            </a:pPr>
            <a:endParaRPr lang="en-US">
              <a:cs typeface="Calibri"/>
            </a:endParaRPr>
          </a:p>
          <a:p>
            <a:pPr>
              <a:defRPr/>
            </a:pPr>
            <a:r>
              <a:rPr lang="en-US">
                <a:cs typeface="Calibri"/>
              </a:rPr>
              <a:t>The map on the left depicts the change in LST over the start and end years of the study period. Overall, the team found that there has been a decrease in LST with eastern </a:t>
            </a:r>
            <a:r>
              <a:rPr lang="en-US" err="1">
                <a:cs typeface="Calibri"/>
              </a:rPr>
              <a:t>comunas</a:t>
            </a:r>
            <a:r>
              <a:rPr lang="en-US">
                <a:cs typeface="Calibri"/>
              </a:rPr>
              <a:t> experiencing the smallest decrease. </a:t>
            </a:r>
            <a:endParaRPr lang="en-US">
              <a:ea typeface="Calibri" panose="020F0502020204030204"/>
              <a:cs typeface="Calibri"/>
            </a:endParaRPr>
          </a:p>
          <a:p>
            <a:pPr>
              <a:defRPr/>
            </a:pPr>
            <a:endParaRPr lang="en-US">
              <a:ea typeface="Calibri" panose="020F0502020204030204"/>
              <a:cs typeface="Calibri"/>
            </a:endParaRPr>
          </a:p>
          <a:p>
            <a:pPr>
              <a:defRPr/>
            </a:pPr>
            <a:r>
              <a:rPr lang="en-US">
                <a:cs typeface="Calibri"/>
              </a:rPr>
              <a:t>The map on the right depicts the mean LST, where central Cali has the highest mean LST. </a:t>
            </a:r>
          </a:p>
          <a:p>
            <a:pPr>
              <a:defRPr/>
            </a:pPr>
            <a:endParaRPr lang="en-US">
              <a:cs typeface="Calibri"/>
            </a:endParaRPr>
          </a:p>
          <a:p>
            <a:pPr>
              <a:defRPr/>
            </a:pPr>
            <a:r>
              <a:rPr lang="en-US">
                <a:cs typeface="Calibri"/>
              </a:rPr>
              <a:t>Image Credit: Cali II Team</a:t>
            </a:r>
          </a:p>
          <a:p>
            <a:pPr>
              <a:defRPr/>
            </a:pPr>
            <a:r>
              <a:rPr lang="en-US">
                <a:cs typeface="Calibri"/>
              </a:rPr>
              <a:t>Image Source: ArcGIS Pro</a:t>
            </a:r>
            <a:endParaRPr lang="en-US"/>
          </a:p>
          <a:p>
            <a:endParaRPr lang="en-US"/>
          </a:p>
        </p:txBody>
      </p:sp>
      <p:sp>
        <p:nvSpPr>
          <p:cNvPr id="4" name="Slide Number Placeholder 3"/>
          <p:cNvSpPr>
            <a:spLocks noGrp="1"/>
          </p:cNvSpPr>
          <p:nvPr>
            <p:ph type="sldNum" sz="quarter" idx="5"/>
          </p:nvPr>
        </p:nvSpPr>
        <p:spPr/>
        <p:txBody>
          <a:bodyPr/>
          <a:lstStyle/>
          <a:p>
            <a:fld id="{E2079E7C-7D50-4D9E-8581-A4AF3492927F}" type="slidenum">
              <a:rPr lang="en-US" smtClean="0"/>
              <a:t>10</a:t>
            </a:fld>
            <a:endParaRPr lang="en-US"/>
          </a:p>
        </p:txBody>
      </p:sp>
    </p:spTree>
    <p:extLst>
      <p:ext uri="{BB962C8B-B14F-4D97-AF65-F5344CB8AC3E}">
        <p14:creationId xmlns:p14="http://schemas.microsoft.com/office/powerpoint/2010/main" val="3145284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[Brenna] Using the USGS Earth Explorer database, we filtered Landsat 8 images by year, cloud cover less than 47%, and by the study area to select the best image from each year. The Surface reflectance bands were compiled into a composite band raster in ArcGIS Pro and run through a deep learning land classification model. We applied a cloud mask using the QA band processed through raster functions and clipped from the landcover maps. We then ran zonal statistics on landcover maps to generate the land use breakdown by </a:t>
            </a:r>
            <a:r>
              <a:rPr lang="en-US" err="1">
                <a:ea typeface="Calibri"/>
                <a:cs typeface="Calibri"/>
              </a:rPr>
              <a:t>comuna</a:t>
            </a:r>
            <a:r>
              <a:rPr lang="en-US">
                <a:ea typeface="Calibri"/>
                <a:cs typeface="Calibri"/>
              </a:rPr>
              <a:t>. Furthermore, we ran the Change Detection Wizard tool for the entire study period and for two five-year periods.</a:t>
            </a:r>
          </a:p>
          <a:p>
            <a:endParaRPr lang="en-US"/>
          </a:p>
          <a:p>
            <a:endParaRPr lang="en-US"/>
          </a:p>
        </p:txBody>
      </p:sp>
      <p:sp>
        <p:nvSpPr>
          <p:cNvPr id="4" name="Slide Number Placeholder 3"/>
          <p:cNvSpPr>
            <a:spLocks noGrp="1"/>
          </p:cNvSpPr>
          <p:nvPr>
            <p:ph type="sldNum" sz="quarter" idx="5"/>
          </p:nvPr>
        </p:nvSpPr>
        <p:spPr/>
        <p:txBody>
          <a:bodyPr/>
          <a:lstStyle/>
          <a:p>
            <a:fld id="{E2079E7C-7D50-4D9E-8581-A4AF3492927F}" type="slidenum">
              <a:rPr lang="en-US" smtClean="0"/>
              <a:t>11</a:t>
            </a:fld>
            <a:endParaRPr lang="en-US"/>
          </a:p>
        </p:txBody>
      </p:sp>
    </p:spTree>
    <p:extLst>
      <p:ext uri="{BB962C8B-B14F-4D97-AF65-F5344CB8AC3E}">
        <p14:creationId xmlns:p14="http://schemas.microsoft.com/office/powerpoint/2010/main" val="1633572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[Brenna] Here is the land cover classification from 2013 and 2023. Cloud cover was a major challenge for the tool, which can be noted by the large white areas missing from the 2013 image. The model was generally accurate at identifying different land types and was able to identify 81% of the known wetlands in 2023. It is important to note that there were some errors and some frequently misidentified land types. For example, wetlands were classified as woody, emergent, or open water. The other major misclassification is some urban areas as barren lands, likely due to the construction materials. </a:t>
            </a:r>
          </a:p>
          <a:p>
            <a:endParaRPr lang="en-US"/>
          </a:p>
          <a:p>
            <a:r>
              <a:rPr lang="en-US"/>
              <a:t>----------Data Layer Citation------------</a:t>
            </a:r>
          </a:p>
          <a:p>
            <a:r>
              <a:rPr lang="en-US"/>
              <a:t>Esri. (2023). </a:t>
            </a:r>
            <a:r>
              <a:rPr lang="en-US" b="0" i="0">
                <a:solidFill>
                  <a:srgbClr val="4C4C4C"/>
                </a:solidFill>
                <a:effectLst/>
                <a:highlight>
                  <a:srgbClr val="FFFFFF"/>
                </a:highlight>
                <a:latin typeface="Avenir Next W01"/>
              </a:rPr>
              <a:t>Deep learning model to perform land cover classification on Landsat 8 imagery.  </a:t>
            </a:r>
            <a:r>
              <a:rPr lang="en-US"/>
              <a:t>https://www.arcgis.com/home/item.html?id=e732ee81a9c14c238a14df554a8e3225 </a:t>
            </a:r>
          </a:p>
        </p:txBody>
      </p:sp>
      <p:sp>
        <p:nvSpPr>
          <p:cNvPr id="4" name="Slide Number Placeholder 3"/>
          <p:cNvSpPr>
            <a:spLocks noGrp="1"/>
          </p:cNvSpPr>
          <p:nvPr>
            <p:ph type="sldNum" sz="quarter" idx="5"/>
          </p:nvPr>
        </p:nvSpPr>
        <p:spPr/>
        <p:txBody>
          <a:bodyPr/>
          <a:lstStyle/>
          <a:p>
            <a:fld id="{E2079E7C-7D50-4D9E-8581-A4AF3492927F}" type="slidenum">
              <a:rPr lang="en-US" smtClean="0"/>
              <a:t>12</a:t>
            </a:fld>
            <a:endParaRPr lang="en-US"/>
          </a:p>
        </p:txBody>
      </p:sp>
    </p:spTree>
    <p:extLst>
      <p:ext uri="{BB962C8B-B14F-4D97-AF65-F5344CB8AC3E}">
        <p14:creationId xmlns:p14="http://schemas.microsoft.com/office/powerpoint/2010/main" val="3434592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[Brenna] How the land is used influences the temperature of that area. We combined similar land cover types to calculate the average temperature each year of the five categories. While the actual temperature values differ between years, the annual temperature differences between land types remain the same. We found that urban land had the highest temperatures in all years. Conversely, the forested lands, including deciduous, evergreen, and mixed forests, consistently had the lowest temperatures at approximately 31 </a:t>
            </a:r>
            <a:r>
              <a:rPr lang="en-US" baseline="30000" err="1"/>
              <a:t>o</a:t>
            </a:r>
            <a:r>
              <a:rPr lang="en-US" err="1"/>
              <a:t>C</a:t>
            </a:r>
            <a:r>
              <a:rPr lang="en-US"/>
              <a:t> on average. The wetlands, which include woody, emergent, and open water, also had cooler temperatures with an average of 33 </a:t>
            </a:r>
            <a:r>
              <a:rPr lang="en-US" baseline="30000" err="1"/>
              <a:t>o</a:t>
            </a:r>
            <a:r>
              <a:rPr lang="en-US" err="1"/>
              <a:t>C.</a:t>
            </a:r>
            <a:r>
              <a:rPr lang="en-US"/>
              <a:t> It is interesting to note that the hottest land cover, developed urban areas or croplands, are the result of human modifications to the land. </a:t>
            </a:r>
          </a:p>
        </p:txBody>
      </p:sp>
      <p:sp>
        <p:nvSpPr>
          <p:cNvPr id="4" name="Slide Number Placeholder 3"/>
          <p:cNvSpPr>
            <a:spLocks noGrp="1"/>
          </p:cNvSpPr>
          <p:nvPr>
            <p:ph type="sldNum" sz="quarter" idx="5"/>
          </p:nvPr>
        </p:nvSpPr>
        <p:spPr/>
        <p:txBody>
          <a:bodyPr/>
          <a:lstStyle/>
          <a:p>
            <a:fld id="{E2079E7C-7D50-4D9E-8581-A4AF3492927F}" type="slidenum">
              <a:rPr lang="en-US" smtClean="0"/>
              <a:t>13</a:t>
            </a:fld>
            <a:endParaRPr lang="en-US"/>
          </a:p>
        </p:txBody>
      </p:sp>
    </p:spTree>
    <p:extLst>
      <p:ext uri="{BB962C8B-B14F-4D97-AF65-F5344CB8AC3E}">
        <p14:creationId xmlns:p14="http://schemas.microsoft.com/office/powerpoint/2010/main" val="4145540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[Brenna] This is the change in land use from 2013 to 2023. The urban areas in Cali have expanded and in many areas, the intensity of development has increased accounting for 52.8 km</a:t>
            </a:r>
            <a:r>
              <a:rPr lang="en-US" baseline="30000"/>
              <a:t>2</a:t>
            </a:r>
            <a:r>
              <a:rPr lang="en-US">
                <a:ea typeface="Calibri"/>
                <a:cs typeface="Calibri"/>
              </a:rPr>
              <a:t>. The change from medium to high developed intensity was the largest, mostly within the center of the city as shown by the darkest red patches. Additionally, 39% of the pasture land in 2013 is crops in 2023, likely due to an increased need to feed people as the population within the city grows. Similarly, </a:t>
            </a:r>
            <a:r>
              <a:rPr lang="en-US"/>
              <a:t>8.4 km</a:t>
            </a:r>
            <a:r>
              <a:rPr lang="en-US" baseline="30000"/>
              <a:t>2</a:t>
            </a:r>
            <a:r>
              <a:rPr lang="en-US"/>
              <a:t> of deciduous forests were converted, with 34% of the forest lost becoming pasture land and 31% becoming developed open space. These areas are likely to be developed more in the future based on the trends from 2013-2023 where open spaces became low, medium, or high intensity developed land. It is important to note that while intensity is increasing within the city, the deforestation and rural to urban land conversion is mainly at the south end of the city, which now exceeds the acknowledged city boundaries.</a:t>
            </a:r>
            <a:endParaRPr lang="en-US">
              <a:ea typeface="Calibri"/>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14</a:t>
            </a:fld>
            <a:endParaRPr lang="en-US"/>
          </a:p>
        </p:txBody>
      </p:sp>
    </p:spTree>
    <p:extLst>
      <p:ext uri="{BB962C8B-B14F-4D97-AF65-F5344CB8AC3E}">
        <p14:creationId xmlns:p14="http://schemas.microsoft.com/office/powerpoint/2010/main" val="1723800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[Deya] To facilitate the comparison between the land use changes across our study period, the team also calculated urban development at the </a:t>
            </a:r>
            <a:r>
              <a:rPr lang="en-US" err="1">
                <a:cs typeface="Calibri"/>
              </a:rPr>
              <a:t>comuna</a:t>
            </a:r>
            <a:r>
              <a:rPr lang="en-US">
                <a:cs typeface="Calibri"/>
              </a:rPr>
              <a:t> level by grouping pixels classes as developed low to high intensity and calculating the percentage of these over the total number of pixels in each </a:t>
            </a:r>
            <a:r>
              <a:rPr lang="en-US" err="1">
                <a:cs typeface="Calibri"/>
              </a:rPr>
              <a:t>comuna</a:t>
            </a:r>
            <a:r>
              <a:rPr lang="en-US">
                <a:cs typeface="Calibri"/>
              </a:rPr>
              <a:t>. </a:t>
            </a:r>
            <a:endParaRPr lang="en-US"/>
          </a:p>
          <a:p>
            <a:pPr>
              <a:defRPr/>
            </a:pPr>
            <a:endParaRPr lang="en-US">
              <a:cs typeface="Calibri"/>
            </a:endParaRPr>
          </a:p>
          <a:p>
            <a:pPr>
              <a:defRPr/>
            </a:pPr>
            <a:r>
              <a:rPr lang="en-US">
                <a:cs typeface="Calibri"/>
              </a:rPr>
              <a:t>The map on the left depicts the change in development over the study period. Overall, there has been an increase in urban development with significant increases in peripheral </a:t>
            </a:r>
            <a:r>
              <a:rPr lang="en-US" err="1">
                <a:cs typeface="Calibri"/>
              </a:rPr>
              <a:t>comunas</a:t>
            </a:r>
            <a:r>
              <a:rPr lang="en-US">
                <a:cs typeface="Calibri"/>
              </a:rPr>
              <a:t>.</a:t>
            </a:r>
            <a:endParaRPr lang="en-US">
              <a:ea typeface="Calibri"/>
              <a:cs typeface="Calibri"/>
            </a:endParaRPr>
          </a:p>
          <a:p>
            <a:pPr>
              <a:defRPr/>
            </a:pPr>
            <a:endParaRPr lang="en-US">
              <a:ea typeface="Calibri"/>
              <a:cs typeface="Calibri"/>
            </a:endParaRPr>
          </a:p>
          <a:p>
            <a:pPr>
              <a:defRPr/>
            </a:pPr>
            <a:endParaRPr lang="en-US">
              <a:cs typeface="Calibri"/>
            </a:endParaRPr>
          </a:p>
          <a:p>
            <a:pPr>
              <a:defRPr/>
            </a:pPr>
            <a:r>
              <a:rPr lang="en-US">
                <a:cs typeface="Calibri"/>
              </a:rPr>
              <a:t>In contrast, the map on the right depicts the mean urban development in Cali, calculated as previously described, where central Cali is the most urbanized. </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E2079E7C-7D50-4D9E-8581-A4AF3492927F}" type="slidenum">
              <a:rPr lang="en-US" smtClean="0"/>
              <a:t>15</a:t>
            </a:fld>
            <a:endParaRPr lang="en-US"/>
          </a:p>
        </p:txBody>
      </p:sp>
    </p:spTree>
    <p:extLst>
      <p:ext uri="{BB962C8B-B14F-4D97-AF65-F5344CB8AC3E}">
        <p14:creationId xmlns:p14="http://schemas.microsoft.com/office/powerpoint/2010/main" val="1441952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a:t>
            </a:r>
            <a:r>
              <a:rPr lang="en-US" err="1">
                <a:cs typeface="Calibri"/>
              </a:rPr>
              <a:t>Deya</a:t>
            </a:r>
            <a:r>
              <a:rPr lang="en-US">
                <a:cs typeface="Calibri"/>
              </a:rPr>
              <a:t>] To compare urban development and land surface temperature per </a:t>
            </a:r>
            <a:r>
              <a:rPr lang="en-US" err="1">
                <a:cs typeface="Calibri"/>
              </a:rPr>
              <a:t>comuna</a:t>
            </a:r>
            <a:r>
              <a:rPr lang="en-US">
                <a:cs typeface="Calibri"/>
              </a:rPr>
              <a:t>, the following graph plotting the two variables was made. As can be observed, there is a relatively strong positive correlation between the variables: as development increases, so does LST.</a:t>
            </a:r>
            <a:endParaRPr lang="en-US"/>
          </a:p>
          <a:p>
            <a:pPr>
              <a:defRPr/>
            </a:pPr>
            <a:endParaRPr lang="en-US">
              <a:ea typeface="Calibri"/>
              <a:cs typeface="Calibri"/>
            </a:endParaRPr>
          </a:p>
          <a:p>
            <a:pPr>
              <a:defRPr/>
            </a:pPr>
            <a:r>
              <a:rPr lang="en-US">
                <a:cs typeface="Calibri"/>
              </a:rPr>
              <a:t>Another way to visualize the relationship between these two variables is through the following bivariate choropleth map. </a:t>
            </a:r>
            <a:r>
              <a:rPr lang="en-US" err="1">
                <a:cs typeface="Calibri"/>
              </a:rPr>
              <a:t>Comunas</a:t>
            </a:r>
            <a:r>
              <a:rPr lang="en-US">
                <a:cs typeface="Calibri"/>
              </a:rPr>
              <a:t> shown in darker colors (such as 4, 8, 9, 12, and 14) have both high temperatures and high urbanization, whereas the beige </a:t>
            </a:r>
            <a:r>
              <a:rPr lang="en-US" err="1">
                <a:cs typeface="Calibri"/>
              </a:rPr>
              <a:t>comunas</a:t>
            </a:r>
            <a:r>
              <a:rPr lang="en-US">
                <a:cs typeface="Calibri"/>
              </a:rPr>
              <a:t> (1, 16-19, as well as 22), have both lower temperatures and low urbanization.  </a:t>
            </a:r>
            <a:endParaRPr lang="en-US"/>
          </a:p>
          <a:p>
            <a:endParaRPr lang="en-US"/>
          </a:p>
        </p:txBody>
      </p:sp>
      <p:sp>
        <p:nvSpPr>
          <p:cNvPr id="4" name="Slide Number Placeholder 3"/>
          <p:cNvSpPr>
            <a:spLocks noGrp="1"/>
          </p:cNvSpPr>
          <p:nvPr>
            <p:ph type="sldNum" sz="quarter" idx="5"/>
          </p:nvPr>
        </p:nvSpPr>
        <p:spPr/>
        <p:txBody>
          <a:bodyPr/>
          <a:lstStyle/>
          <a:p>
            <a:fld id="{E2079E7C-7D50-4D9E-8581-A4AF3492927F}" type="slidenum">
              <a:rPr lang="en-US" smtClean="0"/>
              <a:t>16</a:t>
            </a:fld>
            <a:endParaRPr lang="en-US"/>
          </a:p>
        </p:txBody>
      </p:sp>
    </p:spTree>
    <p:extLst>
      <p:ext uri="{BB962C8B-B14F-4D97-AF65-F5344CB8AC3E}">
        <p14:creationId xmlns:p14="http://schemas.microsoft.com/office/powerpoint/2010/main" val="3870236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[Gabi] The team first searched for and downloaded relevant demographic data from the "Cali </a:t>
            </a:r>
            <a:r>
              <a:rPr lang="en-US" err="1">
                <a:cs typeface="Calibri"/>
              </a:rPr>
              <a:t>en</a:t>
            </a:r>
            <a:r>
              <a:rPr lang="en-US">
                <a:cs typeface="Calibri"/>
              </a:rPr>
              <a:t> </a:t>
            </a:r>
            <a:r>
              <a:rPr lang="en-US" err="1">
                <a:cs typeface="Calibri"/>
              </a:rPr>
              <a:t>Cifras</a:t>
            </a:r>
            <a:r>
              <a:rPr lang="en-US">
                <a:cs typeface="Calibri"/>
              </a:rPr>
              <a:t>" web portal and PDF document, both of which detail statistical data for the city of Cali. To determine how different indicators of vulnerability are distributed spatially across Cali, the team ensured that all data downloaded was organized by </a:t>
            </a:r>
            <a:r>
              <a:rPr lang="en-US" err="1">
                <a:cs typeface="Calibri"/>
              </a:rPr>
              <a:t>comunas</a:t>
            </a:r>
            <a:r>
              <a:rPr lang="en-US">
                <a:cs typeface="Calibri"/>
              </a:rPr>
              <a:t>, the 22 units in which Cali's urban zone is divided. Second, team members adjusted how some of the demographic indicators were presented to enable more effective comparison. For example, the team converted numerical data describing shares of the population, such as the number of Afro-Colombians residing in each </a:t>
            </a:r>
            <a:r>
              <a:rPr lang="en-US" err="1">
                <a:cs typeface="Calibri"/>
              </a:rPr>
              <a:t>comuna</a:t>
            </a:r>
            <a:r>
              <a:rPr lang="en-US">
                <a:cs typeface="Calibri"/>
              </a:rPr>
              <a:t>, to percentages of the population corresponding to the year each figure was collected, in order to account for demographic data being collected during different years. Team members also decided to quantify access to green space by calculating the area of green space in each </a:t>
            </a:r>
            <a:r>
              <a:rPr lang="en-US" err="1">
                <a:cs typeface="Calibri"/>
              </a:rPr>
              <a:t>comuna</a:t>
            </a:r>
            <a:r>
              <a:rPr lang="en-US">
                <a:cs typeface="Calibri"/>
              </a:rPr>
              <a:t> in QGIS, then calculating area of green space in meters squared per capita for each </a:t>
            </a:r>
            <a:r>
              <a:rPr lang="en-US" err="1">
                <a:cs typeface="Calibri"/>
              </a:rPr>
              <a:t>comuna</a:t>
            </a:r>
            <a:r>
              <a:rPr lang="en-US">
                <a:cs typeface="Calibri"/>
              </a:rPr>
              <a:t>. Finally, the team utilized R Studio to normalize the data, run a Principal Component Analysis, and visualize the results with graphs and charts.</a:t>
            </a:r>
          </a:p>
          <a:p>
            <a:endParaRPr lang="en-US"/>
          </a:p>
        </p:txBody>
      </p:sp>
      <p:sp>
        <p:nvSpPr>
          <p:cNvPr id="4" name="Slide Number Placeholder 3"/>
          <p:cNvSpPr>
            <a:spLocks noGrp="1"/>
          </p:cNvSpPr>
          <p:nvPr>
            <p:ph type="sldNum" sz="quarter" idx="5"/>
          </p:nvPr>
        </p:nvSpPr>
        <p:spPr/>
        <p:txBody>
          <a:bodyPr/>
          <a:lstStyle/>
          <a:p>
            <a:fld id="{E2079E7C-7D50-4D9E-8581-A4AF3492927F}" type="slidenum">
              <a:rPr lang="en-US" smtClean="0"/>
              <a:t>17</a:t>
            </a:fld>
            <a:endParaRPr lang="en-US"/>
          </a:p>
        </p:txBody>
      </p:sp>
    </p:spTree>
    <p:extLst>
      <p:ext uri="{BB962C8B-B14F-4D97-AF65-F5344CB8AC3E}">
        <p14:creationId xmlns:p14="http://schemas.microsoft.com/office/powerpoint/2010/main" val="477382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[Gabi] This correlation plot shows how strongly each pair of socioeconomic variables is correlated. The numbers on the right are the correlation coefficients, which show the positive or negative linear relationships between the variables. Examples of variables that show </a:t>
            </a:r>
            <a:r>
              <a:rPr lang="en-US" i="1"/>
              <a:t>strong positive</a:t>
            </a:r>
            <a:r>
              <a:rPr lang="en-US"/>
              <a:t> relationships with multiple other variables are the adult illiteracy rate, percentage of households in the most socioeconomically disadvantaged social stratum, and the percentage of households receiving social and health benefits designed to serve low-income residents. This likely indicates that the populations in Cali that experience barriers to education are also less economically stable and are enrolled in programs to assist them in accessing healthcare. Meanwhile, variables that show </a:t>
            </a:r>
            <a:r>
              <a:rPr lang="en-US" i="1"/>
              <a:t>strong negative</a:t>
            </a:r>
            <a:r>
              <a:rPr lang="en-US"/>
              <a:t> relationships with other variables are the percentage of the population age 65 and over, and the area of green space accessible to each person. One variable with mostly </a:t>
            </a:r>
            <a:r>
              <a:rPr lang="en-US" i="1"/>
              <a:t>weak negative</a:t>
            </a:r>
            <a:r>
              <a:rPr lang="en-US"/>
              <a:t> correlations to the others is the number of health facilities, which indicates that the more health facilities are available per </a:t>
            </a:r>
            <a:r>
              <a:rPr lang="en-US" err="1"/>
              <a:t>comuna</a:t>
            </a:r>
            <a:r>
              <a:rPr lang="en-US"/>
              <a:t>, the less those residents tend to be socially vulnerable in other ways.</a:t>
            </a:r>
          </a:p>
          <a:p>
            <a:endParaRPr lang="en-US"/>
          </a:p>
        </p:txBody>
      </p:sp>
      <p:sp>
        <p:nvSpPr>
          <p:cNvPr id="4" name="Slide Number Placeholder 3"/>
          <p:cNvSpPr>
            <a:spLocks noGrp="1"/>
          </p:cNvSpPr>
          <p:nvPr>
            <p:ph type="sldNum" sz="quarter" idx="5"/>
          </p:nvPr>
        </p:nvSpPr>
        <p:spPr/>
        <p:txBody>
          <a:bodyPr/>
          <a:lstStyle/>
          <a:p>
            <a:fld id="{E2079E7C-7D50-4D9E-8581-A4AF3492927F}" type="slidenum">
              <a:rPr lang="en-US" smtClean="0"/>
              <a:t>18</a:t>
            </a:fld>
            <a:endParaRPr lang="en-US"/>
          </a:p>
        </p:txBody>
      </p:sp>
    </p:spTree>
    <p:extLst>
      <p:ext uri="{BB962C8B-B14F-4D97-AF65-F5344CB8AC3E}">
        <p14:creationId xmlns:p14="http://schemas.microsoft.com/office/powerpoint/2010/main" val="98703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[Gabi] Social vulnerability scores were calculated for each </a:t>
            </a:r>
            <a:r>
              <a:rPr lang="en-US" err="1">
                <a:cs typeface="Calibri"/>
              </a:rPr>
              <a:t>comuna</a:t>
            </a:r>
            <a:r>
              <a:rPr lang="en-US">
                <a:cs typeface="Calibri"/>
              </a:rPr>
              <a:t> by aggregating the socioeconomic variables shown on the previous slide. The </a:t>
            </a:r>
            <a:r>
              <a:rPr lang="en-US" err="1">
                <a:cs typeface="Calibri"/>
              </a:rPr>
              <a:t>comunas</a:t>
            </a:r>
            <a:r>
              <a:rPr lang="en-US">
                <a:cs typeface="Calibri"/>
              </a:rPr>
              <a:t> with the highest vulnerability were </a:t>
            </a:r>
            <a:r>
              <a:rPr lang="en-US" err="1">
                <a:cs typeface="Calibri"/>
              </a:rPr>
              <a:t>comunas</a:t>
            </a:r>
            <a:r>
              <a:rPr lang="en-US">
                <a:cs typeface="Calibri"/>
              </a:rPr>
              <a:t> demonstrated by the darkest purple color (1, 14, 15, 20, and 21). When comparing social vulnerability with land surface temperature, we found that </a:t>
            </a:r>
            <a:r>
              <a:rPr lang="en-US" err="1">
                <a:cs typeface="Calibri"/>
              </a:rPr>
              <a:t>comunas</a:t>
            </a:r>
            <a:r>
              <a:rPr lang="en-US">
                <a:cs typeface="Calibri"/>
              </a:rPr>
              <a:t> demonstrated by the dark brown color (13, 14, 15, and 21) experienced the most urban heat as well as high social vulnerability. Running the Principal Component Analysis with land surface temperature as an additional variable yielded further findings, showing that the areas with the hottest temperatures correlated to higher Afro-Colombian populations (correlation coefficient = 0.57) and less access to green space (correlation coefficient = -0.39).</a:t>
            </a:r>
          </a:p>
        </p:txBody>
      </p:sp>
      <p:sp>
        <p:nvSpPr>
          <p:cNvPr id="4" name="Slide Number Placeholder 3"/>
          <p:cNvSpPr>
            <a:spLocks noGrp="1"/>
          </p:cNvSpPr>
          <p:nvPr>
            <p:ph type="sldNum" sz="quarter" idx="5"/>
          </p:nvPr>
        </p:nvSpPr>
        <p:spPr/>
        <p:txBody>
          <a:bodyPr/>
          <a:lstStyle/>
          <a:p>
            <a:fld id="{E2079E7C-7D50-4D9E-8581-A4AF3492927F}" type="slidenum">
              <a:rPr lang="en-US" smtClean="0"/>
              <a:t>19</a:t>
            </a:fld>
            <a:endParaRPr lang="en-US"/>
          </a:p>
        </p:txBody>
      </p:sp>
    </p:spTree>
    <p:extLst>
      <p:ext uri="{BB962C8B-B14F-4D97-AF65-F5344CB8AC3E}">
        <p14:creationId xmlns:p14="http://schemas.microsoft.com/office/powerpoint/2010/main" val="774660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en-US" err="1"/>
              <a:t>Deya</a:t>
            </a:r>
            <a:r>
              <a:rPr lang="en-US"/>
              <a:t>] As mentioned, our project sought to assess the impacts of development within the urban perimeter of the city of</a:t>
            </a:r>
            <a:r>
              <a:rPr lang="en-US">
                <a:ea typeface="Calibri"/>
                <a:cs typeface="Calibri"/>
              </a:rPr>
              <a:t> Santiago de Cali in the Valle del Cauca department, in southwestern Colombia. This urban area is divided up into 22 different </a:t>
            </a:r>
            <a:r>
              <a:rPr lang="en-US" err="1">
                <a:ea typeface="Calibri"/>
                <a:cs typeface="Calibri"/>
              </a:rPr>
              <a:t>comunas</a:t>
            </a:r>
            <a:r>
              <a:rPr lang="en-US">
                <a:ea typeface="Calibri"/>
                <a:cs typeface="Calibri"/>
              </a:rPr>
              <a:t>, or administrative subdivisions, which served as the base unit for part of our analysis. Additionally, as a means to build upon previous research, the study period's start date was set for January 1st, 2013, and its end date for December 31st, 2023.</a:t>
            </a:r>
          </a:p>
          <a:p>
            <a:endParaRPr lang="en-US"/>
          </a:p>
          <a:p>
            <a:r>
              <a:rPr lang="en-US"/>
              <a:t>----------Image Information Below----------</a:t>
            </a:r>
            <a:endParaRPr lang="en-US">
              <a:ea typeface="Calibri"/>
              <a:cs typeface="Calibri"/>
            </a:endParaRPr>
          </a:p>
          <a:p>
            <a:r>
              <a:rPr lang="en-US">
                <a:ea typeface="Calibri"/>
                <a:cs typeface="Calibri"/>
              </a:rPr>
              <a:t>Image Credit: DEVELOP Team generated map</a:t>
            </a:r>
          </a:p>
          <a:p>
            <a:r>
              <a:rPr lang="en-US">
                <a:ea typeface="Calibri"/>
                <a:cs typeface="Calibri"/>
              </a:rPr>
              <a:t>Image Source: ArcGIS Pro</a:t>
            </a:r>
          </a:p>
          <a:p>
            <a:r>
              <a:rPr lang="en-US">
                <a:ea typeface="Calibri"/>
                <a:cs typeface="Calibri"/>
              </a:rPr>
              <a:t>Service Layer Credits: Earthstar Geographics</a:t>
            </a:r>
            <a:endParaRPr lang="en-US"/>
          </a:p>
          <a:p>
            <a:endParaRPr lang="en-US"/>
          </a:p>
          <a:p>
            <a:r>
              <a:rPr lang="en-US"/>
              <a:t>Image Credit: Worldwide Wandering (View of Cali from Cerro de las Tres Cruces)</a:t>
            </a:r>
            <a:endParaRPr lang="en-US">
              <a:ea typeface="Calibri"/>
              <a:cs typeface="Calibri"/>
            </a:endParaRPr>
          </a:p>
          <a:p>
            <a:r>
              <a:rPr lang="en-US"/>
              <a:t>Image Source: https://www.flickr.com/photos/worldwidewandering/1343447776 licensed under CC BY-SA 2.0 Deed</a:t>
            </a:r>
            <a:endParaRPr lang="en-US">
              <a:ea typeface="Calibri"/>
              <a:cs typeface="Calibri"/>
            </a:endParaRPr>
          </a:p>
          <a:p>
            <a:endParaRPr lang="en-US"/>
          </a:p>
          <a:p>
            <a:r>
              <a:rPr lang="en-US"/>
              <a:t>Image Credit: Viviana Maria Sánchez Escobar, Leader of Climate Change Group at DAGMA (View of Cali's Wetlands)</a:t>
            </a:r>
            <a:endParaRPr lang="en-US">
              <a:ea typeface="Calibri"/>
              <a:cs typeface="Calibri"/>
            </a:endParaRPr>
          </a:p>
          <a:p>
            <a:r>
              <a:rPr lang="en-US">
                <a:ea typeface="Calibri"/>
                <a:cs typeface="Calibri"/>
              </a:rPr>
              <a:t>Image Source: Used with permission, partner provided</a:t>
            </a:r>
          </a:p>
          <a:p>
            <a:endParaRPr lang="en-US">
              <a:ea typeface="Calibri"/>
              <a:cs typeface="Calibri"/>
            </a:endParaRPr>
          </a:p>
          <a:p>
            <a:r>
              <a:rPr lang="en-US">
                <a:ea typeface="Calibri"/>
                <a:cs typeface="Calibri"/>
              </a:rPr>
              <a:t>Image Credit: V</a:t>
            </a:r>
            <a:r>
              <a:rPr lang="en-US"/>
              <a:t>iviana Maria Sánchez Escobar (View of Cali's Wetlands)</a:t>
            </a:r>
            <a:endParaRPr lang="en-US">
              <a:ea typeface="Calibri" panose="020F0502020204030204"/>
              <a:cs typeface="Calibri" panose="020F0502020204030204"/>
            </a:endParaRPr>
          </a:p>
          <a:p>
            <a:r>
              <a:rPr lang="en-US">
                <a:ea typeface="Calibri" panose="020F0502020204030204"/>
                <a:cs typeface="Calibri" panose="020F0502020204030204"/>
              </a:rPr>
              <a:t>Image Source: Used with permission, partner provided</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2</a:t>
            </a:fld>
            <a:endParaRPr lang="en-US"/>
          </a:p>
        </p:txBody>
      </p:sp>
    </p:spTree>
    <p:extLst>
      <p:ext uri="{BB962C8B-B14F-4D97-AF65-F5344CB8AC3E}">
        <p14:creationId xmlns:p14="http://schemas.microsoft.com/office/powerpoint/2010/main" val="4085870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[Gabi] This map depicts the land surface temperature for Cali in 2023, using the </a:t>
            </a:r>
            <a:r>
              <a:rPr lang="en-US" err="1">
                <a:cs typeface="Calibri"/>
              </a:rPr>
              <a:t>tif</a:t>
            </a:r>
            <a:r>
              <a:rPr lang="en-US">
                <a:cs typeface="Calibri"/>
              </a:rPr>
              <a:t> image the team generated with UHEAT 2.0, overlaid with partner-provided shapefiles of urban green spaces and urban wetlands. We can see that urban wetlands and green spaces are present in </a:t>
            </a:r>
            <a:r>
              <a:rPr lang="en-US" err="1">
                <a:cs typeface="Calibri"/>
              </a:rPr>
              <a:t>comunas</a:t>
            </a:r>
            <a:r>
              <a:rPr lang="en-US">
                <a:cs typeface="Calibri"/>
              </a:rPr>
              <a:t> with high variation in temperature, prompting an interest in further investigation of the role of green and blue spaces in mitigating urban heat in Cali.</a:t>
            </a:r>
          </a:p>
        </p:txBody>
      </p:sp>
      <p:sp>
        <p:nvSpPr>
          <p:cNvPr id="4" name="Slide Number Placeholder 3"/>
          <p:cNvSpPr>
            <a:spLocks noGrp="1"/>
          </p:cNvSpPr>
          <p:nvPr>
            <p:ph type="sldNum" sz="quarter" idx="5"/>
          </p:nvPr>
        </p:nvSpPr>
        <p:spPr/>
        <p:txBody>
          <a:bodyPr/>
          <a:lstStyle/>
          <a:p>
            <a:fld id="{E2079E7C-7D50-4D9E-8581-A4AF3492927F}" type="slidenum">
              <a:rPr lang="en-US" smtClean="0"/>
              <a:t>20</a:t>
            </a:fld>
            <a:endParaRPr lang="en-US"/>
          </a:p>
        </p:txBody>
      </p:sp>
    </p:spTree>
    <p:extLst>
      <p:ext uri="{BB962C8B-B14F-4D97-AF65-F5344CB8AC3E}">
        <p14:creationId xmlns:p14="http://schemas.microsoft.com/office/powerpoint/2010/main" val="1856617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[Isabelle] Several limitations warrant further discussion. The most prominent is cloud cover which posed a challenge to landcover classification, along with the LST outputs which relied on imagery from </a:t>
            </a:r>
            <a:r>
              <a:rPr lang="en-US" err="1"/>
              <a:t>Landsats</a:t>
            </a:r>
            <a:r>
              <a:rPr lang="en-US"/>
              <a:t> 7, 8, and 9. Originally, we were planning to use only Landsat 8 to generate our LST data, however, the clouds limited the number of satellite images available to use in our analysis, which encouraged us to incorporate all of the currently operational Landsat satellites. Still, as a result of the clouds, the number of images generated for years relying on 2-3 Landsat satellites was between 34-63 images. The cloud mask was able to remove the clouds but left large areas of no data in some datasets, which heavily affected the landcover maps. </a:t>
            </a:r>
          </a:p>
          <a:p>
            <a:endParaRPr lang="en-US"/>
          </a:p>
          <a:p>
            <a:r>
              <a:rPr lang="en-US"/>
              <a:t>The deep learning model used in the landcover classification maps is another source of limitation. The model classified pixels based on the National Land Cover Database by the USGS which only uses U.S. data. Some of Colombia's construction materials for buildings and roads are different than in the U.S. and could influence the model’s classification, leading to errors. </a:t>
            </a:r>
            <a:endParaRPr lang="en-US">
              <a:cs typeface="Calibri" panose="020F0502020204030204"/>
            </a:endParaRPr>
          </a:p>
          <a:p>
            <a:endParaRPr lang="en-US">
              <a:cs typeface="Calibri" panose="020F0502020204030204"/>
            </a:endParaRPr>
          </a:p>
          <a:p>
            <a:r>
              <a:rPr lang="en-US">
                <a:cs typeface="Calibri" panose="020F0502020204030204"/>
              </a:rPr>
              <a:t>Finally, some of the education and health data used in the social vulnerability analysis was outdated, as the only data available for download for some of the team's chosen indicators was from 2013, the first year of our study period.</a:t>
            </a:r>
          </a:p>
          <a:p>
            <a:endParaRPr lang="en-US"/>
          </a:p>
          <a:p>
            <a:r>
              <a:rPr lang="en-US"/>
              <a:t>Image Credit: Microsoft Office 365 Icons &amp; Shapes</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E2079E7C-7D50-4D9E-8581-A4AF3492927F}" type="slidenum">
              <a:rPr lang="en-US" smtClean="0"/>
              <a:t>21</a:t>
            </a:fld>
            <a:endParaRPr lang="en-US"/>
          </a:p>
        </p:txBody>
      </p:sp>
    </p:spTree>
    <p:extLst>
      <p:ext uri="{BB962C8B-B14F-4D97-AF65-F5344CB8AC3E}">
        <p14:creationId xmlns:p14="http://schemas.microsoft.com/office/powerpoint/2010/main" val="1489618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a:t>
            </a:r>
            <a:r>
              <a:rPr lang="en-US" err="1">
                <a:ea typeface="Calibri"/>
                <a:cs typeface="Calibri"/>
              </a:rPr>
              <a:t>Deya</a:t>
            </a:r>
            <a:r>
              <a:rPr lang="en-US">
                <a:ea typeface="Calibri"/>
                <a:cs typeface="Calibri"/>
              </a:rPr>
              <a:t>] The feasibility of this study heavily relies on the team’s ability to meet the image requirements of 30 images or more used for accurate calculations, such as for land surface temperature. For 2022 and 2023, when we were able to use imagery from three satellites, the requirements were easily met. For earlier years, however, it was more difficult to acquire enough images since Landsat 9 was not launched until 2021.</a:t>
            </a:r>
          </a:p>
          <a:p>
            <a:pPr>
              <a:defRPr/>
            </a:pPr>
            <a:endParaRPr lang="en-US">
              <a:ea typeface="Calibri"/>
              <a:cs typeface="Calibri"/>
            </a:endParaRPr>
          </a:p>
          <a:p>
            <a:pPr>
              <a:defRPr/>
            </a:pPr>
            <a:r>
              <a:rPr lang="en-US">
                <a:ea typeface="Calibri"/>
                <a:cs typeface="Calibri"/>
              </a:rPr>
              <a:t>Another major limiting factor was the uncertainty in the surface temperature bands from Landsat ETM+/TIRS. Previous research made use of a quality assessment mask that excluded pixels where the uncertainty was above 4 </a:t>
            </a:r>
            <a:r>
              <a:rPr lang="en-US" baseline="30000" err="1">
                <a:ea typeface="Calibri"/>
                <a:cs typeface="Calibri"/>
              </a:rPr>
              <a:t>o</a:t>
            </a:r>
            <a:r>
              <a:rPr lang="en-US" err="1">
                <a:ea typeface="Calibri"/>
                <a:cs typeface="Calibri"/>
              </a:rPr>
              <a:t>C.</a:t>
            </a:r>
            <a:r>
              <a:rPr lang="en-US">
                <a:ea typeface="Calibri"/>
                <a:cs typeface="Calibri"/>
              </a:rPr>
              <a:t> However, as can be seen in the map provided, a sizable percentage of our study area was above this threshold with an uncertainty ranging from 3.5 - 5.5 </a:t>
            </a:r>
            <a:r>
              <a:rPr lang="en-US" baseline="30000" err="1">
                <a:ea typeface="Calibri"/>
                <a:cs typeface="Calibri"/>
              </a:rPr>
              <a:t>o</a:t>
            </a:r>
            <a:r>
              <a:rPr lang="en-US" err="1">
                <a:ea typeface="Calibri"/>
                <a:cs typeface="Calibri"/>
              </a:rPr>
              <a:t>C</a:t>
            </a:r>
            <a:endParaRPr lang="en-US">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22</a:t>
            </a:fld>
            <a:endParaRPr lang="en-US"/>
          </a:p>
        </p:txBody>
      </p:sp>
    </p:spTree>
    <p:extLst>
      <p:ext uri="{BB962C8B-B14F-4D97-AF65-F5344CB8AC3E}">
        <p14:creationId xmlns:p14="http://schemas.microsoft.com/office/powerpoint/2010/main" val="4082889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[Brenna] Overall there are five main take-aways from this feasibility study. We found that temperature varies significantly between urban and forested lands which shows that landcover strongly impacts surface temperatures. It also means that the developed land area per </a:t>
            </a:r>
            <a:r>
              <a:rPr lang="en-US" err="1"/>
              <a:t>comuna</a:t>
            </a:r>
            <a:r>
              <a:rPr lang="en-US"/>
              <a:t> significantly increases the temperatures residents experience. The temperatures are hottest in the center of the city where there is less green space, and therefore less cooling from vegetation. We also saw less green space in areas of high social vulnerability. Implementing green spaces and health facilities should be prioritized in </a:t>
            </a:r>
            <a:r>
              <a:rPr lang="en-US" err="1"/>
              <a:t>Comunas</a:t>
            </a:r>
            <a:r>
              <a:rPr lang="en-US"/>
              <a:t> 13-15 and 21 to reduce heat vulnerability. Reducing heat risk is critical because more </a:t>
            </a:r>
            <a:r>
              <a:rPr lang="en-US" err="1"/>
              <a:t>comunas</a:t>
            </a:r>
            <a:r>
              <a:rPr lang="en-US"/>
              <a:t> will be at risk as development continues to increase.</a:t>
            </a:r>
            <a:endParaRPr lang="en-US">
              <a:cs typeface="Calibri"/>
            </a:endParaRPr>
          </a:p>
          <a:p>
            <a:endParaRPr lang="en-US"/>
          </a:p>
          <a:p>
            <a:r>
              <a:rPr lang="en-US"/>
              <a:t>----------Image Information Below----------</a:t>
            </a:r>
            <a:endParaRPr lang="en-US">
              <a:cs typeface="Calibri"/>
            </a:endParaRPr>
          </a:p>
          <a:p>
            <a:r>
              <a:rPr lang="en-US"/>
              <a:t>Image credit: Viviana María Sánchez Escobar, Leader of Climate Change Group at DAGMA, Feb. 12 2024 (Used with Permission)</a:t>
            </a:r>
            <a:endParaRPr lang="en-US">
              <a:cs typeface="Calibri"/>
            </a:endParaRPr>
          </a:p>
          <a:p>
            <a:endParaRPr lang="en-US">
              <a:cs typeface="Calibri"/>
            </a:endParaRPr>
          </a:p>
          <a:p>
            <a:endParaRPr lang="en-US">
              <a:cs typeface="Calibri"/>
            </a:endParaRPr>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23</a:t>
            </a:fld>
            <a:endParaRPr lang="en-US"/>
          </a:p>
        </p:txBody>
      </p:sp>
    </p:spTree>
    <p:extLst>
      <p:ext uri="{BB962C8B-B14F-4D97-AF65-F5344CB8AC3E}">
        <p14:creationId xmlns:p14="http://schemas.microsoft.com/office/powerpoint/2010/main" val="3255539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[Gabi] We would like extend our sincere appreciation for the organizations and individuals who made this project possible through their exceptional commitment and dedication. Thank you to our partner organizations in Cali, Colombia, </a:t>
            </a:r>
            <a:r>
              <a:rPr lang="en-US"/>
              <a:t>Fundación </a:t>
            </a:r>
            <a:r>
              <a:rPr lang="en-US" err="1"/>
              <a:t>Dinamizadores</a:t>
            </a:r>
            <a:r>
              <a:rPr lang="en-US"/>
              <a:t> </a:t>
            </a:r>
            <a:r>
              <a:rPr lang="en-US" err="1"/>
              <a:t>Ambientales</a:t>
            </a:r>
            <a:r>
              <a:rPr lang="en-US"/>
              <a:t> and DAGMA, for sharing their local knowledge and experience. Thank you to our science advisors who assisted us with the technical aspects of this project. We would also like to thank fellow Maya Hall for her valuable feedback and our Center Lead at Ames Research Center, Lauren Webster for her continuous support and guidance. Lastly we would like to extend a special thanks to the team who worked on the previous term of this project. We appreciate the time you all have taken to listen to our presentation today, thank you!</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E2079E7C-7D50-4D9E-8581-A4AF3492927F}" type="slidenum">
              <a:rPr lang="en-US" smtClean="0"/>
              <a:t>24</a:t>
            </a:fld>
            <a:endParaRPr lang="en-US"/>
          </a:p>
        </p:txBody>
      </p:sp>
    </p:spTree>
    <p:extLst>
      <p:ext uri="{BB962C8B-B14F-4D97-AF65-F5344CB8AC3E}">
        <p14:creationId xmlns:p14="http://schemas.microsoft.com/office/powerpoint/2010/main" val="1184769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[Isabelle] For our last set of methods we have the Wetland Intrinsic Potential tool, a public ArcGIS toolbox developed by the University of Washington Remote Sensing and Geospatial Analysis Lab and watershed mapping company Seattle </a:t>
            </a:r>
            <a:r>
              <a:rPr lang="en-US" err="1"/>
              <a:t>TerrainWorks</a:t>
            </a:r>
            <a:r>
              <a:rPr lang="en-US"/>
              <a:t> to map small, ephemeral wetlands which are difficult to identify using traditional wetland mapping methods (</a:t>
            </a:r>
            <a:r>
              <a:rPr lang="en-US" err="1"/>
              <a:t>Halabisky</a:t>
            </a:r>
            <a:r>
              <a:rPr lang="en-US"/>
              <a:t> et al., 2023). This tool incorporates several DEM-derived topographical indicators, as well as NDVI, NDWI, and in situ soil data. This term, we modified the potential wetlands map from the first project to create a new map of potential wetlands by adding breaks at 10% intervals. This made it easier to visualize the probability of the wetlands by better showing certain bodies of water that were not clearly depicted on the map from term one. </a:t>
            </a:r>
            <a:endParaRPr lang="en-US">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25</a:t>
            </a:fld>
            <a:endParaRPr lang="en-US"/>
          </a:p>
        </p:txBody>
      </p:sp>
    </p:spTree>
    <p:extLst>
      <p:ext uri="{BB962C8B-B14F-4D97-AF65-F5344CB8AC3E}">
        <p14:creationId xmlns:p14="http://schemas.microsoft.com/office/powerpoint/2010/main" val="122504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[Isabelle] This project was done in partnership with the </a:t>
            </a:r>
            <a:r>
              <a:rPr lang="en-US" err="1"/>
              <a:t>Departamento</a:t>
            </a:r>
            <a:r>
              <a:rPr lang="en-US"/>
              <a:t> </a:t>
            </a:r>
            <a:r>
              <a:rPr lang="en-US" err="1"/>
              <a:t>Administrativo</a:t>
            </a:r>
            <a:r>
              <a:rPr lang="en-US"/>
              <a:t> de </a:t>
            </a:r>
            <a:r>
              <a:rPr lang="en-US" err="1"/>
              <a:t>Gestión</a:t>
            </a:r>
            <a:r>
              <a:rPr lang="en-US"/>
              <a:t> del Medio </a:t>
            </a:r>
            <a:r>
              <a:rPr lang="en-US" err="1"/>
              <a:t>Ambiente</a:t>
            </a:r>
            <a:r>
              <a:rPr lang="en-US"/>
              <a:t> (DAGMA), an international government entity dedicated to serving the public in Cali. Among its various responsibilities, DAGMA develops programs that encourage citizen participation and environmental stewardship. We also collaborated with Fundación </a:t>
            </a:r>
            <a:r>
              <a:rPr lang="en-US" err="1"/>
              <a:t>Dinamizadores</a:t>
            </a:r>
            <a:r>
              <a:rPr lang="en-US"/>
              <a:t> </a:t>
            </a:r>
            <a:r>
              <a:rPr lang="en-US" err="1"/>
              <a:t>Ambientales</a:t>
            </a:r>
            <a:r>
              <a:rPr lang="en-US"/>
              <a:t>, an international non-profit organization based in Cali that provides educational resources and practical tools for natural resource conservation, leading projects focused on environmental justice and community science. These two organizations have sought to strengthen their existing partnership by collaborating on the second term of this NASA DEVELOP project, which addresses land use change in Cali and its relationship to urban heat and social vulnerability. </a:t>
            </a:r>
            <a:endParaRPr lang="en-US">
              <a:cs typeface="Calibri"/>
            </a:endParaRPr>
          </a:p>
          <a:p>
            <a:br>
              <a:rPr lang="en-US">
                <a:ea typeface="Calibri"/>
                <a:cs typeface="+mn-lt"/>
              </a:rPr>
            </a:br>
            <a:r>
              <a:rPr lang="en-US"/>
              <a:t>----------Image Information Below----------</a:t>
            </a:r>
            <a:endParaRPr lang="en-US">
              <a:ea typeface="Calibri"/>
              <a:cs typeface="Calibri"/>
            </a:endParaRPr>
          </a:p>
          <a:p>
            <a:r>
              <a:rPr lang="en-US"/>
              <a:t>Image Credit: Viviana María Sánchez Escobar, Leader of Climate Change Group at DAGMA, Feb. 12 2024 (Used with Permission)</a:t>
            </a:r>
            <a:endParaRPr lang="en-US">
              <a:ea typeface="Calibri"/>
              <a:cs typeface="Calibri"/>
            </a:endParaRPr>
          </a:p>
          <a:p>
            <a:r>
              <a:rPr lang="en-US">
                <a:ea typeface="Calibri"/>
                <a:cs typeface="Calibri"/>
              </a:rPr>
              <a:t>Image Source: Used with permission, partner provided</a:t>
            </a:r>
            <a:endParaRPr lang="en-US"/>
          </a:p>
        </p:txBody>
      </p:sp>
      <p:sp>
        <p:nvSpPr>
          <p:cNvPr id="4" name="Slide Number Placeholder 3"/>
          <p:cNvSpPr>
            <a:spLocks noGrp="1"/>
          </p:cNvSpPr>
          <p:nvPr>
            <p:ph type="sldNum" sz="quarter" idx="5"/>
          </p:nvPr>
        </p:nvSpPr>
        <p:spPr/>
        <p:txBody>
          <a:bodyPr/>
          <a:lstStyle/>
          <a:p>
            <a:fld id="{E2079E7C-7D50-4D9E-8581-A4AF3492927F}" type="slidenum">
              <a:rPr lang="en-US" smtClean="0"/>
              <a:t>3</a:t>
            </a:fld>
            <a:endParaRPr lang="en-US"/>
          </a:p>
        </p:txBody>
      </p:sp>
    </p:spTree>
    <p:extLst>
      <p:ext uri="{BB962C8B-B14F-4D97-AF65-F5344CB8AC3E}">
        <p14:creationId xmlns:p14="http://schemas.microsoft.com/office/powerpoint/2010/main" val="150222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GABI: Our partners noted that the history of deforestation and wetland declination that has accompanied Cali's urban and agricultural development has, in recent decades, brought an increase in temperature in the city, especially in the highly urbanized areas. Previous studies on urban heat tell us that socially vulnerable populations, including the very old and very young, people with health conditions, and people living in areas with less vegetation, tend to experience greater effects from these rising temperatures. In Cali, some of the most socially and economically vulnerable communities are located in neighborhoods with more degraded ecosystems, which contributes to an inequitable distribution of how urban heat is felt by the population. Our partners hope to use the findings from this feasibility study to determine exactly how and where heat is concentrated in Cali, and to plan policy and action in response, for example, planting trees in areas that experience the most heat.</a:t>
            </a:r>
            <a:endParaRPr lang="en-US"/>
          </a:p>
          <a:p>
            <a:pPr>
              <a:defRPr/>
            </a:pPr>
            <a:endParaRPr lang="en-US">
              <a:ea typeface="Calibri"/>
              <a:cs typeface="Calibri"/>
            </a:endParaRPr>
          </a:p>
          <a:p>
            <a:r>
              <a:rPr lang="en-US"/>
              <a:t>----------Image Information Below----------</a:t>
            </a:r>
            <a:endParaRPr lang="en-US">
              <a:ea typeface="Calibri"/>
              <a:cs typeface="Calibri"/>
            </a:endParaRPr>
          </a:p>
          <a:p>
            <a:r>
              <a:rPr lang="en-US"/>
              <a:t>Image Credit: Microsoft Office 365 PowerPoint Icons</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4</a:t>
            </a:fld>
            <a:endParaRPr lang="en-US"/>
          </a:p>
        </p:txBody>
      </p:sp>
    </p:spTree>
    <p:extLst>
      <p:ext uri="{BB962C8B-B14F-4D97-AF65-F5344CB8AC3E}">
        <p14:creationId xmlns:p14="http://schemas.microsoft.com/office/powerpoint/2010/main" val="341993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
            </a:r>
            <a:r>
              <a:rPr lang="en-US"/>
              <a:t>Isabelle] </a:t>
            </a:r>
            <a:r>
              <a:rPr lang="en-US">
                <a:ea typeface="Calibri"/>
                <a:cs typeface="Calibri"/>
              </a:rPr>
              <a:t>The Urban Heat Island Effect is a specific concern regarding the temperature in cities, which is usually warmer than rural areas. Cities are built from dark materials which absorb heat from the sun and release it back into the environment, whereas trees and water reflect the sun so the area is cooler. Urban temperatures are concerning because air and water quality degrade as temperatures rise, which has a negative impact on human health, and increases the risk of heat related illnesses (Li et al., 2021). The Urban Heat Island Effect can be reduced by establishing green spaces, such as parks, trees, and gardens, in high temperature areas.</a:t>
            </a:r>
            <a:endParaRPr lang="en-US"/>
          </a:p>
          <a:p>
            <a:endParaRPr lang="en-US">
              <a:ea typeface="Calibri"/>
              <a:cs typeface="Calibri"/>
            </a:endParaRPr>
          </a:p>
          <a:p>
            <a:endParaRPr lang="en-US">
              <a:ea typeface="Calibri"/>
              <a:cs typeface="Calibri"/>
            </a:endParaRPr>
          </a:p>
          <a:p>
            <a:r>
              <a:rPr lang="en-US"/>
              <a:t>----------Image Information Below----------</a:t>
            </a:r>
            <a:endParaRPr lang="en-US">
              <a:ea typeface="Calibri"/>
              <a:cs typeface="Calibri"/>
            </a:endParaRPr>
          </a:p>
          <a:p>
            <a:r>
              <a:rPr lang="en-US"/>
              <a:t>Image Credit: Microsoft Office 365 Icons &amp; Shapes</a:t>
            </a:r>
            <a:endParaRPr lang="en-US">
              <a:ea typeface="Calibri"/>
              <a:cs typeface="Calibri"/>
            </a:endParaRPr>
          </a:p>
          <a:p>
            <a:endParaRPr lang="en-US"/>
          </a:p>
          <a:p>
            <a:r>
              <a:rPr lang="en-US">
                <a:ea typeface="Calibri"/>
                <a:cs typeface="Calibri"/>
              </a:rPr>
              <a:t>References:</a:t>
            </a:r>
          </a:p>
          <a:p>
            <a:r>
              <a:rPr lang="en-US"/>
              <a:t>Li, X., Stringer, L. C., Chapman, S., &amp; </a:t>
            </a:r>
            <a:r>
              <a:rPr lang="en-US" err="1"/>
              <a:t>Dallimer</a:t>
            </a:r>
            <a:r>
              <a:rPr lang="en-US"/>
              <a:t>, M. (2021). How </a:t>
            </a:r>
            <a:r>
              <a:rPr lang="en-US" err="1"/>
              <a:t>urbanisation</a:t>
            </a:r>
            <a:r>
              <a:rPr lang="en-US"/>
              <a:t> alters the intensity of the urban heat island in a tropical African city. </a:t>
            </a:r>
            <a:r>
              <a:rPr lang="en-US" err="1"/>
              <a:t>PloS</a:t>
            </a:r>
            <a:r>
              <a:rPr lang="en-US"/>
              <a:t> One, 16(7). </a:t>
            </a:r>
            <a:r>
              <a:rPr lang="en-US">
                <a:hlinkClick r:id="rId3"/>
              </a:rPr>
              <a:t>https://doi.org/10.1371/journal.pone.0254371</a:t>
            </a:r>
            <a:endParaRPr lang="en-US"/>
          </a:p>
        </p:txBody>
      </p:sp>
      <p:sp>
        <p:nvSpPr>
          <p:cNvPr id="4" name="Slide Number Placeholder 3"/>
          <p:cNvSpPr>
            <a:spLocks noGrp="1"/>
          </p:cNvSpPr>
          <p:nvPr>
            <p:ph type="sldNum" sz="quarter" idx="5"/>
          </p:nvPr>
        </p:nvSpPr>
        <p:spPr/>
        <p:txBody>
          <a:bodyPr/>
          <a:lstStyle/>
          <a:p>
            <a:fld id="{E2079E7C-7D50-4D9E-8581-A4AF3492927F}" type="slidenum">
              <a:rPr lang="en-US" smtClean="0"/>
              <a:t>5</a:t>
            </a:fld>
            <a:endParaRPr lang="en-US"/>
          </a:p>
        </p:txBody>
      </p:sp>
    </p:spTree>
    <p:extLst>
      <p:ext uri="{BB962C8B-B14F-4D97-AF65-F5344CB8AC3E}">
        <p14:creationId xmlns:p14="http://schemas.microsoft.com/office/powerpoint/2010/main" val="4200010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Brenna: In order to better understand how the urban heat island effect is influenced by land use in Cali, we determined three main goals for our project. The first objective was to identify areas of the city that experience the highest temperatures, forming hot spots. The second was to generate landcover maps to evaluate how the land was used and how land use has changed over the study period. Finally, we explored the relationship between temperatures, the land use, and social factors in order to determine regions of high vulnerability to urban heat. </a:t>
            </a:r>
          </a:p>
          <a:p>
            <a:endParaRPr lang="en-US"/>
          </a:p>
          <a:p>
            <a:r>
              <a:rPr lang="en-US"/>
              <a:t>----------Image Information Below----------</a:t>
            </a:r>
            <a:endParaRPr lang="en-US">
              <a:ea typeface="Calibri"/>
              <a:cs typeface="Calibri"/>
            </a:endParaRPr>
          </a:p>
          <a:p>
            <a:r>
              <a:rPr lang="en-US"/>
              <a:t>Icon Credits: Microsoft Office</a:t>
            </a:r>
            <a:endParaRPr lang="en-US">
              <a:cs typeface="Calibri"/>
            </a:endParaRPr>
          </a:p>
          <a:p>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6</a:t>
            </a:fld>
            <a:endParaRPr lang="en-US"/>
          </a:p>
        </p:txBody>
      </p:sp>
    </p:spTree>
    <p:extLst>
      <p:ext uri="{BB962C8B-B14F-4D97-AF65-F5344CB8AC3E}">
        <p14:creationId xmlns:p14="http://schemas.microsoft.com/office/powerpoint/2010/main" val="948429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[Isabelle] The team made use of NASA's Landsat 7 ETM+ and Landsat 8 and 9 satellites and their OLI/TIRS sensors, as well as NASA's Aqua MODIS satellite, to derive the land surface temperature, or LST, values. In addition, Landsat 8 OLI was also used to generate the land use/land cover values. </a:t>
            </a:r>
            <a:endParaRPr lang="en-US"/>
          </a:p>
          <a:p>
            <a:endParaRPr lang="en-US"/>
          </a:p>
          <a:p>
            <a:r>
              <a:rPr lang="en-US"/>
              <a:t>----------Image Information Below----------</a:t>
            </a:r>
            <a:endParaRPr lang="en-US">
              <a:ea typeface="Calibri"/>
              <a:cs typeface="Calibri"/>
            </a:endParaRPr>
          </a:p>
          <a:p>
            <a:r>
              <a:rPr lang="en-US"/>
              <a:t>Image 1 Credit: NASA (Landsat 7 satellite)</a:t>
            </a:r>
            <a:endParaRPr lang="en-US">
              <a:cs typeface="Calibri"/>
            </a:endParaRPr>
          </a:p>
          <a:p>
            <a:r>
              <a:rPr lang="en-US"/>
              <a:t>Image Source: </a:t>
            </a:r>
            <a:r>
              <a:rPr lang="en-US">
                <a:hlinkClick r:id="rId3"/>
              </a:rPr>
              <a:t>https://landsat.gsfc.nasa.gov/article/landsat-7/</a:t>
            </a:r>
            <a:r>
              <a:rPr lang="en-US"/>
              <a:t> </a:t>
            </a:r>
            <a:endParaRPr lang="en-US">
              <a:cs typeface="Calibri"/>
            </a:endParaRPr>
          </a:p>
          <a:p>
            <a:endParaRPr lang="en-US"/>
          </a:p>
          <a:p>
            <a:r>
              <a:rPr lang="en-US"/>
              <a:t>Image 2 Credit: NASA (Landsat 8 Satellite)</a:t>
            </a:r>
            <a:endParaRPr lang="en-US">
              <a:ea typeface="Calibri"/>
              <a:cs typeface="Calibri"/>
            </a:endParaRPr>
          </a:p>
          <a:p>
            <a:r>
              <a:rPr lang="en-US"/>
              <a:t>Image Source: </a:t>
            </a:r>
            <a:r>
              <a:rPr lang="en-US">
                <a:hlinkClick r:id="rId4"/>
              </a:rPr>
              <a:t>https://landsat.gsfc.nasa.gov/article/landsat-data-continuity-mission/</a:t>
            </a:r>
            <a:r>
              <a:rPr lang="en-US"/>
              <a:t> </a:t>
            </a:r>
            <a:endParaRPr lang="en-US">
              <a:cs typeface="Calibri"/>
            </a:endParaRPr>
          </a:p>
          <a:p>
            <a:endParaRPr lang="en-US">
              <a:ea typeface="Calibri" panose="020F0502020204030204"/>
              <a:cs typeface="Calibri" panose="020F0502020204030204"/>
            </a:endParaRPr>
          </a:p>
          <a:p>
            <a:r>
              <a:rPr lang="en-US">
                <a:ea typeface="Calibri" panose="020F0502020204030204"/>
                <a:cs typeface="Calibri" panose="020F0502020204030204"/>
              </a:rPr>
              <a:t>Image 3 Credit: NASA (Landsat 9 Satellite)</a:t>
            </a:r>
          </a:p>
          <a:p>
            <a:r>
              <a:rPr lang="en-US">
                <a:ea typeface="Calibri" panose="020F0502020204030204"/>
                <a:cs typeface="Calibri" panose="020F0502020204030204"/>
              </a:rPr>
              <a:t>Image Source: </a:t>
            </a:r>
            <a:r>
              <a:rPr lang="en-US">
                <a:hlinkClick r:id="rId5"/>
              </a:rPr>
              <a:t>https://landsat.gsfc.nasa.gov/satellites/landsat-9/landsat-9-overview/</a:t>
            </a:r>
            <a:endParaRPr lang="en-US">
              <a:ea typeface="Calibri"/>
              <a:cs typeface="Calibri"/>
            </a:endParaRPr>
          </a:p>
          <a:p>
            <a:endParaRPr lang="en-US">
              <a:ea typeface="Calibri"/>
              <a:cs typeface="Calibri"/>
            </a:endParaRPr>
          </a:p>
          <a:p>
            <a:r>
              <a:rPr lang="en-US">
                <a:ea typeface="Calibri"/>
                <a:cs typeface="Calibri"/>
              </a:rPr>
              <a:t>Image 4 Credit: NASA (Aqua Satellite)</a:t>
            </a:r>
          </a:p>
          <a:p>
            <a:r>
              <a:rPr lang="en-US">
                <a:ea typeface="Calibri"/>
                <a:cs typeface="Calibri"/>
              </a:rPr>
              <a:t>Image Source: </a:t>
            </a:r>
            <a:r>
              <a:rPr lang="en-US">
                <a:hlinkClick r:id="rId6"/>
              </a:rPr>
              <a:t>https://commons.wikimedia.org/wiki/File:Aqua_spacecraft_model.png</a:t>
            </a:r>
            <a:r>
              <a:rPr lang="en-US"/>
              <a:t>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7</a:t>
            </a:fld>
            <a:endParaRPr lang="en-US"/>
          </a:p>
        </p:txBody>
      </p:sp>
    </p:spTree>
    <p:extLst>
      <p:ext uri="{BB962C8B-B14F-4D97-AF65-F5344CB8AC3E}">
        <p14:creationId xmlns:p14="http://schemas.microsoft.com/office/powerpoint/2010/main" val="4099982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[Isabelle] As an outline for our Google Earth Engine, or GEE, code we used the Tempe Urban Heat Exposure Assessment (UHEAT) 2.0 tool created by a spring 2022 DEVELOP team, which uses census data, Earth observations, and other open-source data to generate maps. We extracted the geoprocessing portion of the code from the UHEAT tool and modified it from its original Python syntax to function within GEE, where we combined data from </a:t>
            </a:r>
            <a:r>
              <a:rPr lang="en-US" err="1"/>
              <a:t>Landsats</a:t>
            </a:r>
            <a:r>
              <a:rPr lang="en-US"/>
              <a:t> 7, 8, and 9 and QA bits for a cloud mask to select a median image of LST from each selected year. We clipped all outputs to the urban study area. The Landsat images were then exported to ArcGIS Pro, where we ran zonal statistics on LST maps to generate the mean temperature, as well as the change over the study period, by </a:t>
            </a:r>
            <a:r>
              <a:rPr lang="en-US" err="1"/>
              <a:t>comuna</a:t>
            </a:r>
            <a:r>
              <a:rPr lang="en-US"/>
              <a:t>, or the 22 units in which Cali's urban zone is divided. We also checked the validity of our results by comparing our Landsat-derived LST results to LST results we derived using the MODIS Aqua satellite and also by mapping temperature uncertainty using Landsat's temperature quality assessment band. </a:t>
            </a:r>
          </a:p>
          <a:p>
            <a:endParaRPr lang="en-US"/>
          </a:p>
        </p:txBody>
      </p:sp>
      <p:sp>
        <p:nvSpPr>
          <p:cNvPr id="4" name="Slide Number Placeholder 3"/>
          <p:cNvSpPr>
            <a:spLocks noGrp="1"/>
          </p:cNvSpPr>
          <p:nvPr>
            <p:ph type="sldNum" sz="quarter" idx="5"/>
          </p:nvPr>
        </p:nvSpPr>
        <p:spPr/>
        <p:txBody>
          <a:bodyPr/>
          <a:lstStyle/>
          <a:p>
            <a:fld id="{E2079E7C-7D50-4D9E-8581-A4AF3492927F}" type="slidenum">
              <a:rPr lang="en-US" smtClean="0"/>
              <a:t>8</a:t>
            </a:fld>
            <a:endParaRPr lang="en-US"/>
          </a:p>
        </p:txBody>
      </p:sp>
    </p:spTree>
    <p:extLst>
      <p:ext uri="{BB962C8B-B14F-4D97-AF65-F5344CB8AC3E}">
        <p14:creationId xmlns:p14="http://schemas.microsoft.com/office/powerpoint/2010/main" val="3458166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QUESTION: Should we show the mean or median temperature for each year on this slide?</a:t>
            </a:r>
            <a:endParaRPr lang="en-US"/>
          </a:p>
          <a:p>
            <a:pPr>
              <a:defRPr/>
            </a:pPr>
            <a:endParaRPr lang="en-US">
              <a:cs typeface="Calibri"/>
            </a:endParaRPr>
          </a:p>
          <a:p>
            <a:pPr>
              <a:defRPr/>
            </a:pPr>
            <a:r>
              <a:rPr lang="en-US">
                <a:cs typeface="Calibri"/>
              </a:rPr>
              <a:t>[Deya] This series of maps on the left show the median temperatures experienced throughout the urban core of Cali during each critical year in our study period. As can be observed, temperatures appear to have peaked around 2015-2018 before decreasing in the subsequent years, though there are some key limitations to this finding which will be discussed in a later section.</a:t>
            </a:r>
            <a:endParaRPr lang="en-US">
              <a:ea typeface="Calibri" panose="020F0502020204030204"/>
              <a:cs typeface="Calibri"/>
            </a:endParaRPr>
          </a:p>
          <a:p>
            <a:pPr>
              <a:defRPr/>
            </a:pPr>
            <a:endParaRPr lang="en-US">
              <a:ea typeface="Calibri" panose="020F0502020204030204"/>
              <a:cs typeface="Calibri"/>
            </a:endParaRPr>
          </a:p>
          <a:p>
            <a:pPr>
              <a:defRPr/>
            </a:pPr>
            <a:r>
              <a:rPr lang="en-US">
                <a:ea typeface="Calibri" panose="020F0502020204030204"/>
                <a:cs typeface="Calibri"/>
              </a:rPr>
              <a:t>The map on the right depicts the median temperatures across our entire study period which varied from 25 to 48</a:t>
            </a:r>
            <a:r>
              <a:rPr lang="en-US" baseline="30000">
                <a:ea typeface="Calibri" panose="020F0502020204030204"/>
                <a:cs typeface="Calibri"/>
              </a:rPr>
              <a:t>o</a:t>
            </a:r>
            <a:r>
              <a:rPr lang="en-US">
                <a:ea typeface="Calibri" panose="020F0502020204030204"/>
                <a:cs typeface="Calibri"/>
              </a:rPr>
              <a:t>C. As can be observed central areas trended hotter, whereas southern and northwesterly areas trended cooler.</a:t>
            </a:r>
          </a:p>
          <a:p>
            <a:pPr>
              <a:defRPr/>
            </a:pP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E2079E7C-7D50-4D9E-8581-A4AF3492927F}" type="slidenum">
              <a:rPr lang="en-US" smtClean="0"/>
              <a:t>9</a:t>
            </a:fld>
            <a:endParaRPr lang="en-US"/>
          </a:p>
        </p:txBody>
      </p:sp>
    </p:spTree>
    <p:extLst>
      <p:ext uri="{BB962C8B-B14F-4D97-AF65-F5344CB8AC3E}">
        <p14:creationId xmlns:p14="http://schemas.microsoft.com/office/powerpoint/2010/main" val="2798796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descr="A satellite image of a city&#10;&#10;Description automatically generated">
            <a:extLst>
              <a:ext uri="{FF2B5EF4-FFF2-40B4-BE49-F238E27FC236}">
                <a16:creationId xmlns:a16="http://schemas.microsoft.com/office/drawing/2014/main" id="{CDDB6E4B-D5B3-09D4-02C0-14834A6ADD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11" t="-160" r="14967" b="160"/>
          <a:stretch/>
        </p:blipFill>
        <p:spPr>
          <a:xfrm>
            <a:off x="-9100" y="-37927"/>
            <a:ext cx="5981276" cy="6909773"/>
          </a:xfrm>
          <a:prstGeom prst="rect">
            <a:avLst/>
          </a:prstGeom>
          <a:effectLst>
            <a:outerShdw blurRad="50800" dist="38100" dir="2700000" algn="tl" rotWithShape="0">
              <a:prstClr val="black">
                <a:alpha val="40000"/>
              </a:prstClr>
            </a:outerShdw>
          </a:effectLst>
        </p:spPr>
      </p:pic>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45530" cy="1991533"/>
          </a:xfrm>
        </p:spPr>
        <p:txBody>
          <a:bodyPr>
            <a:noAutofit/>
          </a:bodyPr>
          <a:lstStyle>
            <a:lvl1pPr>
              <a:defRPr sz="3600">
                <a:solidFill>
                  <a:srgbClr val="236F99"/>
                </a:solidFill>
              </a:defRPr>
            </a:lvl1pPr>
          </a:lstStyle>
          <a:p>
            <a:r>
              <a:rPr lang="en-US"/>
              <a:t>STUDY AREA</a:t>
            </a:r>
            <a:br>
              <a:rPr lang="en-US"/>
            </a:br>
            <a:r>
              <a:rPr lang="en-US"/>
              <a:t>URBAN DEVELOPMENT</a:t>
            </a:r>
            <a:br>
              <a:rPr lang="en-US"/>
            </a:br>
            <a:r>
              <a:rPr lang="en-US"/>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236F99"/>
                </a:solidFill>
              </a:defRPr>
            </a:lvl1pPr>
          </a:lstStyle>
          <a:p>
            <a:pPr lvl="0"/>
            <a:r>
              <a:rPr lang="en-US"/>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236F99"/>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4"/>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236F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a:t>Node Location | Term &amp; Year</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236F99"/>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236F99"/>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236F99"/>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236F99"/>
                </a:solidFill>
              </a:defRPr>
            </a:lvl1pPr>
          </a:lstStyle>
          <a:p>
            <a:r>
              <a:rPr lang="en-US"/>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236F99"/>
                </a:solidFill>
              </a:defRPr>
            </a:lvl1pPr>
          </a:lstStyle>
          <a:p>
            <a:r>
              <a:rPr lang="en-US"/>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236F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a:solidFill>
                  <a:srgbClr val="236F99"/>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00AAC618-7ED2-BA73-A710-12AFF6E7B9D5}"/>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236F99"/>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236F99"/>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236F99"/>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236F99"/>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78.png"/><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78.png"/><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74.png"/><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92.jpeg"/><Relationship Id="rId5" Type="http://schemas.openxmlformats.org/officeDocument/2006/relationships/image" Target="../media/image96.jpe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08.png"/><Relationship Id="rId4" Type="http://schemas.openxmlformats.org/officeDocument/2006/relationships/image" Target="../media/image107.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26" Type="http://schemas.openxmlformats.org/officeDocument/2006/relationships/image" Target="../media/image48.svg"/><Relationship Id="rId3" Type="http://schemas.openxmlformats.org/officeDocument/2006/relationships/image" Target="../media/image26.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notesSlide" Target="../notesSlides/notesSlide5.xml"/><Relationship Id="rId16" Type="http://schemas.openxmlformats.org/officeDocument/2006/relationships/image" Target="../media/image38.svg"/><Relationship Id="rId20" Type="http://schemas.openxmlformats.org/officeDocument/2006/relationships/image" Target="../media/image42.svg"/><Relationship Id="rId29"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28.svg"/><Relationship Id="rId11" Type="http://schemas.openxmlformats.org/officeDocument/2006/relationships/image" Target="../media/image33.png"/><Relationship Id="rId24" Type="http://schemas.openxmlformats.org/officeDocument/2006/relationships/image" Target="../media/image46.sv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svg"/><Relationship Id="rId10" Type="http://schemas.openxmlformats.org/officeDocument/2006/relationships/image" Target="../media/image32.svg"/><Relationship Id="rId19" Type="http://schemas.openxmlformats.org/officeDocument/2006/relationships/image" Target="../media/image41.png"/><Relationship Id="rId4" Type="http://schemas.microsoft.com/office/2007/relationships/hdphoto" Target="../media/hdphoto2.wdp"/><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4.svg"/><Relationship Id="rId27" Type="http://schemas.openxmlformats.org/officeDocument/2006/relationships/image" Target="../media/image49.png"/><Relationship Id="rId30" Type="http://schemas.openxmlformats.org/officeDocument/2006/relationships/image" Target="../media/image52.svg"/></Relationships>
</file>

<file path=ppt/slides/_rels/slide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r>
              <a:rPr lang="en-US"/>
              <a:t>CALI URBAN DEVELOPMENT II</a:t>
            </a:r>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a:xfrm>
            <a:off x="6379770" y="2957354"/>
            <a:ext cx="5517822" cy="1163203"/>
          </a:xfrm>
        </p:spPr>
        <p:txBody>
          <a:bodyPr vert="horz" lIns="91440" tIns="45720" rIns="91440" bIns="45720" rtlCol="0" anchor="t">
            <a:noAutofit/>
          </a:bodyPr>
          <a:lstStyle/>
          <a:p>
            <a:r>
              <a:rPr lang="en-US" sz="2000"/>
              <a:t>Investigating the Impacts of</a:t>
            </a:r>
            <a:r>
              <a:rPr lang="en-US" sz="2000">
                <a:ea typeface="+mj-lt"/>
                <a:cs typeface="+mj-lt"/>
              </a:rPr>
              <a:t> Land Use Change on Urban Heat and Social Vulnerability in Cali, Colombia</a:t>
            </a:r>
            <a:endParaRPr lang="en-US" sz="200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a:xfrm>
            <a:off x="6378582" y="4240201"/>
            <a:ext cx="2567675" cy="664464"/>
          </a:xfrm>
        </p:spPr>
        <p:txBody>
          <a:bodyPr vert="horz" lIns="91440" tIns="45720" rIns="91440" bIns="45720" rtlCol="0" anchor="t">
            <a:normAutofit lnSpcReduction="10000"/>
          </a:bodyPr>
          <a:lstStyle/>
          <a:p>
            <a:r>
              <a:rPr lang="en-US"/>
              <a:t>Gabi Davidson-Gomez</a:t>
            </a:r>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a:xfrm>
            <a:off x="6364728" y="4904665"/>
            <a:ext cx="2595384" cy="512064"/>
          </a:xfrm>
        </p:spPr>
        <p:txBody>
          <a:bodyPr vert="horz" lIns="91440" tIns="45720" rIns="91440" bIns="45720" rtlCol="0" anchor="t">
            <a:normAutofit/>
          </a:bodyPr>
          <a:lstStyle/>
          <a:p>
            <a:r>
              <a:rPr lang="en-US"/>
              <a:t>Brenna Bruffey</a:t>
            </a:r>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vert="horz" lIns="91440" tIns="45720" rIns="91440" bIns="45720" rtlCol="0" anchor="t">
            <a:normAutofit/>
          </a:bodyPr>
          <a:lstStyle/>
          <a:p>
            <a:r>
              <a:rPr lang="en-US"/>
              <a:t>Deya Rodríguez</a:t>
            </a:r>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vert="horz" lIns="91440" tIns="45720" rIns="91440" bIns="45720" rtlCol="0" anchor="t">
            <a:normAutofit/>
          </a:bodyPr>
          <a:lstStyle/>
          <a:p>
            <a:r>
              <a:rPr lang="en-US"/>
              <a:t>Isabelle Solórzano</a:t>
            </a:r>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a:xfrm>
            <a:off x="1257185" y="6094782"/>
            <a:ext cx="4841649" cy="510818"/>
          </a:xfrm>
        </p:spPr>
        <p:txBody>
          <a:bodyPr/>
          <a:lstStyle/>
          <a:p>
            <a:r>
              <a:rPr lang="en-US"/>
              <a:t>California – Ames | Summer 2024</a:t>
            </a:r>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descr="A map of different colored areas&#10;&#10;Description automatically generated">
            <a:extLst>
              <a:ext uri="{FF2B5EF4-FFF2-40B4-BE49-F238E27FC236}">
                <a16:creationId xmlns:a16="http://schemas.microsoft.com/office/drawing/2014/main" id="{9023B4EE-F05B-5CB1-32A6-81BEE4C89BAB}"/>
              </a:ext>
            </a:extLst>
          </p:cNvPr>
          <p:cNvPicPr>
            <a:picLocks noChangeAspect="1"/>
          </p:cNvPicPr>
          <p:nvPr/>
        </p:nvPicPr>
        <p:blipFill>
          <a:blip r:embed="rId3">
            <a:alphaModFix/>
          </a:blip>
          <a:stretch>
            <a:fillRect/>
          </a:stretch>
        </p:blipFill>
        <p:spPr>
          <a:xfrm>
            <a:off x="5639650" y="1151857"/>
            <a:ext cx="5557572" cy="5549735"/>
          </a:xfrm>
          <a:prstGeom prst="rect">
            <a:avLst/>
          </a:prstGeom>
          <a:ln>
            <a:noFill/>
          </a:ln>
        </p:spPr>
      </p:pic>
      <p:grpSp>
        <p:nvGrpSpPr>
          <p:cNvPr id="62" name="Group 61">
            <a:extLst>
              <a:ext uri="{FF2B5EF4-FFF2-40B4-BE49-F238E27FC236}">
                <a16:creationId xmlns:a16="http://schemas.microsoft.com/office/drawing/2014/main" id="{0B0D8AD2-6008-C34A-CF2E-856A43E96A81}"/>
              </a:ext>
            </a:extLst>
          </p:cNvPr>
          <p:cNvGrpSpPr/>
          <p:nvPr/>
        </p:nvGrpSpPr>
        <p:grpSpPr>
          <a:xfrm>
            <a:off x="7931745" y="5181656"/>
            <a:ext cx="3842843" cy="1295992"/>
            <a:chOff x="7931745" y="5167279"/>
            <a:chExt cx="3842843" cy="1295992"/>
          </a:xfrm>
        </p:grpSpPr>
        <p:sp>
          <p:nvSpPr>
            <p:cNvPr id="120" name="TextBox 103">
              <a:extLst>
                <a:ext uri="{FF2B5EF4-FFF2-40B4-BE49-F238E27FC236}">
                  <a16:creationId xmlns:a16="http://schemas.microsoft.com/office/drawing/2014/main" id="{98587FD4-00FF-A464-E651-C0289826FB06}"/>
                </a:ext>
              </a:extLst>
            </p:cNvPr>
            <p:cNvSpPr txBox="1"/>
            <p:nvPr/>
          </p:nvSpPr>
          <p:spPr>
            <a:xfrm>
              <a:off x="8092288" y="5167279"/>
              <a:ext cx="3518775"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ea typeface="+mn-lt"/>
                  <a:cs typeface="+mn-lt"/>
                </a:rPr>
                <a:t>41.2 -- 39.8</a:t>
              </a:r>
              <a:endParaRPr lang="en-US">
                <a:solidFill>
                  <a:schemeClr val="tx1">
                    <a:lumMod val="75000"/>
                    <a:lumOff val="25000"/>
                  </a:schemeClr>
                </a:solidFill>
                <a:latin typeface="Century Gothic"/>
              </a:endParaRPr>
            </a:p>
            <a:p>
              <a:pPr algn="ctr"/>
              <a:endParaRPr lang="en-US" sz="1400">
                <a:solidFill>
                  <a:schemeClr val="tx1">
                    <a:lumMod val="75000"/>
                    <a:lumOff val="25000"/>
                  </a:schemeClr>
                </a:solidFill>
                <a:latin typeface="Century Gothic"/>
              </a:endParaRPr>
            </a:p>
          </p:txBody>
        </p:sp>
        <p:sp>
          <p:nvSpPr>
            <p:cNvPr id="121" name="TextBox 104">
              <a:extLst>
                <a:ext uri="{FF2B5EF4-FFF2-40B4-BE49-F238E27FC236}">
                  <a16:creationId xmlns:a16="http://schemas.microsoft.com/office/drawing/2014/main" id="{60446E1C-CB3A-5810-C387-4392E46EE5CC}"/>
                </a:ext>
              </a:extLst>
            </p:cNvPr>
            <p:cNvSpPr txBox="1"/>
            <p:nvPr/>
          </p:nvSpPr>
          <p:spPr>
            <a:xfrm>
              <a:off x="8102207" y="5745222"/>
              <a:ext cx="35187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ea typeface="+mn-lt"/>
                  <a:cs typeface="+mn-lt"/>
                </a:rPr>
                <a:t>38.9 -- 37.6</a:t>
              </a:r>
              <a:endParaRPr lang="en-US">
                <a:solidFill>
                  <a:schemeClr val="tx1">
                    <a:lumMod val="75000"/>
                    <a:lumOff val="25000"/>
                  </a:schemeClr>
                </a:solidFill>
              </a:endParaRPr>
            </a:p>
          </p:txBody>
        </p:sp>
        <p:sp>
          <p:nvSpPr>
            <p:cNvPr id="122" name="TextBox 105">
              <a:extLst>
                <a:ext uri="{FF2B5EF4-FFF2-40B4-BE49-F238E27FC236}">
                  <a16:creationId xmlns:a16="http://schemas.microsoft.com/office/drawing/2014/main" id="{C96C3256-686C-F844-3A38-9172A525BC72}"/>
                </a:ext>
              </a:extLst>
            </p:cNvPr>
            <p:cNvSpPr txBox="1"/>
            <p:nvPr/>
          </p:nvSpPr>
          <p:spPr>
            <a:xfrm>
              <a:off x="7931745" y="5940051"/>
              <a:ext cx="3842843"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ea typeface="+mn-lt"/>
                  <a:cs typeface="+mn-lt"/>
                </a:rPr>
                <a:t>37.6 -- 33.9</a:t>
              </a:r>
              <a:endParaRPr lang="en-US">
                <a:solidFill>
                  <a:schemeClr val="tx1">
                    <a:lumMod val="75000"/>
                    <a:lumOff val="25000"/>
                  </a:schemeClr>
                </a:solidFill>
              </a:endParaRPr>
            </a:p>
            <a:p>
              <a:pPr algn="ctr"/>
              <a:endParaRPr lang="en-US" sz="1400">
                <a:solidFill>
                  <a:schemeClr val="tx1">
                    <a:lumMod val="75000"/>
                    <a:lumOff val="25000"/>
                  </a:schemeClr>
                </a:solidFill>
                <a:latin typeface="Century Gothic"/>
              </a:endParaRPr>
            </a:p>
          </p:txBody>
        </p:sp>
        <p:sp>
          <p:nvSpPr>
            <p:cNvPr id="123" name="TextBox 106">
              <a:extLst>
                <a:ext uri="{FF2B5EF4-FFF2-40B4-BE49-F238E27FC236}">
                  <a16:creationId xmlns:a16="http://schemas.microsoft.com/office/drawing/2014/main" id="{81B08F19-F82B-E150-66E2-8668233C0B9D}"/>
                </a:ext>
              </a:extLst>
            </p:cNvPr>
            <p:cNvSpPr txBox="1"/>
            <p:nvPr/>
          </p:nvSpPr>
          <p:spPr>
            <a:xfrm>
              <a:off x="8100842" y="5346308"/>
              <a:ext cx="35187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ea typeface="+mn-lt"/>
                  <a:cs typeface="+mn-lt"/>
                </a:rPr>
                <a:t>39.8 -- 39.4</a:t>
              </a:r>
              <a:endParaRPr lang="en-US">
                <a:solidFill>
                  <a:schemeClr val="tx1">
                    <a:lumMod val="75000"/>
                    <a:lumOff val="25000"/>
                  </a:schemeClr>
                </a:solidFill>
                <a:latin typeface="Century Gothic"/>
              </a:endParaRPr>
            </a:p>
          </p:txBody>
        </p:sp>
        <p:sp>
          <p:nvSpPr>
            <p:cNvPr id="124" name="TextBox 116">
              <a:extLst>
                <a:ext uri="{FF2B5EF4-FFF2-40B4-BE49-F238E27FC236}">
                  <a16:creationId xmlns:a16="http://schemas.microsoft.com/office/drawing/2014/main" id="{387EE7F5-BE6F-0851-3B88-17E20B15BEA5}"/>
                </a:ext>
              </a:extLst>
            </p:cNvPr>
            <p:cNvSpPr txBox="1"/>
            <p:nvPr/>
          </p:nvSpPr>
          <p:spPr>
            <a:xfrm>
              <a:off x="8100842" y="5545539"/>
              <a:ext cx="35187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ea typeface="+mn-lt"/>
                  <a:cs typeface="+mn-lt"/>
                </a:rPr>
                <a:t>39.4 -- 38.9</a:t>
              </a:r>
              <a:endParaRPr lang="en-US">
                <a:solidFill>
                  <a:schemeClr val="tx1">
                    <a:lumMod val="75000"/>
                    <a:lumOff val="25000"/>
                  </a:schemeClr>
                </a:solidFill>
                <a:latin typeface="Century Gothic"/>
              </a:endParaRPr>
            </a:p>
          </p:txBody>
        </p:sp>
      </p:grpSp>
      <p:pic>
        <p:nvPicPr>
          <p:cNvPr id="60" name="Picture 59" descr="Mean_LST_Change_Unlabeled.png">
            <a:extLst>
              <a:ext uri="{FF2B5EF4-FFF2-40B4-BE49-F238E27FC236}">
                <a16:creationId xmlns:a16="http://schemas.microsoft.com/office/drawing/2014/main" id="{7881ED87-150E-AB68-9F67-29D2D4031CAE}"/>
              </a:ext>
            </a:extLst>
          </p:cNvPr>
          <p:cNvPicPr>
            <a:picLocks noChangeAspect="1"/>
          </p:cNvPicPr>
          <p:nvPr/>
        </p:nvPicPr>
        <p:blipFill>
          <a:blip r:embed="rId4">
            <a:alphaModFix/>
          </a:blip>
          <a:stretch>
            <a:fillRect/>
          </a:stretch>
        </p:blipFill>
        <p:spPr>
          <a:xfrm>
            <a:off x="-73542" y="1166923"/>
            <a:ext cx="5564869" cy="5560828"/>
          </a:xfrm>
          <a:prstGeom prst="rect">
            <a:avLst/>
          </a:prstGeom>
          <a:ln>
            <a:noFill/>
          </a:ln>
        </p:spPr>
      </p:pic>
      <p:sp>
        <p:nvSpPr>
          <p:cNvPr id="90" name="Rectangle 89">
            <a:extLst>
              <a:ext uri="{FF2B5EF4-FFF2-40B4-BE49-F238E27FC236}">
                <a16:creationId xmlns:a16="http://schemas.microsoft.com/office/drawing/2014/main" id="{7557ACA3-936E-09E1-0B75-C06EEAB9267C}"/>
              </a:ext>
            </a:extLst>
          </p:cNvPr>
          <p:cNvSpPr/>
          <p:nvPr/>
        </p:nvSpPr>
        <p:spPr>
          <a:xfrm>
            <a:off x="3255410" y="5167022"/>
            <a:ext cx="1620344" cy="11298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RESULTS: Mean Urban Heat </a:t>
            </a:r>
          </a:p>
        </p:txBody>
      </p:sp>
      <p:sp>
        <p:nvSpPr>
          <p:cNvPr id="4" name="TextBox 3">
            <a:extLst>
              <a:ext uri="{FF2B5EF4-FFF2-40B4-BE49-F238E27FC236}">
                <a16:creationId xmlns:a16="http://schemas.microsoft.com/office/drawing/2014/main" id="{9C44C733-4568-0456-77F5-9A1D2BD863DF}"/>
              </a:ext>
            </a:extLst>
          </p:cNvPr>
          <p:cNvSpPr txBox="1"/>
          <p:nvPr/>
        </p:nvSpPr>
        <p:spPr>
          <a:xfrm>
            <a:off x="3010750" y="4898212"/>
            <a:ext cx="35187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Change in Land Surface Temp. (</a:t>
            </a:r>
            <a:r>
              <a:rPr lang="en-US" sz="1400">
                <a:solidFill>
                  <a:schemeClr val="tx1">
                    <a:lumMod val="75000"/>
                    <a:lumOff val="25000"/>
                  </a:schemeClr>
                </a:solidFill>
                <a:latin typeface="Century Gothic"/>
                <a:ea typeface="+mn-lt"/>
                <a:cs typeface="+mn-lt"/>
              </a:rPr>
              <a:t>º</a:t>
            </a:r>
            <a:r>
              <a:rPr lang="en-US" sz="1400">
                <a:solidFill>
                  <a:schemeClr val="tx1">
                    <a:lumMod val="75000"/>
                    <a:lumOff val="25000"/>
                  </a:schemeClr>
                </a:solidFill>
                <a:latin typeface="Century Gothic"/>
              </a:rPr>
              <a:t>C)</a:t>
            </a:r>
          </a:p>
        </p:txBody>
      </p:sp>
      <p:sp>
        <p:nvSpPr>
          <p:cNvPr id="13" name="TextBox 12">
            <a:extLst>
              <a:ext uri="{FF2B5EF4-FFF2-40B4-BE49-F238E27FC236}">
                <a16:creationId xmlns:a16="http://schemas.microsoft.com/office/drawing/2014/main" id="{CFD93026-8F35-7CC6-481D-5AC750B124D5}"/>
              </a:ext>
            </a:extLst>
          </p:cNvPr>
          <p:cNvSpPr txBox="1"/>
          <p:nvPr/>
        </p:nvSpPr>
        <p:spPr>
          <a:xfrm>
            <a:off x="3224179" y="1646027"/>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-4.1</a:t>
            </a:r>
            <a:endParaRPr lang="en-US" b="1">
              <a:solidFill>
                <a:schemeClr val="tx1">
                  <a:lumMod val="75000"/>
                  <a:lumOff val="25000"/>
                </a:schemeClr>
              </a:solidFill>
            </a:endParaRPr>
          </a:p>
        </p:txBody>
      </p:sp>
      <p:sp>
        <p:nvSpPr>
          <p:cNvPr id="14" name="TextBox 13">
            <a:extLst>
              <a:ext uri="{FF2B5EF4-FFF2-40B4-BE49-F238E27FC236}">
                <a16:creationId xmlns:a16="http://schemas.microsoft.com/office/drawing/2014/main" id="{937697B3-4C26-399E-6D53-A3D6439F939C}"/>
              </a:ext>
            </a:extLst>
          </p:cNvPr>
          <p:cNvSpPr txBox="1"/>
          <p:nvPr/>
        </p:nvSpPr>
        <p:spPr>
          <a:xfrm>
            <a:off x="3133602" y="2263058"/>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-4.5</a:t>
            </a:r>
            <a:endParaRPr lang="en-US" b="1"/>
          </a:p>
        </p:txBody>
      </p:sp>
      <p:sp>
        <p:nvSpPr>
          <p:cNvPr id="15" name="TextBox 14">
            <a:extLst>
              <a:ext uri="{FF2B5EF4-FFF2-40B4-BE49-F238E27FC236}">
                <a16:creationId xmlns:a16="http://schemas.microsoft.com/office/drawing/2014/main" id="{FC9103C6-FCDF-0152-E20A-63D75951063C}"/>
              </a:ext>
            </a:extLst>
          </p:cNvPr>
          <p:cNvSpPr txBox="1"/>
          <p:nvPr/>
        </p:nvSpPr>
        <p:spPr>
          <a:xfrm>
            <a:off x="2639839" y="2472866"/>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-2.9</a:t>
            </a:r>
            <a:endParaRPr lang="en-US" b="1"/>
          </a:p>
        </p:txBody>
      </p:sp>
      <p:sp>
        <p:nvSpPr>
          <p:cNvPr id="16" name="TextBox 15">
            <a:extLst>
              <a:ext uri="{FF2B5EF4-FFF2-40B4-BE49-F238E27FC236}">
                <a16:creationId xmlns:a16="http://schemas.microsoft.com/office/drawing/2014/main" id="{4767D410-5645-5CE1-7528-3D3659DFD717}"/>
              </a:ext>
            </a:extLst>
          </p:cNvPr>
          <p:cNvSpPr txBox="1"/>
          <p:nvPr/>
        </p:nvSpPr>
        <p:spPr>
          <a:xfrm>
            <a:off x="2391746" y="1919841"/>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-3.5</a:t>
            </a:r>
            <a:endParaRPr lang="en-US" b="1"/>
          </a:p>
        </p:txBody>
      </p:sp>
      <p:sp>
        <p:nvSpPr>
          <p:cNvPr id="17" name="TextBox 16">
            <a:extLst>
              <a:ext uri="{FF2B5EF4-FFF2-40B4-BE49-F238E27FC236}">
                <a16:creationId xmlns:a16="http://schemas.microsoft.com/office/drawing/2014/main" id="{B5225358-CB6B-A2D1-6055-4DB82A53DF00}"/>
              </a:ext>
            </a:extLst>
          </p:cNvPr>
          <p:cNvSpPr txBox="1"/>
          <p:nvPr/>
        </p:nvSpPr>
        <p:spPr>
          <a:xfrm>
            <a:off x="1247576" y="2696719"/>
            <a:ext cx="7454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-4.8</a:t>
            </a:r>
            <a:endParaRPr lang="en-US" b="1">
              <a:solidFill>
                <a:schemeClr val="tx1">
                  <a:lumMod val="75000"/>
                  <a:lumOff val="25000"/>
                </a:schemeClr>
              </a:solidFill>
            </a:endParaRPr>
          </a:p>
        </p:txBody>
      </p:sp>
      <p:sp>
        <p:nvSpPr>
          <p:cNvPr id="18" name="TextBox 17">
            <a:extLst>
              <a:ext uri="{FF2B5EF4-FFF2-40B4-BE49-F238E27FC236}">
                <a16:creationId xmlns:a16="http://schemas.microsoft.com/office/drawing/2014/main" id="{0EF235C4-16F5-FCBF-4D53-A9AB58E2E759}"/>
              </a:ext>
            </a:extLst>
          </p:cNvPr>
          <p:cNvSpPr txBox="1"/>
          <p:nvPr/>
        </p:nvSpPr>
        <p:spPr>
          <a:xfrm>
            <a:off x="1919968" y="2971644"/>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-5.4</a:t>
            </a:r>
            <a:endParaRPr lang="en-US" b="1"/>
          </a:p>
        </p:txBody>
      </p:sp>
      <p:sp>
        <p:nvSpPr>
          <p:cNvPr id="19" name="TextBox 18">
            <a:extLst>
              <a:ext uri="{FF2B5EF4-FFF2-40B4-BE49-F238E27FC236}">
                <a16:creationId xmlns:a16="http://schemas.microsoft.com/office/drawing/2014/main" id="{84876A3A-3653-5796-DA72-24FA2668852A}"/>
              </a:ext>
            </a:extLst>
          </p:cNvPr>
          <p:cNvSpPr txBox="1"/>
          <p:nvPr/>
        </p:nvSpPr>
        <p:spPr>
          <a:xfrm>
            <a:off x="2143151" y="3218316"/>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-5.8</a:t>
            </a:r>
            <a:endParaRPr lang="en-US" b="1"/>
          </a:p>
        </p:txBody>
      </p:sp>
      <p:sp>
        <p:nvSpPr>
          <p:cNvPr id="20" name="TextBox 19">
            <a:extLst>
              <a:ext uri="{FF2B5EF4-FFF2-40B4-BE49-F238E27FC236}">
                <a16:creationId xmlns:a16="http://schemas.microsoft.com/office/drawing/2014/main" id="{0BF2CE0D-1943-28EF-7631-9C2A12AFC203}"/>
              </a:ext>
            </a:extLst>
          </p:cNvPr>
          <p:cNvSpPr txBox="1"/>
          <p:nvPr/>
        </p:nvSpPr>
        <p:spPr>
          <a:xfrm>
            <a:off x="2714317" y="2953673"/>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-4.7</a:t>
            </a:r>
            <a:endParaRPr lang="en-US" b="1"/>
          </a:p>
        </p:txBody>
      </p:sp>
      <p:sp>
        <p:nvSpPr>
          <p:cNvPr id="21" name="TextBox 20">
            <a:extLst>
              <a:ext uri="{FF2B5EF4-FFF2-40B4-BE49-F238E27FC236}">
                <a16:creationId xmlns:a16="http://schemas.microsoft.com/office/drawing/2014/main" id="{C7C8D709-A316-EE22-4134-043BD11E31BA}"/>
              </a:ext>
            </a:extLst>
          </p:cNvPr>
          <p:cNvSpPr txBox="1"/>
          <p:nvPr/>
        </p:nvSpPr>
        <p:spPr>
          <a:xfrm>
            <a:off x="3357286" y="2629179"/>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-2.7</a:t>
            </a:r>
            <a:endParaRPr lang="en-US" b="1"/>
          </a:p>
        </p:txBody>
      </p:sp>
      <p:sp>
        <p:nvSpPr>
          <p:cNvPr id="22" name="TextBox 21">
            <a:extLst>
              <a:ext uri="{FF2B5EF4-FFF2-40B4-BE49-F238E27FC236}">
                <a16:creationId xmlns:a16="http://schemas.microsoft.com/office/drawing/2014/main" id="{88DAA76C-6C39-B883-609A-C36BCEA94AEA}"/>
              </a:ext>
            </a:extLst>
          </p:cNvPr>
          <p:cNvSpPr txBox="1"/>
          <p:nvPr/>
        </p:nvSpPr>
        <p:spPr>
          <a:xfrm>
            <a:off x="2887431" y="3402965"/>
            <a:ext cx="7454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-4.0</a:t>
            </a:r>
            <a:endParaRPr lang="en-US" b="1"/>
          </a:p>
        </p:txBody>
      </p:sp>
      <p:sp>
        <p:nvSpPr>
          <p:cNvPr id="23" name="TextBox 22">
            <a:extLst>
              <a:ext uri="{FF2B5EF4-FFF2-40B4-BE49-F238E27FC236}">
                <a16:creationId xmlns:a16="http://schemas.microsoft.com/office/drawing/2014/main" id="{2F43B3F8-37EF-DFEA-0798-7F5F3395FBD0}"/>
              </a:ext>
            </a:extLst>
          </p:cNvPr>
          <p:cNvSpPr txBox="1"/>
          <p:nvPr/>
        </p:nvSpPr>
        <p:spPr>
          <a:xfrm>
            <a:off x="2586927" y="3679562"/>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-2.6</a:t>
            </a:r>
            <a:endParaRPr lang="en-US" b="1"/>
          </a:p>
        </p:txBody>
      </p:sp>
      <p:sp>
        <p:nvSpPr>
          <p:cNvPr id="24" name="TextBox 23">
            <a:extLst>
              <a:ext uri="{FF2B5EF4-FFF2-40B4-BE49-F238E27FC236}">
                <a16:creationId xmlns:a16="http://schemas.microsoft.com/office/drawing/2014/main" id="{949F3621-2C78-359C-24A3-E82BFAB93330}"/>
              </a:ext>
            </a:extLst>
          </p:cNvPr>
          <p:cNvSpPr txBox="1"/>
          <p:nvPr/>
        </p:nvSpPr>
        <p:spPr>
          <a:xfrm>
            <a:off x="2111304" y="3911104"/>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-4.6</a:t>
            </a:r>
            <a:endParaRPr lang="en-US" b="1"/>
          </a:p>
        </p:txBody>
      </p:sp>
      <p:sp>
        <p:nvSpPr>
          <p:cNvPr id="25" name="TextBox 24">
            <a:extLst>
              <a:ext uri="{FF2B5EF4-FFF2-40B4-BE49-F238E27FC236}">
                <a16:creationId xmlns:a16="http://schemas.microsoft.com/office/drawing/2014/main" id="{A97AD553-FC60-0448-182F-A0BFE48B0CEA}"/>
              </a:ext>
            </a:extLst>
          </p:cNvPr>
          <p:cNvSpPr txBox="1"/>
          <p:nvPr/>
        </p:nvSpPr>
        <p:spPr>
          <a:xfrm>
            <a:off x="1647467" y="3790652"/>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404040"/>
                </a:solidFill>
                <a:latin typeface="Century Gothic"/>
              </a:rPr>
              <a:t>-5.4</a:t>
            </a:r>
            <a:endParaRPr lang="en-US" b="1"/>
          </a:p>
        </p:txBody>
      </p:sp>
      <p:sp>
        <p:nvSpPr>
          <p:cNvPr id="26" name="TextBox 25">
            <a:extLst>
              <a:ext uri="{FF2B5EF4-FFF2-40B4-BE49-F238E27FC236}">
                <a16:creationId xmlns:a16="http://schemas.microsoft.com/office/drawing/2014/main" id="{EDA81110-3330-D45A-8A7D-AC27E648FAFB}"/>
              </a:ext>
            </a:extLst>
          </p:cNvPr>
          <p:cNvSpPr txBox="1"/>
          <p:nvPr/>
        </p:nvSpPr>
        <p:spPr>
          <a:xfrm>
            <a:off x="1193158" y="3797841"/>
            <a:ext cx="7454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404040"/>
                </a:solidFill>
                <a:latin typeface="Century Gothic"/>
              </a:rPr>
              <a:t>-6.1</a:t>
            </a:r>
            <a:endParaRPr lang="en-US" b="1"/>
          </a:p>
        </p:txBody>
      </p:sp>
      <p:sp>
        <p:nvSpPr>
          <p:cNvPr id="27" name="TextBox 26">
            <a:extLst>
              <a:ext uri="{FF2B5EF4-FFF2-40B4-BE49-F238E27FC236}">
                <a16:creationId xmlns:a16="http://schemas.microsoft.com/office/drawing/2014/main" id="{CCE95DE6-39C3-BDEE-D9CF-C4782E1725A5}"/>
              </a:ext>
            </a:extLst>
          </p:cNvPr>
          <p:cNvSpPr txBox="1"/>
          <p:nvPr/>
        </p:nvSpPr>
        <p:spPr>
          <a:xfrm>
            <a:off x="1424534" y="4897960"/>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-5.7</a:t>
            </a:r>
            <a:endParaRPr lang="en-US" b="1"/>
          </a:p>
        </p:txBody>
      </p:sp>
      <p:sp>
        <p:nvSpPr>
          <p:cNvPr id="28" name="TextBox 27">
            <a:extLst>
              <a:ext uri="{FF2B5EF4-FFF2-40B4-BE49-F238E27FC236}">
                <a16:creationId xmlns:a16="http://schemas.microsoft.com/office/drawing/2014/main" id="{A1FF058D-EFF2-C270-494D-B5AA79BD8A13}"/>
              </a:ext>
            </a:extLst>
          </p:cNvPr>
          <p:cNvSpPr txBox="1"/>
          <p:nvPr/>
        </p:nvSpPr>
        <p:spPr>
          <a:xfrm>
            <a:off x="1895560" y="5828559"/>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404040"/>
                </a:solidFill>
                <a:latin typeface="Century Gothic"/>
              </a:rPr>
              <a:t>-5.2</a:t>
            </a:r>
            <a:endParaRPr lang="en-US" b="1"/>
          </a:p>
        </p:txBody>
      </p:sp>
      <p:sp>
        <p:nvSpPr>
          <p:cNvPr id="29" name="TextBox 28">
            <a:extLst>
              <a:ext uri="{FF2B5EF4-FFF2-40B4-BE49-F238E27FC236}">
                <a16:creationId xmlns:a16="http://schemas.microsoft.com/office/drawing/2014/main" id="{E20C3C91-0C04-AB0A-AE00-493FD6BC2C72}"/>
              </a:ext>
            </a:extLst>
          </p:cNvPr>
          <p:cNvSpPr txBox="1"/>
          <p:nvPr/>
        </p:nvSpPr>
        <p:spPr>
          <a:xfrm>
            <a:off x="2143653" y="4980630"/>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-3.4</a:t>
            </a:r>
            <a:endParaRPr lang="en-US" b="1"/>
          </a:p>
        </p:txBody>
      </p:sp>
      <p:sp>
        <p:nvSpPr>
          <p:cNvPr id="30" name="TextBox 29">
            <a:extLst>
              <a:ext uri="{FF2B5EF4-FFF2-40B4-BE49-F238E27FC236}">
                <a16:creationId xmlns:a16="http://schemas.microsoft.com/office/drawing/2014/main" id="{87D03123-37E2-D69C-B4F7-72A2C1C8ABE6}"/>
              </a:ext>
            </a:extLst>
          </p:cNvPr>
          <p:cNvSpPr txBox="1"/>
          <p:nvPr/>
        </p:nvSpPr>
        <p:spPr>
          <a:xfrm>
            <a:off x="2586676" y="4150338"/>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404040"/>
                </a:solidFill>
                <a:latin typeface="Century Gothic"/>
              </a:rPr>
              <a:t>-3.9</a:t>
            </a:r>
            <a:endParaRPr lang="en-US" b="1"/>
          </a:p>
        </p:txBody>
      </p:sp>
      <p:sp>
        <p:nvSpPr>
          <p:cNvPr id="31" name="TextBox 30">
            <a:extLst>
              <a:ext uri="{FF2B5EF4-FFF2-40B4-BE49-F238E27FC236}">
                <a16:creationId xmlns:a16="http://schemas.microsoft.com/office/drawing/2014/main" id="{06EDD487-ADB0-E0AE-5394-E56DF2EDF544}"/>
              </a:ext>
            </a:extLst>
          </p:cNvPr>
          <p:cNvSpPr txBox="1"/>
          <p:nvPr/>
        </p:nvSpPr>
        <p:spPr>
          <a:xfrm rot="-2520000">
            <a:off x="2956641" y="4219298"/>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-4.2</a:t>
            </a:r>
            <a:endParaRPr lang="en-US" b="1"/>
          </a:p>
        </p:txBody>
      </p:sp>
      <p:sp>
        <p:nvSpPr>
          <p:cNvPr id="32" name="TextBox 31">
            <a:extLst>
              <a:ext uri="{FF2B5EF4-FFF2-40B4-BE49-F238E27FC236}">
                <a16:creationId xmlns:a16="http://schemas.microsoft.com/office/drawing/2014/main" id="{D9383055-7A57-EB44-3B35-B3117E56E7A0}"/>
              </a:ext>
            </a:extLst>
          </p:cNvPr>
          <p:cNvSpPr txBox="1"/>
          <p:nvPr/>
        </p:nvSpPr>
        <p:spPr>
          <a:xfrm>
            <a:off x="3168374" y="3680733"/>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-3.3</a:t>
            </a:r>
            <a:endParaRPr lang="en-US" b="1"/>
          </a:p>
        </p:txBody>
      </p:sp>
      <p:sp>
        <p:nvSpPr>
          <p:cNvPr id="33" name="TextBox 32">
            <a:extLst>
              <a:ext uri="{FF2B5EF4-FFF2-40B4-BE49-F238E27FC236}">
                <a16:creationId xmlns:a16="http://schemas.microsoft.com/office/drawing/2014/main" id="{941BC87C-C4A8-C170-4FC2-212BD2E732AB}"/>
              </a:ext>
            </a:extLst>
          </p:cNvPr>
          <p:cNvSpPr txBox="1"/>
          <p:nvPr/>
        </p:nvSpPr>
        <p:spPr>
          <a:xfrm>
            <a:off x="3700002" y="3651977"/>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-2.0</a:t>
            </a:r>
            <a:endParaRPr lang="en-US" b="1"/>
          </a:p>
        </p:txBody>
      </p:sp>
      <p:sp>
        <p:nvSpPr>
          <p:cNvPr id="34" name="TextBox 33">
            <a:extLst>
              <a:ext uri="{FF2B5EF4-FFF2-40B4-BE49-F238E27FC236}">
                <a16:creationId xmlns:a16="http://schemas.microsoft.com/office/drawing/2014/main" id="{99A7C458-84A9-3159-C074-E0461B22F4AC}"/>
              </a:ext>
            </a:extLst>
          </p:cNvPr>
          <p:cNvSpPr txBox="1"/>
          <p:nvPr/>
        </p:nvSpPr>
        <p:spPr>
          <a:xfrm rot="2820000">
            <a:off x="3924607" y="3329908"/>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-1.9</a:t>
            </a:r>
            <a:endParaRPr lang="en-US" b="1">
              <a:solidFill>
                <a:srgbClr val="FFFFFF"/>
              </a:solidFill>
            </a:endParaRPr>
          </a:p>
        </p:txBody>
      </p:sp>
      <p:sp>
        <p:nvSpPr>
          <p:cNvPr id="2" name="TextBox 1">
            <a:extLst>
              <a:ext uri="{FF2B5EF4-FFF2-40B4-BE49-F238E27FC236}">
                <a16:creationId xmlns:a16="http://schemas.microsoft.com/office/drawing/2014/main" id="{E3046CB3-9993-92B4-601D-FAC324B463EE}"/>
              </a:ext>
            </a:extLst>
          </p:cNvPr>
          <p:cNvSpPr txBox="1"/>
          <p:nvPr/>
        </p:nvSpPr>
        <p:spPr>
          <a:xfrm>
            <a:off x="8934137" y="1623953"/>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39.1</a:t>
            </a:r>
            <a:endParaRPr lang="en-US" b="1"/>
          </a:p>
        </p:txBody>
      </p:sp>
      <p:sp>
        <p:nvSpPr>
          <p:cNvPr id="7" name="TextBox 6">
            <a:extLst>
              <a:ext uri="{FF2B5EF4-FFF2-40B4-BE49-F238E27FC236}">
                <a16:creationId xmlns:a16="http://schemas.microsoft.com/office/drawing/2014/main" id="{E8084359-9D22-326E-4710-743E889145BF}"/>
              </a:ext>
            </a:extLst>
          </p:cNvPr>
          <p:cNvSpPr txBox="1"/>
          <p:nvPr/>
        </p:nvSpPr>
        <p:spPr>
          <a:xfrm>
            <a:off x="8868967" y="2273441"/>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404040"/>
                </a:solidFill>
                <a:latin typeface="Century Gothic"/>
              </a:rPr>
              <a:t>39.4</a:t>
            </a:r>
            <a:endParaRPr lang="en-US" b="1">
              <a:solidFill>
                <a:srgbClr val="404040"/>
              </a:solidFill>
            </a:endParaRPr>
          </a:p>
        </p:txBody>
      </p:sp>
      <p:sp>
        <p:nvSpPr>
          <p:cNvPr id="8" name="TextBox 7">
            <a:extLst>
              <a:ext uri="{FF2B5EF4-FFF2-40B4-BE49-F238E27FC236}">
                <a16:creationId xmlns:a16="http://schemas.microsoft.com/office/drawing/2014/main" id="{583D2261-B5A4-2B77-E96C-B613705981B1}"/>
              </a:ext>
            </a:extLst>
          </p:cNvPr>
          <p:cNvSpPr txBox="1"/>
          <p:nvPr/>
        </p:nvSpPr>
        <p:spPr>
          <a:xfrm>
            <a:off x="8363668" y="2458340"/>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41.2</a:t>
            </a:r>
            <a:endParaRPr lang="en-US" b="1"/>
          </a:p>
        </p:txBody>
      </p:sp>
      <p:sp>
        <p:nvSpPr>
          <p:cNvPr id="35" name="TextBox 34">
            <a:extLst>
              <a:ext uri="{FF2B5EF4-FFF2-40B4-BE49-F238E27FC236}">
                <a16:creationId xmlns:a16="http://schemas.microsoft.com/office/drawing/2014/main" id="{3406E3BE-F4BD-A8E7-2678-2AB9F5698A2D}"/>
              </a:ext>
            </a:extLst>
          </p:cNvPr>
          <p:cNvSpPr txBox="1"/>
          <p:nvPr/>
        </p:nvSpPr>
        <p:spPr>
          <a:xfrm>
            <a:off x="8122765" y="1822644"/>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37.6</a:t>
            </a:r>
            <a:endParaRPr lang="en-US" b="1"/>
          </a:p>
        </p:txBody>
      </p:sp>
      <p:sp>
        <p:nvSpPr>
          <p:cNvPr id="36" name="TextBox 35">
            <a:extLst>
              <a:ext uri="{FF2B5EF4-FFF2-40B4-BE49-F238E27FC236}">
                <a16:creationId xmlns:a16="http://schemas.microsoft.com/office/drawing/2014/main" id="{E82602AD-AF9C-ECB6-A880-933F5B14DD5C}"/>
              </a:ext>
            </a:extLst>
          </p:cNvPr>
          <p:cNvSpPr txBox="1"/>
          <p:nvPr/>
        </p:nvSpPr>
        <p:spPr>
          <a:xfrm>
            <a:off x="7006848" y="2657033"/>
            <a:ext cx="7454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35.1</a:t>
            </a:r>
            <a:endParaRPr lang="en-US" b="1">
              <a:solidFill>
                <a:schemeClr val="tx1">
                  <a:lumMod val="75000"/>
                  <a:lumOff val="25000"/>
                </a:schemeClr>
              </a:solidFill>
            </a:endParaRPr>
          </a:p>
        </p:txBody>
      </p:sp>
      <p:sp>
        <p:nvSpPr>
          <p:cNvPr id="37" name="TextBox 36">
            <a:extLst>
              <a:ext uri="{FF2B5EF4-FFF2-40B4-BE49-F238E27FC236}">
                <a16:creationId xmlns:a16="http://schemas.microsoft.com/office/drawing/2014/main" id="{F4B6193C-EFEE-2CA7-EFEF-54C610A10FAA}"/>
              </a:ext>
            </a:extLst>
          </p:cNvPr>
          <p:cNvSpPr txBox="1"/>
          <p:nvPr/>
        </p:nvSpPr>
        <p:spPr>
          <a:xfrm>
            <a:off x="7657675" y="2964306"/>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40.0</a:t>
            </a:r>
          </a:p>
        </p:txBody>
      </p:sp>
      <p:sp>
        <p:nvSpPr>
          <p:cNvPr id="38" name="TextBox 37">
            <a:extLst>
              <a:ext uri="{FF2B5EF4-FFF2-40B4-BE49-F238E27FC236}">
                <a16:creationId xmlns:a16="http://schemas.microsoft.com/office/drawing/2014/main" id="{0D00A351-0A5B-0B68-9B41-8426D2118299}"/>
              </a:ext>
            </a:extLst>
          </p:cNvPr>
          <p:cNvSpPr txBox="1"/>
          <p:nvPr/>
        </p:nvSpPr>
        <p:spPr>
          <a:xfrm>
            <a:off x="7866480" y="3175035"/>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41.1</a:t>
            </a:r>
            <a:endParaRPr lang="en-US" b="1"/>
          </a:p>
        </p:txBody>
      </p:sp>
      <p:sp>
        <p:nvSpPr>
          <p:cNvPr id="39" name="TextBox 38">
            <a:extLst>
              <a:ext uri="{FF2B5EF4-FFF2-40B4-BE49-F238E27FC236}">
                <a16:creationId xmlns:a16="http://schemas.microsoft.com/office/drawing/2014/main" id="{F1B9A313-A84A-F570-E449-6A9DBFC534D9}"/>
              </a:ext>
            </a:extLst>
          </p:cNvPr>
          <p:cNvSpPr txBox="1"/>
          <p:nvPr/>
        </p:nvSpPr>
        <p:spPr>
          <a:xfrm>
            <a:off x="8495156" y="2917581"/>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40.4</a:t>
            </a:r>
            <a:endParaRPr lang="en-US" b="1"/>
          </a:p>
        </p:txBody>
      </p:sp>
      <p:sp>
        <p:nvSpPr>
          <p:cNvPr id="40" name="TextBox 39">
            <a:extLst>
              <a:ext uri="{FF2B5EF4-FFF2-40B4-BE49-F238E27FC236}">
                <a16:creationId xmlns:a16="http://schemas.microsoft.com/office/drawing/2014/main" id="{9B96E024-383A-80D7-5896-2C39575B48E9}"/>
              </a:ext>
            </a:extLst>
          </p:cNvPr>
          <p:cNvSpPr txBox="1"/>
          <p:nvPr/>
        </p:nvSpPr>
        <p:spPr>
          <a:xfrm>
            <a:off x="9098587" y="2607464"/>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38.9</a:t>
            </a:r>
            <a:endParaRPr lang="en-US" b="1">
              <a:solidFill>
                <a:schemeClr val="tx1">
                  <a:lumMod val="75000"/>
                  <a:lumOff val="25000"/>
                </a:schemeClr>
              </a:solidFill>
            </a:endParaRPr>
          </a:p>
        </p:txBody>
      </p:sp>
      <p:sp>
        <p:nvSpPr>
          <p:cNvPr id="41" name="TextBox 40">
            <a:extLst>
              <a:ext uri="{FF2B5EF4-FFF2-40B4-BE49-F238E27FC236}">
                <a16:creationId xmlns:a16="http://schemas.microsoft.com/office/drawing/2014/main" id="{A45B8F46-5716-5D92-5844-7978820A8221}"/>
              </a:ext>
            </a:extLst>
          </p:cNvPr>
          <p:cNvSpPr txBox="1"/>
          <p:nvPr/>
        </p:nvSpPr>
        <p:spPr>
          <a:xfrm>
            <a:off x="8610760" y="3366872"/>
            <a:ext cx="745450"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FFFFFF"/>
                </a:solidFill>
                <a:latin typeface="Century Gothic"/>
              </a:rPr>
              <a:t>39.8</a:t>
            </a:r>
            <a:endParaRPr lang="en-US" b="1"/>
          </a:p>
        </p:txBody>
      </p:sp>
      <p:sp>
        <p:nvSpPr>
          <p:cNvPr id="42" name="TextBox 41">
            <a:extLst>
              <a:ext uri="{FF2B5EF4-FFF2-40B4-BE49-F238E27FC236}">
                <a16:creationId xmlns:a16="http://schemas.microsoft.com/office/drawing/2014/main" id="{3EF822DA-8CF3-9601-4558-16DABE520C1E}"/>
              </a:ext>
            </a:extLst>
          </p:cNvPr>
          <p:cNvSpPr txBox="1"/>
          <p:nvPr/>
        </p:nvSpPr>
        <p:spPr>
          <a:xfrm>
            <a:off x="8321039" y="3618309"/>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39.7</a:t>
            </a:r>
            <a:endParaRPr lang="en-US" b="1">
              <a:solidFill>
                <a:srgbClr val="FFFFFF"/>
              </a:solidFill>
            </a:endParaRPr>
          </a:p>
        </p:txBody>
      </p:sp>
      <p:sp>
        <p:nvSpPr>
          <p:cNvPr id="43" name="TextBox 42">
            <a:extLst>
              <a:ext uri="{FF2B5EF4-FFF2-40B4-BE49-F238E27FC236}">
                <a16:creationId xmlns:a16="http://schemas.microsoft.com/office/drawing/2014/main" id="{D175B738-3C5B-9E77-59DA-A80B519C55EB}"/>
              </a:ext>
            </a:extLst>
          </p:cNvPr>
          <p:cNvSpPr txBox="1"/>
          <p:nvPr/>
        </p:nvSpPr>
        <p:spPr>
          <a:xfrm>
            <a:off x="7827444" y="3889389"/>
            <a:ext cx="7454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404040"/>
                </a:solidFill>
                <a:latin typeface="Century Gothic"/>
              </a:rPr>
              <a:t>39.2</a:t>
            </a:r>
            <a:endParaRPr lang="en-US" b="1">
              <a:solidFill>
                <a:srgbClr val="404040"/>
              </a:solidFill>
            </a:endParaRPr>
          </a:p>
        </p:txBody>
      </p:sp>
      <p:sp>
        <p:nvSpPr>
          <p:cNvPr id="44" name="TextBox 43">
            <a:extLst>
              <a:ext uri="{FF2B5EF4-FFF2-40B4-BE49-F238E27FC236}">
                <a16:creationId xmlns:a16="http://schemas.microsoft.com/office/drawing/2014/main" id="{02BA4D6E-0D5A-02D6-886E-5F862B145F15}"/>
              </a:ext>
            </a:extLst>
          </p:cNvPr>
          <p:cNvSpPr txBox="1"/>
          <p:nvPr/>
        </p:nvSpPr>
        <p:spPr>
          <a:xfrm>
            <a:off x="7300163" y="3924079"/>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37.6</a:t>
            </a:r>
            <a:endParaRPr lang="en-US" b="1"/>
          </a:p>
        </p:txBody>
      </p:sp>
      <p:sp>
        <p:nvSpPr>
          <p:cNvPr id="45" name="TextBox 44">
            <a:extLst>
              <a:ext uri="{FF2B5EF4-FFF2-40B4-BE49-F238E27FC236}">
                <a16:creationId xmlns:a16="http://schemas.microsoft.com/office/drawing/2014/main" id="{24402E5A-BF24-B7B1-ADD8-0D007D44A945}"/>
              </a:ext>
            </a:extLst>
          </p:cNvPr>
          <p:cNvSpPr txBox="1"/>
          <p:nvPr/>
        </p:nvSpPr>
        <p:spPr>
          <a:xfrm>
            <a:off x="6912846" y="3750965"/>
            <a:ext cx="7454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38.1</a:t>
            </a:r>
            <a:endParaRPr lang="en-US" b="1">
              <a:solidFill>
                <a:schemeClr val="tx1">
                  <a:lumMod val="75000"/>
                  <a:lumOff val="25000"/>
                </a:schemeClr>
              </a:solidFill>
            </a:endParaRPr>
          </a:p>
        </p:txBody>
      </p:sp>
      <p:sp>
        <p:nvSpPr>
          <p:cNvPr id="46" name="TextBox 45">
            <a:extLst>
              <a:ext uri="{FF2B5EF4-FFF2-40B4-BE49-F238E27FC236}">
                <a16:creationId xmlns:a16="http://schemas.microsoft.com/office/drawing/2014/main" id="{6F4383D2-5DEA-94F2-DE0D-AC44A1633389}"/>
              </a:ext>
            </a:extLst>
          </p:cNvPr>
          <p:cNvSpPr txBox="1"/>
          <p:nvPr/>
        </p:nvSpPr>
        <p:spPr>
          <a:xfrm>
            <a:off x="7122703" y="4786387"/>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36.7</a:t>
            </a:r>
            <a:endParaRPr lang="en-US" b="1">
              <a:solidFill>
                <a:schemeClr val="tx1">
                  <a:lumMod val="75000"/>
                  <a:lumOff val="25000"/>
                </a:schemeClr>
              </a:solidFill>
            </a:endParaRPr>
          </a:p>
        </p:txBody>
      </p:sp>
      <p:sp>
        <p:nvSpPr>
          <p:cNvPr id="47" name="TextBox 46">
            <a:extLst>
              <a:ext uri="{FF2B5EF4-FFF2-40B4-BE49-F238E27FC236}">
                <a16:creationId xmlns:a16="http://schemas.microsoft.com/office/drawing/2014/main" id="{DAD5D3D8-3009-6B4D-2605-04AE42B39CC6}"/>
              </a:ext>
            </a:extLst>
          </p:cNvPr>
          <p:cNvSpPr txBox="1"/>
          <p:nvPr/>
        </p:nvSpPr>
        <p:spPr>
          <a:xfrm>
            <a:off x="7618889" y="5752929"/>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33.9</a:t>
            </a:r>
            <a:endParaRPr lang="en-US" b="1"/>
          </a:p>
        </p:txBody>
      </p:sp>
      <p:sp>
        <p:nvSpPr>
          <p:cNvPr id="48" name="TextBox 47">
            <a:extLst>
              <a:ext uri="{FF2B5EF4-FFF2-40B4-BE49-F238E27FC236}">
                <a16:creationId xmlns:a16="http://schemas.microsoft.com/office/drawing/2014/main" id="{F255E13B-3D73-B294-A498-65A30A5A5DDC}"/>
              </a:ext>
            </a:extLst>
          </p:cNvPr>
          <p:cNvSpPr txBox="1"/>
          <p:nvPr/>
        </p:nvSpPr>
        <p:spPr>
          <a:xfrm>
            <a:off x="7866982" y="4915783"/>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36.8</a:t>
            </a:r>
            <a:endParaRPr lang="en-US" b="1"/>
          </a:p>
        </p:txBody>
      </p:sp>
      <p:sp>
        <p:nvSpPr>
          <p:cNvPr id="49" name="TextBox 48">
            <a:extLst>
              <a:ext uri="{FF2B5EF4-FFF2-40B4-BE49-F238E27FC236}">
                <a16:creationId xmlns:a16="http://schemas.microsoft.com/office/drawing/2014/main" id="{21031F47-AD53-2B85-8246-5B964EAE78E1}"/>
              </a:ext>
            </a:extLst>
          </p:cNvPr>
          <p:cNvSpPr txBox="1"/>
          <p:nvPr/>
        </p:nvSpPr>
        <p:spPr>
          <a:xfrm>
            <a:off x="8326251" y="4129102"/>
            <a:ext cx="7454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38.5</a:t>
            </a:r>
            <a:endParaRPr lang="en-US" b="1"/>
          </a:p>
        </p:txBody>
      </p:sp>
      <p:sp>
        <p:nvSpPr>
          <p:cNvPr id="50" name="TextBox 49">
            <a:extLst>
              <a:ext uri="{FF2B5EF4-FFF2-40B4-BE49-F238E27FC236}">
                <a16:creationId xmlns:a16="http://schemas.microsoft.com/office/drawing/2014/main" id="{2438C623-278F-C633-2311-54AAB20E2952}"/>
              </a:ext>
            </a:extLst>
          </p:cNvPr>
          <p:cNvSpPr txBox="1"/>
          <p:nvPr/>
        </p:nvSpPr>
        <p:spPr>
          <a:xfrm rot="19080000">
            <a:off x="8673884" y="4173525"/>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404040"/>
                </a:solidFill>
                <a:latin typeface="Century Gothic"/>
              </a:rPr>
              <a:t>39.1</a:t>
            </a:r>
            <a:endParaRPr lang="en-US" b="1">
              <a:solidFill>
                <a:srgbClr val="404040"/>
              </a:solidFill>
            </a:endParaRPr>
          </a:p>
        </p:txBody>
      </p:sp>
      <p:sp>
        <p:nvSpPr>
          <p:cNvPr id="51" name="TextBox 50">
            <a:extLst>
              <a:ext uri="{FF2B5EF4-FFF2-40B4-BE49-F238E27FC236}">
                <a16:creationId xmlns:a16="http://schemas.microsoft.com/office/drawing/2014/main" id="{E877644B-83F8-F7D1-7B3D-2C28607884F4}"/>
              </a:ext>
            </a:extLst>
          </p:cNvPr>
          <p:cNvSpPr txBox="1"/>
          <p:nvPr/>
        </p:nvSpPr>
        <p:spPr>
          <a:xfrm>
            <a:off x="8898892" y="3637452"/>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39.8</a:t>
            </a:r>
            <a:endParaRPr lang="en-US" b="1">
              <a:solidFill>
                <a:srgbClr val="FFFFFF"/>
              </a:solidFill>
            </a:endParaRPr>
          </a:p>
        </p:txBody>
      </p:sp>
      <p:sp>
        <p:nvSpPr>
          <p:cNvPr id="52" name="TextBox 51">
            <a:extLst>
              <a:ext uri="{FF2B5EF4-FFF2-40B4-BE49-F238E27FC236}">
                <a16:creationId xmlns:a16="http://schemas.microsoft.com/office/drawing/2014/main" id="{7F3197CB-2AC7-1E09-FC8C-9BE244C0C911}"/>
              </a:ext>
            </a:extLst>
          </p:cNvPr>
          <p:cNvSpPr txBox="1"/>
          <p:nvPr/>
        </p:nvSpPr>
        <p:spPr>
          <a:xfrm>
            <a:off x="9426925" y="3608696"/>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39.8</a:t>
            </a:r>
            <a:endParaRPr lang="en-US" b="1">
              <a:solidFill>
                <a:srgbClr val="FFFFFF"/>
              </a:solidFill>
            </a:endParaRPr>
          </a:p>
        </p:txBody>
      </p:sp>
      <p:sp>
        <p:nvSpPr>
          <p:cNvPr id="53" name="TextBox 52">
            <a:extLst>
              <a:ext uri="{FF2B5EF4-FFF2-40B4-BE49-F238E27FC236}">
                <a16:creationId xmlns:a16="http://schemas.microsoft.com/office/drawing/2014/main" id="{FAC44A8D-326A-A6E5-2F96-30C762CEFCE4}"/>
              </a:ext>
            </a:extLst>
          </p:cNvPr>
          <p:cNvSpPr txBox="1"/>
          <p:nvPr/>
        </p:nvSpPr>
        <p:spPr>
          <a:xfrm rot="3120000">
            <a:off x="9673096" y="3351325"/>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38.7</a:t>
            </a:r>
            <a:endParaRPr lang="en-US" b="1"/>
          </a:p>
        </p:txBody>
      </p:sp>
      <p:grpSp>
        <p:nvGrpSpPr>
          <p:cNvPr id="59" name="Group 58">
            <a:extLst>
              <a:ext uri="{FF2B5EF4-FFF2-40B4-BE49-F238E27FC236}">
                <a16:creationId xmlns:a16="http://schemas.microsoft.com/office/drawing/2014/main" id="{2A3D71AC-1C52-55D1-6A03-CEB9B24300B6}"/>
              </a:ext>
            </a:extLst>
          </p:cNvPr>
          <p:cNvGrpSpPr/>
          <p:nvPr/>
        </p:nvGrpSpPr>
        <p:grpSpPr>
          <a:xfrm>
            <a:off x="585196" y="3104026"/>
            <a:ext cx="4196109" cy="1705624"/>
            <a:chOff x="712196" y="3114609"/>
            <a:chExt cx="4196109" cy="1705624"/>
          </a:xfrm>
        </p:grpSpPr>
        <p:sp>
          <p:nvSpPr>
            <p:cNvPr id="56" name="TextBox 55">
              <a:extLst>
                <a:ext uri="{FF2B5EF4-FFF2-40B4-BE49-F238E27FC236}">
                  <a16:creationId xmlns:a16="http://schemas.microsoft.com/office/drawing/2014/main" id="{A8A4FDD1-E938-605F-45F5-745F3B2616B9}"/>
                </a:ext>
              </a:extLst>
            </p:cNvPr>
            <p:cNvSpPr txBox="1"/>
            <p:nvPr/>
          </p:nvSpPr>
          <p:spPr>
            <a:xfrm>
              <a:off x="4024356" y="4512456"/>
              <a:ext cx="343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a:t>
              </a:r>
            </a:p>
          </p:txBody>
        </p:sp>
        <p:sp>
          <p:nvSpPr>
            <p:cNvPr id="57" name="TextBox 56">
              <a:extLst>
                <a:ext uri="{FF2B5EF4-FFF2-40B4-BE49-F238E27FC236}">
                  <a16:creationId xmlns:a16="http://schemas.microsoft.com/office/drawing/2014/main" id="{68368766-DC21-0359-CDF9-DB5BA4F51B37}"/>
                </a:ext>
              </a:extLst>
            </p:cNvPr>
            <p:cNvSpPr txBox="1"/>
            <p:nvPr/>
          </p:nvSpPr>
          <p:spPr>
            <a:xfrm>
              <a:off x="4310529" y="4512032"/>
              <a:ext cx="597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1 km</a:t>
              </a:r>
            </a:p>
          </p:txBody>
        </p:sp>
        <p:sp>
          <p:nvSpPr>
            <p:cNvPr id="58" name="TextBox 57">
              <a:extLst>
                <a:ext uri="{FF2B5EF4-FFF2-40B4-BE49-F238E27FC236}">
                  <a16:creationId xmlns:a16="http://schemas.microsoft.com/office/drawing/2014/main" id="{03506DFD-2CFA-90FE-1854-ABA73D20BA87}"/>
                </a:ext>
              </a:extLst>
            </p:cNvPr>
            <p:cNvSpPr txBox="1"/>
            <p:nvPr/>
          </p:nvSpPr>
          <p:spPr>
            <a:xfrm>
              <a:off x="712196" y="3114609"/>
              <a:ext cx="343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N</a:t>
              </a:r>
              <a:endParaRPr lang="en-US"/>
            </a:p>
          </p:txBody>
        </p:sp>
      </p:grpSp>
      <p:sp>
        <p:nvSpPr>
          <p:cNvPr id="81" name="Rectangle 80">
            <a:extLst>
              <a:ext uri="{FF2B5EF4-FFF2-40B4-BE49-F238E27FC236}">
                <a16:creationId xmlns:a16="http://schemas.microsoft.com/office/drawing/2014/main" id="{F6BEBABC-7F8E-9C3C-680A-F9ADC0CC1091}"/>
              </a:ext>
            </a:extLst>
          </p:cNvPr>
          <p:cNvSpPr/>
          <p:nvPr/>
        </p:nvSpPr>
        <p:spPr>
          <a:xfrm>
            <a:off x="3377546" y="5306421"/>
            <a:ext cx="166733" cy="79406"/>
          </a:xfrm>
          <a:prstGeom prst="rect">
            <a:avLst/>
          </a:prstGeom>
          <a:solidFill>
            <a:srgbClr val="A50F18"/>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42CA1667-A13D-0084-ECAB-4457A18795B6}"/>
              </a:ext>
            </a:extLst>
          </p:cNvPr>
          <p:cNvSpPr/>
          <p:nvPr/>
        </p:nvSpPr>
        <p:spPr>
          <a:xfrm>
            <a:off x="3377545" y="5495789"/>
            <a:ext cx="166733" cy="79406"/>
          </a:xfrm>
          <a:prstGeom prst="rect">
            <a:avLst/>
          </a:prstGeom>
          <a:solidFill>
            <a:srgbClr val="DE2D27"/>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EB1E275-9B12-337E-CDD6-06FF0475BD4A}"/>
              </a:ext>
            </a:extLst>
          </p:cNvPr>
          <p:cNvSpPr/>
          <p:nvPr/>
        </p:nvSpPr>
        <p:spPr>
          <a:xfrm>
            <a:off x="3377544" y="5674724"/>
            <a:ext cx="166733" cy="79406"/>
          </a:xfrm>
          <a:prstGeom prst="rect">
            <a:avLst/>
          </a:prstGeom>
          <a:solidFill>
            <a:srgbClr val="FB6A4B"/>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6F1046C-94B3-A405-11F9-732ED9BC3C73}"/>
              </a:ext>
            </a:extLst>
          </p:cNvPr>
          <p:cNvSpPr/>
          <p:nvPr/>
        </p:nvSpPr>
        <p:spPr>
          <a:xfrm>
            <a:off x="3376998" y="5860302"/>
            <a:ext cx="166733" cy="79406"/>
          </a:xfrm>
          <a:prstGeom prst="rect">
            <a:avLst/>
          </a:prstGeom>
          <a:solidFill>
            <a:srgbClr val="FBAE90"/>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09402C73-5609-BA4C-FDF2-05016D0FB9C5}"/>
              </a:ext>
            </a:extLst>
          </p:cNvPr>
          <p:cNvSpPr/>
          <p:nvPr/>
        </p:nvSpPr>
        <p:spPr>
          <a:xfrm>
            <a:off x="3377544" y="6064944"/>
            <a:ext cx="166733" cy="79406"/>
          </a:xfrm>
          <a:prstGeom prst="rect">
            <a:avLst/>
          </a:prstGeom>
          <a:solidFill>
            <a:srgbClr val="FDE5D9"/>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A1E1379F-5C5E-49EB-0A8C-4634F524B193}"/>
              </a:ext>
            </a:extLst>
          </p:cNvPr>
          <p:cNvGrpSpPr/>
          <p:nvPr/>
        </p:nvGrpSpPr>
        <p:grpSpPr>
          <a:xfrm>
            <a:off x="2341567" y="5198808"/>
            <a:ext cx="3520550" cy="1071792"/>
            <a:chOff x="2341567" y="5177243"/>
            <a:chExt cx="3520550" cy="1071792"/>
          </a:xfrm>
        </p:grpSpPr>
        <p:sp>
          <p:nvSpPr>
            <p:cNvPr id="9" name="TextBox 8">
              <a:extLst>
                <a:ext uri="{FF2B5EF4-FFF2-40B4-BE49-F238E27FC236}">
                  <a16:creationId xmlns:a16="http://schemas.microsoft.com/office/drawing/2014/main" id="{CF737C64-226B-F1E8-2522-1FB601E7390E}"/>
                </a:ext>
              </a:extLst>
            </p:cNvPr>
            <p:cNvSpPr txBox="1"/>
            <p:nvPr/>
          </p:nvSpPr>
          <p:spPr>
            <a:xfrm>
              <a:off x="2343091" y="5177243"/>
              <a:ext cx="35187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-1.9 -- -2.9</a:t>
              </a:r>
              <a:endParaRPr lang="en-US">
                <a:solidFill>
                  <a:schemeClr val="tx1">
                    <a:lumMod val="75000"/>
                    <a:lumOff val="25000"/>
                  </a:schemeClr>
                </a:solidFill>
              </a:endParaRPr>
            </a:p>
          </p:txBody>
        </p:sp>
        <p:sp>
          <p:nvSpPr>
            <p:cNvPr id="11" name="TextBox 10">
              <a:extLst>
                <a:ext uri="{FF2B5EF4-FFF2-40B4-BE49-F238E27FC236}">
                  <a16:creationId xmlns:a16="http://schemas.microsoft.com/office/drawing/2014/main" id="{64F09D0F-9675-4954-DFA7-8C755DA0C5AE}"/>
                </a:ext>
              </a:extLst>
            </p:cNvPr>
            <p:cNvSpPr txBox="1"/>
            <p:nvPr/>
          </p:nvSpPr>
          <p:spPr>
            <a:xfrm>
              <a:off x="2341567" y="5747998"/>
              <a:ext cx="35187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-4.5 -- -5.2</a:t>
              </a:r>
              <a:endParaRPr lang="en-US">
                <a:solidFill>
                  <a:schemeClr val="tx1">
                    <a:lumMod val="75000"/>
                    <a:lumOff val="25000"/>
                  </a:schemeClr>
                </a:solidFill>
              </a:endParaRPr>
            </a:p>
          </p:txBody>
        </p:sp>
        <p:sp>
          <p:nvSpPr>
            <p:cNvPr id="12" name="TextBox 11">
              <a:extLst>
                <a:ext uri="{FF2B5EF4-FFF2-40B4-BE49-F238E27FC236}">
                  <a16:creationId xmlns:a16="http://schemas.microsoft.com/office/drawing/2014/main" id="{43024B8F-D507-C778-E963-E830E8E4D1E3}"/>
                </a:ext>
              </a:extLst>
            </p:cNvPr>
            <p:cNvSpPr txBox="1"/>
            <p:nvPr/>
          </p:nvSpPr>
          <p:spPr>
            <a:xfrm>
              <a:off x="2341568" y="5941258"/>
              <a:ext cx="35187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-5.2 -- -6.1</a:t>
              </a:r>
              <a:endParaRPr lang="en-US">
                <a:solidFill>
                  <a:schemeClr val="tx1">
                    <a:lumMod val="75000"/>
                    <a:lumOff val="25000"/>
                  </a:schemeClr>
                </a:solidFill>
              </a:endParaRPr>
            </a:p>
          </p:txBody>
        </p:sp>
        <p:sp>
          <p:nvSpPr>
            <p:cNvPr id="54" name="TextBox 53">
              <a:extLst>
                <a:ext uri="{FF2B5EF4-FFF2-40B4-BE49-F238E27FC236}">
                  <a16:creationId xmlns:a16="http://schemas.microsoft.com/office/drawing/2014/main" id="{BC7AFA1C-1136-DB8A-6FE0-527C7F474DCF}"/>
                </a:ext>
              </a:extLst>
            </p:cNvPr>
            <p:cNvSpPr txBox="1"/>
            <p:nvPr/>
          </p:nvSpPr>
          <p:spPr>
            <a:xfrm>
              <a:off x="2343342" y="5363461"/>
              <a:ext cx="35187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-2.9 -- -3.9</a:t>
              </a:r>
              <a:endParaRPr lang="en-US">
                <a:solidFill>
                  <a:schemeClr val="tx1">
                    <a:lumMod val="75000"/>
                    <a:lumOff val="25000"/>
                  </a:schemeClr>
                </a:solidFill>
              </a:endParaRPr>
            </a:p>
          </p:txBody>
        </p:sp>
        <p:sp>
          <p:nvSpPr>
            <p:cNvPr id="10" name="TextBox 9">
              <a:extLst>
                <a:ext uri="{FF2B5EF4-FFF2-40B4-BE49-F238E27FC236}">
                  <a16:creationId xmlns:a16="http://schemas.microsoft.com/office/drawing/2014/main" id="{6C0017BA-01A5-2B51-A746-5A89CFEEEF82}"/>
                </a:ext>
              </a:extLst>
            </p:cNvPr>
            <p:cNvSpPr txBox="1"/>
            <p:nvPr/>
          </p:nvSpPr>
          <p:spPr>
            <a:xfrm>
              <a:off x="3482746" y="5559098"/>
              <a:ext cx="1239965" cy="311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-3.9 -- -4.5</a:t>
              </a:r>
              <a:endParaRPr lang="en-US">
                <a:solidFill>
                  <a:schemeClr val="tx1">
                    <a:lumMod val="75000"/>
                    <a:lumOff val="25000"/>
                  </a:schemeClr>
                </a:solidFill>
              </a:endParaRPr>
            </a:p>
          </p:txBody>
        </p:sp>
      </p:grpSp>
      <p:sp>
        <p:nvSpPr>
          <p:cNvPr id="103" name="TextBox 102">
            <a:extLst>
              <a:ext uri="{FF2B5EF4-FFF2-40B4-BE49-F238E27FC236}">
                <a16:creationId xmlns:a16="http://schemas.microsoft.com/office/drawing/2014/main" id="{D222641F-76B4-7331-DACE-845296D4D956}"/>
              </a:ext>
            </a:extLst>
          </p:cNvPr>
          <p:cNvSpPr txBox="1"/>
          <p:nvPr/>
        </p:nvSpPr>
        <p:spPr>
          <a:xfrm>
            <a:off x="8662248" y="4842010"/>
            <a:ext cx="35187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Mean Land Surface Temp. (</a:t>
            </a:r>
            <a:r>
              <a:rPr lang="en-US" sz="1400">
                <a:solidFill>
                  <a:schemeClr val="tx1">
                    <a:lumMod val="75000"/>
                    <a:lumOff val="25000"/>
                  </a:schemeClr>
                </a:solidFill>
                <a:latin typeface="Century Gothic"/>
                <a:ea typeface="+mn-lt"/>
                <a:cs typeface="+mn-lt"/>
              </a:rPr>
              <a:t>º</a:t>
            </a:r>
            <a:r>
              <a:rPr lang="en-US" sz="1400">
                <a:solidFill>
                  <a:schemeClr val="tx1">
                    <a:lumMod val="75000"/>
                    <a:lumOff val="25000"/>
                  </a:schemeClr>
                </a:solidFill>
                <a:latin typeface="Century Gothic"/>
              </a:rPr>
              <a:t>C)</a:t>
            </a:r>
          </a:p>
        </p:txBody>
      </p:sp>
      <p:grpSp>
        <p:nvGrpSpPr>
          <p:cNvPr id="108" name="Group 107">
            <a:extLst>
              <a:ext uri="{FF2B5EF4-FFF2-40B4-BE49-F238E27FC236}">
                <a16:creationId xmlns:a16="http://schemas.microsoft.com/office/drawing/2014/main" id="{5669C587-E0AC-154D-2BE2-180A5035CB26}"/>
              </a:ext>
            </a:extLst>
          </p:cNvPr>
          <p:cNvGrpSpPr/>
          <p:nvPr/>
        </p:nvGrpSpPr>
        <p:grpSpPr>
          <a:xfrm>
            <a:off x="6315522" y="3047824"/>
            <a:ext cx="4196109" cy="1705624"/>
            <a:chOff x="712196" y="3114609"/>
            <a:chExt cx="4196109" cy="1705624"/>
          </a:xfrm>
        </p:grpSpPr>
        <p:sp>
          <p:nvSpPr>
            <p:cNvPr id="109" name="TextBox 108">
              <a:extLst>
                <a:ext uri="{FF2B5EF4-FFF2-40B4-BE49-F238E27FC236}">
                  <a16:creationId xmlns:a16="http://schemas.microsoft.com/office/drawing/2014/main" id="{DE3E9952-67FD-F213-96F3-58E103583B4B}"/>
                </a:ext>
              </a:extLst>
            </p:cNvPr>
            <p:cNvSpPr txBox="1"/>
            <p:nvPr/>
          </p:nvSpPr>
          <p:spPr>
            <a:xfrm>
              <a:off x="4024356" y="4512456"/>
              <a:ext cx="343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a:t>
              </a:r>
            </a:p>
          </p:txBody>
        </p:sp>
        <p:sp>
          <p:nvSpPr>
            <p:cNvPr id="110" name="TextBox 109">
              <a:extLst>
                <a:ext uri="{FF2B5EF4-FFF2-40B4-BE49-F238E27FC236}">
                  <a16:creationId xmlns:a16="http://schemas.microsoft.com/office/drawing/2014/main" id="{50776EE3-FD05-23F0-2E8E-07E00118A0AF}"/>
                </a:ext>
              </a:extLst>
            </p:cNvPr>
            <p:cNvSpPr txBox="1"/>
            <p:nvPr/>
          </p:nvSpPr>
          <p:spPr>
            <a:xfrm>
              <a:off x="4310529" y="4512032"/>
              <a:ext cx="597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1 km</a:t>
              </a:r>
            </a:p>
          </p:txBody>
        </p:sp>
        <p:sp>
          <p:nvSpPr>
            <p:cNvPr id="111" name="TextBox 110">
              <a:extLst>
                <a:ext uri="{FF2B5EF4-FFF2-40B4-BE49-F238E27FC236}">
                  <a16:creationId xmlns:a16="http://schemas.microsoft.com/office/drawing/2014/main" id="{3BC12725-FAF1-3FB9-0A35-0FFFF81B74A1}"/>
                </a:ext>
              </a:extLst>
            </p:cNvPr>
            <p:cNvSpPr txBox="1"/>
            <p:nvPr/>
          </p:nvSpPr>
          <p:spPr>
            <a:xfrm>
              <a:off x="712196" y="3114609"/>
              <a:ext cx="343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N</a:t>
              </a:r>
              <a:endParaRPr lang="en-US">
                <a:solidFill>
                  <a:schemeClr val="tx1">
                    <a:lumMod val="75000"/>
                    <a:lumOff val="25000"/>
                  </a:schemeClr>
                </a:solidFill>
              </a:endParaRPr>
            </a:p>
          </p:txBody>
        </p:sp>
      </p:grpSp>
      <p:sp>
        <p:nvSpPr>
          <p:cNvPr id="112" name="Rectangle 111">
            <a:extLst>
              <a:ext uri="{FF2B5EF4-FFF2-40B4-BE49-F238E27FC236}">
                <a16:creationId xmlns:a16="http://schemas.microsoft.com/office/drawing/2014/main" id="{4CBCAFF5-C3D0-A2DD-B141-3BCFE815C5A6}"/>
              </a:ext>
            </a:extLst>
          </p:cNvPr>
          <p:cNvSpPr/>
          <p:nvPr/>
        </p:nvSpPr>
        <p:spPr>
          <a:xfrm>
            <a:off x="9097089" y="5286162"/>
            <a:ext cx="166733" cy="79406"/>
          </a:xfrm>
          <a:prstGeom prst="rect">
            <a:avLst/>
          </a:prstGeom>
          <a:solidFill>
            <a:srgbClr val="A50F18"/>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84BA5C03-60B4-52F2-176D-C33342268129}"/>
              </a:ext>
            </a:extLst>
          </p:cNvPr>
          <p:cNvSpPr/>
          <p:nvPr/>
        </p:nvSpPr>
        <p:spPr>
          <a:xfrm>
            <a:off x="9097088" y="5464747"/>
            <a:ext cx="166733" cy="79406"/>
          </a:xfrm>
          <a:prstGeom prst="rect">
            <a:avLst/>
          </a:prstGeom>
          <a:solidFill>
            <a:srgbClr val="DE2D27"/>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9E1B4042-9045-1E06-79F2-9B184D952411}"/>
              </a:ext>
            </a:extLst>
          </p:cNvPr>
          <p:cNvSpPr/>
          <p:nvPr/>
        </p:nvSpPr>
        <p:spPr>
          <a:xfrm>
            <a:off x="9097087" y="5658060"/>
            <a:ext cx="166733" cy="79406"/>
          </a:xfrm>
          <a:prstGeom prst="rect">
            <a:avLst/>
          </a:prstGeom>
          <a:solidFill>
            <a:srgbClr val="FB6A4B"/>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F3EA821B-F50F-FF6A-EC5C-10341173DF46}"/>
              </a:ext>
            </a:extLst>
          </p:cNvPr>
          <p:cNvSpPr/>
          <p:nvPr/>
        </p:nvSpPr>
        <p:spPr>
          <a:xfrm>
            <a:off x="9096541" y="5861610"/>
            <a:ext cx="166733" cy="79406"/>
          </a:xfrm>
          <a:prstGeom prst="rect">
            <a:avLst/>
          </a:prstGeom>
          <a:solidFill>
            <a:srgbClr val="FBAE90"/>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875E8355-B3FC-9F3C-5827-0D5EB5832FF3}"/>
              </a:ext>
            </a:extLst>
          </p:cNvPr>
          <p:cNvSpPr/>
          <p:nvPr/>
        </p:nvSpPr>
        <p:spPr>
          <a:xfrm>
            <a:off x="9097087" y="6055469"/>
            <a:ext cx="166733" cy="79406"/>
          </a:xfrm>
          <a:prstGeom prst="rect">
            <a:avLst/>
          </a:prstGeom>
          <a:solidFill>
            <a:srgbClr val="FDE5D9"/>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23E5320-AA16-CF13-F88E-E354113E1965}"/>
              </a:ext>
            </a:extLst>
          </p:cNvPr>
          <p:cNvPicPr>
            <a:picLocks noChangeAspect="1"/>
          </p:cNvPicPr>
          <p:nvPr/>
        </p:nvPicPr>
        <p:blipFill>
          <a:blip r:embed="rId5"/>
          <a:stretch>
            <a:fillRect/>
          </a:stretch>
        </p:blipFill>
        <p:spPr>
          <a:xfrm>
            <a:off x="4065043" y="4734908"/>
            <a:ext cx="293478" cy="69191"/>
          </a:xfrm>
          <a:prstGeom prst="rect">
            <a:avLst/>
          </a:prstGeom>
        </p:spPr>
      </p:pic>
      <p:pic>
        <p:nvPicPr>
          <p:cNvPr id="55" name="Picture 54">
            <a:extLst>
              <a:ext uri="{FF2B5EF4-FFF2-40B4-BE49-F238E27FC236}">
                <a16:creationId xmlns:a16="http://schemas.microsoft.com/office/drawing/2014/main" id="{6F8ADDED-896F-628F-6478-907A025B9265}"/>
              </a:ext>
            </a:extLst>
          </p:cNvPr>
          <p:cNvPicPr>
            <a:picLocks noChangeAspect="1"/>
          </p:cNvPicPr>
          <p:nvPr/>
        </p:nvPicPr>
        <p:blipFill>
          <a:blip r:embed="rId5"/>
          <a:stretch>
            <a:fillRect/>
          </a:stretch>
        </p:blipFill>
        <p:spPr>
          <a:xfrm>
            <a:off x="9776448" y="4680992"/>
            <a:ext cx="293478" cy="69191"/>
          </a:xfrm>
          <a:prstGeom prst="rect">
            <a:avLst/>
          </a:prstGeom>
        </p:spPr>
      </p:pic>
      <p:sp>
        <p:nvSpPr>
          <p:cNvPr id="71" name="TextBox 70">
            <a:extLst>
              <a:ext uri="{FF2B5EF4-FFF2-40B4-BE49-F238E27FC236}">
                <a16:creationId xmlns:a16="http://schemas.microsoft.com/office/drawing/2014/main" id="{0EE557B3-F3F6-9764-9AF3-5F99D55BE874}"/>
              </a:ext>
            </a:extLst>
          </p:cNvPr>
          <p:cNvSpPr txBox="1"/>
          <p:nvPr/>
        </p:nvSpPr>
        <p:spPr>
          <a:xfrm>
            <a:off x="94345" y="1434395"/>
            <a:ext cx="22468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Change Between </a:t>
            </a:r>
            <a:endParaRPr lang="en-US" b="1">
              <a:solidFill>
                <a:schemeClr val="tx1">
                  <a:lumMod val="75000"/>
                  <a:lumOff val="25000"/>
                </a:schemeClr>
              </a:solidFill>
              <a:latin typeface="Garamond"/>
            </a:endParaRPr>
          </a:p>
          <a:p>
            <a:pPr algn="ctr"/>
            <a:r>
              <a:rPr lang="en-US" b="1">
                <a:solidFill>
                  <a:schemeClr val="tx1">
                    <a:lumMod val="75000"/>
                    <a:lumOff val="25000"/>
                  </a:schemeClr>
                </a:solidFill>
                <a:latin typeface="Century Gothic"/>
              </a:rPr>
              <a:t>2013 and 2023</a:t>
            </a:r>
            <a:endParaRPr lang="en-US" b="1">
              <a:solidFill>
                <a:schemeClr val="tx1">
                  <a:lumMod val="75000"/>
                  <a:lumOff val="25000"/>
                </a:schemeClr>
              </a:solidFill>
            </a:endParaRPr>
          </a:p>
        </p:txBody>
      </p:sp>
      <p:sp>
        <p:nvSpPr>
          <p:cNvPr id="73" name="TextBox 72">
            <a:extLst>
              <a:ext uri="{FF2B5EF4-FFF2-40B4-BE49-F238E27FC236}">
                <a16:creationId xmlns:a16="http://schemas.microsoft.com/office/drawing/2014/main" id="{FB4A85CB-2229-FA57-2FE6-3E73959CA4B9}"/>
              </a:ext>
            </a:extLst>
          </p:cNvPr>
          <p:cNvSpPr txBox="1"/>
          <p:nvPr/>
        </p:nvSpPr>
        <p:spPr>
          <a:xfrm>
            <a:off x="5637339" y="1431036"/>
            <a:ext cx="22765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Mean Across </a:t>
            </a:r>
            <a:endParaRPr lang="en-US" b="1">
              <a:solidFill>
                <a:schemeClr val="tx1">
                  <a:lumMod val="75000"/>
                  <a:lumOff val="25000"/>
                </a:schemeClr>
              </a:solidFill>
              <a:latin typeface="Garamond"/>
            </a:endParaRPr>
          </a:p>
          <a:p>
            <a:pPr algn="ctr"/>
            <a:r>
              <a:rPr lang="en-US" b="1">
                <a:solidFill>
                  <a:schemeClr val="tx1">
                    <a:lumMod val="75000"/>
                    <a:lumOff val="25000"/>
                  </a:schemeClr>
                </a:solidFill>
                <a:latin typeface="Century Gothic"/>
              </a:rPr>
              <a:t>2013 through 2023</a:t>
            </a:r>
            <a:endParaRPr lang="en-US" b="1">
              <a:solidFill>
                <a:schemeClr val="tx1">
                  <a:lumMod val="75000"/>
                  <a:lumOff val="25000"/>
                </a:schemeClr>
              </a:solidFill>
            </a:endParaRPr>
          </a:p>
        </p:txBody>
      </p:sp>
      <p:pic>
        <p:nvPicPr>
          <p:cNvPr id="6" name="Picture 5" descr="A map of a country&#10;&#10;Description automatically generated">
            <a:extLst>
              <a:ext uri="{FF2B5EF4-FFF2-40B4-BE49-F238E27FC236}">
                <a16:creationId xmlns:a16="http://schemas.microsoft.com/office/drawing/2014/main" id="{47549321-75BE-5665-F813-1756A488FD30}"/>
              </a:ext>
            </a:extLst>
          </p:cNvPr>
          <p:cNvPicPr>
            <a:picLocks noChangeAspect="1"/>
          </p:cNvPicPr>
          <p:nvPr/>
        </p:nvPicPr>
        <p:blipFill rotWithShape="1">
          <a:blip r:embed="rId6"/>
          <a:srcRect l="6010" t="-1148" r="-5792" b="2032"/>
          <a:stretch/>
        </p:blipFill>
        <p:spPr>
          <a:xfrm>
            <a:off x="10178396" y="1138269"/>
            <a:ext cx="2002080" cy="2343555"/>
          </a:xfrm>
          <a:prstGeom prst="rect">
            <a:avLst/>
          </a:prstGeom>
          <a:ln>
            <a:noFill/>
          </a:ln>
        </p:spPr>
      </p:pic>
      <p:sp>
        <p:nvSpPr>
          <p:cNvPr id="63" name="TextBox 62">
            <a:extLst>
              <a:ext uri="{FF2B5EF4-FFF2-40B4-BE49-F238E27FC236}">
                <a16:creationId xmlns:a16="http://schemas.microsoft.com/office/drawing/2014/main" id="{E0A3AA80-3AFC-449D-D6CF-59A00FB6328D}"/>
              </a:ext>
            </a:extLst>
          </p:cNvPr>
          <p:cNvSpPr txBox="1"/>
          <p:nvPr/>
        </p:nvSpPr>
        <p:spPr>
          <a:xfrm flipH="1">
            <a:off x="10294629" y="1547912"/>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a:t>
            </a:r>
            <a:endParaRPr lang="en-US"/>
          </a:p>
        </p:txBody>
      </p:sp>
      <p:sp>
        <p:nvSpPr>
          <p:cNvPr id="65" name="TextBox 64">
            <a:extLst>
              <a:ext uri="{FF2B5EF4-FFF2-40B4-BE49-F238E27FC236}">
                <a16:creationId xmlns:a16="http://schemas.microsoft.com/office/drawing/2014/main" id="{4F978EF2-D929-140C-3CB7-2C349B26ABFC}"/>
              </a:ext>
            </a:extLst>
          </p:cNvPr>
          <p:cNvSpPr txBox="1"/>
          <p:nvPr/>
        </p:nvSpPr>
        <p:spPr>
          <a:xfrm flipH="1">
            <a:off x="10933363" y="1447058"/>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2</a:t>
            </a:r>
          </a:p>
        </p:txBody>
      </p:sp>
      <p:sp>
        <p:nvSpPr>
          <p:cNvPr id="66" name="TextBox 65">
            <a:extLst>
              <a:ext uri="{FF2B5EF4-FFF2-40B4-BE49-F238E27FC236}">
                <a16:creationId xmlns:a16="http://schemas.microsoft.com/office/drawing/2014/main" id="{6798F672-72A9-D2EA-9BA1-69DCD7604F97}"/>
              </a:ext>
            </a:extLst>
          </p:cNvPr>
          <p:cNvSpPr txBox="1"/>
          <p:nvPr/>
        </p:nvSpPr>
        <p:spPr>
          <a:xfrm flipH="1">
            <a:off x="10765275" y="1828058"/>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3</a:t>
            </a:r>
          </a:p>
        </p:txBody>
      </p:sp>
      <p:sp>
        <p:nvSpPr>
          <p:cNvPr id="67" name="TextBox 66">
            <a:extLst>
              <a:ext uri="{FF2B5EF4-FFF2-40B4-BE49-F238E27FC236}">
                <a16:creationId xmlns:a16="http://schemas.microsoft.com/office/drawing/2014/main" id="{82F969D8-AC1F-3550-01C9-D2F971E0F000}"/>
              </a:ext>
            </a:extLst>
          </p:cNvPr>
          <p:cNvSpPr txBox="1"/>
          <p:nvPr/>
        </p:nvSpPr>
        <p:spPr>
          <a:xfrm flipH="1">
            <a:off x="11056628" y="1603941"/>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4</a:t>
            </a:r>
          </a:p>
        </p:txBody>
      </p:sp>
      <p:sp>
        <p:nvSpPr>
          <p:cNvPr id="68" name="TextBox 67">
            <a:extLst>
              <a:ext uri="{FF2B5EF4-FFF2-40B4-BE49-F238E27FC236}">
                <a16:creationId xmlns:a16="http://schemas.microsoft.com/office/drawing/2014/main" id="{2C948B04-090F-00FF-804E-6A464B9496E5}"/>
              </a:ext>
            </a:extLst>
          </p:cNvPr>
          <p:cNvSpPr txBox="1"/>
          <p:nvPr/>
        </p:nvSpPr>
        <p:spPr>
          <a:xfrm flipH="1">
            <a:off x="11280745" y="1525499"/>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5</a:t>
            </a:r>
          </a:p>
        </p:txBody>
      </p:sp>
      <p:sp>
        <p:nvSpPr>
          <p:cNvPr id="69" name="TextBox 68">
            <a:extLst>
              <a:ext uri="{FF2B5EF4-FFF2-40B4-BE49-F238E27FC236}">
                <a16:creationId xmlns:a16="http://schemas.microsoft.com/office/drawing/2014/main" id="{4C11E2C1-4A9E-0A06-665B-2686C7694583}"/>
              </a:ext>
            </a:extLst>
          </p:cNvPr>
          <p:cNvSpPr txBox="1"/>
          <p:nvPr/>
        </p:nvSpPr>
        <p:spPr>
          <a:xfrm flipH="1">
            <a:off x="11336775" y="1278970"/>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6</a:t>
            </a:r>
          </a:p>
        </p:txBody>
      </p:sp>
      <p:sp>
        <p:nvSpPr>
          <p:cNvPr id="70" name="TextBox 69">
            <a:extLst>
              <a:ext uri="{FF2B5EF4-FFF2-40B4-BE49-F238E27FC236}">
                <a16:creationId xmlns:a16="http://schemas.microsoft.com/office/drawing/2014/main" id="{B5B0237D-C334-F5D2-782D-034AD50ABED5}"/>
              </a:ext>
            </a:extLst>
          </p:cNvPr>
          <p:cNvSpPr txBox="1"/>
          <p:nvPr/>
        </p:nvSpPr>
        <p:spPr>
          <a:xfrm flipH="1">
            <a:off x="11404010" y="1715999"/>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7</a:t>
            </a:r>
          </a:p>
        </p:txBody>
      </p:sp>
      <p:sp>
        <p:nvSpPr>
          <p:cNvPr id="72" name="TextBox 71">
            <a:extLst>
              <a:ext uri="{FF2B5EF4-FFF2-40B4-BE49-F238E27FC236}">
                <a16:creationId xmlns:a16="http://schemas.microsoft.com/office/drawing/2014/main" id="{591A2739-3AFD-6F9E-209A-6208D2D58D64}"/>
              </a:ext>
            </a:extLst>
          </p:cNvPr>
          <p:cNvSpPr txBox="1"/>
          <p:nvPr/>
        </p:nvSpPr>
        <p:spPr>
          <a:xfrm flipH="1">
            <a:off x="11101452" y="1839264"/>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8</a:t>
            </a:r>
          </a:p>
        </p:txBody>
      </p:sp>
      <p:sp>
        <p:nvSpPr>
          <p:cNvPr id="74" name="TextBox 73">
            <a:extLst>
              <a:ext uri="{FF2B5EF4-FFF2-40B4-BE49-F238E27FC236}">
                <a16:creationId xmlns:a16="http://schemas.microsoft.com/office/drawing/2014/main" id="{74539989-A928-1C26-37C7-F9A9826BBFA9}"/>
              </a:ext>
            </a:extLst>
          </p:cNvPr>
          <p:cNvSpPr txBox="1"/>
          <p:nvPr/>
        </p:nvSpPr>
        <p:spPr>
          <a:xfrm flipH="1">
            <a:off x="10899745" y="1906499"/>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9</a:t>
            </a:r>
          </a:p>
        </p:txBody>
      </p:sp>
      <p:sp>
        <p:nvSpPr>
          <p:cNvPr id="75" name="TextBox 74">
            <a:extLst>
              <a:ext uri="{FF2B5EF4-FFF2-40B4-BE49-F238E27FC236}">
                <a16:creationId xmlns:a16="http://schemas.microsoft.com/office/drawing/2014/main" id="{641A303D-9183-B29B-E55F-D2CEA71F63FA}"/>
              </a:ext>
            </a:extLst>
          </p:cNvPr>
          <p:cNvSpPr txBox="1"/>
          <p:nvPr/>
        </p:nvSpPr>
        <p:spPr>
          <a:xfrm flipH="1">
            <a:off x="10754071" y="2197854"/>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10</a:t>
            </a:r>
            <a:endParaRPr lang="en-US"/>
          </a:p>
        </p:txBody>
      </p:sp>
      <p:sp>
        <p:nvSpPr>
          <p:cNvPr id="77" name="TextBox 76">
            <a:extLst>
              <a:ext uri="{FF2B5EF4-FFF2-40B4-BE49-F238E27FC236}">
                <a16:creationId xmlns:a16="http://schemas.microsoft.com/office/drawing/2014/main" id="{274A1398-388F-218F-39B5-13F0FCB77771}"/>
              </a:ext>
            </a:extLst>
          </p:cNvPr>
          <p:cNvSpPr txBox="1"/>
          <p:nvPr/>
        </p:nvSpPr>
        <p:spPr>
          <a:xfrm flipH="1">
            <a:off x="10966982" y="2119412"/>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11</a:t>
            </a:r>
            <a:endParaRPr lang="en-US"/>
          </a:p>
        </p:txBody>
      </p:sp>
      <p:sp>
        <p:nvSpPr>
          <p:cNvPr id="78" name="TextBox 77">
            <a:extLst>
              <a:ext uri="{FF2B5EF4-FFF2-40B4-BE49-F238E27FC236}">
                <a16:creationId xmlns:a16="http://schemas.microsoft.com/office/drawing/2014/main" id="{B6DEC1CA-B40A-AA4C-7B1E-F4D669F4B8F0}"/>
              </a:ext>
            </a:extLst>
          </p:cNvPr>
          <p:cNvSpPr txBox="1"/>
          <p:nvPr/>
        </p:nvSpPr>
        <p:spPr>
          <a:xfrm flipH="1">
            <a:off x="11101453" y="1984942"/>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12</a:t>
            </a:r>
            <a:endParaRPr lang="en-US"/>
          </a:p>
        </p:txBody>
      </p:sp>
      <p:sp>
        <p:nvSpPr>
          <p:cNvPr id="79" name="TextBox 78">
            <a:extLst>
              <a:ext uri="{FF2B5EF4-FFF2-40B4-BE49-F238E27FC236}">
                <a16:creationId xmlns:a16="http://schemas.microsoft.com/office/drawing/2014/main" id="{57756867-D830-C55B-E5EE-F4CEF1BFA71D}"/>
              </a:ext>
            </a:extLst>
          </p:cNvPr>
          <p:cNvSpPr txBox="1"/>
          <p:nvPr/>
        </p:nvSpPr>
        <p:spPr>
          <a:xfrm flipH="1">
            <a:off x="11179894" y="2153030"/>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13</a:t>
            </a:r>
            <a:endParaRPr lang="en-US"/>
          </a:p>
        </p:txBody>
      </p:sp>
      <p:sp>
        <p:nvSpPr>
          <p:cNvPr id="80" name="TextBox 79">
            <a:extLst>
              <a:ext uri="{FF2B5EF4-FFF2-40B4-BE49-F238E27FC236}">
                <a16:creationId xmlns:a16="http://schemas.microsoft.com/office/drawing/2014/main" id="{1869D7D2-B5F9-C414-C57E-4356812BF1D9}"/>
              </a:ext>
            </a:extLst>
          </p:cNvPr>
          <p:cNvSpPr txBox="1"/>
          <p:nvPr/>
        </p:nvSpPr>
        <p:spPr>
          <a:xfrm flipH="1">
            <a:off x="11415217" y="2130618"/>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14</a:t>
            </a:r>
            <a:endParaRPr lang="en-US"/>
          </a:p>
        </p:txBody>
      </p:sp>
      <p:sp>
        <p:nvSpPr>
          <p:cNvPr id="83" name="TextBox 82">
            <a:extLst>
              <a:ext uri="{FF2B5EF4-FFF2-40B4-BE49-F238E27FC236}">
                <a16:creationId xmlns:a16="http://schemas.microsoft.com/office/drawing/2014/main" id="{23725292-9AEE-9EBE-A0E8-B3625D6E3F83}"/>
              </a:ext>
            </a:extLst>
          </p:cNvPr>
          <p:cNvSpPr txBox="1"/>
          <p:nvPr/>
        </p:nvSpPr>
        <p:spPr>
          <a:xfrm flipH="1">
            <a:off x="11295817" y="2511618"/>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15</a:t>
            </a:r>
            <a:endParaRPr lang="en-US"/>
          </a:p>
        </p:txBody>
      </p:sp>
      <p:sp>
        <p:nvSpPr>
          <p:cNvPr id="84" name="TextBox 83">
            <a:extLst>
              <a:ext uri="{FF2B5EF4-FFF2-40B4-BE49-F238E27FC236}">
                <a16:creationId xmlns:a16="http://schemas.microsoft.com/office/drawing/2014/main" id="{3966E26E-3858-4412-3140-56B7704AF50C}"/>
              </a:ext>
            </a:extLst>
          </p:cNvPr>
          <p:cNvSpPr txBox="1"/>
          <p:nvPr/>
        </p:nvSpPr>
        <p:spPr>
          <a:xfrm flipH="1">
            <a:off x="10899747" y="2388353"/>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16</a:t>
            </a:r>
            <a:endParaRPr lang="en-US"/>
          </a:p>
        </p:txBody>
      </p:sp>
      <p:sp>
        <p:nvSpPr>
          <p:cNvPr id="86" name="TextBox 85">
            <a:extLst>
              <a:ext uri="{FF2B5EF4-FFF2-40B4-BE49-F238E27FC236}">
                <a16:creationId xmlns:a16="http://schemas.microsoft.com/office/drawing/2014/main" id="{B4955098-5E31-02CE-CE38-5A54D49810B8}"/>
              </a:ext>
            </a:extLst>
          </p:cNvPr>
          <p:cNvSpPr txBox="1"/>
          <p:nvPr/>
        </p:nvSpPr>
        <p:spPr>
          <a:xfrm flipH="1">
            <a:off x="10698042" y="2634883"/>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17</a:t>
            </a:r>
            <a:endParaRPr lang="en-US"/>
          </a:p>
        </p:txBody>
      </p:sp>
      <p:sp>
        <p:nvSpPr>
          <p:cNvPr id="88" name="TextBox 87">
            <a:extLst>
              <a:ext uri="{FF2B5EF4-FFF2-40B4-BE49-F238E27FC236}">
                <a16:creationId xmlns:a16="http://schemas.microsoft.com/office/drawing/2014/main" id="{59988008-FE37-1204-5004-53AE997C8B2A}"/>
              </a:ext>
            </a:extLst>
          </p:cNvPr>
          <p:cNvSpPr txBox="1"/>
          <p:nvPr/>
        </p:nvSpPr>
        <p:spPr>
          <a:xfrm flipH="1">
            <a:off x="10462717" y="2612471"/>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18</a:t>
            </a:r>
            <a:endParaRPr lang="en-US"/>
          </a:p>
        </p:txBody>
      </p:sp>
      <p:sp>
        <p:nvSpPr>
          <p:cNvPr id="91" name="TextBox 90">
            <a:extLst>
              <a:ext uri="{FF2B5EF4-FFF2-40B4-BE49-F238E27FC236}">
                <a16:creationId xmlns:a16="http://schemas.microsoft.com/office/drawing/2014/main" id="{CB457938-E4F8-086C-42BB-131309A91B91}"/>
              </a:ext>
            </a:extLst>
          </p:cNvPr>
          <p:cNvSpPr txBox="1"/>
          <p:nvPr/>
        </p:nvSpPr>
        <p:spPr>
          <a:xfrm flipH="1">
            <a:off x="10523642" y="2231472"/>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19</a:t>
            </a:r>
            <a:endParaRPr lang="en-US"/>
          </a:p>
        </p:txBody>
      </p:sp>
      <p:sp>
        <p:nvSpPr>
          <p:cNvPr id="92" name="TextBox 91">
            <a:extLst>
              <a:ext uri="{FF2B5EF4-FFF2-40B4-BE49-F238E27FC236}">
                <a16:creationId xmlns:a16="http://schemas.microsoft.com/office/drawing/2014/main" id="{D6E91E97-E901-C0E6-8F5B-9A403EEF6691}"/>
              </a:ext>
            </a:extLst>
          </p:cNvPr>
          <p:cNvSpPr txBox="1"/>
          <p:nvPr/>
        </p:nvSpPr>
        <p:spPr>
          <a:xfrm flipH="1">
            <a:off x="10092924" y="2108206"/>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20</a:t>
            </a:r>
            <a:endParaRPr lang="en-US"/>
          </a:p>
        </p:txBody>
      </p:sp>
      <p:sp>
        <p:nvSpPr>
          <p:cNvPr id="93" name="TextBox 92">
            <a:extLst>
              <a:ext uri="{FF2B5EF4-FFF2-40B4-BE49-F238E27FC236}">
                <a16:creationId xmlns:a16="http://schemas.microsoft.com/office/drawing/2014/main" id="{AAF19DA7-95FC-C56D-30DC-420F411D695D}"/>
              </a:ext>
            </a:extLst>
          </p:cNvPr>
          <p:cNvSpPr txBox="1"/>
          <p:nvPr/>
        </p:nvSpPr>
        <p:spPr>
          <a:xfrm flipH="1">
            <a:off x="11684159" y="1828060"/>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21</a:t>
            </a:r>
          </a:p>
        </p:txBody>
      </p:sp>
      <p:sp>
        <p:nvSpPr>
          <p:cNvPr id="94" name="TextBox 93">
            <a:extLst>
              <a:ext uri="{FF2B5EF4-FFF2-40B4-BE49-F238E27FC236}">
                <a16:creationId xmlns:a16="http://schemas.microsoft.com/office/drawing/2014/main" id="{A0E6010C-5E58-28C9-540C-129731A1B8C3}"/>
              </a:ext>
            </a:extLst>
          </p:cNvPr>
          <p:cNvSpPr txBox="1"/>
          <p:nvPr/>
        </p:nvSpPr>
        <p:spPr>
          <a:xfrm flipH="1">
            <a:off x="10675629" y="3049500"/>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22</a:t>
            </a:r>
          </a:p>
        </p:txBody>
      </p:sp>
      <p:cxnSp>
        <p:nvCxnSpPr>
          <p:cNvPr id="96" name="Straight Arrow Connector 95">
            <a:extLst>
              <a:ext uri="{FF2B5EF4-FFF2-40B4-BE49-F238E27FC236}">
                <a16:creationId xmlns:a16="http://schemas.microsoft.com/office/drawing/2014/main" id="{33C70C23-6369-27AA-6965-918887CA8C39}"/>
              </a:ext>
            </a:extLst>
          </p:cNvPr>
          <p:cNvCxnSpPr/>
          <p:nvPr/>
        </p:nvCxnSpPr>
        <p:spPr>
          <a:xfrm flipH="1" flipV="1">
            <a:off x="10453522" y="2294869"/>
            <a:ext cx="136636" cy="22773"/>
          </a:xfrm>
          <a:prstGeom prst="straightConnector1">
            <a:avLst/>
          </a:prstGeom>
          <a:ln w="28575">
            <a:solidFill>
              <a:srgbClr val="7C7C7C"/>
            </a:solidFill>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E2C536B1-7DF4-770B-ABC1-BB03ED8E5F03}"/>
              </a:ext>
            </a:extLst>
          </p:cNvPr>
          <p:cNvCxnSpPr>
            <a:cxnSpLocks/>
          </p:cNvCxnSpPr>
          <p:nvPr/>
        </p:nvCxnSpPr>
        <p:spPr>
          <a:xfrm flipH="1" flipV="1">
            <a:off x="10497315" y="1786868"/>
            <a:ext cx="110359" cy="119118"/>
          </a:xfrm>
          <a:prstGeom prst="straightConnector1">
            <a:avLst/>
          </a:prstGeom>
          <a:ln w="28575">
            <a:solidFill>
              <a:srgbClr val="7C7C7C"/>
            </a:solidFill>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C7D43F72-2F4D-5D7F-4B15-6320920FDC28}"/>
              </a:ext>
            </a:extLst>
          </p:cNvPr>
          <p:cNvCxnSpPr>
            <a:cxnSpLocks/>
          </p:cNvCxnSpPr>
          <p:nvPr/>
        </p:nvCxnSpPr>
        <p:spPr>
          <a:xfrm flipH="1" flipV="1">
            <a:off x="11381935" y="2505076"/>
            <a:ext cx="75325" cy="75324"/>
          </a:xfrm>
          <a:prstGeom prst="straightConnector1">
            <a:avLst/>
          </a:prstGeom>
          <a:ln w="28575">
            <a:solidFill>
              <a:srgbClr val="7C7C7C"/>
            </a:solidFill>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6DAEF42A-7CFE-1AA6-4B14-86B880BFFB1E}"/>
              </a:ext>
            </a:extLst>
          </p:cNvPr>
          <p:cNvCxnSpPr>
            <a:cxnSpLocks/>
          </p:cNvCxnSpPr>
          <p:nvPr/>
        </p:nvCxnSpPr>
        <p:spPr>
          <a:xfrm flipV="1">
            <a:off x="11702503" y="2023350"/>
            <a:ext cx="73571" cy="66568"/>
          </a:xfrm>
          <a:prstGeom prst="straightConnector1">
            <a:avLst/>
          </a:prstGeom>
          <a:ln w="28575">
            <a:solidFill>
              <a:srgbClr val="7C7C7C"/>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CB653F28-D8F2-5B29-6F37-3669A7C3C87D}"/>
              </a:ext>
            </a:extLst>
          </p:cNvPr>
          <p:cNvCxnSpPr/>
          <p:nvPr/>
        </p:nvCxnSpPr>
        <p:spPr>
          <a:xfrm flipH="1">
            <a:off x="9904495" y="2757372"/>
            <a:ext cx="640531" cy="408383"/>
          </a:xfrm>
          <a:prstGeom prst="straightConnector1">
            <a:avLst/>
          </a:prstGeom>
          <a:ln w="28575">
            <a:solidFill>
              <a:srgbClr val="8F8F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25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METHODOLOGY: Land Use/Land Cover</a:t>
            </a:r>
          </a:p>
        </p:txBody>
      </p:sp>
      <p:grpSp>
        <p:nvGrpSpPr>
          <p:cNvPr id="21" name="Group 20">
            <a:extLst>
              <a:ext uri="{FF2B5EF4-FFF2-40B4-BE49-F238E27FC236}">
                <a16:creationId xmlns:a16="http://schemas.microsoft.com/office/drawing/2014/main" id="{4FAE0F15-AE3A-D2E0-05B8-8EE6E061B006}"/>
              </a:ext>
            </a:extLst>
          </p:cNvPr>
          <p:cNvGrpSpPr/>
          <p:nvPr/>
        </p:nvGrpSpPr>
        <p:grpSpPr>
          <a:xfrm>
            <a:off x="184429" y="2141782"/>
            <a:ext cx="11823142" cy="3432826"/>
            <a:chOff x="184429" y="2141782"/>
            <a:chExt cx="11823142" cy="3432826"/>
          </a:xfrm>
        </p:grpSpPr>
        <p:grpSp>
          <p:nvGrpSpPr>
            <p:cNvPr id="19" name="Group 18">
              <a:extLst>
                <a:ext uri="{FF2B5EF4-FFF2-40B4-BE49-F238E27FC236}">
                  <a16:creationId xmlns:a16="http://schemas.microsoft.com/office/drawing/2014/main" id="{5A093FC7-DC23-E1B4-B83C-8D0CF86C04AD}"/>
                </a:ext>
              </a:extLst>
            </p:cNvPr>
            <p:cNvGrpSpPr/>
            <p:nvPr/>
          </p:nvGrpSpPr>
          <p:grpSpPr>
            <a:xfrm>
              <a:off x="184429" y="2141782"/>
              <a:ext cx="3543300" cy="2243761"/>
              <a:chOff x="254895" y="2133105"/>
              <a:chExt cx="3543300" cy="2243761"/>
            </a:xfrm>
          </p:grpSpPr>
          <p:grpSp>
            <p:nvGrpSpPr>
              <p:cNvPr id="6" name="Group 5">
                <a:extLst>
                  <a:ext uri="{FF2B5EF4-FFF2-40B4-BE49-F238E27FC236}">
                    <a16:creationId xmlns:a16="http://schemas.microsoft.com/office/drawing/2014/main" id="{4D70B945-F1E1-DC18-8A27-1971F81925D2}"/>
                  </a:ext>
                </a:extLst>
              </p:cNvPr>
              <p:cNvGrpSpPr/>
              <p:nvPr/>
            </p:nvGrpSpPr>
            <p:grpSpPr>
              <a:xfrm>
                <a:off x="254895" y="2133105"/>
                <a:ext cx="3543300" cy="719975"/>
                <a:chOff x="406264" y="2143837"/>
                <a:chExt cx="3543300" cy="719975"/>
              </a:xfrm>
            </p:grpSpPr>
            <p:sp>
              <p:nvSpPr>
                <p:cNvPr id="2" name="Flowchart: Predefined Process 1">
                  <a:extLst>
                    <a:ext uri="{FF2B5EF4-FFF2-40B4-BE49-F238E27FC236}">
                      <a16:creationId xmlns:a16="http://schemas.microsoft.com/office/drawing/2014/main" id="{2F992890-41CE-A0D2-CD42-3A6157153F31}"/>
                    </a:ext>
                  </a:extLst>
                </p:cNvPr>
                <p:cNvSpPr/>
                <p:nvPr/>
              </p:nvSpPr>
              <p:spPr>
                <a:xfrm>
                  <a:off x="406264" y="2143837"/>
                  <a:ext cx="3543300" cy="719975"/>
                </a:xfrm>
                <a:prstGeom prst="flowChartPredefinedProcess">
                  <a:avLst/>
                </a:prstGeom>
                <a:solidFill>
                  <a:schemeClr val="accent6">
                    <a:lumMod val="7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Alternate Process 6">
                  <a:extLst>
                    <a:ext uri="{FF2B5EF4-FFF2-40B4-BE49-F238E27FC236}">
                      <a16:creationId xmlns:a16="http://schemas.microsoft.com/office/drawing/2014/main" id="{1F80A13F-D375-163C-9EA9-3AF7DBC1710A}"/>
                    </a:ext>
                  </a:extLst>
                </p:cNvPr>
                <p:cNvSpPr/>
                <p:nvPr/>
              </p:nvSpPr>
              <p:spPr>
                <a:xfrm>
                  <a:off x="1082673" y="2257446"/>
                  <a:ext cx="2190750" cy="476250"/>
                </a:xfrm>
                <a:prstGeom prst="flowChartAlternateProcess">
                  <a:avLst/>
                </a:prstGeom>
                <a:ln w="12700">
                  <a:solidFill>
                    <a:srgbClr val="236F99"/>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800" b="1">
                      <a:solidFill>
                        <a:schemeClr val="tx1">
                          <a:lumMod val="75000"/>
                          <a:lumOff val="25000"/>
                        </a:schemeClr>
                      </a:solidFill>
                      <a:latin typeface="Century Gothic"/>
                    </a:rPr>
                    <a:t>Acquisition</a:t>
                  </a:r>
                </a:p>
              </p:txBody>
            </p:sp>
          </p:grpSp>
          <p:sp>
            <p:nvSpPr>
              <p:cNvPr id="10" name="Rectangle: Rounded Corners 9">
                <a:extLst>
                  <a:ext uri="{FF2B5EF4-FFF2-40B4-BE49-F238E27FC236}">
                    <a16:creationId xmlns:a16="http://schemas.microsoft.com/office/drawing/2014/main" id="{CB09910D-CB52-AB04-2606-7A6257E32FE0}"/>
                  </a:ext>
                </a:extLst>
              </p:cNvPr>
              <p:cNvSpPr/>
              <p:nvPr/>
            </p:nvSpPr>
            <p:spPr>
              <a:xfrm>
                <a:off x="694923" y="3109610"/>
                <a:ext cx="2666794" cy="1267256"/>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a:solidFill>
                      <a:schemeClr val="tx1">
                        <a:lumMod val="75000"/>
                        <a:lumOff val="25000"/>
                      </a:schemeClr>
                    </a:solidFill>
                    <a:latin typeface="+mj-lt"/>
                  </a:rPr>
                  <a:t>Landsat 8 Imagery from USGS Earth Explorer</a:t>
                </a:r>
              </a:p>
            </p:txBody>
          </p:sp>
        </p:grpSp>
        <p:grpSp>
          <p:nvGrpSpPr>
            <p:cNvPr id="16" name="Group 15">
              <a:extLst>
                <a:ext uri="{FF2B5EF4-FFF2-40B4-BE49-F238E27FC236}">
                  <a16:creationId xmlns:a16="http://schemas.microsoft.com/office/drawing/2014/main" id="{86190A92-B0AF-33CD-1715-B7D30AE74489}"/>
                </a:ext>
              </a:extLst>
            </p:cNvPr>
            <p:cNvGrpSpPr/>
            <p:nvPr/>
          </p:nvGrpSpPr>
          <p:grpSpPr>
            <a:xfrm>
              <a:off x="4313145" y="2141782"/>
              <a:ext cx="3543300" cy="3332749"/>
              <a:chOff x="4311739" y="2141782"/>
              <a:chExt cx="3543300" cy="3332749"/>
            </a:xfrm>
          </p:grpSpPr>
          <p:grpSp>
            <p:nvGrpSpPr>
              <p:cNvPr id="17" name="Group 16">
                <a:extLst>
                  <a:ext uri="{FF2B5EF4-FFF2-40B4-BE49-F238E27FC236}">
                    <a16:creationId xmlns:a16="http://schemas.microsoft.com/office/drawing/2014/main" id="{3687DD0D-2D7C-146E-46C3-9164ECA15941}"/>
                  </a:ext>
                </a:extLst>
              </p:cNvPr>
              <p:cNvGrpSpPr/>
              <p:nvPr/>
            </p:nvGrpSpPr>
            <p:grpSpPr>
              <a:xfrm>
                <a:off x="4311739" y="2141782"/>
                <a:ext cx="3543300" cy="728009"/>
                <a:chOff x="4217011" y="2141782"/>
                <a:chExt cx="3543300" cy="728009"/>
              </a:xfrm>
            </p:grpSpPr>
            <p:sp>
              <p:nvSpPr>
                <p:cNvPr id="3" name="Flowchart: Predefined Process 2">
                  <a:extLst>
                    <a:ext uri="{FF2B5EF4-FFF2-40B4-BE49-F238E27FC236}">
                      <a16:creationId xmlns:a16="http://schemas.microsoft.com/office/drawing/2014/main" id="{BAB46BD6-54EB-2677-8B32-16E1F51EB8F0}"/>
                    </a:ext>
                  </a:extLst>
                </p:cNvPr>
                <p:cNvSpPr/>
                <p:nvPr/>
              </p:nvSpPr>
              <p:spPr>
                <a:xfrm>
                  <a:off x="4217011" y="2141782"/>
                  <a:ext cx="3543300" cy="728009"/>
                </a:xfrm>
                <a:prstGeom prst="flowChartPredefinedProcess">
                  <a:avLst/>
                </a:prstGeom>
                <a:solidFill>
                  <a:srgbClr val="8EC26A"/>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Alternate Process 7">
                  <a:extLst>
                    <a:ext uri="{FF2B5EF4-FFF2-40B4-BE49-F238E27FC236}">
                      <a16:creationId xmlns:a16="http://schemas.microsoft.com/office/drawing/2014/main" id="{FD3353C1-FED7-940D-2FD8-1DFF6781B5F3}"/>
                    </a:ext>
                  </a:extLst>
                </p:cNvPr>
                <p:cNvSpPr/>
                <p:nvPr/>
              </p:nvSpPr>
              <p:spPr>
                <a:xfrm>
                  <a:off x="4828907" y="2257446"/>
                  <a:ext cx="2190750" cy="476250"/>
                </a:xfrm>
                <a:prstGeom prst="flowChartAlternateProcess">
                  <a:avLst/>
                </a:prstGeom>
                <a:ln w="12700">
                  <a:solidFill>
                    <a:srgbClr val="236F99"/>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800" b="1">
                      <a:solidFill>
                        <a:schemeClr val="tx1">
                          <a:lumMod val="75000"/>
                          <a:lumOff val="25000"/>
                        </a:schemeClr>
                      </a:solidFill>
                      <a:latin typeface="Century Gothic"/>
                    </a:rPr>
                    <a:t>Processing</a:t>
                  </a:r>
                </a:p>
              </p:txBody>
            </p:sp>
          </p:grpSp>
          <p:sp>
            <p:nvSpPr>
              <p:cNvPr id="11" name="Rectangle: Rounded Corners 10">
                <a:extLst>
                  <a:ext uri="{FF2B5EF4-FFF2-40B4-BE49-F238E27FC236}">
                    <a16:creationId xmlns:a16="http://schemas.microsoft.com/office/drawing/2014/main" id="{8FA45673-5EAC-57D4-51C9-7CB459C7D04F}"/>
                  </a:ext>
                </a:extLst>
              </p:cNvPr>
              <p:cNvSpPr/>
              <p:nvPr/>
            </p:nvSpPr>
            <p:spPr>
              <a:xfrm>
                <a:off x="4758818" y="3114579"/>
                <a:ext cx="2649143" cy="948549"/>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000">
                    <a:solidFill>
                      <a:schemeClr val="tx1">
                        <a:lumMod val="75000"/>
                        <a:lumOff val="25000"/>
                      </a:schemeClr>
                    </a:solidFill>
                    <a:latin typeface="+mj-lt"/>
                  </a:rPr>
                  <a:t>Applied Cloud Mask in ArcGIS Pro</a:t>
                </a:r>
              </a:p>
            </p:txBody>
          </p:sp>
          <p:sp>
            <p:nvSpPr>
              <p:cNvPr id="12" name="Rectangle: Rounded Corners 11">
                <a:extLst>
                  <a:ext uri="{FF2B5EF4-FFF2-40B4-BE49-F238E27FC236}">
                    <a16:creationId xmlns:a16="http://schemas.microsoft.com/office/drawing/2014/main" id="{D104F6CE-9EA3-131C-2A63-D0E073F0D080}"/>
                  </a:ext>
                </a:extLst>
              </p:cNvPr>
              <p:cNvSpPr/>
              <p:nvPr/>
            </p:nvSpPr>
            <p:spPr>
              <a:xfrm>
                <a:off x="4760774" y="4307916"/>
                <a:ext cx="2645230" cy="1166615"/>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000">
                    <a:solidFill>
                      <a:schemeClr val="tx1">
                        <a:lumMod val="75000"/>
                        <a:lumOff val="25000"/>
                      </a:schemeClr>
                    </a:solidFill>
                    <a:latin typeface="+mj-lt"/>
                  </a:rPr>
                  <a:t>Deep Learning Land Classification Model</a:t>
                </a:r>
              </a:p>
            </p:txBody>
          </p:sp>
        </p:grpSp>
        <p:grpSp>
          <p:nvGrpSpPr>
            <p:cNvPr id="15" name="Group 14">
              <a:extLst>
                <a:ext uri="{FF2B5EF4-FFF2-40B4-BE49-F238E27FC236}">
                  <a16:creationId xmlns:a16="http://schemas.microsoft.com/office/drawing/2014/main" id="{2F4E43D0-46FB-0897-EC14-3863E4CE87D5}"/>
                </a:ext>
              </a:extLst>
            </p:cNvPr>
            <p:cNvGrpSpPr/>
            <p:nvPr/>
          </p:nvGrpSpPr>
          <p:grpSpPr>
            <a:xfrm>
              <a:off x="8441860" y="2141782"/>
              <a:ext cx="3565711" cy="3432826"/>
              <a:chOff x="8238454" y="2142346"/>
              <a:chExt cx="3565711" cy="3432826"/>
            </a:xfrm>
          </p:grpSpPr>
          <p:grpSp>
            <p:nvGrpSpPr>
              <p:cNvPr id="18" name="Group 17">
                <a:extLst>
                  <a:ext uri="{FF2B5EF4-FFF2-40B4-BE49-F238E27FC236}">
                    <a16:creationId xmlns:a16="http://schemas.microsoft.com/office/drawing/2014/main" id="{7F5AE069-841F-79ED-6F85-F91DF6B59420}"/>
                  </a:ext>
                </a:extLst>
              </p:cNvPr>
              <p:cNvGrpSpPr/>
              <p:nvPr/>
            </p:nvGrpSpPr>
            <p:grpSpPr>
              <a:xfrm>
                <a:off x="8238454" y="2142346"/>
                <a:ext cx="3565711" cy="721103"/>
                <a:chOff x="8057640" y="2142346"/>
                <a:chExt cx="3565711" cy="721103"/>
              </a:xfrm>
            </p:grpSpPr>
            <p:sp>
              <p:nvSpPr>
                <p:cNvPr id="4" name="Flowchart: Predefined Process 3">
                  <a:extLst>
                    <a:ext uri="{FF2B5EF4-FFF2-40B4-BE49-F238E27FC236}">
                      <a16:creationId xmlns:a16="http://schemas.microsoft.com/office/drawing/2014/main" id="{7ADAF281-99E6-5F47-7C34-3856AC117353}"/>
                    </a:ext>
                  </a:extLst>
                </p:cNvPr>
                <p:cNvSpPr/>
                <p:nvPr/>
              </p:nvSpPr>
              <p:spPr>
                <a:xfrm>
                  <a:off x="8057640" y="2142346"/>
                  <a:ext cx="3565711" cy="721103"/>
                </a:xfrm>
                <a:prstGeom prst="flowChartPredefinedProcess">
                  <a:avLst/>
                </a:prstGeom>
                <a:solidFill>
                  <a:schemeClr val="accent6">
                    <a:lumMod val="40000"/>
                    <a:lumOff val="60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Alternate Process 8">
                  <a:extLst>
                    <a:ext uri="{FF2B5EF4-FFF2-40B4-BE49-F238E27FC236}">
                      <a16:creationId xmlns:a16="http://schemas.microsoft.com/office/drawing/2014/main" id="{D8D39442-1421-ABB4-58E5-C329D524D990}"/>
                    </a:ext>
                  </a:extLst>
                </p:cNvPr>
                <p:cNvSpPr/>
                <p:nvPr/>
              </p:nvSpPr>
              <p:spPr>
                <a:xfrm>
                  <a:off x="8777379" y="2264917"/>
                  <a:ext cx="2190750" cy="476250"/>
                </a:xfrm>
                <a:prstGeom prst="flowChartAlternateProcess">
                  <a:avLst/>
                </a:prstGeom>
                <a:ln w="12700">
                  <a:solidFill>
                    <a:srgbClr val="236F99"/>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800" b="1">
                      <a:solidFill>
                        <a:schemeClr val="tx1">
                          <a:lumMod val="75000"/>
                          <a:lumOff val="25000"/>
                        </a:schemeClr>
                      </a:solidFill>
                      <a:latin typeface="Century Gothic"/>
                    </a:rPr>
                    <a:t>Analysis</a:t>
                  </a:r>
                  <a:endParaRPr lang="en-US" b="1">
                    <a:solidFill>
                      <a:schemeClr val="tx1">
                        <a:lumMod val="75000"/>
                        <a:lumOff val="25000"/>
                      </a:schemeClr>
                    </a:solidFill>
                  </a:endParaRPr>
                </a:p>
              </p:txBody>
            </p:sp>
          </p:grpSp>
          <p:sp>
            <p:nvSpPr>
              <p:cNvPr id="13" name="Rectangle: Rounded Corners 12">
                <a:extLst>
                  <a:ext uri="{FF2B5EF4-FFF2-40B4-BE49-F238E27FC236}">
                    <a16:creationId xmlns:a16="http://schemas.microsoft.com/office/drawing/2014/main" id="{6949747E-02AB-D26D-013D-C95205C9AC60}"/>
                  </a:ext>
                </a:extLst>
              </p:cNvPr>
              <p:cNvSpPr/>
              <p:nvPr/>
            </p:nvSpPr>
            <p:spPr>
              <a:xfrm>
                <a:off x="8687913" y="3115035"/>
                <a:ext cx="2666793" cy="941294"/>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000">
                    <a:solidFill>
                      <a:schemeClr val="tx1">
                        <a:lumMod val="75000"/>
                        <a:lumOff val="25000"/>
                      </a:schemeClr>
                    </a:solidFill>
                    <a:latin typeface="+mj-lt"/>
                  </a:rPr>
                  <a:t>Zonal Statistics by </a:t>
                </a:r>
                <a:r>
                  <a:rPr lang="en-US" sz="2000" err="1">
                    <a:solidFill>
                      <a:schemeClr val="tx1">
                        <a:lumMod val="75000"/>
                        <a:lumOff val="25000"/>
                      </a:schemeClr>
                    </a:solidFill>
                    <a:latin typeface="+mj-lt"/>
                  </a:rPr>
                  <a:t>Comuna</a:t>
                </a:r>
                <a:endParaRPr lang="en-US" sz="2000">
                  <a:solidFill>
                    <a:schemeClr val="tx1">
                      <a:lumMod val="75000"/>
                      <a:lumOff val="25000"/>
                    </a:schemeClr>
                  </a:solidFill>
                  <a:latin typeface="+mj-lt"/>
                </a:endParaRPr>
              </a:p>
            </p:txBody>
          </p:sp>
          <p:sp>
            <p:nvSpPr>
              <p:cNvPr id="14" name="Rectangle: Rounded Corners 13">
                <a:extLst>
                  <a:ext uri="{FF2B5EF4-FFF2-40B4-BE49-F238E27FC236}">
                    <a16:creationId xmlns:a16="http://schemas.microsoft.com/office/drawing/2014/main" id="{D8084384-B306-DDAA-8F34-E6DBFF720711}"/>
                  </a:ext>
                </a:extLst>
              </p:cNvPr>
              <p:cNvSpPr/>
              <p:nvPr/>
            </p:nvSpPr>
            <p:spPr>
              <a:xfrm>
                <a:off x="8687912" y="4307916"/>
                <a:ext cx="2666794" cy="1267256"/>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000">
                    <a:solidFill>
                      <a:schemeClr val="tx1">
                        <a:lumMod val="75000"/>
                        <a:lumOff val="25000"/>
                      </a:schemeClr>
                    </a:solidFill>
                    <a:latin typeface="+mj-lt"/>
                  </a:rPr>
                  <a:t>Change Detection</a:t>
                </a:r>
              </a:p>
              <a:p>
                <a:pPr algn="ctr"/>
                <a:r>
                  <a:rPr lang="en-US" sz="2000">
                    <a:solidFill>
                      <a:schemeClr val="tx1">
                        <a:lumMod val="75000"/>
                        <a:lumOff val="25000"/>
                      </a:schemeClr>
                    </a:solidFill>
                    <a:latin typeface="+mj-lt"/>
                  </a:rPr>
                  <a:t>Wizard for 5- and 10-year Periods</a:t>
                </a:r>
              </a:p>
            </p:txBody>
          </p:sp>
        </p:grpSp>
      </p:grpSp>
    </p:spTree>
    <p:extLst>
      <p:ext uri="{BB962C8B-B14F-4D97-AF65-F5344CB8AC3E}">
        <p14:creationId xmlns:p14="http://schemas.microsoft.com/office/powerpoint/2010/main" val="3319641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pPr>
              <a:spcBef>
                <a:spcPts val="200"/>
              </a:spcBef>
            </a:pPr>
            <a:r>
              <a:rPr lang="en-US" sz="4400">
                <a:latin typeface="+mj-lt"/>
              </a:rPr>
              <a:t>RESULTS: Land Cover</a:t>
            </a:r>
          </a:p>
        </p:txBody>
      </p:sp>
      <p:pic>
        <p:nvPicPr>
          <p:cNvPr id="3" name="Picture 2" descr="A map of a large area&#10;&#10;Description automatically generated">
            <a:extLst>
              <a:ext uri="{FF2B5EF4-FFF2-40B4-BE49-F238E27FC236}">
                <a16:creationId xmlns:a16="http://schemas.microsoft.com/office/drawing/2014/main" id="{D4A1A95B-E8DD-F086-3B4D-D093ADC5210B}"/>
              </a:ext>
            </a:extLst>
          </p:cNvPr>
          <p:cNvPicPr>
            <a:picLocks noChangeAspect="1"/>
          </p:cNvPicPr>
          <p:nvPr/>
        </p:nvPicPr>
        <p:blipFill>
          <a:blip r:embed="rId3"/>
          <a:stretch>
            <a:fillRect/>
          </a:stretch>
        </p:blipFill>
        <p:spPr>
          <a:xfrm>
            <a:off x="78267" y="1518447"/>
            <a:ext cx="4602558" cy="5057775"/>
          </a:xfrm>
          <a:prstGeom prst="rect">
            <a:avLst/>
          </a:prstGeom>
          <a:ln>
            <a:noFill/>
          </a:ln>
        </p:spPr>
      </p:pic>
      <p:sp>
        <p:nvSpPr>
          <p:cNvPr id="4" name="TextBox 3">
            <a:extLst>
              <a:ext uri="{FF2B5EF4-FFF2-40B4-BE49-F238E27FC236}">
                <a16:creationId xmlns:a16="http://schemas.microsoft.com/office/drawing/2014/main" id="{E63527EF-5123-7EA1-83DD-7AC758327148}"/>
              </a:ext>
            </a:extLst>
          </p:cNvPr>
          <p:cNvSpPr txBox="1"/>
          <p:nvPr/>
        </p:nvSpPr>
        <p:spPr>
          <a:xfrm>
            <a:off x="2833644" y="1364907"/>
            <a:ext cx="13578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chemeClr val="tx1">
                    <a:lumMod val="75000"/>
                    <a:lumOff val="25000"/>
                  </a:schemeClr>
                </a:solidFill>
                <a:latin typeface="Century Gothic"/>
              </a:rPr>
              <a:t>2013</a:t>
            </a:r>
          </a:p>
        </p:txBody>
      </p:sp>
      <p:pic>
        <p:nvPicPr>
          <p:cNvPr id="2" name="Picture 1" descr="A map of a large area&#10;&#10;Description automatically generated">
            <a:extLst>
              <a:ext uri="{FF2B5EF4-FFF2-40B4-BE49-F238E27FC236}">
                <a16:creationId xmlns:a16="http://schemas.microsoft.com/office/drawing/2014/main" id="{B8CB4E83-61F7-13A5-CC35-AA57E5AC678E}"/>
              </a:ext>
            </a:extLst>
          </p:cNvPr>
          <p:cNvPicPr>
            <a:picLocks noChangeAspect="1"/>
          </p:cNvPicPr>
          <p:nvPr/>
        </p:nvPicPr>
        <p:blipFill rotWithShape="1">
          <a:blip r:embed="rId4"/>
          <a:srcRect l="-6190" t="-478" r="-817" b="-532"/>
          <a:stretch/>
        </p:blipFill>
        <p:spPr>
          <a:xfrm>
            <a:off x="6765890" y="1222834"/>
            <a:ext cx="5470753" cy="5642136"/>
          </a:xfrm>
          <a:prstGeom prst="rect">
            <a:avLst/>
          </a:prstGeom>
          <a:ln>
            <a:noFill/>
          </a:ln>
        </p:spPr>
      </p:pic>
      <p:sp>
        <p:nvSpPr>
          <p:cNvPr id="6" name="TextBox 5">
            <a:extLst>
              <a:ext uri="{FF2B5EF4-FFF2-40B4-BE49-F238E27FC236}">
                <a16:creationId xmlns:a16="http://schemas.microsoft.com/office/drawing/2014/main" id="{D7BBB162-93E0-510A-D944-48DA96ECE2E3}"/>
              </a:ext>
            </a:extLst>
          </p:cNvPr>
          <p:cNvSpPr txBox="1"/>
          <p:nvPr/>
        </p:nvSpPr>
        <p:spPr>
          <a:xfrm>
            <a:off x="10270695" y="1378375"/>
            <a:ext cx="13578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chemeClr val="tx1">
                    <a:lumMod val="75000"/>
                    <a:lumOff val="25000"/>
                  </a:schemeClr>
                </a:solidFill>
                <a:latin typeface="Century Gothic"/>
              </a:rPr>
              <a:t>2023</a:t>
            </a:r>
          </a:p>
        </p:txBody>
      </p:sp>
      <p:grpSp>
        <p:nvGrpSpPr>
          <p:cNvPr id="130" name="Group 129">
            <a:extLst>
              <a:ext uri="{FF2B5EF4-FFF2-40B4-BE49-F238E27FC236}">
                <a16:creationId xmlns:a16="http://schemas.microsoft.com/office/drawing/2014/main" id="{1E98416E-AA42-510D-9809-899D3288EF43}"/>
              </a:ext>
            </a:extLst>
          </p:cNvPr>
          <p:cNvGrpSpPr/>
          <p:nvPr/>
        </p:nvGrpSpPr>
        <p:grpSpPr>
          <a:xfrm>
            <a:off x="4155705" y="1278759"/>
            <a:ext cx="280450" cy="729882"/>
            <a:chOff x="4837863" y="2231754"/>
            <a:chExt cx="280450" cy="729882"/>
          </a:xfrm>
        </p:grpSpPr>
        <p:sp>
          <p:nvSpPr>
            <p:cNvPr id="8" name="TextBox 7">
              <a:extLst>
                <a:ext uri="{FF2B5EF4-FFF2-40B4-BE49-F238E27FC236}">
                  <a16:creationId xmlns:a16="http://schemas.microsoft.com/office/drawing/2014/main" id="{E19011C3-C5EE-D35D-3069-92A698B050B1}"/>
                </a:ext>
              </a:extLst>
            </p:cNvPr>
            <p:cNvSpPr txBox="1"/>
            <p:nvPr/>
          </p:nvSpPr>
          <p:spPr>
            <a:xfrm>
              <a:off x="4850588" y="2231754"/>
              <a:ext cx="250689" cy="338554"/>
            </a:xfrm>
            <a:prstGeom prst="rect">
              <a:avLst/>
            </a:prstGeom>
            <a:noFill/>
          </p:spPr>
          <p:txBody>
            <a:bodyPr wrap="square" rtlCol="0">
              <a:spAutoFit/>
            </a:bodyPr>
            <a:lstStyle/>
            <a:p>
              <a:pPr algn="ctr"/>
              <a:r>
                <a:rPr lang="en-US" sz="1600">
                  <a:solidFill>
                    <a:schemeClr val="tx1">
                      <a:lumMod val="75000"/>
                      <a:lumOff val="25000"/>
                    </a:schemeClr>
                  </a:solidFill>
                  <a:latin typeface="+mj-lt"/>
                </a:rPr>
                <a:t>N</a:t>
              </a:r>
            </a:p>
          </p:txBody>
        </p:sp>
        <p:sp>
          <p:nvSpPr>
            <p:cNvPr id="10" name="Freeform 24">
              <a:extLst>
                <a:ext uri="{FF2B5EF4-FFF2-40B4-BE49-F238E27FC236}">
                  <a16:creationId xmlns:a16="http://schemas.microsoft.com/office/drawing/2014/main" id="{7367544D-22CB-2E51-0328-B768250DFC0C}"/>
                </a:ext>
              </a:extLst>
            </p:cNvPr>
            <p:cNvSpPr/>
            <p:nvPr/>
          </p:nvSpPr>
          <p:spPr>
            <a:xfrm>
              <a:off x="4837863" y="2573342"/>
              <a:ext cx="280450" cy="388294"/>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8634D76-54CB-6F6C-F25A-5536DE098380}"/>
              </a:ext>
            </a:extLst>
          </p:cNvPr>
          <p:cNvGrpSpPr/>
          <p:nvPr/>
        </p:nvGrpSpPr>
        <p:grpSpPr>
          <a:xfrm>
            <a:off x="7497745" y="6077882"/>
            <a:ext cx="2392129" cy="523498"/>
            <a:chOff x="5421836" y="2438139"/>
            <a:chExt cx="2392129" cy="523498"/>
          </a:xfrm>
        </p:grpSpPr>
        <p:grpSp>
          <p:nvGrpSpPr>
            <p:cNvPr id="13" name="Group 12">
              <a:extLst>
                <a:ext uri="{FF2B5EF4-FFF2-40B4-BE49-F238E27FC236}">
                  <a16:creationId xmlns:a16="http://schemas.microsoft.com/office/drawing/2014/main" id="{F2908158-C89E-8F34-267D-9791AC65AFFD}"/>
                </a:ext>
              </a:extLst>
            </p:cNvPr>
            <p:cNvGrpSpPr/>
            <p:nvPr/>
          </p:nvGrpSpPr>
          <p:grpSpPr>
            <a:xfrm>
              <a:off x="5421836" y="2438139"/>
              <a:ext cx="1242188" cy="430254"/>
              <a:chOff x="5421836" y="2438139"/>
              <a:chExt cx="1242188" cy="430254"/>
            </a:xfrm>
          </p:grpSpPr>
          <p:pic>
            <p:nvPicPr>
              <p:cNvPr id="7" name="Picture 6" descr="A black rectangular object with numbers&#10;&#10;Description automatically generated">
                <a:extLst>
                  <a:ext uri="{FF2B5EF4-FFF2-40B4-BE49-F238E27FC236}">
                    <a16:creationId xmlns:a16="http://schemas.microsoft.com/office/drawing/2014/main" id="{4A1FC68C-9771-8FF2-7772-A17081E1E3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4255" t="56140" r="37589" b="13514"/>
              <a:stretch/>
            </p:blipFill>
            <p:spPr>
              <a:xfrm>
                <a:off x="5484154" y="2706526"/>
                <a:ext cx="1179870" cy="161867"/>
              </a:xfrm>
              <a:prstGeom prst="rect">
                <a:avLst/>
              </a:prstGeom>
            </p:spPr>
          </p:pic>
          <p:sp>
            <p:nvSpPr>
              <p:cNvPr id="9" name="TextBox 8">
                <a:extLst>
                  <a:ext uri="{FF2B5EF4-FFF2-40B4-BE49-F238E27FC236}">
                    <a16:creationId xmlns:a16="http://schemas.microsoft.com/office/drawing/2014/main" id="{6E8C6DA9-D4F7-03AC-9EEB-09CC053883AF}"/>
                  </a:ext>
                </a:extLst>
              </p:cNvPr>
              <p:cNvSpPr txBox="1"/>
              <p:nvPr/>
            </p:nvSpPr>
            <p:spPr>
              <a:xfrm>
                <a:off x="5421836" y="2438139"/>
                <a:ext cx="141606" cy="338554"/>
              </a:xfrm>
              <a:prstGeom prst="rect">
                <a:avLst/>
              </a:prstGeom>
              <a:noFill/>
            </p:spPr>
            <p:txBody>
              <a:bodyPr wrap="square" rtlCol="0">
                <a:spAutoFit/>
              </a:bodyPr>
              <a:lstStyle/>
              <a:p>
                <a:r>
                  <a:rPr lang="en-US" sz="1600">
                    <a:solidFill>
                      <a:schemeClr val="tx1">
                        <a:lumMod val="75000"/>
                        <a:lumOff val="25000"/>
                      </a:schemeClr>
                    </a:solidFill>
                    <a:latin typeface="+mj-lt"/>
                  </a:rPr>
                  <a:t>0</a:t>
                </a:r>
              </a:p>
            </p:txBody>
          </p:sp>
          <p:sp>
            <p:nvSpPr>
              <p:cNvPr id="11" name="TextBox 10">
                <a:extLst>
                  <a:ext uri="{FF2B5EF4-FFF2-40B4-BE49-F238E27FC236}">
                    <a16:creationId xmlns:a16="http://schemas.microsoft.com/office/drawing/2014/main" id="{02FB332E-8B51-82A0-BF6C-C9230291A8C1}"/>
                  </a:ext>
                </a:extLst>
              </p:cNvPr>
              <p:cNvSpPr txBox="1"/>
              <p:nvPr/>
            </p:nvSpPr>
            <p:spPr>
              <a:xfrm>
                <a:off x="5876731" y="2438139"/>
                <a:ext cx="489839" cy="338554"/>
              </a:xfrm>
              <a:prstGeom prst="rect">
                <a:avLst/>
              </a:prstGeom>
              <a:noFill/>
            </p:spPr>
            <p:txBody>
              <a:bodyPr wrap="square" rtlCol="0">
                <a:spAutoFit/>
              </a:bodyPr>
              <a:lstStyle/>
              <a:p>
                <a:r>
                  <a:rPr lang="en-US" sz="1600">
                    <a:solidFill>
                      <a:schemeClr val="tx1">
                        <a:lumMod val="75000"/>
                        <a:lumOff val="25000"/>
                      </a:schemeClr>
                    </a:solidFill>
                    <a:latin typeface="+mj-lt"/>
                  </a:rPr>
                  <a:t>2.5</a:t>
                </a:r>
              </a:p>
            </p:txBody>
          </p:sp>
          <p:sp>
            <p:nvSpPr>
              <p:cNvPr id="12" name="TextBox 11">
                <a:extLst>
                  <a:ext uri="{FF2B5EF4-FFF2-40B4-BE49-F238E27FC236}">
                    <a16:creationId xmlns:a16="http://schemas.microsoft.com/office/drawing/2014/main" id="{442428E7-16BA-483E-32C8-5E3383962F14}"/>
                  </a:ext>
                </a:extLst>
              </p:cNvPr>
              <p:cNvSpPr txBox="1"/>
              <p:nvPr/>
            </p:nvSpPr>
            <p:spPr>
              <a:xfrm>
                <a:off x="6473234" y="2438139"/>
                <a:ext cx="141606" cy="338554"/>
              </a:xfrm>
              <a:prstGeom prst="rect">
                <a:avLst/>
              </a:prstGeom>
              <a:noFill/>
            </p:spPr>
            <p:txBody>
              <a:bodyPr wrap="square" rtlCol="0">
                <a:spAutoFit/>
              </a:bodyPr>
              <a:lstStyle/>
              <a:p>
                <a:r>
                  <a:rPr lang="en-US" sz="1600">
                    <a:solidFill>
                      <a:schemeClr val="tx1">
                        <a:lumMod val="75000"/>
                        <a:lumOff val="25000"/>
                      </a:schemeClr>
                    </a:solidFill>
                    <a:latin typeface="+mj-lt"/>
                  </a:rPr>
                  <a:t>5</a:t>
                </a:r>
              </a:p>
            </p:txBody>
          </p:sp>
        </p:grpSp>
        <p:sp>
          <p:nvSpPr>
            <p:cNvPr id="14" name="TextBox 13">
              <a:extLst>
                <a:ext uri="{FF2B5EF4-FFF2-40B4-BE49-F238E27FC236}">
                  <a16:creationId xmlns:a16="http://schemas.microsoft.com/office/drawing/2014/main" id="{EEE3CBC5-090B-4520-CB39-369ABCCADDBA}"/>
                </a:ext>
              </a:extLst>
            </p:cNvPr>
            <p:cNvSpPr txBox="1"/>
            <p:nvPr/>
          </p:nvSpPr>
          <p:spPr>
            <a:xfrm>
              <a:off x="6593221" y="2623083"/>
              <a:ext cx="1220744" cy="338554"/>
            </a:xfrm>
            <a:prstGeom prst="rect">
              <a:avLst/>
            </a:prstGeom>
            <a:noFill/>
          </p:spPr>
          <p:txBody>
            <a:bodyPr wrap="square" lIns="91440" tIns="45720" rIns="91440" bIns="45720" rtlCol="0" anchor="t">
              <a:spAutoFit/>
            </a:bodyPr>
            <a:lstStyle/>
            <a:p>
              <a:r>
                <a:rPr lang="en-US" sz="1600">
                  <a:solidFill>
                    <a:schemeClr val="tx1">
                      <a:lumMod val="75000"/>
                      <a:lumOff val="25000"/>
                    </a:schemeClr>
                  </a:solidFill>
                  <a:latin typeface="+mj-lt"/>
                </a:rPr>
                <a:t>kilometers</a:t>
              </a:r>
            </a:p>
          </p:txBody>
        </p:sp>
      </p:grpSp>
      <p:grpSp>
        <p:nvGrpSpPr>
          <p:cNvPr id="140" name="Group 139">
            <a:extLst>
              <a:ext uri="{FF2B5EF4-FFF2-40B4-BE49-F238E27FC236}">
                <a16:creationId xmlns:a16="http://schemas.microsoft.com/office/drawing/2014/main" id="{A03DDB48-351B-1BE9-638B-F6BE1DDDD9ED}"/>
              </a:ext>
            </a:extLst>
          </p:cNvPr>
          <p:cNvGrpSpPr/>
          <p:nvPr/>
        </p:nvGrpSpPr>
        <p:grpSpPr>
          <a:xfrm>
            <a:off x="5051450" y="1681772"/>
            <a:ext cx="3786986" cy="3972394"/>
            <a:chOff x="5051450" y="1681772"/>
            <a:chExt cx="3786986" cy="3972394"/>
          </a:xfrm>
        </p:grpSpPr>
        <p:grpSp>
          <p:nvGrpSpPr>
            <p:cNvPr id="129" name="Group 128">
              <a:extLst>
                <a:ext uri="{FF2B5EF4-FFF2-40B4-BE49-F238E27FC236}">
                  <a16:creationId xmlns:a16="http://schemas.microsoft.com/office/drawing/2014/main" id="{7DFC18BB-68F4-D986-3BA2-5E4735A4ADA1}"/>
                </a:ext>
              </a:extLst>
            </p:cNvPr>
            <p:cNvGrpSpPr/>
            <p:nvPr/>
          </p:nvGrpSpPr>
          <p:grpSpPr>
            <a:xfrm>
              <a:off x="5342437" y="1681772"/>
              <a:ext cx="3495999" cy="3972394"/>
              <a:chOff x="5236561" y="3189025"/>
              <a:chExt cx="3495999" cy="3972394"/>
            </a:xfrm>
          </p:grpSpPr>
          <p:sp>
            <p:nvSpPr>
              <p:cNvPr id="110" name="TextBox 109">
                <a:extLst>
                  <a:ext uri="{FF2B5EF4-FFF2-40B4-BE49-F238E27FC236}">
                    <a16:creationId xmlns:a16="http://schemas.microsoft.com/office/drawing/2014/main" id="{CEA21F3B-0791-2309-C208-895304B1DAD2}"/>
                  </a:ext>
                </a:extLst>
              </p:cNvPr>
              <p:cNvSpPr txBox="1"/>
              <p:nvPr/>
            </p:nvSpPr>
            <p:spPr>
              <a:xfrm>
                <a:off x="5236561" y="3189025"/>
                <a:ext cx="1659174" cy="307777"/>
              </a:xfrm>
              <a:prstGeom prst="rect">
                <a:avLst/>
              </a:prstGeom>
              <a:noFill/>
            </p:spPr>
            <p:txBody>
              <a:bodyPr wrap="square">
                <a:spAutoFit/>
              </a:bodyPr>
              <a:lstStyle/>
              <a:p>
                <a:pPr>
                  <a:spcBef>
                    <a:spcPts val="200"/>
                  </a:spcBef>
                </a:pPr>
                <a:r>
                  <a:rPr lang="en-US" sz="1400">
                    <a:solidFill>
                      <a:schemeClr val="tx1">
                        <a:lumMod val="75000"/>
                        <a:lumOff val="25000"/>
                      </a:schemeClr>
                    </a:solidFill>
                    <a:latin typeface="+mj-lt"/>
                  </a:rPr>
                  <a:t>Open Water</a:t>
                </a:r>
              </a:p>
            </p:txBody>
          </p:sp>
          <p:sp>
            <p:nvSpPr>
              <p:cNvPr id="112" name="TextBox 111">
                <a:extLst>
                  <a:ext uri="{FF2B5EF4-FFF2-40B4-BE49-F238E27FC236}">
                    <a16:creationId xmlns:a16="http://schemas.microsoft.com/office/drawing/2014/main" id="{79687D45-2A47-3E77-2C9B-CA1BB2658597}"/>
                  </a:ext>
                </a:extLst>
              </p:cNvPr>
              <p:cNvSpPr txBox="1"/>
              <p:nvPr/>
            </p:nvSpPr>
            <p:spPr>
              <a:xfrm>
                <a:off x="5236561" y="3450783"/>
                <a:ext cx="2647913" cy="307777"/>
              </a:xfrm>
              <a:prstGeom prst="rect">
                <a:avLst/>
              </a:prstGeom>
              <a:noFill/>
            </p:spPr>
            <p:txBody>
              <a:bodyPr wrap="square">
                <a:spAutoFit/>
              </a:bodyPr>
              <a:lstStyle/>
              <a:p>
                <a:pPr>
                  <a:spcBef>
                    <a:spcPts val="200"/>
                  </a:spcBef>
                </a:pPr>
                <a:r>
                  <a:rPr lang="en-US" sz="1400">
                    <a:solidFill>
                      <a:schemeClr val="tx1">
                        <a:lumMod val="75000"/>
                        <a:lumOff val="25000"/>
                      </a:schemeClr>
                    </a:solidFill>
                    <a:latin typeface="+mj-lt"/>
                  </a:rPr>
                  <a:t>Developed, Open Space</a:t>
                </a:r>
              </a:p>
            </p:txBody>
          </p:sp>
          <p:sp>
            <p:nvSpPr>
              <p:cNvPr id="114" name="TextBox 113">
                <a:extLst>
                  <a:ext uri="{FF2B5EF4-FFF2-40B4-BE49-F238E27FC236}">
                    <a16:creationId xmlns:a16="http://schemas.microsoft.com/office/drawing/2014/main" id="{91D00385-382B-7EAC-E219-6F1E9A4A1C8F}"/>
                  </a:ext>
                </a:extLst>
              </p:cNvPr>
              <p:cNvSpPr txBox="1"/>
              <p:nvPr/>
            </p:nvSpPr>
            <p:spPr>
              <a:xfrm>
                <a:off x="5236561" y="3712541"/>
                <a:ext cx="2473726" cy="307777"/>
              </a:xfrm>
              <a:prstGeom prst="rect">
                <a:avLst/>
              </a:prstGeom>
              <a:noFill/>
            </p:spPr>
            <p:txBody>
              <a:bodyPr wrap="square">
                <a:spAutoFit/>
              </a:bodyPr>
              <a:lstStyle/>
              <a:p>
                <a:pPr>
                  <a:spcBef>
                    <a:spcPts val="200"/>
                  </a:spcBef>
                </a:pPr>
                <a:r>
                  <a:rPr lang="en-US" sz="1400">
                    <a:solidFill>
                      <a:schemeClr val="tx1">
                        <a:lumMod val="75000"/>
                        <a:lumOff val="25000"/>
                      </a:schemeClr>
                    </a:solidFill>
                    <a:latin typeface="+mj-lt"/>
                  </a:rPr>
                  <a:t>Developed, Low Intensity</a:t>
                </a:r>
              </a:p>
            </p:txBody>
          </p:sp>
          <p:sp>
            <p:nvSpPr>
              <p:cNvPr id="116" name="TextBox 115">
                <a:extLst>
                  <a:ext uri="{FF2B5EF4-FFF2-40B4-BE49-F238E27FC236}">
                    <a16:creationId xmlns:a16="http://schemas.microsoft.com/office/drawing/2014/main" id="{8043B80E-6E70-C319-D1AF-7EF4BB81F0D6}"/>
                  </a:ext>
                </a:extLst>
              </p:cNvPr>
              <p:cNvSpPr txBox="1"/>
              <p:nvPr/>
            </p:nvSpPr>
            <p:spPr>
              <a:xfrm>
                <a:off x="5236561" y="3974299"/>
                <a:ext cx="3495999" cy="307777"/>
              </a:xfrm>
              <a:prstGeom prst="rect">
                <a:avLst/>
              </a:prstGeom>
              <a:noFill/>
            </p:spPr>
            <p:txBody>
              <a:bodyPr wrap="square">
                <a:spAutoFit/>
              </a:bodyPr>
              <a:lstStyle/>
              <a:p>
                <a:pPr>
                  <a:spcBef>
                    <a:spcPts val="200"/>
                  </a:spcBef>
                </a:pPr>
                <a:r>
                  <a:rPr lang="en-US" sz="1400">
                    <a:solidFill>
                      <a:schemeClr val="tx1">
                        <a:lumMod val="75000"/>
                        <a:lumOff val="25000"/>
                      </a:schemeClr>
                    </a:solidFill>
                    <a:latin typeface="+mj-lt"/>
                  </a:rPr>
                  <a:t>Developed, Medium Intensity</a:t>
                </a:r>
              </a:p>
            </p:txBody>
          </p:sp>
          <p:sp>
            <p:nvSpPr>
              <p:cNvPr id="118" name="TextBox 117">
                <a:extLst>
                  <a:ext uri="{FF2B5EF4-FFF2-40B4-BE49-F238E27FC236}">
                    <a16:creationId xmlns:a16="http://schemas.microsoft.com/office/drawing/2014/main" id="{0884403F-05C7-6954-4848-6104B91EB05C}"/>
                  </a:ext>
                </a:extLst>
              </p:cNvPr>
              <p:cNvSpPr txBox="1"/>
              <p:nvPr/>
            </p:nvSpPr>
            <p:spPr>
              <a:xfrm>
                <a:off x="5236561" y="4236057"/>
                <a:ext cx="3021475" cy="307777"/>
              </a:xfrm>
              <a:prstGeom prst="rect">
                <a:avLst/>
              </a:prstGeom>
              <a:noFill/>
            </p:spPr>
            <p:txBody>
              <a:bodyPr wrap="square">
                <a:spAutoFit/>
              </a:bodyPr>
              <a:lstStyle/>
              <a:p>
                <a:pPr>
                  <a:spcBef>
                    <a:spcPts val="200"/>
                  </a:spcBef>
                </a:pPr>
                <a:r>
                  <a:rPr lang="en-US" sz="1400">
                    <a:solidFill>
                      <a:schemeClr val="tx1">
                        <a:lumMod val="75000"/>
                        <a:lumOff val="25000"/>
                      </a:schemeClr>
                    </a:solidFill>
                    <a:latin typeface="+mj-lt"/>
                  </a:rPr>
                  <a:t>Developed, High Intensity</a:t>
                </a:r>
              </a:p>
            </p:txBody>
          </p:sp>
          <p:sp>
            <p:nvSpPr>
              <p:cNvPr id="119" name="TextBox 118">
                <a:extLst>
                  <a:ext uri="{FF2B5EF4-FFF2-40B4-BE49-F238E27FC236}">
                    <a16:creationId xmlns:a16="http://schemas.microsoft.com/office/drawing/2014/main" id="{40E784C0-C041-8F5A-E989-256D4D26DFA4}"/>
                  </a:ext>
                </a:extLst>
              </p:cNvPr>
              <p:cNvSpPr txBox="1"/>
              <p:nvPr/>
            </p:nvSpPr>
            <p:spPr>
              <a:xfrm>
                <a:off x="5236561" y="4497815"/>
                <a:ext cx="3021475" cy="307777"/>
              </a:xfrm>
              <a:prstGeom prst="rect">
                <a:avLst/>
              </a:prstGeom>
              <a:noFill/>
            </p:spPr>
            <p:txBody>
              <a:bodyPr wrap="square">
                <a:spAutoFit/>
              </a:bodyPr>
              <a:lstStyle/>
              <a:p>
                <a:pPr>
                  <a:spcBef>
                    <a:spcPts val="200"/>
                  </a:spcBef>
                </a:pPr>
                <a:r>
                  <a:rPr lang="en-US" sz="1400">
                    <a:solidFill>
                      <a:schemeClr val="tx1">
                        <a:lumMod val="75000"/>
                        <a:lumOff val="25000"/>
                      </a:schemeClr>
                    </a:solidFill>
                    <a:latin typeface="+mj-lt"/>
                  </a:rPr>
                  <a:t>Barren</a:t>
                </a:r>
              </a:p>
            </p:txBody>
          </p:sp>
          <p:sp>
            <p:nvSpPr>
              <p:cNvPr id="120" name="TextBox 119">
                <a:extLst>
                  <a:ext uri="{FF2B5EF4-FFF2-40B4-BE49-F238E27FC236}">
                    <a16:creationId xmlns:a16="http://schemas.microsoft.com/office/drawing/2014/main" id="{5B9B8959-B5A5-8563-2305-7D70BC9885C0}"/>
                  </a:ext>
                </a:extLst>
              </p:cNvPr>
              <p:cNvSpPr txBox="1"/>
              <p:nvPr/>
            </p:nvSpPr>
            <p:spPr>
              <a:xfrm>
                <a:off x="5236561" y="4759573"/>
                <a:ext cx="1141588" cy="307777"/>
              </a:xfrm>
              <a:prstGeom prst="rect">
                <a:avLst/>
              </a:prstGeom>
              <a:noFill/>
            </p:spPr>
            <p:txBody>
              <a:bodyPr wrap="square">
                <a:spAutoFit/>
              </a:bodyPr>
              <a:lstStyle/>
              <a:p>
                <a:pPr>
                  <a:spcBef>
                    <a:spcPts val="200"/>
                  </a:spcBef>
                </a:pPr>
                <a:r>
                  <a:rPr lang="en-US" sz="1400">
                    <a:solidFill>
                      <a:schemeClr val="tx1">
                        <a:lumMod val="75000"/>
                        <a:lumOff val="25000"/>
                      </a:schemeClr>
                    </a:solidFill>
                    <a:latin typeface="+mj-lt"/>
                  </a:rPr>
                  <a:t>Deciduous</a:t>
                </a:r>
              </a:p>
            </p:txBody>
          </p:sp>
          <p:sp>
            <p:nvSpPr>
              <p:cNvPr id="121" name="TextBox 120">
                <a:extLst>
                  <a:ext uri="{FF2B5EF4-FFF2-40B4-BE49-F238E27FC236}">
                    <a16:creationId xmlns:a16="http://schemas.microsoft.com/office/drawing/2014/main" id="{1DDC9EEF-F4CB-B70C-20FC-DF2BFB717531}"/>
                  </a:ext>
                </a:extLst>
              </p:cNvPr>
              <p:cNvSpPr txBox="1"/>
              <p:nvPr/>
            </p:nvSpPr>
            <p:spPr>
              <a:xfrm>
                <a:off x="5236561" y="5021331"/>
                <a:ext cx="1067907" cy="307777"/>
              </a:xfrm>
              <a:prstGeom prst="rect">
                <a:avLst/>
              </a:prstGeom>
              <a:noFill/>
            </p:spPr>
            <p:txBody>
              <a:bodyPr wrap="square">
                <a:spAutoFit/>
              </a:bodyPr>
              <a:lstStyle/>
              <a:p>
                <a:pPr>
                  <a:spcBef>
                    <a:spcPts val="200"/>
                  </a:spcBef>
                </a:pPr>
                <a:r>
                  <a:rPr lang="en-US" sz="1400">
                    <a:solidFill>
                      <a:schemeClr val="tx1">
                        <a:lumMod val="75000"/>
                        <a:lumOff val="25000"/>
                      </a:schemeClr>
                    </a:solidFill>
                    <a:latin typeface="+mj-lt"/>
                  </a:rPr>
                  <a:t>Evergreen</a:t>
                </a:r>
              </a:p>
            </p:txBody>
          </p:sp>
          <p:sp>
            <p:nvSpPr>
              <p:cNvPr id="122" name="TextBox 121">
                <a:extLst>
                  <a:ext uri="{FF2B5EF4-FFF2-40B4-BE49-F238E27FC236}">
                    <a16:creationId xmlns:a16="http://schemas.microsoft.com/office/drawing/2014/main" id="{CE91F667-94C1-590B-D675-8F4F4A461D95}"/>
                  </a:ext>
                </a:extLst>
              </p:cNvPr>
              <p:cNvSpPr txBox="1"/>
              <p:nvPr/>
            </p:nvSpPr>
            <p:spPr>
              <a:xfrm>
                <a:off x="5236561" y="5283089"/>
                <a:ext cx="866996" cy="307777"/>
              </a:xfrm>
              <a:prstGeom prst="rect">
                <a:avLst/>
              </a:prstGeom>
              <a:noFill/>
            </p:spPr>
            <p:txBody>
              <a:bodyPr wrap="square">
                <a:spAutoFit/>
              </a:bodyPr>
              <a:lstStyle/>
              <a:p>
                <a:pPr>
                  <a:spcBef>
                    <a:spcPts val="200"/>
                  </a:spcBef>
                </a:pPr>
                <a:r>
                  <a:rPr lang="en-US" sz="1400">
                    <a:solidFill>
                      <a:schemeClr val="tx1">
                        <a:lumMod val="75000"/>
                        <a:lumOff val="25000"/>
                      </a:schemeClr>
                    </a:solidFill>
                    <a:latin typeface="+mj-lt"/>
                  </a:rPr>
                  <a:t>Mixed</a:t>
                </a:r>
              </a:p>
            </p:txBody>
          </p:sp>
          <p:sp>
            <p:nvSpPr>
              <p:cNvPr id="123" name="TextBox 122">
                <a:extLst>
                  <a:ext uri="{FF2B5EF4-FFF2-40B4-BE49-F238E27FC236}">
                    <a16:creationId xmlns:a16="http://schemas.microsoft.com/office/drawing/2014/main" id="{E2F64B1F-A221-016F-907A-E99FD9CECAA3}"/>
                  </a:ext>
                </a:extLst>
              </p:cNvPr>
              <p:cNvSpPr txBox="1"/>
              <p:nvPr/>
            </p:nvSpPr>
            <p:spPr>
              <a:xfrm>
                <a:off x="5236561" y="5544847"/>
                <a:ext cx="3021475" cy="307777"/>
              </a:xfrm>
              <a:prstGeom prst="rect">
                <a:avLst/>
              </a:prstGeom>
              <a:noFill/>
            </p:spPr>
            <p:txBody>
              <a:bodyPr wrap="square">
                <a:spAutoFit/>
              </a:bodyPr>
              <a:lstStyle/>
              <a:p>
                <a:pPr>
                  <a:spcBef>
                    <a:spcPts val="200"/>
                  </a:spcBef>
                </a:pPr>
                <a:r>
                  <a:rPr lang="en-US" sz="1400">
                    <a:solidFill>
                      <a:schemeClr val="tx1">
                        <a:lumMod val="75000"/>
                        <a:lumOff val="25000"/>
                      </a:schemeClr>
                    </a:solidFill>
                    <a:latin typeface="+mj-lt"/>
                  </a:rPr>
                  <a:t>Shrub</a:t>
                </a:r>
              </a:p>
            </p:txBody>
          </p:sp>
          <p:sp>
            <p:nvSpPr>
              <p:cNvPr id="124" name="TextBox 123">
                <a:extLst>
                  <a:ext uri="{FF2B5EF4-FFF2-40B4-BE49-F238E27FC236}">
                    <a16:creationId xmlns:a16="http://schemas.microsoft.com/office/drawing/2014/main" id="{D7B4C143-9C30-AE1A-A541-7156FC6EFE32}"/>
                  </a:ext>
                </a:extLst>
              </p:cNvPr>
              <p:cNvSpPr txBox="1"/>
              <p:nvPr/>
            </p:nvSpPr>
            <p:spPr>
              <a:xfrm>
                <a:off x="5236561" y="5806605"/>
                <a:ext cx="3021475" cy="307777"/>
              </a:xfrm>
              <a:prstGeom prst="rect">
                <a:avLst/>
              </a:prstGeom>
              <a:noFill/>
            </p:spPr>
            <p:txBody>
              <a:bodyPr wrap="square">
                <a:spAutoFit/>
              </a:bodyPr>
              <a:lstStyle/>
              <a:p>
                <a:pPr>
                  <a:spcBef>
                    <a:spcPts val="200"/>
                  </a:spcBef>
                </a:pPr>
                <a:r>
                  <a:rPr lang="en-US" sz="1400">
                    <a:solidFill>
                      <a:schemeClr val="tx1">
                        <a:lumMod val="75000"/>
                        <a:lumOff val="25000"/>
                      </a:schemeClr>
                    </a:solidFill>
                    <a:latin typeface="+mj-lt"/>
                  </a:rPr>
                  <a:t>Herbaceous</a:t>
                </a:r>
              </a:p>
            </p:txBody>
          </p:sp>
          <p:sp>
            <p:nvSpPr>
              <p:cNvPr id="125" name="TextBox 124">
                <a:extLst>
                  <a:ext uri="{FF2B5EF4-FFF2-40B4-BE49-F238E27FC236}">
                    <a16:creationId xmlns:a16="http://schemas.microsoft.com/office/drawing/2014/main" id="{374BDA83-07A4-3589-2C8B-07EF1EEB7B94}"/>
                  </a:ext>
                </a:extLst>
              </p:cNvPr>
              <p:cNvSpPr txBox="1"/>
              <p:nvPr/>
            </p:nvSpPr>
            <p:spPr>
              <a:xfrm>
                <a:off x="5236561" y="6068363"/>
                <a:ext cx="1111905" cy="307777"/>
              </a:xfrm>
              <a:prstGeom prst="rect">
                <a:avLst/>
              </a:prstGeom>
              <a:noFill/>
            </p:spPr>
            <p:txBody>
              <a:bodyPr wrap="square">
                <a:spAutoFit/>
              </a:bodyPr>
              <a:lstStyle/>
              <a:p>
                <a:pPr>
                  <a:spcBef>
                    <a:spcPts val="200"/>
                  </a:spcBef>
                </a:pPr>
                <a:r>
                  <a:rPr lang="en-US" sz="1400">
                    <a:solidFill>
                      <a:schemeClr val="tx1">
                        <a:lumMod val="75000"/>
                        <a:lumOff val="25000"/>
                      </a:schemeClr>
                    </a:solidFill>
                    <a:latin typeface="+mj-lt"/>
                  </a:rPr>
                  <a:t>Pastures</a:t>
                </a:r>
              </a:p>
            </p:txBody>
          </p:sp>
          <p:sp>
            <p:nvSpPr>
              <p:cNvPr id="126" name="TextBox 125">
                <a:extLst>
                  <a:ext uri="{FF2B5EF4-FFF2-40B4-BE49-F238E27FC236}">
                    <a16:creationId xmlns:a16="http://schemas.microsoft.com/office/drawing/2014/main" id="{46CAE416-8C8D-F3A9-0DF4-B25F8A62EA94}"/>
                  </a:ext>
                </a:extLst>
              </p:cNvPr>
              <p:cNvSpPr txBox="1"/>
              <p:nvPr/>
            </p:nvSpPr>
            <p:spPr>
              <a:xfrm>
                <a:off x="5236561" y="6330121"/>
                <a:ext cx="3021475" cy="307777"/>
              </a:xfrm>
              <a:prstGeom prst="rect">
                <a:avLst/>
              </a:prstGeom>
              <a:noFill/>
            </p:spPr>
            <p:txBody>
              <a:bodyPr wrap="square">
                <a:spAutoFit/>
              </a:bodyPr>
              <a:lstStyle/>
              <a:p>
                <a:pPr>
                  <a:spcBef>
                    <a:spcPts val="200"/>
                  </a:spcBef>
                </a:pPr>
                <a:r>
                  <a:rPr lang="en-US" sz="1400">
                    <a:solidFill>
                      <a:schemeClr val="tx1">
                        <a:lumMod val="75000"/>
                        <a:lumOff val="25000"/>
                      </a:schemeClr>
                    </a:solidFill>
                    <a:latin typeface="+mj-lt"/>
                  </a:rPr>
                  <a:t>Agriculture</a:t>
                </a:r>
              </a:p>
            </p:txBody>
          </p:sp>
          <p:sp>
            <p:nvSpPr>
              <p:cNvPr id="127" name="TextBox 126">
                <a:extLst>
                  <a:ext uri="{FF2B5EF4-FFF2-40B4-BE49-F238E27FC236}">
                    <a16:creationId xmlns:a16="http://schemas.microsoft.com/office/drawing/2014/main" id="{67E1671A-2AFE-D0F7-492A-E0EF1119C060}"/>
                  </a:ext>
                </a:extLst>
              </p:cNvPr>
              <p:cNvSpPr txBox="1"/>
              <p:nvPr/>
            </p:nvSpPr>
            <p:spPr>
              <a:xfrm>
                <a:off x="5236561" y="6591879"/>
                <a:ext cx="3021475" cy="307777"/>
              </a:xfrm>
              <a:prstGeom prst="rect">
                <a:avLst/>
              </a:prstGeom>
              <a:noFill/>
            </p:spPr>
            <p:txBody>
              <a:bodyPr wrap="square">
                <a:spAutoFit/>
              </a:bodyPr>
              <a:lstStyle/>
              <a:p>
                <a:pPr>
                  <a:spcBef>
                    <a:spcPts val="200"/>
                  </a:spcBef>
                </a:pPr>
                <a:r>
                  <a:rPr lang="en-US" sz="1400">
                    <a:solidFill>
                      <a:schemeClr val="tx1">
                        <a:lumMod val="75000"/>
                        <a:lumOff val="25000"/>
                      </a:schemeClr>
                    </a:solidFill>
                    <a:latin typeface="+mj-lt"/>
                  </a:rPr>
                  <a:t>Woody Wetlands</a:t>
                </a:r>
              </a:p>
            </p:txBody>
          </p:sp>
          <p:sp>
            <p:nvSpPr>
              <p:cNvPr id="128" name="TextBox 127">
                <a:extLst>
                  <a:ext uri="{FF2B5EF4-FFF2-40B4-BE49-F238E27FC236}">
                    <a16:creationId xmlns:a16="http://schemas.microsoft.com/office/drawing/2014/main" id="{53F4D187-0883-E8B4-C277-1CDED002CB6D}"/>
                  </a:ext>
                </a:extLst>
              </p:cNvPr>
              <p:cNvSpPr txBox="1"/>
              <p:nvPr/>
            </p:nvSpPr>
            <p:spPr>
              <a:xfrm>
                <a:off x="5236561" y="6853642"/>
                <a:ext cx="3021475" cy="307777"/>
              </a:xfrm>
              <a:prstGeom prst="rect">
                <a:avLst/>
              </a:prstGeom>
              <a:noFill/>
            </p:spPr>
            <p:txBody>
              <a:bodyPr wrap="square">
                <a:spAutoFit/>
              </a:bodyPr>
              <a:lstStyle/>
              <a:p>
                <a:pPr>
                  <a:spcBef>
                    <a:spcPts val="200"/>
                  </a:spcBef>
                </a:pPr>
                <a:r>
                  <a:rPr lang="en-US" sz="1400">
                    <a:solidFill>
                      <a:schemeClr val="tx1">
                        <a:lumMod val="75000"/>
                        <a:lumOff val="25000"/>
                      </a:schemeClr>
                    </a:solidFill>
                    <a:latin typeface="+mj-lt"/>
                  </a:rPr>
                  <a:t>Emergent Wetlands</a:t>
                </a:r>
              </a:p>
            </p:txBody>
          </p:sp>
        </p:grpSp>
        <p:grpSp>
          <p:nvGrpSpPr>
            <p:cNvPr id="139" name="Group 138">
              <a:extLst>
                <a:ext uri="{FF2B5EF4-FFF2-40B4-BE49-F238E27FC236}">
                  <a16:creationId xmlns:a16="http://schemas.microsoft.com/office/drawing/2014/main" id="{43F4B92E-F204-52AF-59CC-0F07F3C4E530}"/>
                </a:ext>
              </a:extLst>
            </p:cNvPr>
            <p:cNvGrpSpPr/>
            <p:nvPr/>
          </p:nvGrpSpPr>
          <p:grpSpPr>
            <a:xfrm>
              <a:off x="5051450" y="1681772"/>
              <a:ext cx="313302" cy="3922494"/>
              <a:chOff x="4612193" y="1681772"/>
              <a:chExt cx="313302" cy="3922494"/>
            </a:xfrm>
          </p:grpSpPr>
          <p:grpSp>
            <p:nvGrpSpPr>
              <p:cNvPr id="58" name="Group 21">
                <a:extLst>
                  <a:ext uri="{FF2B5EF4-FFF2-40B4-BE49-F238E27FC236}">
                    <a16:creationId xmlns:a16="http://schemas.microsoft.com/office/drawing/2014/main" id="{C131A2CF-42B3-B755-F15D-016E9F22F7BC}"/>
                  </a:ext>
                </a:extLst>
              </p:cNvPr>
              <p:cNvGrpSpPr/>
              <p:nvPr/>
            </p:nvGrpSpPr>
            <p:grpSpPr>
              <a:xfrm>
                <a:off x="4612193" y="1945040"/>
                <a:ext cx="310896" cy="219456"/>
                <a:chOff x="0" y="-19050"/>
                <a:chExt cx="108287" cy="63445"/>
              </a:xfrm>
            </p:grpSpPr>
            <p:sp>
              <p:nvSpPr>
                <p:cNvPr id="59" name="Freeform 22">
                  <a:extLst>
                    <a:ext uri="{FF2B5EF4-FFF2-40B4-BE49-F238E27FC236}">
                      <a16:creationId xmlns:a16="http://schemas.microsoft.com/office/drawing/2014/main" id="{48FEAC58-3F73-4149-2AC2-2A48CBC78D47}"/>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DEC5C5"/>
                </a:solidFill>
                <a:ln cap="sq">
                  <a:noFill/>
                  <a:prstDash val="solid"/>
                  <a:miter/>
                </a:ln>
              </p:spPr>
              <p:txBody>
                <a:bodyPr/>
                <a:lstStyle/>
                <a:p>
                  <a:endParaRPr lang="en-US"/>
                </a:p>
              </p:txBody>
            </p:sp>
            <p:sp>
              <p:nvSpPr>
                <p:cNvPr id="60" name="TextBox 23">
                  <a:extLst>
                    <a:ext uri="{FF2B5EF4-FFF2-40B4-BE49-F238E27FC236}">
                      <a16:creationId xmlns:a16="http://schemas.microsoft.com/office/drawing/2014/main" id="{31536B1E-5ADA-E5D7-7953-368DC72A2795}"/>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70" name="Group 33">
                <a:extLst>
                  <a:ext uri="{FF2B5EF4-FFF2-40B4-BE49-F238E27FC236}">
                    <a16:creationId xmlns:a16="http://schemas.microsoft.com/office/drawing/2014/main" id="{8FCBDB2A-8A4F-18DB-08AD-8894169DD6B2}"/>
                  </a:ext>
                </a:extLst>
              </p:cNvPr>
              <p:cNvGrpSpPr/>
              <p:nvPr/>
            </p:nvGrpSpPr>
            <p:grpSpPr>
              <a:xfrm>
                <a:off x="4612193" y="3012466"/>
                <a:ext cx="310896" cy="219456"/>
                <a:chOff x="0" y="-19050"/>
                <a:chExt cx="108287" cy="63445"/>
              </a:xfrm>
            </p:grpSpPr>
            <p:sp>
              <p:nvSpPr>
                <p:cNvPr id="71" name="Freeform 34">
                  <a:extLst>
                    <a:ext uri="{FF2B5EF4-FFF2-40B4-BE49-F238E27FC236}">
                      <a16:creationId xmlns:a16="http://schemas.microsoft.com/office/drawing/2014/main" id="{1C385E6E-305A-FD77-B39A-64C3FA01C27E}"/>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B3AC9F"/>
                </a:solidFill>
                <a:ln cap="sq">
                  <a:noFill/>
                  <a:prstDash val="solid"/>
                  <a:miter/>
                </a:ln>
              </p:spPr>
              <p:txBody>
                <a:bodyPr/>
                <a:lstStyle/>
                <a:p>
                  <a:endParaRPr lang="en-US"/>
                </a:p>
              </p:txBody>
            </p:sp>
            <p:sp>
              <p:nvSpPr>
                <p:cNvPr id="72" name="TextBox 35">
                  <a:extLst>
                    <a:ext uri="{FF2B5EF4-FFF2-40B4-BE49-F238E27FC236}">
                      <a16:creationId xmlns:a16="http://schemas.microsoft.com/office/drawing/2014/main" id="{1A2D954F-E258-0B0D-7194-909D522E0CED}"/>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76" name="Group 39">
                <a:extLst>
                  <a:ext uri="{FF2B5EF4-FFF2-40B4-BE49-F238E27FC236}">
                    <a16:creationId xmlns:a16="http://schemas.microsoft.com/office/drawing/2014/main" id="{AFA51D7D-D0BE-61CD-8565-007F49EA9696}"/>
                  </a:ext>
                </a:extLst>
              </p:cNvPr>
              <p:cNvGrpSpPr/>
              <p:nvPr/>
            </p:nvGrpSpPr>
            <p:grpSpPr>
              <a:xfrm>
                <a:off x="4612193" y="3548998"/>
                <a:ext cx="310896" cy="219456"/>
                <a:chOff x="0" y="-19050"/>
                <a:chExt cx="108287" cy="63445"/>
              </a:xfrm>
            </p:grpSpPr>
            <p:sp>
              <p:nvSpPr>
                <p:cNvPr id="77" name="Freeform 40">
                  <a:extLst>
                    <a:ext uri="{FF2B5EF4-FFF2-40B4-BE49-F238E27FC236}">
                      <a16:creationId xmlns:a16="http://schemas.microsoft.com/office/drawing/2014/main" id="{C6BF4E49-78C4-BA2A-7B03-01BA8F3FC51B}"/>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1C5F2C"/>
                </a:solidFill>
                <a:ln cap="sq">
                  <a:noFill/>
                  <a:prstDash val="solid"/>
                  <a:miter/>
                </a:ln>
              </p:spPr>
              <p:txBody>
                <a:bodyPr/>
                <a:lstStyle/>
                <a:p>
                  <a:endParaRPr lang="en-US"/>
                </a:p>
              </p:txBody>
            </p:sp>
            <p:sp>
              <p:nvSpPr>
                <p:cNvPr id="78" name="TextBox 41">
                  <a:extLst>
                    <a:ext uri="{FF2B5EF4-FFF2-40B4-BE49-F238E27FC236}">
                      <a16:creationId xmlns:a16="http://schemas.microsoft.com/office/drawing/2014/main" id="{5984370E-458F-85BB-DB7F-013628D0C4F5}"/>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85" name="Group 48">
                <a:extLst>
                  <a:ext uri="{FF2B5EF4-FFF2-40B4-BE49-F238E27FC236}">
                    <a16:creationId xmlns:a16="http://schemas.microsoft.com/office/drawing/2014/main" id="{42471230-1DA9-966E-D0E1-DA6E91EBAD2E}"/>
                  </a:ext>
                </a:extLst>
              </p:cNvPr>
              <p:cNvGrpSpPr/>
              <p:nvPr/>
            </p:nvGrpSpPr>
            <p:grpSpPr>
              <a:xfrm>
                <a:off x="4612193" y="4313658"/>
                <a:ext cx="310896" cy="219456"/>
                <a:chOff x="0" y="-19050"/>
                <a:chExt cx="108287" cy="63445"/>
              </a:xfrm>
            </p:grpSpPr>
            <p:sp>
              <p:nvSpPr>
                <p:cNvPr id="86" name="Freeform 49">
                  <a:extLst>
                    <a:ext uri="{FF2B5EF4-FFF2-40B4-BE49-F238E27FC236}">
                      <a16:creationId xmlns:a16="http://schemas.microsoft.com/office/drawing/2014/main" id="{58283CF8-B8BC-1D87-E000-1CA141A21BCF}"/>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DFDFC2"/>
                </a:solidFill>
                <a:ln cap="sq">
                  <a:noFill/>
                  <a:prstDash val="solid"/>
                  <a:miter/>
                </a:ln>
              </p:spPr>
              <p:txBody>
                <a:bodyPr/>
                <a:lstStyle/>
                <a:p>
                  <a:endParaRPr lang="en-US"/>
                </a:p>
              </p:txBody>
            </p:sp>
            <p:sp>
              <p:nvSpPr>
                <p:cNvPr id="87" name="TextBox 50">
                  <a:extLst>
                    <a:ext uri="{FF2B5EF4-FFF2-40B4-BE49-F238E27FC236}">
                      <a16:creationId xmlns:a16="http://schemas.microsoft.com/office/drawing/2014/main" id="{1635E1AC-AC89-A98A-CF2F-9F7185135310}"/>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91" name="Group 54">
                <a:extLst>
                  <a:ext uri="{FF2B5EF4-FFF2-40B4-BE49-F238E27FC236}">
                    <a16:creationId xmlns:a16="http://schemas.microsoft.com/office/drawing/2014/main" id="{3B0598FC-39FE-C049-5FE1-59ED10482B74}"/>
                  </a:ext>
                </a:extLst>
              </p:cNvPr>
              <p:cNvGrpSpPr/>
              <p:nvPr/>
            </p:nvGrpSpPr>
            <p:grpSpPr>
              <a:xfrm>
                <a:off x="4612193" y="4835356"/>
                <a:ext cx="310896" cy="219456"/>
                <a:chOff x="0" y="-19050"/>
                <a:chExt cx="108287" cy="63445"/>
              </a:xfrm>
            </p:grpSpPr>
            <p:sp>
              <p:nvSpPr>
                <p:cNvPr id="92" name="Freeform 55">
                  <a:extLst>
                    <a:ext uri="{FF2B5EF4-FFF2-40B4-BE49-F238E27FC236}">
                      <a16:creationId xmlns:a16="http://schemas.microsoft.com/office/drawing/2014/main" id="{7751BDF9-6B74-995A-67B9-0DBB86BF3782}"/>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AB6C28"/>
                </a:solidFill>
                <a:ln cap="sq">
                  <a:noFill/>
                  <a:prstDash val="solid"/>
                  <a:miter/>
                </a:ln>
              </p:spPr>
              <p:txBody>
                <a:bodyPr/>
                <a:lstStyle/>
                <a:p>
                  <a:endParaRPr lang="en-US"/>
                </a:p>
              </p:txBody>
            </p:sp>
            <p:sp>
              <p:nvSpPr>
                <p:cNvPr id="93" name="TextBox 56">
                  <a:extLst>
                    <a:ext uri="{FF2B5EF4-FFF2-40B4-BE49-F238E27FC236}">
                      <a16:creationId xmlns:a16="http://schemas.microsoft.com/office/drawing/2014/main" id="{5002732C-44C8-024D-65D9-35F43326AF86}"/>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138" name="Group 137">
                <a:extLst>
                  <a:ext uri="{FF2B5EF4-FFF2-40B4-BE49-F238E27FC236}">
                    <a16:creationId xmlns:a16="http://schemas.microsoft.com/office/drawing/2014/main" id="{99009516-419E-560B-1672-65CC5FA4328A}"/>
                  </a:ext>
                </a:extLst>
              </p:cNvPr>
              <p:cNvGrpSpPr/>
              <p:nvPr/>
            </p:nvGrpSpPr>
            <p:grpSpPr>
              <a:xfrm>
                <a:off x="4612193" y="1681772"/>
                <a:ext cx="313302" cy="3922494"/>
                <a:chOff x="5031541" y="1688107"/>
                <a:chExt cx="313302" cy="3922494"/>
              </a:xfrm>
            </p:grpSpPr>
            <p:grpSp>
              <p:nvGrpSpPr>
                <p:cNvPr id="55" name="Group 18">
                  <a:extLst>
                    <a:ext uri="{FF2B5EF4-FFF2-40B4-BE49-F238E27FC236}">
                      <a16:creationId xmlns:a16="http://schemas.microsoft.com/office/drawing/2014/main" id="{0F2AF2A4-DD85-16DC-98FA-B2A22C7709CF}"/>
                    </a:ext>
                  </a:extLst>
                </p:cNvPr>
                <p:cNvGrpSpPr/>
                <p:nvPr/>
              </p:nvGrpSpPr>
              <p:grpSpPr>
                <a:xfrm>
                  <a:off x="5031541" y="1688107"/>
                  <a:ext cx="313302" cy="219456"/>
                  <a:chOff x="0" y="-19050"/>
                  <a:chExt cx="108287" cy="63445"/>
                </a:xfrm>
              </p:grpSpPr>
              <p:sp>
                <p:nvSpPr>
                  <p:cNvPr id="56" name="Freeform 19">
                    <a:extLst>
                      <a:ext uri="{FF2B5EF4-FFF2-40B4-BE49-F238E27FC236}">
                        <a16:creationId xmlns:a16="http://schemas.microsoft.com/office/drawing/2014/main" id="{AFC196CB-B817-2D61-AE1B-E40A488C749F}"/>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466B9F"/>
                  </a:solidFill>
                  <a:ln cap="sq">
                    <a:noFill/>
                    <a:prstDash val="solid"/>
                    <a:miter/>
                  </a:ln>
                </p:spPr>
                <p:txBody>
                  <a:bodyPr/>
                  <a:lstStyle/>
                  <a:p>
                    <a:endParaRPr lang="en-US"/>
                  </a:p>
                </p:txBody>
              </p:sp>
              <p:sp>
                <p:nvSpPr>
                  <p:cNvPr id="57" name="TextBox 20">
                    <a:extLst>
                      <a:ext uri="{FF2B5EF4-FFF2-40B4-BE49-F238E27FC236}">
                        <a16:creationId xmlns:a16="http://schemas.microsoft.com/office/drawing/2014/main" id="{650A64DE-CD24-44F5-C77A-42073F6C3D72}"/>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61" name="Group 24">
                  <a:extLst>
                    <a:ext uri="{FF2B5EF4-FFF2-40B4-BE49-F238E27FC236}">
                      <a16:creationId xmlns:a16="http://schemas.microsoft.com/office/drawing/2014/main" id="{24B81727-56FE-6245-9771-935F85DDF5C5}"/>
                    </a:ext>
                  </a:extLst>
                </p:cNvPr>
                <p:cNvGrpSpPr/>
                <p:nvPr/>
              </p:nvGrpSpPr>
              <p:grpSpPr>
                <a:xfrm>
                  <a:off x="5031541" y="2222567"/>
                  <a:ext cx="310896" cy="219456"/>
                  <a:chOff x="0" y="-19050"/>
                  <a:chExt cx="108287" cy="63445"/>
                </a:xfrm>
              </p:grpSpPr>
              <p:sp>
                <p:nvSpPr>
                  <p:cNvPr id="62" name="Freeform 25">
                    <a:extLst>
                      <a:ext uri="{FF2B5EF4-FFF2-40B4-BE49-F238E27FC236}">
                        <a16:creationId xmlns:a16="http://schemas.microsoft.com/office/drawing/2014/main" id="{5A4BBBF4-92BC-EA53-89C5-E5CA66111E94}"/>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D99282"/>
                  </a:solidFill>
                  <a:ln cap="sq">
                    <a:noFill/>
                    <a:prstDash val="solid"/>
                    <a:miter/>
                  </a:ln>
                </p:spPr>
                <p:txBody>
                  <a:bodyPr/>
                  <a:lstStyle/>
                  <a:p>
                    <a:endParaRPr lang="en-US"/>
                  </a:p>
                </p:txBody>
              </p:sp>
              <p:sp>
                <p:nvSpPr>
                  <p:cNvPr id="63" name="TextBox 26">
                    <a:extLst>
                      <a:ext uri="{FF2B5EF4-FFF2-40B4-BE49-F238E27FC236}">
                        <a16:creationId xmlns:a16="http://schemas.microsoft.com/office/drawing/2014/main" id="{467089AF-E4E2-CF63-36CE-EC908D249B7C}"/>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67" name="Group 30">
                  <a:extLst>
                    <a:ext uri="{FF2B5EF4-FFF2-40B4-BE49-F238E27FC236}">
                      <a16:creationId xmlns:a16="http://schemas.microsoft.com/office/drawing/2014/main" id="{8AFA869B-4F62-F4B6-50E0-6FC639D7637E}"/>
                    </a:ext>
                  </a:extLst>
                </p:cNvPr>
                <p:cNvGrpSpPr/>
                <p:nvPr/>
              </p:nvGrpSpPr>
              <p:grpSpPr>
                <a:xfrm>
                  <a:off x="5031541" y="2741239"/>
                  <a:ext cx="310896" cy="219456"/>
                  <a:chOff x="0" y="-19050"/>
                  <a:chExt cx="108287" cy="63445"/>
                </a:xfrm>
              </p:grpSpPr>
              <p:sp>
                <p:nvSpPr>
                  <p:cNvPr id="68" name="Freeform 31">
                    <a:extLst>
                      <a:ext uri="{FF2B5EF4-FFF2-40B4-BE49-F238E27FC236}">
                        <a16:creationId xmlns:a16="http://schemas.microsoft.com/office/drawing/2014/main" id="{9A051F06-CAEC-26B1-213D-F3BC8E6BA19D}"/>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AB0000"/>
                  </a:solidFill>
                  <a:ln cap="sq">
                    <a:noFill/>
                    <a:prstDash val="solid"/>
                    <a:miter/>
                  </a:ln>
                </p:spPr>
                <p:txBody>
                  <a:bodyPr/>
                  <a:lstStyle/>
                  <a:p>
                    <a:endParaRPr lang="en-US"/>
                  </a:p>
                </p:txBody>
              </p:sp>
              <p:sp>
                <p:nvSpPr>
                  <p:cNvPr id="69" name="TextBox 32">
                    <a:extLst>
                      <a:ext uri="{FF2B5EF4-FFF2-40B4-BE49-F238E27FC236}">
                        <a16:creationId xmlns:a16="http://schemas.microsoft.com/office/drawing/2014/main" id="{B27A0237-B9F9-5275-0A7D-943C53C28B7D}"/>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73" name="Group 36">
                  <a:extLst>
                    <a:ext uri="{FF2B5EF4-FFF2-40B4-BE49-F238E27FC236}">
                      <a16:creationId xmlns:a16="http://schemas.microsoft.com/office/drawing/2014/main" id="{E223AFEB-1E76-24D1-A346-BA6B87EF29C4}"/>
                    </a:ext>
                  </a:extLst>
                </p:cNvPr>
                <p:cNvGrpSpPr/>
                <p:nvPr/>
              </p:nvGrpSpPr>
              <p:grpSpPr>
                <a:xfrm>
                  <a:off x="5031541" y="3267740"/>
                  <a:ext cx="310896" cy="219456"/>
                  <a:chOff x="0" y="-19050"/>
                  <a:chExt cx="108287" cy="63445"/>
                </a:xfrm>
              </p:grpSpPr>
              <p:sp>
                <p:nvSpPr>
                  <p:cNvPr id="74" name="Freeform 37">
                    <a:extLst>
                      <a:ext uri="{FF2B5EF4-FFF2-40B4-BE49-F238E27FC236}">
                        <a16:creationId xmlns:a16="http://schemas.microsoft.com/office/drawing/2014/main" id="{1505F5B3-7026-00EF-3BBC-790FA0ADA09E}"/>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68AB5F"/>
                  </a:solidFill>
                  <a:ln cap="sq">
                    <a:noFill/>
                    <a:prstDash val="solid"/>
                    <a:miter/>
                  </a:ln>
                </p:spPr>
                <p:txBody>
                  <a:bodyPr/>
                  <a:lstStyle/>
                  <a:p>
                    <a:endParaRPr lang="en-US"/>
                  </a:p>
                </p:txBody>
              </p:sp>
              <p:sp>
                <p:nvSpPr>
                  <p:cNvPr id="75" name="TextBox 38">
                    <a:extLst>
                      <a:ext uri="{FF2B5EF4-FFF2-40B4-BE49-F238E27FC236}">
                        <a16:creationId xmlns:a16="http://schemas.microsoft.com/office/drawing/2014/main" id="{E50C3967-9892-D40E-1E92-0D74C358B328}"/>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79" name="Group 42">
                  <a:extLst>
                    <a:ext uri="{FF2B5EF4-FFF2-40B4-BE49-F238E27FC236}">
                      <a16:creationId xmlns:a16="http://schemas.microsoft.com/office/drawing/2014/main" id="{A6773004-FBD9-629A-C92F-3F7C653A6CAE}"/>
                    </a:ext>
                  </a:extLst>
                </p:cNvPr>
                <p:cNvGrpSpPr/>
                <p:nvPr/>
              </p:nvGrpSpPr>
              <p:grpSpPr>
                <a:xfrm>
                  <a:off x="5031541" y="3816047"/>
                  <a:ext cx="310896" cy="219456"/>
                  <a:chOff x="0" y="-19050"/>
                  <a:chExt cx="108287" cy="63445"/>
                </a:xfrm>
              </p:grpSpPr>
              <p:sp>
                <p:nvSpPr>
                  <p:cNvPr id="80" name="Freeform 43">
                    <a:extLst>
                      <a:ext uri="{FF2B5EF4-FFF2-40B4-BE49-F238E27FC236}">
                        <a16:creationId xmlns:a16="http://schemas.microsoft.com/office/drawing/2014/main" id="{E28799D8-8F6E-C303-7B7F-22ABC01BED76}"/>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B5C58F"/>
                  </a:solidFill>
                  <a:ln cap="sq">
                    <a:noFill/>
                    <a:prstDash val="solid"/>
                    <a:miter/>
                  </a:ln>
                </p:spPr>
                <p:txBody>
                  <a:bodyPr/>
                  <a:lstStyle/>
                  <a:p>
                    <a:endParaRPr lang="en-US"/>
                  </a:p>
                </p:txBody>
              </p:sp>
              <p:sp>
                <p:nvSpPr>
                  <p:cNvPr id="81" name="TextBox 44">
                    <a:extLst>
                      <a:ext uri="{FF2B5EF4-FFF2-40B4-BE49-F238E27FC236}">
                        <a16:creationId xmlns:a16="http://schemas.microsoft.com/office/drawing/2014/main" id="{496F9D1E-7E4D-63EC-E5C7-8074EE22BA94}"/>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82" name="Group 45">
                  <a:extLst>
                    <a:ext uri="{FF2B5EF4-FFF2-40B4-BE49-F238E27FC236}">
                      <a16:creationId xmlns:a16="http://schemas.microsoft.com/office/drawing/2014/main" id="{B0F95E29-883A-24F5-7D9C-67D5F9F86DBF}"/>
                    </a:ext>
                  </a:extLst>
                </p:cNvPr>
                <p:cNvGrpSpPr/>
                <p:nvPr/>
              </p:nvGrpSpPr>
              <p:grpSpPr>
                <a:xfrm>
                  <a:off x="5031541" y="4061653"/>
                  <a:ext cx="310896" cy="219456"/>
                  <a:chOff x="0" y="-19050"/>
                  <a:chExt cx="108287" cy="63445"/>
                </a:xfrm>
              </p:grpSpPr>
              <p:sp>
                <p:nvSpPr>
                  <p:cNvPr id="83" name="Freeform 46">
                    <a:extLst>
                      <a:ext uri="{FF2B5EF4-FFF2-40B4-BE49-F238E27FC236}">
                        <a16:creationId xmlns:a16="http://schemas.microsoft.com/office/drawing/2014/main" id="{6D6E0D78-B0C3-2D0A-8096-6F75462F9B68}"/>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CCB879"/>
                  </a:solidFill>
                  <a:ln cap="sq">
                    <a:noFill/>
                    <a:prstDash val="solid"/>
                    <a:miter/>
                  </a:ln>
                </p:spPr>
                <p:txBody>
                  <a:bodyPr/>
                  <a:lstStyle/>
                  <a:p>
                    <a:endParaRPr lang="en-US"/>
                  </a:p>
                </p:txBody>
              </p:sp>
              <p:sp>
                <p:nvSpPr>
                  <p:cNvPr id="84" name="TextBox 47">
                    <a:extLst>
                      <a:ext uri="{FF2B5EF4-FFF2-40B4-BE49-F238E27FC236}">
                        <a16:creationId xmlns:a16="http://schemas.microsoft.com/office/drawing/2014/main" id="{053359F6-97BF-8AFB-2542-C2AD169C24B6}"/>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88" name="Group 51">
                  <a:extLst>
                    <a:ext uri="{FF2B5EF4-FFF2-40B4-BE49-F238E27FC236}">
                      <a16:creationId xmlns:a16="http://schemas.microsoft.com/office/drawing/2014/main" id="{AFFE9E61-4653-92FD-8D71-41A7CEB82F4C}"/>
                    </a:ext>
                  </a:extLst>
                </p:cNvPr>
                <p:cNvGrpSpPr/>
                <p:nvPr/>
              </p:nvGrpSpPr>
              <p:grpSpPr>
                <a:xfrm>
                  <a:off x="5031541" y="4543573"/>
                  <a:ext cx="310896" cy="219456"/>
                  <a:chOff x="0" y="-19050"/>
                  <a:chExt cx="108287" cy="63445"/>
                </a:xfrm>
              </p:grpSpPr>
              <p:sp>
                <p:nvSpPr>
                  <p:cNvPr id="89" name="Freeform 52">
                    <a:extLst>
                      <a:ext uri="{FF2B5EF4-FFF2-40B4-BE49-F238E27FC236}">
                        <a16:creationId xmlns:a16="http://schemas.microsoft.com/office/drawing/2014/main" id="{1934CF22-E367-2B6C-1374-914F09DCCF6F}"/>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DCD939"/>
                  </a:solidFill>
                  <a:ln cap="sq">
                    <a:noFill/>
                    <a:prstDash val="solid"/>
                    <a:miter/>
                  </a:ln>
                </p:spPr>
                <p:txBody>
                  <a:bodyPr/>
                  <a:lstStyle/>
                  <a:p>
                    <a:endParaRPr lang="en-US"/>
                  </a:p>
                </p:txBody>
              </p:sp>
              <p:sp>
                <p:nvSpPr>
                  <p:cNvPr id="90" name="TextBox 53">
                    <a:extLst>
                      <a:ext uri="{FF2B5EF4-FFF2-40B4-BE49-F238E27FC236}">
                        <a16:creationId xmlns:a16="http://schemas.microsoft.com/office/drawing/2014/main" id="{583AAF31-BEAD-7891-F57A-12D00A2EDAD2}"/>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94" name="Group 57">
                  <a:extLst>
                    <a:ext uri="{FF2B5EF4-FFF2-40B4-BE49-F238E27FC236}">
                      <a16:creationId xmlns:a16="http://schemas.microsoft.com/office/drawing/2014/main" id="{98AF90E8-E16D-3CAD-498A-F6589A60BADF}"/>
                    </a:ext>
                  </a:extLst>
                </p:cNvPr>
                <p:cNvGrpSpPr/>
                <p:nvPr/>
              </p:nvGrpSpPr>
              <p:grpSpPr>
                <a:xfrm>
                  <a:off x="5031541" y="5081107"/>
                  <a:ext cx="310896" cy="219456"/>
                  <a:chOff x="0" y="-19050"/>
                  <a:chExt cx="108287" cy="63445"/>
                </a:xfrm>
              </p:grpSpPr>
              <p:sp>
                <p:nvSpPr>
                  <p:cNvPr id="95" name="Freeform 58">
                    <a:extLst>
                      <a:ext uri="{FF2B5EF4-FFF2-40B4-BE49-F238E27FC236}">
                        <a16:creationId xmlns:a16="http://schemas.microsoft.com/office/drawing/2014/main" id="{AB2E26D6-CAF2-175E-4BD8-E04860BB875C}"/>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B8D9EB"/>
                  </a:solidFill>
                  <a:ln cap="sq">
                    <a:noFill/>
                    <a:prstDash val="solid"/>
                    <a:miter/>
                  </a:ln>
                </p:spPr>
                <p:txBody>
                  <a:bodyPr/>
                  <a:lstStyle/>
                  <a:p>
                    <a:endParaRPr lang="en-US"/>
                  </a:p>
                </p:txBody>
              </p:sp>
              <p:sp>
                <p:nvSpPr>
                  <p:cNvPr id="96" name="TextBox 59">
                    <a:extLst>
                      <a:ext uri="{FF2B5EF4-FFF2-40B4-BE49-F238E27FC236}">
                        <a16:creationId xmlns:a16="http://schemas.microsoft.com/office/drawing/2014/main" id="{CA56FF5E-6632-59C6-C559-D9C2F7AB4F43}"/>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97" name="Group 60">
                  <a:extLst>
                    <a:ext uri="{FF2B5EF4-FFF2-40B4-BE49-F238E27FC236}">
                      <a16:creationId xmlns:a16="http://schemas.microsoft.com/office/drawing/2014/main" id="{4BD21306-745A-9776-E8F1-84B06544C064}"/>
                    </a:ext>
                  </a:extLst>
                </p:cNvPr>
                <p:cNvGrpSpPr/>
                <p:nvPr/>
              </p:nvGrpSpPr>
              <p:grpSpPr>
                <a:xfrm>
                  <a:off x="5031541" y="5391145"/>
                  <a:ext cx="310896" cy="219456"/>
                  <a:chOff x="0" y="-19050"/>
                  <a:chExt cx="108287" cy="63445"/>
                </a:xfrm>
              </p:grpSpPr>
              <p:sp>
                <p:nvSpPr>
                  <p:cNvPr id="98" name="Freeform 61">
                    <a:extLst>
                      <a:ext uri="{FF2B5EF4-FFF2-40B4-BE49-F238E27FC236}">
                        <a16:creationId xmlns:a16="http://schemas.microsoft.com/office/drawing/2014/main" id="{90875B12-38CC-FB5F-05F6-238F041E5176}"/>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6C9FB8"/>
                  </a:solidFill>
                  <a:ln cap="sq">
                    <a:noFill/>
                    <a:prstDash val="solid"/>
                    <a:miter/>
                  </a:ln>
                </p:spPr>
                <p:txBody>
                  <a:bodyPr/>
                  <a:lstStyle/>
                  <a:p>
                    <a:endParaRPr lang="en-US"/>
                  </a:p>
                </p:txBody>
              </p:sp>
              <p:sp>
                <p:nvSpPr>
                  <p:cNvPr id="99" name="TextBox 62">
                    <a:extLst>
                      <a:ext uri="{FF2B5EF4-FFF2-40B4-BE49-F238E27FC236}">
                        <a16:creationId xmlns:a16="http://schemas.microsoft.com/office/drawing/2014/main" id="{940467A6-90FA-5BEE-3ECE-901508A68DF3}"/>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sp>
              <p:nvSpPr>
                <p:cNvPr id="137" name="Freeform 40">
                  <a:extLst>
                    <a:ext uri="{FF2B5EF4-FFF2-40B4-BE49-F238E27FC236}">
                      <a16:creationId xmlns:a16="http://schemas.microsoft.com/office/drawing/2014/main" id="{BD4A4A13-7876-94FB-451C-7B392361F329}"/>
                    </a:ext>
                  </a:extLst>
                </p:cNvPr>
                <p:cNvSpPr/>
                <p:nvPr/>
              </p:nvSpPr>
              <p:spPr>
                <a:xfrm>
                  <a:off x="5031541" y="2534576"/>
                  <a:ext cx="310896" cy="153562"/>
                </a:xfrm>
                <a:custGeom>
                  <a:avLst/>
                  <a:gdLst/>
                  <a:ahLst/>
                  <a:cxnLst/>
                  <a:rect l="l" t="t" r="r" b="b"/>
                  <a:pathLst>
                    <a:path w="108287" h="44395">
                      <a:moveTo>
                        <a:pt x="0" y="0"/>
                      </a:moveTo>
                      <a:lnTo>
                        <a:pt x="108287" y="0"/>
                      </a:lnTo>
                      <a:lnTo>
                        <a:pt x="108287" y="44395"/>
                      </a:lnTo>
                      <a:lnTo>
                        <a:pt x="0" y="44395"/>
                      </a:lnTo>
                      <a:close/>
                    </a:path>
                  </a:pathLst>
                </a:custGeom>
                <a:solidFill>
                  <a:srgbClr val="EB0000"/>
                </a:solidFill>
                <a:ln cap="sq">
                  <a:noFill/>
                  <a:prstDash val="solid"/>
                  <a:miter/>
                </a:ln>
              </p:spPr>
              <p:txBody>
                <a:bodyPr/>
                <a:lstStyle/>
                <a:p>
                  <a:endParaRPr lang="en-US"/>
                </a:p>
              </p:txBody>
            </p:sp>
          </p:grpSp>
        </p:grpSp>
      </p:grpSp>
    </p:spTree>
    <p:extLst>
      <p:ext uri="{BB962C8B-B14F-4D97-AF65-F5344CB8AC3E}">
        <p14:creationId xmlns:p14="http://schemas.microsoft.com/office/powerpoint/2010/main" val="3910399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5729-6F97-411A-9241-2596BFC268CA}"/>
              </a:ext>
            </a:extLst>
          </p:cNvPr>
          <p:cNvSpPr>
            <a:spLocks noGrp="1"/>
          </p:cNvSpPr>
          <p:nvPr>
            <p:ph type="title"/>
          </p:nvPr>
        </p:nvSpPr>
        <p:spPr>
          <a:xfrm>
            <a:off x="0" y="284110"/>
            <a:ext cx="12239626" cy="825844"/>
          </a:xfrm>
        </p:spPr>
        <p:txBody>
          <a:bodyPr>
            <a:normAutofit/>
          </a:bodyPr>
          <a:lstStyle/>
          <a:p>
            <a:r>
              <a:rPr lang="en-US"/>
              <a:t>RESULTS: Urban Heat and Land Use </a:t>
            </a:r>
          </a:p>
        </p:txBody>
      </p:sp>
      <p:pic>
        <p:nvPicPr>
          <p:cNvPr id="5" name="Picture 4" descr="A graph of different colored lines&#10;&#10;Description automatically generated">
            <a:extLst>
              <a:ext uri="{FF2B5EF4-FFF2-40B4-BE49-F238E27FC236}">
                <a16:creationId xmlns:a16="http://schemas.microsoft.com/office/drawing/2014/main" id="{BF284FAD-18FD-7AAD-8DB6-26DD9394D64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9187" t="481" r="9270" b="2685"/>
          <a:stretch/>
        </p:blipFill>
        <p:spPr>
          <a:xfrm>
            <a:off x="2077535" y="1277233"/>
            <a:ext cx="6778788" cy="4830819"/>
          </a:xfrm>
          <a:prstGeom prst="rect">
            <a:avLst/>
          </a:prstGeom>
        </p:spPr>
      </p:pic>
      <p:grpSp>
        <p:nvGrpSpPr>
          <p:cNvPr id="6" name="Group 5">
            <a:extLst>
              <a:ext uri="{FF2B5EF4-FFF2-40B4-BE49-F238E27FC236}">
                <a16:creationId xmlns:a16="http://schemas.microsoft.com/office/drawing/2014/main" id="{BBAAB2CC-4FA8-8E6B-E130-558948A2D815}"/>
              </a:ext>
            </a:extLst>
          </p:cNvPr>
          <p:cNvGrpSpPr/>
          <p:nvPr/>
        </p:nvGrpSpPr>
        <p:grpSpPr>
          <a:xfrm>
            <a:off x="9662030" y="3057349"/>
            <a:ext cx="1713427" cy="1649408"/>
            <a:chOff x="9883399" y="1842023"/>
            <a:chExt cx="1713427" cy="1649408"/>
          </a:xfrm>
        </p:grpSpPr>
        <p:grpSp>
          <p:nvGrpSpPr>
            <p:cNvPr id="7" name="Group 6">
              <a:extLst>
                <a:ext uri="{FF2B5EF4-FFF2-40B4-BE49-F238E27FC236}">
                  <a16:creationId xmlns:a16="http://schemas.microsoft.com/office/drawing/2014/main" id="{3807041B-4136-7899-5EB5-8372EE8BC36C}"/>
                </a:ext>
              </a:extLst>
            </p:cNvPr>
            <p:cNvGrpSpPr/>
            <p:nvPr/>
          </p:nvGrpSpPr>
          <p:grpSpPr>
            <a:xfrm>
              <a:off x="9899182" y="1842023"/>
              <a:ext cx="1484677" cy="369332"/>
              <a:chOff x="3851358" y="5823985"/>
              <a:chExt cx="1484677" cy="369332"/>
            </a:xfrm>
          </p:grpSpPr>
          <p:sp>
            <p:nvSpPr>
              <p:cNvPr id="20" name="Rectangle: Rounded Corners 19">
                <a:extLst>
                  <a:ext uri="{FF2B5EF4-FFF2-40B4-BE49-F238E27FC236}">
                    <a16:creationId xmlns:a16="http://schemas.microsoft.com/office/drawing/2014/main" id="{BCB8F8FE-3B0D-2470-FB4F-3FD1ABC3F303}"/>
                  </a:ext>
                </a:extLst>
              </p:cNvPr>
              <p:cNvSpPr/>
              <p:nvPr/>
            </p:nvSpPr>
            <p:spPr>
              <a:xfrm>
                <a:off x="3851358" y="5940071"/>
                <a:ext cx="457200" cy="137160"/>
              </a:xfrm>
              <a:prstGeom prst="roundRect">
                <a:avLst/>
              </a:prstGeom>
              <a:solidFill>
                <a:srgbClr val="B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263431A-5034-DE92-3791-C987799CB45B}"/>
                  </a:ext>
                </a:extLst>
              </p:cNvPr>
              <p:cNvSpPr txBox="1"/>
              <p:nvPr/>
            </p:nvSpPr>
            <p:spPr>
              <a:xfrm>
                <a:off x="4292775" y="5823985"/>
                <a:ext cx="1043260" cy="369332"/>
              </a:xfrm>
              <a:prstGeom prst="rect">
                <a:avLst/>
              </a:prstGeom>
              <a:noFill/>
            </p:spPr>
            <p:txBody>
              <a:bodyPr wrap="square" rtlCol="0">
                <a:spAutoFit/>
              </a:bodyPr>
              <a:lstStyle/>
              <a:p>
                <a:r>
                  <a:rPr lang="en-US">
                    <a:solidFill>
                      <a:schemeClr val="tx1">
                        <a:lumMod val="75000"/>
                        <a:lumOff val="25000"/>
                      </a:schemeClr>
                    </a:solidFill>
                    <a:latin typeface="+mj-lt"/>
                  </a:rPr>
                  <a:t>Urban</a:t>
                </a:r>
              </a:p>
            </p:txBody>
          </p:sp>
        </p:grpSp>
        <p:grpSp>
          <p:nvGrpSpPr>
            <p:cNvPr id="8" name="Group 7">
              <a:extLst>
                <a:ext uri="{FF2B5EF4-FFF2-40B4-BE49-F238E27FC236}">
                  <a16:creationId xmlns:a16="http://schemas.microsoft.com/office/drawing/2014/main" id="{AEFC6442-83F5-0B49-AF74-D24875D610ED}"/>
                </a:ext>
              </a:extLst>
            </p:cNvPr>
            <p:cNvGrpSpPr/>
            <p:nvPr/>
          </p:nvGrpSpPr>
          <p:grpSpPr>
            <a:xfrm>
              <a:off x="9899182" y="2162042"/>
              <a:ext cx="1484678" cy="369332"/>
              <a:chOff x="9899182" y="2162042"/>
              <a:chExt cx="1484678" cy="369332"/>
            </a:xfrm>
          </p:grpSpPr>
          <p:sp>
            <p:nvSpPr>
              <p:cNvPr id="18" name="TextBox 17">
                <a:extLst>
                  <a:ext uri="{FF2B5EF4-FFF2-40B4-BE49-F238E27FC236}">
                    <a16:creationId xmlns:a16="http://schemas.microsoft.com/office/drawing/2014/main" id="{CD767F84-74F6-EE46-7813-B1EF24EEFF7E}"/>
                  </a:ext>
                </a:extLst>
              </p:cNvPr>
              <p:cNvSpPr txBox="1"/>
              <p:nvPr/>
            </p:nvSpPr>
            <p:spPr>
              <a:xfrm>
                <a:off x="10340599" y="2162042"/>
                <a:ext cx="1043261" cy="369332"/>
              </a:xfrm>
              <a:prstGeom prst="rect">
                <a:avLst/>
              </a:prstGeom>
              <a:noFill/>
            </p:spPr>
            <p:txBody>
              <a:bodyPr wrap="square" rtlCol="0">
                <a:spAutoFit/>
              </a:bodyPr>
              <a:lstStyle/>
              <a:p>
                <a:r>
                  <a:rPr lang="en-US">
                    <a:solidFill>
                      <a:schemeClr val="tx1">
                        <a:lumMod val="75000"/>
                        <a:lumOff val="25000"/>
                      </a:schemeClr>
                    </a:solidFill>
                    <a:latin typeface="+mj-lt"/>
                  </a:rPr>
                  <a:t>Crops</a:t>
                </a:r>
              </a:p>
            </p:txBody>
          </p:sp>
          <p:sp>
            <p:nvSpPr>
              <p:cNvPr id="19" name="Rectangle: Rounded Corners 18">
                <a:extLst>
                  <a:ext uri="{FF2B5EF4-FFF2-40B4-BE49-F238E27FC236}">
                    <a16:creationId xmlns:a16="http://schemas.microsoft.com/office/drawing/2014/main" id="{5E1D1157-B706-5699-4DC4-47932847C029}"/>
                  </a:ext>
                </a:extLst>
              </p:cNvPr>
              <p:cNvSpPr/>
              <p:nvPr/>
            </p:nvSpPr>
            <p:spPr>
              <a:xfrm>
                <a:off x="9899182" y="2278128"/>
                <a:ext cx="457200" cy="137160"/>
              </a:xfrm>
              <a:prstGeom prst="roundRect">
                <a:avLst/>
              </a:prstGeom>
              <a:solidFill>
                <a:srgbClr val="967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B562E64E-7EBE-EEC5-1867-39CE194B0B33}"/>
                </a:ext>
              </a:extLst>
            </p:cNvPr>
            <p:cNvGrpSpPr/>
            <p:nvPr/>
          </p:nvGrpSpPr>
          <p:grpSpPr>
            <a:xfrm>
              <a:off x="9899182" y="2482061"/>
              <a:ext cx="1697643" cy="369332"/>
              <a:chOff x="9899182" y="2482061"/>
              <a:chExt cx="1697643" cy="369332"/>
            </a:xfrm>
          </p:grpSpPr>
          <p:sp>
            <p:nvSpPr>
              <p:cNvPr id="16" name="TextBox 15">
                <a:extLst>
                  <a:ext uri="{FF2B5EF4-FFF2-40B4-BE49-F238E27FC236}">
                    <a16:creationId xmlns:a16="http://schemas.microsoft.com/office/drawing/2014/main" id="{ED3A854F-4D07-072B-33FC-E362410069B4}"/>
                  </a:ext>
                </a:extLst>
              </p:cNvPr>
              <p:cNvSpPr txBox="1"/>
              <p:nvPr/>
            </p:nvSpPr>
            <p:spPr>
              <a:xfrm>
                <a:off x="10340599" y="2482061"/>
                <a:ext cx="1256226" cy="369332"/>
              </a:xfrm>
              <a:prstGeom prst="rect">
                <a:avLst/>
              </a:prstGeom>
              <a:noFill/>
            </p:spPr>
            <p:txBody>
              <a:bodyPr wrap="square" rtlCol="0">
                <a:spAutoFit/>
              </a:bodyPr>
              <a:lstStyle/>
              <a:p>
                <a:r>
                  <a:rPr lang="en-US">
                    <a:solidFill>
                      <a:schemeClr val="tx1">
                        <a:lumMod val="75000"/>
                        <a:lumOff val="25000"/>
                      </a:schemeClr>
                    </a:solidFill>
                    <a:latin typeface="+mj-lt"/>
                  </a:rPr>
                  <a:t>Wetlands</a:t>
                </a:r>
              </a:p>
            </p:txBody>
          </p:sp>
          <p:sp>
            <p:nvSpPr>
              <p:cNvPr id="17" name="Rectangle: Rounded Corners 16">
                <a:extLst>
                  <a:ext uri="{FF2B5EF4-FFF2-40B4-BE49-F238E27FC236}">
                    <a16:creationId xmlns:a16="http://schemas.microsoft.com/office/drawing/2014/main" id="{240B86C4-F22D-97F7-471C-992DF8B031C6}"/>
                  </a:ext>
                </a:extLst>
              </p:cNvPr>
              <p:cNvSpPr/>
              <p:nvPr/>
            </p:nvSpPr>
            <p:spPr>
              <a:xfrm>
                <a:off x="9899182" y="2598147"/>
                <a:ext cx="457200" cy="137160"/>
              </a:xfrm>
              <a:prstGeom prst="roundRect">
                <a:avLst/>
              </a:prstGeom>
              <a:solidFill>
                <a:srgbClr val="0E5B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5ECB388-2886-EBDA-4807-E79C7C06A5ED}"/>
                </a:ext>
              </a:extLst>
            </p:cNvPr>
            <p:cNvGrpSpPr/>
            <p:nvPr/>
          </p:nvGrpSpPr>
          <p:grpSpPr>
            <a:xfrm>
              <a:off x="9883399" y="2802080"/>
              <a:ext cx="1713427" cy="369332"/>
              <a:chOff x="9883399" y="2802080"/>
              <a:chExt cx="1713427" cy="369332"/>
            </a:xfrm>
          </p:grpSpPr>
          <p:sp>
            <p:nvSpPr>
              <p:cNvPr id="14" name="TextBox 13">
                <a:extLst>
                  <a:ext uri="{FF2B5EF4-FFF2-40B4-BE49-F238E27FC236}">
                    <a16:creationId xmlns:a16="http://schemas.microsoft.com/office/drawing/2014/main" id="{D304E263-7C8B-E59B-17AB-AA3D697C6393}"/>
                  </a:ext>
                </a:extLst>
              </p:cNvPr>
              <p:cNvSpPr txBox="1"/>
              <p:nvPr/>
            </p:nvSpPr>
            <p:spPr>
              <a:xfrm>
                <a:off x="10340599" y="2802080"/>
                <a:ext cx="1256227" cy="369332"/>
              </a:xfrm>
              <a:prstGeom prst="rect">
                <a:avLst/>
              </a:prstGeom>
              <a:noFill/>
            </p:spPr>
            <p:txBody>
              <a:bodyPr wrap="square" rtlCol="0">
                <a:spAutoFit/>
              </a:bodyPr>
              <a:lstStyle/>
              <a:p>
                <a:r>
                  <a:rPr lang="en-US">
                    <a:solidFill>
                      <a:schemeClr val="tx1">
                        <a:lumMod val="75000"/>
                        <a:lumOff val="25000"/>
                      </a:schemeClr>
                    </a:solidFill>
                    <a:latin typeface="+mj-lt"/>
                  </a:rPr>
                  <a:t>Pastures</a:t>
                </a:r>
              </a:p>
            </p:txBody>
          </p:sp>
          <p:sp>
            <p:nvSpPr>
              <p:cNvPr id="15" name="Rectangle: Rounded Corners 14">
                <a:extLst>
                  <a:ext uri="{FF2B5EF4-FFF2-40B4-BE49-F238E27FC236}">
                    <a16:creationId xmlns:a16="http://schemas.microsoft.com/office/drawing/2014/main" id="{04C820BC-435E-5D62-DA3F-C28F030530F4}"/>
                  </a:ext>
                </a:extLst>
              </p:cNvPr>
              <p:cNvSpPr/>
              <p:nvPr/>
            </p:nvSpPr>
            <p:spPr>
              <a:xfrm>
                <a:off x="9883399" y="2918166"/>
                <a:ext cx="457200" cy="137160"/>
              </a:xfrm>
              <a:prstGeom prst="roundRect">
                <a:avLst/>
              </a:prstGeom>
              <a:solidFill>
                <a:srgbClr val="DFC3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00D888F7-3B17-E638-B67E-EEF30731319E}"/>
                </a:ext>
              </a:extLst>
            </p:cNvPr>
            <p:cNvGrpSpPr/>
            <p:nvPr/>
          </p:nvGrpSpPr>
          <p:grpSpPr>
            <a:xfrm>
              <a:off x="9899182" y="3122099"/>
              <a:ext cx="1627290" cy="369332"/>
              <a:chOff x="9899182" y="3122099"/>
              <a:chExt cx="1627290" cy="369332"/>
            </a:xfrm>
          </p:grpSpPr>
          <p:sp>
            <p:nvSpPr>
              <p:cNvPr id="12" name="TextBox 11">
                <a:extLst>
                  <a:ext uri="{FF2B5EF4-FFF2-40B4-BE49-F238E27FC236}">
                    <a16:creationId xmlns:a16="http://schemas.microsoft.com/office/drawing/2014/main" id="{D11D44FC-C43D-5FCF-8E1B-591815D6A47F}"/>
                  </a:ext>
                </a:extLst>
              </p:cNvPr>
              <p:cNvSpPr txBox="1"/>
              <p:nvPr/>
            </p:nvSpPr>
            <p:spPr>
              <a:xfrm>
                <a:off x="10340599" y="3122099"/>
                <a:ext cx="1185873" cy="369332"/>
              </a:xfrm>
              <a:prstGeom prst="rect">
                <a:avLst/>
              </a:prstGeom>
              <a:noFill/>
            </p:spPr>
            <p:txBody>
              <a:bodyPr wrap="square" rtlCol="0">
                <a:spAutoFit/>
              </a:bodyPr>
              <a:lstStyle/>
              <a:p>
                <a:r>
                  <a:rPr lang="en-US">
                    <a:solidFill>
                      <a:schemeClr val="tx1">
                        <a:lumMod val="75000"/>
                        <a:lumOff val="25000"/>
                      </a:schemeClr>
                    </a:solidFill>
                    <a:latin typeface="+mj-lt"/>
                  </a:rPr>
                  <a:t>Forests</a:t>
                </a:r>
              </a:p>
            </p:txBody>
          </p:sp>
          <p:sp>
            <p:nvSpPr>
              <p:cNvPr id="13" name="Rectangle: Rounded Corners 12">
                <a:extLst>
                  <a:ext uri="{FF2B5EF4-FFF2-40B4-BE49-F238E27FC236}">
                    <a16:creationId xmlns:a16="http://schemas.microsoft.com/office/drawing/2014/main" id="{A7A7E469-7FCF-A11D-A0EB-6369C8799416}"/>
                  </a:ext>
                </a:extLst>
              </p:cNvPr>
              <p:cNvSpPr/>
              <p:nvPr/>
            </p:nvSpPr>
            <p:spPr>
              <a:xfrm>
                <a:off x="9899182" y="3238185"/>
                <a:ext cx="457200" cy="137160"/>
              </a:xfrm>
              <a:prstGeom prst="roundRect">
                <a:avLst/>
              </a:prstGeom>
              <a:solidFill>
                <a:srgbClr val="1E6E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a:extLst>
              <a:ext uri="{FF2B5EF4-FFF2-40B4-BE49-F238E27FC236}">
                <a16:creationId xmlns:a16="http://schemas.microsoft.com/office/drawing/2014/main" id="{2390A99C-065F-2E79-08F6-A20C9A8E502E}"/>
              </a:ext>
            </a:extLst>
          </p:cNvPr>
          <p:cNvGrpSpPr/>
          <p:nvPr/>
        </p:nvGrpSpPr>
        <p:grpSpPr>
          <a:xfrm>
            <a:off x="1142689" y="1235789"/>
            <a:ext cx="976484" cy="5006648"/>
            <a:chOff x="1508364" y="1359296"/>
            <a:chExt cx="976484" cy="5006648"/>
          </a:xfrm>
        </p:grpSpPr>
        <p:sp>
          <p:nvSpPr>
            <p:cNvPr id="28" name="TextBox 27">
              <a:extLst>
                <a:ext uri="{FF2B5EF4-FFF2-40B4-BE49-F238E27FC236}">
                  <a16:creationId xmlns:a16="http://schemas.microsoft.com/office/drawing/2014/main" id="{931A23C7-8C42-CC43-1C50-5266DDF3A5CC}"/>
                </a:ext>
              </a:extLst>
            </p:cNvPr>
            <p:cNvSpPr txBox="1"/>
            <p:nvPr/>
          </p:nvSpPr>
          <p:spPr>
            <a:xfrm rot="16200000">
              <a:off x="447243" y="3599581"/>
              <a:ext cx="2522352" cy="400110"/>
            </a:xfrm>
            <a:prstGeom prst="rect">
              <a:avLst/>
            </a:prstGeom>
            <a:noFill/>
          </p:spPr>
          <p:txBody>
            <a:bodyPr wrap="square" rtlCol="0">
              <a:spAutoFit/>
            </a:bodyPr>
            <a:lstStyle/>
            <a:p>
              <a:r>
                <a:rPr lang="en-US" sz="2000">
                  <a:solidFill>
                    <a:schemeClr val="tx1">
                      <a:lumMod val="75000"/>
                      <a:lumOff val="25000"/>
                    </a:schemeClr>
                  </a:solidFill>
                  <a:latin typeface="+mj-lt"/>
                </a:rPr>
                <a:t>Temperature in </a:t>
              </a:r>
              <a:r>
                <a:rPr lang="en-US" sz="2000" baseline="30000">
                  <a:solidFill>
                    <a:schemeClr val="tx1">
                      <a:lumMod val="75000"/>
                      <a:lumOff val="25000"/>
                    </a:schemeClr>
                  </a:solidFill>
                  <a:latin typeface="+mj-lt"/>
                </a:rPr>
                <a:t>◦</a:t>
              </a:r>
              <a:r>
                <a:rPr lang="en-US" sz="2000">
                  <a:solidFill>
                    <a:schemeClr val="tx1">
                      <a:lumMod val="75000"/>
                      <a:lumOff val="25000"/>
                    </a:schemeClr>
                  </a:solidFill>
                  <a:latin typeface="+mj-lt"/>
                </a:rPr>
                <a:t>C</a:t>
              </a:r>
            </a:p>
          </p:txBody>
        </p:sp>
        <p:grpSp>
          <p:nvGrpSpPr>
            <p:cNvPr id="29" name="Group 28">
              <a:extLst>
                <a:ext uri="{FF2B5EF4-FFF2-40B4-BE49-F238E27FC236}">
                  <a16:creationId xmlns:a16="http://schemas.microsoft.com/office/drawing/2014/main" id="{C15418C5-894E-31D3-45D1-500D442AC55A}"/>
                </a:ext>
              </a:extLst>
            </p:cNvPr>
            <p:cNvGrpSpPr/>
            <p:nvPr/>
          </p:nvGrpSpPr>
          <p:grpSpPr>
            <a:xfrm>
              <a:off x="2038931" y="1359296"/>
              <a:ext cx="445917" cy="5006648"/>
              <a:chOff x="2038931" y="1359296"/>
              <a:chExt cx="445917" cy="5006648"/>
            </a:xfrm>
          </p:grpSpPr>
          <p:sp>
            <p:nvSpPr>
              <p:cNvPr id="31" name="TextBox 30">
                <a:extLst>
                  <a:ext uri="{FF2B5EF4-FFF2-40B4-BE49-F238E27FC236}">
                    <a16:creationId xmlns:a16="http://schemas.microsoft.com/office/drawing/2014/main" id="{235B0026-B11E-1FA6-1E6F-0EFA5CB80C77}"/>
                  </a:ext>
                </a:extLst>
              </p:cNvPr>
              <p:cNvSpPr txBox="1"/>
              <p:nvPr/>
            </p:nvSpPr>
            <p:spPr>
              <a:xfrm>
                <a:off x="2038931" y="1359296"/>
                <a:ext cx="445917" cy="369332"/>
              </a:xfrm>
              <a:prstGeom prst="rect">
                <a:avLst/>
              </a:prstGeom>
              <a:noFill/>
            </p:spPr>
            <p:txBody>
              <a:bodyPr wrap="square" rtlCol="0">
                <a:spAutoFit/>
              </a:bodyPr>
              <a:lstStyle/>
              <a:p>
                <a:r>
                  <a:rPr lang="en-US">
                    <a:solidFill>
                      <a:schemeClr val="tx1">
                        <a:lumMod val="75000"/>
                        <a:lumOff val="25000"/>
                      </a:schemeClr>
                    </a:solidFill>
                    <a:latin typeface="+mj-lt"/>
                  </a:rPr>
                  <a:t>41</a:t>
                </a:r>
              </a:p>
            </p:txBody>
          </p:sp>
          <p:grpSp>
            <p:nvGrpSpPr>
              <p:cNvPr id="32" name="Group 31">
                <a:extLst>
                  <a:ext uri="{FF2B5EF4-FFF2-40B4-BE49-F238E27FC236}">
                    <a16:creationId xmlns:a16="http://schemas.microsoft.com/office/drawing/2014/main" id="{FC232DD9-FC55-56BB-7FB7-80A0C462BCE9}"/>
                  </a:ext>
                </a:extLst>
              </p:cNvPr>
              <p:cNvGrpSpPr/>
              <p:nvPr/>
            </p:nvGrpSpPr>
            <p:grpSpPr>
              <a:xfrm>
                <a:off x="2038931" y="2014508"/>
                <a:ext cx="445917" cy="4351436"/>
                <a:chOff x="2045399" y="2014508"/>
                <a:chExt cx="445917" cy="4351436"/>
              </a:xfrm>
            </p:grpSpPr>
            <p:sp>
              <p:nvSpPr>
                <p:cNvPr id="36" name="TextBox 35">
                  <a:extLst>
                    <a:ext uri="{FF2B5EF4-FFF2-40B4-BE49-F238E27FC236}">
                      <a16:creationId xmlns:a16="http://schemas.microsoft.com/office/drawing/2014/main" id="{84036786-7368-E0CE-F748-4492229AB170}"/>
                    </a:ext>
                  </a:extLst>
                </p:cNvPr>
                <p:cNvSpPr txBox="1"/>
                <p:nvPr/>
              </p:nvSpPr>
              <p:spPr>
                <a:xfrm>
                  <a:off x="2045399" y="2014508"/>
                  <a:ext cx="445917" cy="369332"/>
                </a:xfrm>
                <a:prstGeom prst="rect">
                  <a:avLst/>
                </a:prstGeom>
                <a:noFill/>
              </p:spPr>
              <p:txBody>
                <a:bodyPr wrap="square" rtlCol="0">
                  <a:spAutoFit/>
                </a:bodyPr>
                <a:lstStyle/>
                <a:p>
                  <a:r>
                    <a:rPr lang="en-US">
                      <a:solidFill>
                        <a:schemeClr val="tx1">
                          <a:lumMod val="75000"/>
                          <a:lumOff val="25000"/>
                        </a:schemeClr>
                      </a:solidFill>
                      <a:latin typeface="+mj-lt"/>
                    </a:rPr>
                    <a:t>39</a:t>
                  </a:r>
                </a:p>
              </p:txBody>
            </p:sp>
            <p:sp>
              <p:nvSpPr>
                <p:cNvPr id="37" name="TextBox 36">
                  <a:extLst>
                    <a:ext uri="{FF2B5EF4-FFF2-40B4-BE49-F238E27FC236}">
                      <a16:creationId xmlns:a16="http://schemas.microsoft.com/office/drawing/2014/main" id="{C11A5FCC-4930-D7D8-FE10-139B0DEB9783}"/>
                    </a:ext>
                  </a:extLst>
                </p:cNvPr>
                <p:cNvSpPr txBox="1"/>
                <p:nvPr/>
              </p:nvSpPr>
              <p:spPr>
                <a:xfrm>
                  <a:off x="2045399" y="2678192"/>
                  <a:ext cx="445917" cy="369332"/>
                </a:xfrm>
                <a:prstGeom prst="rect">
                  <a:avLst/>
                </a:prstGeom>
                <a:noFill/>
              </p:spPr>
              <p:txBody>
                <a:bodyPr wrap="square" rtlCol="0">
                  <a:spAutoFit/>
                </a:bodyPr>
                <a:lstStyle/>
                <a:p>
                  <a:r>
                    <a:rPr lang="en-US">
                      <a:solidFill>
                        <a:schemeClr val="tx1">
                          <a:lumMod val="75000"/>
                          <a:lumOff val="25000"/>
                        </a:schemeClr>
                      </a:solidFill>
                      <a:latin typeface="+mj-lt"/>
                    </a:rPr>
                    <a:t>37</a:t>
                  </a:r>
                </a:p>
              </p:txBody>
            </p:sp>
            <p:sp>
              <p:nvSpPr>
                <p:cNvPr id="39" name="TextBox 38">
                  <a:extLst>
                    <a:ext uri="{FF2B5EF4-FFF2-40B4-BE49-F238E27FC236}">
                      <a16:creationId xmlns:a16="http://schemas.microsoft.com/office/drawing/2014/main" id="{4DDDFCCB-05BA-B002-4DFB-987B91E2F085}"/>
                    </a:ext>
                  </a:extLst>
                </p:cNvPr>
                <p:cNvSpPr txBox="1"/>
                <p:nvPr/>
              </p:nvSpPr>
              <p:spPr>
                <a:xfrm>
                  <a:off x="2045399" y="3341876"/>
                  <a:ext cx="445917" cy="369332"/>
                </a:xfrm>
                <a:prstGeom prst="rect">
                  <a:avLst/>
                </a:prstGeom>
                <a:noFill/>
              </p:spPr>
              <p:txBody>
                <a:bodyPr wrap="square" rtlCol="0">
                  <a:spAutoFit/>
                </a:bodyPr>
                <a:lstStyle/>
                <a:p>
                  <a:r>
                    <a:rPr lang="en-US">
                      <a:solidFill>
                        <a:schemeClr val="tx1">
                          <a:lumMod val="75000"/>
                          <a:lumOff val="25000"/>
                        </a:schemeClr>
                      </a:solidFill>
                      <a:latin typeface="+mj-lt"/>
                    </a:rPr>
                    <a:t>35</a:t>
                  </a:r>
                </a:p>
              </p:txBody>
            </p:sp>
            <p:sp>
              <p:nvSpPr>
                <p:cNvPr id="40" name="TextBox 39">
                  <a:extLst>
                    <a:ext uri="{FF2B5EF4-FFF2-40B4-BE49-F238E27FC236}">
                      <a16:creationId xmlns:a16="http://schemas.microsoft.com/office/drawing/2014/main" id="{C74B5C52-9023-051F-AA8E-A936592E9131}"/>
                    </a:ext>
                  </a:extLst>
                </p:cNvPr>
                <p:cNvSpPr txBox="1"/>
                <p:nvPr/>
              </p:nvSpPr>
              <p:spPr>
                <a:xfrm>
                  <a:off x="2045399" y="4005560"/>
                  <a:ext cx="445917" cy="369332"/>
                </a:xfrm>
                <a:prstGeom prst="rect">
                  <a:avLst/>
                </a:prstGeom>
                <a:noFill/>
              </p:spPr>
              <p:txBody>
                <a:bodyPr wrap="square" rtlCol="0">
                  <a:spAutoFit/>
                </a:bodyPr>
                <a:lstStyle/>
                <a:p>
                  <a:r>
                    <a:rPr lang="en-US">
                      <a:solidFill>
                        <a:schemeClr val="tx1">
                          <a:lumMod val="75000"/>
                          <a:lumOff val="25000"/>
                        </a:schemeClr>
                      </a:solidFill>
                      <a:latin typeface="+mj-lt"/>
                    </a:rPr>
                    <a:t>33</a:t>
                  </a:r>
                </a:p>
              </p:txBody>
            </p:sp>
            <p:sp>
              <p:nvSpPr>
                <p:cNvPr id="42" name="TextBox 41">
                  <a:extLst>
                    <a:ext uri="{FF2B5EF4-FFF2-40B4-BE49-F238E27FC236}">
                      <a16:creationId xmlns:a16="http://schemas.microsoft.com/office/drawing/2014/main" id="{52941A4F-014F-BA4E-CF65-3550D1C0A059}"/>
                    </a:ext>
                  </a:extLst>
                </p:cNvPr>
                <p:cNvSpPr txBox="1"/>
                <p:nvPr/>
              </p:nvSpPr>
              <p:spPr>
                <a:xfrm>
                  <a:off x="2045399" y="4669244"/>
                  <a:ext cx="445917" cy="369332"/>
                </a:xfrm>
                <a:prstGeom prst="rect">
                  <a:avLst/>
                </a:prstGeom>
                <a:noFill/>
              </p:spPr>
              <p:txBody>
                <a:bodyPr wrap="square" rtlCol="0">
                  <a:spAutoFit/>
                </a:bodyPr>
                <a:lstStyle/>
                <a:p>
                  <a:r>
                    <a:rPr lang="en-US">
                      <a:solidFill>
                        <a:schemeClr val="tx1">
                          <a:lumMod val="75000"/>
                          <a:lumOff val="25000"/>
                        </a:schemeClr>
                      </a:solidFill>
                      <a:latin typeface="+mj-lt"/>
                    </a:rPr>
                    <a:t>31</a:t>
                  </a:r>
                </a:p>
              </p:txBody>
            </p:sp>
            <p:sp>
              <p:nvSpPr>
                <p:cNvPr id="43" name="TextBox 42">
                  <a:extLst>
                    <a:ext uri="{FF2B5EF4-FFF2-40B4-BE49-F238E27FC236}">
                      <a16:creationId xmlns:a16="http://schemas.microsoft.com/office/drawing/2014/main" id="{D3DA4380-22D0-CC20-648B-BC4172C9ECBB}"/>
                    </a:ext>
                  </a:extLst>
                </p:cNvPr>
                <p:cNvSpPr txBox="1"/>
                <p:nvPr/>
              </p:nvSpPr>
              <p:spPr>
                <a:xfrm>
                  <a:off x="2045399" y="5332928"/>
                  <a:ext cx="445917" cy="369332"/>
                </a:xfrm>
                <a:prstGeom prst="rect">
                  <a:avLst/>
                </a:prstGeom>
                <a:noFill/>
              </p:spPr>
              <p:txBody>
                <a:bodyPr wrap="square" rtlCol="0">
                  <a:spAutoFit/>
                </a:bodyPr>
                <a:lstStyle/>
                <a:p>
                  <a:r>
                    <a:rPr lang="en-US">
                      <a:solidFill>
                        <a:schemeClr val="tx1">
                          <a:lumMod val="75000"/>
                          <a:lumOff val="25000"/>
                        </a:schemeClr>
                      </a:solidFill>
                      <a:latin typeface="+mj-lt"/>
                    </a:rPr>
                    <a:t>29</a:t>
                  </a:r>
                </a:p>
              </p:txBody>
            </p:sp>
            <p:sp>
              <p:nvSpPr>
                <p:cNvPr id="45" name="TextBox 44">
                  <a:extLst>
                    <a:ext uri="{FF2B5EF4-FFF2-40B4-BE49-F238E27FC236}">
                      <a16:creationId xmlns:a16="http://schemas.microsoft.com/office/drawing/2014/main" id="{D24972B3-4753-5275-0E12-B18CAF451864}"/>
                    </a:ext>
                  </a:extLst>
                </p:cNvPr>
                <p:cNvSpPr txBox="1"/>
                <p:nvPr/>
              </p:nvSpPr>
              <p:spPr>
                <a:xfrm>
                  <a:off x="2045399" y="5996612"/>
                  <a:ext cx="445917" cy="369332"/>
                </a:xfrm>
                <a:prstGeom prst="rect">
                  <a:avLst/>
                </a:prstGeom>
                <a:noFill/>
              </p:spPr>
              <p:txBody>
                <a:bodyPr wrap="square" rtlCol="0">
                  <a:spAutoFit/>
                </a:bodyPr>
                <a:lstStyle/>
                <a:p>
                  <a:r>
                    <a:rPr lang="en-US">
                      <a:solidFill>
                        <a:schemeClr val="tx1">
                          <a:lumMod val="75000"/>
                          <a:lumOff val="25000"/>
                        </a:schemeClr>
                      </a:solidFill>
                      <a:latin typeface="+mj-lt"/>
                    </a:rPr>
                    <a:t>27</a:t>
                  </a:r>
                </a:p>
              </p:txBody>
            </p:sp>
          </p:grpSp>
        </p:grpSp>
      </p:grpSp>
      <p:grpSp>
        <p:nvGrpSpPr>
          <p:cNvPr id="46" name="Group 45">
            <a:extLst>
              <a:ext uri="{FF2B5EF4-FFF2-40B4-BE49-F238E27FC236}">
                <a16:creationId xmlns:a16="http://schemas.microsoft.com/office/drawing/2014/main" id="{CFD77CDD-A68E-6AD1-AA70-AC172F85F301}"/>
              </a:ext>
            </a:extLst>
          </p:cNvPr>
          <p:cNvGrpSpPr/>
          <p:nvPr/>
        </p:nvGrpSpPr>
        <p:grpSpPr>
          <a:xfrm>
            <a:off x="2119173" y="6084104"/>
            <a:ext cx="6737150" cy="369332"/>
            <a:chOff x="3476588" y="5799936"/>
            <a:chExt cx="5927217" cy="369332"/>
          </a:xfrm>
        </p:grpSpPr>
        <p:sp>
          <p:nvSpPr>
            <p:cNvPr id="47" name="TextBox 46">
              <a:extLst>
                <a:ext uri="{FF2B5EF4-FFF2-40B4-BE49-F238E27FC236}">
                  <a16:creationId xmlns:a16="http://schemas.microsoft.com/office/drawing/2014/main" id="{17A69CEB-A1B3-ADC3-7B74-0BAA988ED7D0}"/>
                </a:ext>
              </a:extLst>
            </p:cNvPr>
            <p:cNvSpPr txBox="1"/>
            <p:nvPr/>
          </p:nvSpPr>
          <p:spPr>
            <a:xfrm>
              <a:off x="3476588" y="5799936"/>
              <a:ext cx="749267" cy="369332"/>
            </a:xfrm>
            <a:prstGeom prst="rect">
              <a:avLst/>
            </a:prstGeom>
            <a:noFill/>
          </p:spPr>
          <p:txBody>
            <a:bodyPr wrap="square" rtlCol="0">
              <a:spAutoFit/>
            </a:bodyPr>
            <a:lstStyle/>
            <a:p>
              <a:r>
                <a:rPr lang="en-US">
                  <a:solidFill>
                    <a:schemeClr val="tx1">
                      <a:lumMod val="75000"/>
                      <a:lumOff val="25000"/>
                    </a:schemeClr>
                  </a:solidFill>
                  <a:latin typeface="+mj-lt"/>
                </a:rPr>
                <a:t>2013</a:t>
              </a:r>
            </a:p>
          </p:txBody>
        </p:sp>
        <p:sp>
          <p:nvSpPr>
            <p:cNvPr id="48" name="TextBox 47">
              <a:extLst>
                <a:ext uri="{FF2B5EF4-FFF2-40B4-BE49-F238E27FC236}">
                  <a16:creationId xmlns:a16="http://schemas.microsoft.com/office/drawing/2014/main" id="{AEA3C9B0-0893-E954-1ADE-DBFA4D8F33F6}"/>
                </a:ext>
              </a:extLst>
            </p:cNvPr>
            <p:cNvSpPr txBox="1"/>
            <p:nvPr/>
          </p:nvSpPr>
          <p:spPr>
            <a:xfrm>
              <a:off x="4771075" y="5799936"/>
              <a:ext cx="749267" cy="369332"/>
            </a:xfrm>
            <a:prstGeom prst="rect">
              <a:avLst/>
            </a:prstGeom>
            <a:noFill/>
          </p:spPr>
          <p:txBody>
            <a:bodyPr wrap="square" rtlCol="0">
              <a:spAutoFit/>
            </a:bodyPr>
            <a:lstStyle/>
            <a:p>
              <a:r>
                <a:rPr lang="en-US">
                  <a:solidFill>
                    <a:schemeClr val="tx1">
                      <a:lumMod val="75000"/>
                      <a:lumOff val="25000"/>
                    </a:schemeClr>
                  </a:solidFill>
                  <a:latin typeface="+mj-lt"/>
                </a:rPr>
                <a:t>2015</a:t>
              </a:r>
            </a:p>
          </p:txBody>
        </p:sp>
        <p:sp>
          <p:nvSpPr>
            <p:cNvPr id="49" name="TextBox 48">
              <a:extLst>
                <a:ext uri="{FF2B5EF4-FFF2-40B4-BE49-F238E27FC236}">
                  <a16:creationId xmlns:a16="http://schemas.microsoft.com/office/drawing/2014/main" id="{E58FF842-5A16-05ED-0AF0-0ADEB9783A1D}"/>
                </a:ext>
              </a:extLst>
            </p:cNvPr>
            <p:cNvSpPr txBox="1"/>
            <p:nvPr/>
          </p:nvSpPr>
          <p:spPr>
            <a:xfrm>
              <a:off x="6065562" y="5799936"/>
              <a:ext cx="749267" cy="369332"/>
            </a:xfrm>
            <a:prstGeom prst="rect">
              <a:avLst/>
            </a:prstGeom>
            <a:noFill/>
          </p:spPr>
          <p:txBody>
            <a:bodyPr wrap="square" rtlCol="0">
              <a:spAutoFit/>
            </a:bodyPr>
            <a:lstStyle/>
            <a:p>
              <a:r>
                <a:rPr lang="en-US">
                  <a:solidFill>
                    <a:schemeClr val="tx1">
                      <a:lumMod val="75000"/>
                      <a:lumOff val="25000"/>
                    </a:schemeClr>
                  </a:solidFill>
                  <a:latin typeface="+mj-lt"/>
                </a:rPr>
                <a:t>2018</a:t>
              </a:r>
            </a:p>
          </p:txBody>
        </p:sp>
        <p:sp>
          <p:nvSpPr>
            <p:cNvPr id="50" name="TextBox 49">
              <a:extLst>
                <a:ext uri="{FF2B5EF4-FFF2-40B4-BE49-F238E27FC236}">
                  <a16:creationId xmlns:a16="http://schemas.microsoft.com/office/drawing/2014/main" id="{DB712398-AD28-749A-32E8-6083ED2BC165}"/>
                </a:ext>
              </a:extLst>
            </p:cNvPr>
            <p:cNvSpPr txBox="1"/>
            <p:nvPr/>
          </p:nvSpPr>
          <p:spPr>
            <a:xfrm>
              <a:off x="7360049" y="5799936"/>
              <a:ext cx="749267" cy="369332"/>
            </a:xfrm>
            <a:prstGeom prst="rect">
              <a:avLst/>
            </a:prstGeom>
            <a:noFill/>
          </p:spPr>
          <p:txBody>
            <a:bodyPr wrap="square" rtlCol="0">
              <a:spAutoFit/>
            </a:bodyPr>
            <a:lstStyle/>
            <a:p>
              <a:r>
                <a:rPr lang="en-US">
                  <a:solidFill>
                    <a:schemeClr val="tx1">
                      <a:lumMod val="75000"/>
                      <a:lumOff val="25000"/>
                    </a:schemeClr>
                  </a:solidFill>
                  <a:latin typeface="+mj-lt"/>
                </a:rPr>
                <a:t>2020</a:t>
              </a:r>
            </a:p>
          </p:txBody>
        </p:sp>
        <p:sp>
          <p:nvSpPr>
            <p:cNvPr id="51" name="TextBox 50">
              <a:extLst>
                <a:ext uri="{FF2B5EF4-FFF2-40B4-BE49-F238E27FC236}">
                  <a16:creationId xmlns:a16="http://schemas.microsoft.com/office/drawing/2014/main" id="{6E9056FE-F682-84E3-0E22-2CBD3CA86C77}"/>
                </a:ext>
              </a:extLst>
            </p:cNvPr>
            <p:cNvSpPr txBox="1"/>
            <p:nvPr/>
          </p:nvSpPr>
          <p:spPr>
            <a:xfrm>
              <a:off x="8654538" y="5799936"/>
              <a:ext cx="749267" cy="369332"/>
            </a:xfrm>
            <a:prstGeom prst="rect">
              <a:avLst/>
            </a:prstGeom>
            <a:noFill/>
          </p:spPr>
          <p:txBody>
            <a:bodyPr wrap="square" rtlCol="0">
              <a:spAutoFit/>
            </a:bodyPr>
            <a:lstStyle/>
            <a:p>
              <a:r>
                <a:rPr lang="en-US">
                  <a:solidFill>
                    <a:schemeClr val="tx1">
                      <a:lumMod val="75000"/>
                      <a:lumOff val="25000"/>
                    </a:schemeClr>
                  </a:solidFill>
                  <a:latin typeface="+mj-lt"/>
                </a:rPr>
                <a:t>2023</a:t>
              </a:r>
            </a:p>
          </p:txBody>
        </p:sp>
      </p:grpSp>
      <p:sp>
        <p:nvSpPr>
          <p:cNvPr id="52" name="TextBox 51">
            <a:extLst>
              <a:ext uri="{FF2B5EF4-FFF2-40B4-BE49-F238E27FC236}">
                <a16:creationId xmlns:a16="http://schemas.microsoft.com/office/drawing/2014/main" id="{34B5556B-F371-BA97-0065-E064584564AD}"/>
              </a:ext>
            </a:extLst>
          </p:cNvPr>
          <p:cNvSpPr txBox="1"/>
          <p:nvPr/>
        </p:nvSpPr>
        <p:spPr>
          <a:xfrm>
            <a:off x="5033359" y="6373835"/>
            <a:ext cx="876267" cy="400110"/>
          </a:xfrm>
          <a:prstGeom prst="rect">
            <a:avLst/>
          </a:prstGeom>
          <a:noFill/>
        </p:spPr>
        <p:txBody>
          <a:bodyPr wrap="square" rtlCol="0">
            <a:spAutoFit/>
          </a:bodyPr>
          <a:lstStyle/>
          <a:p>
            <a:r>
              <a:rPr lang="en-US" sz="2000">
                <a:solidFill>
                  <a:schemeClr val="tx1">
                    <a:lumMod val="75000"/>
                    <a:lumOff val="25000"/>
                  </a:schemeClr>
                </a:solidFill>
                <a:latin typeface="+mj-lt"/>
              </a:rPr>
              <a:t>Year</a:t>
            </a:r>
          </a:p>
        </p:txBody>
      </p:sp>
    </p:spTree>
    <p:extLst>
      <p:ext uri="{BB962C8B-B14F-4D97-AF65-F5344CB8AC3E}">
        <p14:creationId xmlns:p14="http://schemas.microsoft.com/office/powerpoint/2010/main" val="364769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RESULTS: Land Cover Change</a:t>
            </a:r>
          </a:p>
        </p:txBody>
      </p:sp>
      <p:pic>
        <p:nvPicPr>
          <p:cNvPr id="51" name="Picture 50" descr="A map of a city&#10;&#10;Description automatically generated">
            <a:extLst>
              <a:ext uri="{FF2B5EF4-FFF2-40B4-BE49-F238E27FC236}">
                <a16:creationId xmlns:a16="http://schemas.microsoft.com/office/drawing/2014/main" id="{36209F48-9082-8B58-BBBF-6806A57B9797}"/>
              </a:ext>
            </a:extLst>
          </p:cNvPr>
          <p:cNvPicPr>
            <a:picLocks noChangeAspect="1"/>
          </p:cNvPicPr>
          <p:nvPr/>
        </p:nvPicPr>
        <p:blipFill>
          <a:blip r:embed="rId3"/>
          <a:stretch>
            <a:fillRect/>
          </a:stretch>
        </p:blipFill>
        <p:spPr>
          <a:xfrm>
            <a:off x="332561" y="1245174"/>
            <a:ext cx="5104597" cy="5553408"/>
          </a:xfrm>
          <a:prstGeom prst="rect">
            <a:avLst/>
          </a:prstGeom>
        </p:spPr>
      </p:pic>
      <p:grpSp>
        <p:nvGrpSpPr>
          <p:cNvPr id="78" name="Group 77">
            <a:extLst>
              <a:ext uri="{FF2B5EF4-FFF2-40B4-BE49-F238E27FC236}">
                <a16:creationId xmlns:a16="http://schemas.microsoft.com/office/drawing/2014/main" id="{F7C04691-F65F-9164-E71A-1266AFAFB545}"/>
              </a:ext>
            </a:extLst>
          </p:cNvPr>
          <p:cNvGrpSpPr/>
          <p:nvPr/>
        </p:nvGrpSpPr>
        <p:grpSpPr>
          <a:xfrm rot="19980000">
            <a:off x="2776419" y="1790322"/>
            <a:ext cx="5765261" cy="3771659"/>
            <a:chOff x="8720848" y="1441062"/>
            <a:chExt cx="5765261" cy="3771659"/>
          </a:xfrm>
        </p:grpSpPr>
        <p:sp>
          <p:nvSpPr>
            <p:cNvPr id="25" name="Oval 24">
              <a:extLst>
                <a:ext uri="{FF2B5EF4-FFF2-40B4-BE49-F238E27FC236}">
                  <a16:creationId xmlns:a16="http://schemas.microsoft.com/office/drawing/2014/main" id="{16E3A975-3A2F-66BE-6B16-5351215EDF8A}"/>
                </a:ext>
              </a:extLst>
            </p:cNvPr>
            <p:cNvSpPr/>
            <p:nvPr/>
          </p:nvSpPr>
          <p:spPr>
            <a:xfrm>
              <a:off x="8720848" y="3184879"/>
              <a:ext cx="1380744" cy="1380744"/>
            </a:xfrm>
            <a:prstGeom prst="ellipse">
              <a:avLst/>
            </a:prstGeom>
            <a:no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684133C2-5DFE-99C8-C324-6608E21AE761}"/>
                </a:ext>
              </a:extLst>
            </p:cNvPr>
            <p:cNvCxnSpPr>
              <a:cxnSpLocks/>
              <a:stCxn id="25" idx="0"/>
              <a:endCxn id="50" idx="1"/>
            </p:cNvCxnSpPr>
            <p:nvPr/>
          </p:nvCxnSpPr>
          <p:spPr>
            <a:xfrm rot="1620000" flipV="1">
              <a:off x="9829874" y="1441062"/>
              <a:ext cx="2140582" cy="235823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ABE1E43-D836-BAA9-F404-40D8D336CFD4}"/>
                </a:ext>
              </a:extLst>
            </p:cNvPr>
            <p:cNvCxnSpPr>
              <a:cxnSpLocks/>
              <a:stCxn id="25" idx="4"/>
              <a:endCxn id="50" idx="4"/>
            </p:cNvCxnSpPr>
            <p:nvPr/>
          </p:nvCxnSpPr>
          <p:spPr>
            <a:xfrm rot="1620000" flipV="1">
              <a:off x="9459685" y="4363750"/>
              <a:ext cx="2646889" cy="848971"/>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9919B3B0-1B45-5C92-E6B5-319D3CF7CA8F}"/>
                </a:ext>
              </a:extLst>
            </p:cNvPr>
            <p:cNvSpPr/>
            <p:nvPr/>
          </p:nvSpPr>
          <p:spPr>
            <a:xfrm rot="1620000">
              <a:off x="11281073" y="1976213"/>
              <a:ext cx="3205036" cy="320954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0DE05AF3-7773-E9E1-89CF-9F6C2E2E5443}"/>
              </a:ext>
            </a:extLst>
          </p:cNvPr>
          <p:cNvSpPr txBox="1"/>
          <p:nvPr/>
        </p:nvSpPr>
        <p:spPr>
          <a:xfrm>
            <a:off x="8674461" y="1707776"/>
            <a:ext cx="3342737"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a:solidFill>
                  <a:schemeClr val="tx1">
                    <a:lumMod val="75000"/>
                    <a:lumOff val="25000"/>
                  </a:schemeClr>
                </a:solidFill>
                <a:latin typeface="Century Gothic"/>
                <a:ea typeface="+mn-lt"/>
                <a:cs typeface="+mn-lt"/>
              </a:rPr>
              <a:t>52.8 km</a:t>
            </a:r>
            <a:r>
              <a:rPr lang="en-US" sz="2400" b="1" baseline="30000">
                <a:solidFill>
                  <a:schemeClr val="tx1">
                    <a:lumMod val="75000"/>
                    <a:lumOff val="25000"/>
                  </a:schemeClr>
                </a:solidFill>
                <a:latin typeface="Century Gothic"/>
                <a:ea typeface="+mn-lt"/>
                <a:cs typeface="+mn-lt"/>
              </a:rPr>
              <a:t>2</a:t>
            </a:r>
            <a:r>
              <a:rPr lang="en-US" sz="2400" b="1">
                <a:solidFill>
                  <a:schemeClr val="tx1">
                    <a:lumMod val="75000"/>
                    <a:lumOff val="25000"/>
                  </a:schemeClr>
                </a:solidFill>
                <a:latin typeface="Century Gothic"/>
                <a:ea typeface="+mn-lt"/>
                <a:cs typeface="+mn-lt"/>
              </a:rPr>
              <a:t> </a:t>
            </a:r>
            <a:r>
              <a:rPr lang="en-US" sz="2400">
                <a:solidFill>
                  <a:schemeClr val="tx1">
                    <a:lumMod val="75000"/>
                    <a:lumOff val="25000"/>
                  </a:schemeClr>
                </a:solidFill>
                <a:latin typeface="Century Gothic"/>
                <a:ea typeface="+mn-lt"/>
                <a:cs typeface="+mn-lt"/>
              </a:rPr>
              <a:t>experienced an increase in developed cover</a:t>
            </a:r>
            <a:endParaRPr lang="en-US" sz="2400">
              <a:solidFill>
                <a:schemeClr val="tx1">
                  <a:lumMod val="75000"/>
                  <a:lumOff val="25000"/>
                </a:schemeClr>
              </a:solidFill>
              <a:latin typeface="Century Gothic"/>
            </a:endParaRPr>
          </a:p>
          <a:p>
            <a:pPr marL="285750" indent="-285750" algn="l">
              <a:buFont typeface="Arial"/>
              <a:buChar char="•"/>
            </a:pPr>
            <a:endParaRPr lang="en-US" sz="2400">
              <a:solidFill>
                <a:schemeClr val="tx1">
                  <a:lumMod val="75000"/>
                  <a:lumOff val="25000"/>
                </a:schemeClr>
              </a:solidFill>
              <a:latin typeface="Century Gothic"/>
            </a:endParaRPr>
          </a:p>
          <a:p>
            <a:pPr marL="285750" indent="-285750">
              <a:buFont typeface="Arial"/>
              <a:buChar char="•"/>
            </a:pPr>
            <a:r>
              <a:rPr lang="en-US" sz="2400" b="1">
                <a:solidFill>
                  <a:schemeClr val="tx1">
                    <a:lumMod val="75000"/>
                    <a:lumOff val="25000"/>
                  </a:schemeClr>
                </a:solidFill>
                <a:latin typeface="Century Gothic"/>
              </a:rPr>
              <a:t>8.4 km</a:t>
            </a:r>
            <a:r>
              <a:rPr lang="en-US" sz="2400" b="1" baseline="30000">
                <a:solidFill>
                  <a:schemeClr val="tx1">
                    <a:lumMod val="75000"/>
                    <a:lumOff val="25000"/>
                  </a:schemeClr>
                </a:solidFill>
                <a:latin typeface="Century Gothic"/>
              </a:rPr>
              <a:t>2</a:t>
            </a:r>
            <a:r>
              <a:rPr lang="en-US" sz="2400" b="1">
                <a:solidFill>
                  <a:schemeClr val="tx1">
                    <a:lumMod val="75000"/>
                    <a:lumOff val="25000"/>
                  </a:schemeClr>
                </a:solidFill>
                <a:latin typeface="Century Gothic"/>
              </a:rPr>
              <a:t> </a:t>
            </a:r>
            <a:r>
              <a:rPr lang="en-US" sz="2400">
                <a:solidFill>
                  <a:schemeClr val="tx1">
                    <a:lumMod val="75000"/>
                    <a:lumOff val="25000"/>
                  </a:schemeClr>
                </a:solidFill>
                <a:latin typeface="Century Gothic"/>
              </a:rPr>
              <a:t>of </a:t>
            </a:r>
            <a:br>
              <a:rPr lang="en-US" sz="2400">
                <a:latin typeface="Century Gothic"/>
              </a:rPr>
            </a:br>
            <a:r>
              <a:rPr lang="en-US" sz="2400">
                <a:solidFill>
                  <a:schemeClr val="tx1">
                    <a:lumMod val="75000"/>
                    <a:lumOff val="25000"/>
                  </a:schemeClr>
                </a:solidFill>
                <a:latin typeface="Century Gothic"/>
              </a:rPr>
              <a:t>deciduous forests were converted for human use</a:t>
            </a:r>
            <a:endParaRPr lang="en-US">
              <a:solidFill>
                <a:schemeClr val="tx1">
                  <a:lumMod val="75000"/>
                  <a:lumOff val="25000"/>
                </a:schemeClr>
              </a:solidFill>
            </a:endParaRPr>
          </a:p>
          <a:p>
            <a:pPr marL="285750" indent="-285750">
              <a:buFont typeface="Arial"/>
              <a:buChar char="•"/>
            </a:pPr>
            <a:endParaRPr lang="en-US">
              <a:latin typeface="Garamond"/>
            </a:endParaRPr>
          </a:p>
        </p:txBody>
      </p:sp>
      <p:sp>
        <p:nvSpPr>
          <p:cNvPr id="6" name="TextBox 5">
            <a:extLst>
              <a:ext uri="{FF2B5EF4-FFF2-40B4-BE49-F238E27FC236}">
                <a16:creationId xmlns:a16="http://schemas.microsoft.com/office/drawing/2014/main" id="{F34F14D2-4326-8F63-9CD6-4E7B2F42527D}"/>
              </a:ext>
            </a:extLst>
          </p:cNvPr>
          <p:cNvSpPr txBox="1"/>
          <p:nvPr/>
        </p:nvSpPr>
        <p:spPr>
          <a:xfrm>
            <a:off x="674896" y="1584773"/>
            <a:ext cx="250689" cy="338554"/>
          </a:xfrm>
          <a:prstGeom prst="rect">
            <a:avLst/>
          </a:prstGeom>
          <a:noFill/>
        </p:spPr>
        <p:txBody>
          <a:bodyPr wrap="square" rtlCol="0">
            <a:spAutoFit/>
          </a:bodyPr>
          <a:lstStyle/>
          <a:p>
            <a:pPr algn="ctr"/>
            <a:r>
              <a:rPr lang="en-US" sz="1600">
                <a:solidFill>
                  <a:schemeClr val="tx1">
                    <a:lumMod val="75000"/>
                    <a:lumOff val="25000"/>
                  </a:schemeClr>
                </a:solidFill>
                <a:latin typeface="+mj-lt"/>
              </a:rPr>
              <a:t>N</a:t>
            </a:r>
          </a:p>
        </p:txBody>
      </p:sp>
      <p:sp>
        <p:nvSpPr>
          <p:cNvPr id="8" name="Freeform 24">
            <a:extLst>
              <a:ext uri="{FF2B5EF4-FFF2-40B4-BE49-F238E27FC236}">
                <a16:creationId xmlns:a16="http://schemas.microsoft.com/office/drawing/2014/main" id="{CA00E46E-2FC0-EEE3-1386-622236B2C4F0}"/>
              </a:ext>
            </a:extLst>
          </p:cNvPr>
          <p:cNvSpPr/>
          <p:nvPr/>
        </p:nvSpPr>
        <p:spPr>
          <a:xfrm>
            <a:off x="662171" y="1926361"/>
            <a:ext cx="280450" cy="388294"/>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B2EF4EFA-F82E-6030-FC9C-AC173EDBE555}"/>
              </a:ext>
            </a:extLst>
          </p:cNvPr>
          <p:cNvGrpSpPr/>
          <p:nvPr/>
        </p:nvGrpSpPr>
        <p:grpSpPr>
          <a:xfrm>
            <a:off x="329506" y="6257110"/>
            <a:ext cx="2392129" cy="523498"/>
            <a:chOff x="5421836" y="2438139"/>
            <a:chExt cx="2392129" cy="523498"/>
          </a:xfrm>
        </p:grpSpPr>
        <p:grpSp>
          <p:nvGrpSpPr>
            <p:cNvPr id="83" name="Group 82">
              <a:extLst>
                <a:ext uri="{FF2B5EF4-FFF2-40B4-BE49-F238E27FC236}">
                  <a16:creationId xmlns:a16="http://schemas.microsoft.com/office/drawing/2014/main" id="{276D5D01-171F-9427-DE5B-CBC7F901502C}"/>
                </a:ext>
              </a:extLst>
            </p:cNvPr>
            <p:cNvGrpSpPr/>
            <p:nvPr/>
          </p:nvGrpSpPr>
          <p:grpSpPr>
            <a:xfrm>
              <a:off x="5421836" y="2438139"/>
              <a:ext cx="1242188" cy="430254"/>
              <a:chOff x="5421836" y="2438139"/>
              <a:chExt cx="1242188" cy="430254"/>
            </a:xfrm>
          </p:grpSpPr>
          <p:pic>
            <p:nvPicPr>
              <p:cNvPr id="85" name="Picture 84" descr="A black rectangular object with numbers&#10;&#10;Description automatically generated">
                <a:extLst>
                  <a:ext uri="{FF2B5EF4-FFF2-40B4-BE49-F238E27FC236}">
                    <a16:creationId xmlns:a16="http://schemas.microsoft.com/office/drawing/2014/main" id="{B76CE944-AB58-D674-84AB-DD19DBE06E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4255" t="56140" r="37589" b="13514"/>
              <a:stretch/>
            </p:blipFill>
            <p:spPr>
              <a:xfrm>
                <a:off x="5484154" y="2706526"/>
                <a:ext cx="1179870" cy="161867"/>
              </a:xfrm>
              <a:prstGeom prst="rect">
                <a:avLst/>
              </a:prstGeom>
            </p:spPr>
          </p:pic>
          <p:sp>
            <p:nvSpPr>
              <p:cNvPr id="86" name="TextBox 85">
                <a:extLst>
                  <a:ext uri="{FF2B5EF4-FFF2-40B4-BE49-F238E27FC236}">
                    <a16:creationId xmlns:a16="http://schemas.microsoft.com/office/drawing/2014/main" id="{89086D22-6CED-1B4D-4893-80F9AB890264}"/>
                  </a:ext>
                </a:extLst>
              </p:cNvPr>
              <p:cNvSpPr txBox="1"/>
              <p:nvPr/>
            </p:nvSpPr>
            <p:spPr>
              <a:xfrm>
                <a:off x="5421836" y="2438139"/>
                <a:ext cx="141606" cy="338554"/>
              </a:xfrm>
              <a:prstGeom prst="rect">
                <a:avLst/>
              </a:prstGeom>
              <a:noFill/>
            </p:spPr>
            <p:txBody>
              <a:bodyPr wrap="square" rtlCol="0">
                <a:spAutoFit/>
              </a:bodyPr>
              <a:lstStyle/>
              <a:p>
                <a:r>
                  <a:rPr lang="en-US" sz="1600">
                    <a:solidFill>
                      <a:schemeClr val="tx1">
                        <a:lumMod val="75000"/>
                        <a:lumOff val="25000"/>
                      </a:schemeClr>
                    </a:solidFill>
                    <a:latin typeface="+mj-lt"/>
                  </a:rPr>
                  <a:t>0</a:t>
                </a:r>
              </a:p>
            </p:txBody>
          </p:sp>
          <p:sp>
            <p:nvSpPr>
              <p:cNvPr id="87" name="TextBox 86">
                <a:extLst>
                  <a:ext uri="{FF2B5EF4-FFF2-40B4-BE49-F238E27FC236}">
                    <a16:creationId xmlns:a16="http://schemas.microsoft.com/office/drawing/2014/main" id="{5903DFB2-8B88-9D07-CE87-6CAB69C726CA}"/>
                  </a:ext>
                </a:extLst>
              </p:cNvPr>
              <p:cNvSpPr txBox="1"/>
              <p:nvPr/>
            </p:nvSpPr>
            <p:spPr>
              <a:xfrm>
                <a:off x="5876731" y="2438139"/>
                <a:ext cx="489839" cy="338554"/>
              </a:xfrm>
              <a:prstGeom prst="rect">
                <a:avLst/>
              </a:prstGeom>
              <a:noFill/>
            </p:spPr>
            <p:txBody>
              <a:bodyPr wrap="square" rtlCol="0">
                <a:spAutoFit/>
              </a:bodyPr>
              <a:lstStyle/>
              <a:p>
                <a:r>
                  <a:rPr lang="en-US" sz="1600">
                    <a:solidFill>
                      <a:schemeClr val="tx1">
                        <a:lumMod val="75000"/>
                        <a:lumOff val="25000"/>
                      </a:schemeClr>
                    </a:solidFill>
                    <a:latin typeface="+mj-lt"/>
                  </a:rPr>
                  <a:t>2.5</a:t>
                </a:r>
              </a:p>
            </p:txBody>
          </p:sp>
          <p:sp>
            <p:nvSpPr>
              <p:cNvPr id="88" name="TextBox 87">
                <a:extLst>
                  <a:ext uri="{FF2B5EF4-FFF2-40B4-BE49-F238E27FC236}">
                    <a16:creationId xmlns:a16="http://schemas.microsoft.com/office/drawing/2014/main" id="{546A5B92-866E-9D8C-D000-14067660FF0B}"/>
                  </a:ext>
                </a:extLst>
              </p:cNvPr>
              <p:cNvSpPr txBox="1"/>
              <p:nvPr/>
            </p:nvSpPr>
            <p:spPr>
              <a:xfrm>
                <a:off x="6473234" y="2438139"/>
                <a:ext cx="141606" cy="338554"/>
              </a:xfrm>
              <a:prstGeom prst="rect">
                <a:avLst/>
              </a:prstGeom>
              <a:noFill/>
            </p:spPr>
            <p:txBody>
              <a:bodyPr wrap="square" rtlCol="0">
                <a:spAutoFit/>
              </a:bodyPr>
              <a:lstStyle/>
              <a:p>
                <a:r>
                  <a:rPr lang="en-US" sz="1600">
                    <a:solidFill>
                      <a:schemeClr val="tx1">
                        <a:lumMod val="75000"/>
                        <a:lumOff val="25000"/>
                      </a:schemeClr>
                    </a:solidFill>
                    <a:latin typeface="+mj-lt"/>
                  </a:rPr>
                  <a:t>5</a:t>
                </a:r>
              </a:p>
            </p:txBody>
          </p:sp>
        </p:grpSp>
        <p:sp>
          <p:nvSpPr>
            <p:cNvPr id="84" name="TextBox 83">
              <a:extLst>
                <a:ext uri="{FF2B5EF4-FFF2-40B4-BE49-F238E27FC236}">
                  <a16:creationId xmlns:a16="http://schemas.microsoft.com/office/drawing/2014/main" id="{092E8C42-0D98-2D31-E177-A26212090448}"/>
                </a:ext>
              </a:extLst>
            </p:cNvPr>
            <p:cNvSpPr txBox="1"/>
            <p:nvPr/>
          </p:nvSpPr>
          <p:spPr>
            <a:xfrm>
              <a:off x="6593221" y="2623083"/>
              <a:ext cx="1220744" cy="338554"/>
            </a:xfrm>
            <a:prstGeom prst="rect">
              <a:avLst/>
            </a:prstGeom>
            <a:noFill/>
          </p:spPr>
          <p:txBody>
            <a:bodyPr wrap="square" lIns="91440" tIns="45720" rIns="91440" bIns="45720" rtlCol="0" anchor="t">
              <a:spAutoFit/>
            </a:bodyPr>
            <a:lstStyle/>
            <a:p>
              <a:r>
                <a:rPr lang="en-US" sz="1600">
                  <a:solidFill>
                    <a:schemeClr val="tx1">
                      <a:lumMod val="75000"/>
                      <a:lumOff val="25000"/>
                    </a:schemeClr>
                  </a:solidFill>
                  <a:latin typeface="+mj-lt"/>
                </a:rPr>
                <a:t>kilometers</a:t>
              </a:r>
            </a:p>
          </p:txBody>
        </p:sp>
      </p:grpSp>
      <p:grpSp>
        <p:nvGrpSpPr>
          <p:cNvPr id="90" name="Group 89">
            <a:extLst>
              <a:ext uri="{FF2B5EF4-FFF2-40B4-BE49-F238E27FC236}">
                <a16:creationId xmlns:a16="http://schemas.microsoft.com/office/drawing/2014/main" id="{A6C29A14-5860-F53F-A6C9-CEC317549EC3}"/>
              </a:ext>
            </a:extLst>
          </p:cNvPr>
          <p:cNvGrpSpPr/>
          <p:nvPr/>
        </p:nvGrpSpPr>
        <p:grpSpPr>
          <a:xfrm>
            <a:off x="122436" y="3429000"/>
            <a:ext cx="2824254" cy="1684538"/>
            <a:chOff x="122436" y="3429000"/>
            <a:chExt cx="2824254" cy="1684538"/>
          </a:xfrm>
        </p:grpSpPr>
        <p:sp>
          <p:nvSpPr>
            <p:cNvPr id="89" name="Rectangle 88">
              <a:extLst>
                <a:ext uri="{FF2B5EF4-FFF2-40B4-BE49-F238E27FC236}">
                  <a16:creationId xmlns:a16="http://schemas.microsoft.com/office/drawing/2014/main" id="{F049FFD4-6A36-3DE9-451F-EA132A1A1979}"/>
                </a:ext>
              </a:extLst>
            </p:cNvPr>
            <p:cNvSpPr/>
            <p:nvPr/>
          </p:nvSpPr>
          <p:spPr>
            <a:xfrm>
              <a:off x="122436" y="3429000"/>
              <a:ext cx="2822416" cy="168453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46C3548-F78A-CBF9-95D4-C9C7F94A5CDF}"/>
                </a:ext>
              </a:extLst>
            </p:cNvPr>
            <p:cNvGrpSpPr/>
            <p:nvPr/>
          </p:nvGrpSpPr>
          <p:grpSpPr>
            <a:xfrm>
              <a:off x="174802" y="3557081"/>
              <a:ext cx="2771888" cy="1538883"/>
              <a:chOff x="10826601" y="1181138"/>
              <a:chExt cx="2771888" cy="1538883"/>
            </a:xfrm>
          </p:grpSpPr>
          <p:grpSp>
            <p:nvGrpSpPr>
              <p:cNvPr id="26" name="Group 25">
                <a:extLst>
                  <a:ext uri="{FF2B5EF4-FFF2-40B4-BE49-F238E27FC236}">
                    <a16:creationId xmlns:a16="http://schemas.microsoft.com/office/drawing/2014/main" id="{DABAB755-7943-E649-8B2B-7F94E7713011}"/>
                  </a:ext>
                </a:extLst>
              </p:cNvPr>
              <p:cNvGrpSpPr/>
              <p:nvPr/>
            </p:nvGrpSpPr>
            <p:grpSpPr>
              <a:xfrm>
                <a:off x="10826601" y="1212214"/>
                <a:ext cx="155637" cy="1396505"/>
                <a:chOff x="1776751" y="3431640"/>
                <a:chExt cx="475240" cy="2749958"/>
              </a:xfrm>
            </p:grpSpPr>
            <p:grpSp>
              <p:nvGrpSpPr>
                <p:cNvPr id="28" name="Group 70">
                  <a:extLst>
                    <a:ext uri="{FF2B5EF4-FFF2-40B4-BE49-F238E27FC236}">
                      <a16:creationId xmlns:a16="http://schemas.microsoft.com/office/drawing/2014/main" id="{15B8E61B-F9CC-9B74-6E66-CA5D8E5C5A05}"/>
                    </a:ext>
                  </a:extLst>
                </p:cNvPr>
                <p:cNvGrpSpPr/>
                <p:nvPr/>
              </p:nvGrpSpPr>
              <p:grpSpPr>
                <a:xfrm>
                  <a:off x="1776751" y="3431640"/>
                  <a:ext cx="475240" cy="278441"/>
                  <a:chOff x="0" y="-19050"/>
                  <a:chExt cx="108287" cy="63445"/>
                </a:xfrm>
              </p:grpSpPr>
              <p:sp>
                <p:nvSpPr>
                  <p:cNvPr id="47" name="Freeform 71">
                    <a:extLst>
                      <a:ext uri="{FF2B5EF4-FFF2-40B4-BE49-F238E27FC236}">
                        <a16:creationId xmlns:a16="http://schemas.microsoft.com/office/drawing/2014/main" id="{4EEE6CF8-607F-A61B-44FD-D88288FA90A7}"/>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DEC5C5"/>
                  </a:solidFill>
                  <a:ln cap="sq">
                    <a:noFill/>
                    <a:prstDash val="solid"/>
                    <a:miter/>
                  </a:ln>
                </p:spPr>
                <p:txBody>
                  <a:bodyPr/>
                  <a:lstStyle/>
                  <a:p>
                    <a:endParaRPr lang="en-US"/>
                  </a:p>
                </p:txBody>
              </p:sp>
              <p:sp>
                <p:nvSpPr>
                  <p:cNvPr id="48" name="TextBox 72">
                    <a:extLst>
                      <a:ext uri="{FF2B5EF4-FFF2-40B4-BE49-F238E27FC236}">
                        <a16:creationId xmlns:a16="http://schemas.microsoft.com/office/drawing/2014/main" id="{492C3B85-DCAD-E285-30D5-A0F30316945E}"/>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29" name="Group 73">
                  <a:extLst>
                    <a:ext uri="{FF2B5EF4-FFF2-40B4-BE49-F238E27FC236}">
                      <a16:creationId xmlns:a16="http://schemas.microsoft.com/office/drawing/2014/main" id="{B93D27A1-67AC-C6A1-1DB6-47E74F725CE7}"/>
                    </a:ext>
                  </a:extLst>
                </p:cNvPr>
                <p:cNvGrpSpPr/>
                <p:nvPr/>
              </p:nvGrpSpPr>
              <p:grpSpPr>
                <a:xfrm>
                  <a:off x="1776751" y="3843230"/>
                  <a:ext cx="475240" cy="278441"/>
                  <a:chOff x="0" y="-19050"/>
                  <a:chExt cx="108287" cy="63445"/>
                </a:xfrm>
              </p:grpSpPr>
              <p:sp>
                <p:nvSpPr>
                  <p:cNvPr id="45" name="Freeform 74">
                    <a:extLst>
                      <a:ext uri="{FF2B5EF4-FFF2-40B4-BE49-F238E27FC236}">
                        <a16:creationId xmlns:a16="http://schemas.microsoft.com/office/drawing/2014/main" id="{6E443831-21D4-738F-F98A-07204284543B}"/>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D99282"/>
                  </a:solidFill>
                  <a:ln cap="sq">
                    <a:noFill/>
                    <a:prstDash val="solid"/>
                    <a:miter/>
                  </a:ln>
                </p:spPr>
                <p:txBody>
                  <a:bodyPr/>
                  <a:lstStyle/>
                  <a:p>
                    <a:endParaRPr lang="en-US"/>
                  </a:p>
                </p:txBody>
              </p:sp>
              <p:sp>
                <p:nvSpPr>
                  <p:cNvPr id="46" name="TextBox 75">
                    <a:extLst>
                      <a:ext uri="{FF2B5EF4-FFF2-40B4-BE49-F238E27FC236}">
                        <a16:creationId xmlns:a16="http://schemas.microsoft.com/office/drawing/2014/main" id="{8A1BD456-3FA9-6F7C-6A87-31266D7A2ABA}"/>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30" name="Group 76">
                  <a:extLst>
                    <a:ext uri="{FF2B5EF4-FFF2-40B4-BE49-F238E27FC236}">
                      <a16:creationId xmlns:a16="http://schemas.microsoft.com/office/drawing/2014/main" id="{EF63895D-E512-D5AA-8C22-8197B0324E93}"/>
                    </a:ext>
                  </a:extLst>
                </p:cNvPr>
                <p:cNvGrpSpPr/>
                <p:nvPr/>
              </p:nvGrpSpPr>
              <p:grpSpPr>
                <a:xfrm>
                  <a:off x="1776751" y="4254820"/>
                  <a:ext cx="475240" cy="278441"/>
                  <a:chOff x="0" y="-19050"/>
                  <a:chExt cx="108287" cy="63445"/>
                </a:xfrm>
              </p:grpSpPr>
              <p:sp>
                <p:nvSpPr>
                  <p:cNvPr id="43" name="Freeform 77">
                    <a:extLst>
                      <a:ext uri="{FF2B5EF4-FFF2-40B4-BE49-F238E27FC236}">
                        <a16:creationId xmlns:a16="http://schemas.microsoft.com/office/drawing/2014/main" id="{47389C1C-FAB6-6C22-2840-6D0FCC381E37}"/>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EB0000"/>
                  </a:solidFill>
                  <a:ln cap="sq">
                    <a:noFill/>
                    <a:prstDash val="solid"/>
                    <a:miter/>
                  </a:ln>
                </p:spPr>
                <p:txBody>
                  <a:bodyPr/>
                  <a:lstStyle/>
                  <a:p>
                    <a:endParaRPr lang="en-US"/>
                  </a:p>
                </p:txBody>
              </p:sp>
              <p:sp>
                <p:nvSpPr>
                  <p:cNvPr id="44" name="TextBox 78">
                    <a:extLst>
                      <a:ext uri="{FF2B5EF4-FFF2-40B4-BE49-F238E27FC236}">
                        <a16:creationId xmlns:a16="http://schemas.microsoft.com/office/drawing/2014/main" id="{F2BBEE01-E9DF-8839-FC8E-6620EEDF7C5A}"/>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31" name="Group 79">
                  <a:extLst>
                    <a:ext uri="{FF2B5EF4-FFF2-40B4-BE49-F238E27FC236}">
                      <a16:creationId xmlns:a16="http://schemas.microsoft.com/office/drawing/2014/main" id="{38CBBC09-6D0B-2B65-F493-844A01391FA6}"/>
                    </a:ext>
                  </a:extLst>
                </p:cNvPr>
                <p:cNvGrpSpPr/>
                <p:nvPr/>
              </p:nvGrpSpPr>
              <p:grpSpPr>
                <a:xfrm>
                  <a:off x="1776751" y="4668388"/>
                  <a:ext cx="475240" cy="278441"/>
                  <a:chOff x="0" y="-19050"/>
                  <a:chExt cx="108287" cy="63445"/>
                </a:xfrm>
              </p:grpSpPr>
              <p:sp>
                <p:nvSpPr>
                  <p:cNvPr id="41" name="Freeform 80">
                    <a:extLst>
                      <a:ext uri="{FF2B5EF4-FFF2-40B4-BE49-F238E27FC236}">
                        <a16:creationId xmlns:a16="http://schemas.microsoft.com/office/drawing/2014/main" id="{B615C632-9D41-F357-FD24-07D39F7576F2}"/>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AB0000"/>
                  </a:solidFill>
                  <a:ln cap="sq">
                    <a:noFill/>
                    <a:prstDash val="solid"/>
                    <a:miter/>
                  </a:ln>
                </p:spPr>
                <p:txBody>
                  <a:bodyPr/>
                  <a:lstStyle/>
                  <a:p>
                    <a:endParaRPr lang="en-US"/>
                  </a:p>
                </p:txBody>
              </p:sp>
              <p:sp>
                <p:nvSpPr>
                  <p:cNvPr id="42" name="TextBox 81">
                    <a:extLst>
                      <a:ext uri="{FF2B5EF4-FFF2-40B4-BE49-F238E27FC236}">
                        <a16:creationId xmlns:a16="http://schemas.microsoft.com/office/drawing/2014/main" id="{065CBFEE-BD8A-64F5-1F7F-D0E60ED8E2DF}"/>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32" name="Group 82">
                  <a:extLst>
                    <a:ext uri="{FF2B5EF4-FFF2-40B4-BE49-F238E27FC236}">
                      <a16:creationId xmlns:a16="http://schemas.microsoft.com/office/drawing/2014/main" id="{BA362BA5-A1EC-7BAE-1353-4E8CD36E4918}"/>
                    </a:ext>
                  </a:extLst>
                </p:cNvPr>
                <p:cNvGrpSpPr/>
                <p:nvPr/>
              </p:nvGrpSpPr>
              <p:grpSpPr>
                <a:xfrm>
                  <a:off x="1776751" y="5079978"/>
                  <a:ext cx="475240" cy="278441"/>
                  <a:chOff x="0" y="-19050"/>
                  <a:chExt cx="108287" cy="63445"/>
                </a:xfrm>
              </p:grpSpPr>
              <p:sp>
                <p:nvSpPr>
                  <p:cNvPr id="39" name="Freeform 83">
                    <a:extLst>
                      <a:ext uri="{FF2B5EF4-FFF2-40B4-BE49-F238E27FC236}">
                        <a16:creationId xmlns:a16="http://schemas.microsoft.com/office/drawing/2014/main" id="{998DEBAB-B262-A014-4F65-4F1707B402CF}"/>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B3AC9F"/>
                  </a:solidFill>
                  <a:ln cap="sq">
                    <a:noFill/>
                    <a:prstDash val="solid"/>
                    <a:miter/>
                  </a:ln>
                </p:spPr>
                <p:txBody>
                  <a:bodyPr/>
                  <a:lstStyle/>
                  <a:p>
                    <a:endParaRPr lang="en-US"/>
                  </a:p>
                </p:txBody>
              </p:sp>
              <p:sp>
                <p:nvSpPr>
                  <p:cNvPr id="40" name="TextBox 84">
                    <a:extLst>
                      <a:ext uri="{FF2B5EF4-FFF2-40B4-BE49-F238E27FC236}">
                        <a16:creationId xmlns:a16="http://schemas.microsoft.com/office/drawing/2014/main" id="{EF4FA195-4044-EFF4-4500-9B338578ED42}"/>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nvGrpSpPr>
                <p:cNvPr id="33" name="Group 85">
                  <a:extLst>
                    <a:ext uri="{FF2B5EF4-FFF2-40B4-BE49-F238E27FC236}">
                      <a16:creationId xmlns:a16="http://schemas.microsoft.com/office/drawing/2014/main" id="{5926E284-95FD-9547-682A-3EDC23080F5D}"/>
                    </a:ext>
                  </a:extLst>
                </p:cNvPr>
                <p:cNvGrpSpPr/>
                <p:nvPr/>
              </p:nvGrpSpPr>
              <p:grpSpPr>
                <a:xfrm>
                  <a:off x="1776751" y="5451552"/>
                  <a:ext cx="475240" cy="318457"/>
                  <a:chOff x="0" y="-28168"/>
                  <a:chExt cx="108287" cy="72563"/>
                </a:xfrm>
              </p:grpSpPr>
              <p:sp>
                <p:nvSpPr>
                  <p:cNvPr id="37" name="Freeform 86">
                    <a:extLst>
                      <a:ext uri="{FF2B5EF4-FFF2-40B4-BE49-F238E27FC236}">
                        <a16:creationId xmlns:a16="http://schemas.microsoft.com/office/drawing/2014/main" id="{BAD8023C-1FA5-EFF7-385C-4B5B4420ED93}"/>
                      </a:ext>
                    </a:extLst>
                  </p:cNvPr>
                  <p:cNvSpPr/>
                  <p:nvPr/>
                </p:nvSpPr>
                <p:spPr>
                  <a:xfrm>
                    <a:off x="0" y="0"/>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DCD939"/>
                  </a:solidFill>
                  <a:ln cap="sq">
                    <a:noFill/>
                    <a:prstDash val="solid"/>
                    <a:miter/>
                  </a:ln>
                </p:spPr>
                <p:txBody>
                  <a:bodyPr/>
                  <a:lstStyle/>
                  <a:p>
                    <a:endParaRPr lang="en-US"/>
                  </a:p>
                </p:txBody>
              </p:sp>
              <p:sp>
                <p:nvSpPr>
                  <p:cNvPr id="38" name="TextBox 87">
                    <a:extLst>
                      <a:ext uri="{FF2B5EF4-FFF2-40B4-BE49-F238E27FC236}">
                        <a16:creationId xmlns:a16="http://schemas.microsoft.com/office/drawing/2014/main" id="{82BD8648-88E7-58A7-A290-83E7C7BA1355}"/>
                      </a:ext>
                    </a:extLst>
                  </p:cNvPr>
                  <p:cNvSpPr txBox="1"/>
                  <p:nvPr/>
                </p:nvSpPr>
                <p:spPr>
                  <a:xfrm>
                    <a:off x="0" y="-28168"/>
                    <a:ext cx="108287" cy="63445"/>
                  </a:xfrm>
                  <a:prstGeom prst="rect">
                    <a:avLst/>
                  </a:prstGeom>
                </p:spPr>
                <p:txBody>
                  <a:bodyPr lIns="82573" tIns="82573" rIns="82573" bIns="82573" rtlCol="0" anchor="ctr"/>
                  <a:lstStyle/>
                  <a:p>
                    <a:pPr algn="ctr">
                      <a:lnSpc>
                        <a:spcPct val="84615"/>
                      </a:lnSpc>
                    </a:pPr>
                    <a:endParaRPr lang="en-US"/>
                  </a:p>
                </p:txBody>
              </p:sp>
            </p:grpSp>
            <p:grpSp>
              <p:nvGrpSpPr>
                <p:cNvPr id="34" name="Group 88">
                  <a:extLst>
                    <a:ext uri="{FF2B5EF4-FFF2-40B4-BE49-F238E27FC236}">
                      <a16:creationId xmlns:a16="http://schemas.microsoft.com/office/drawing/2014/main" id="{6EC6E616-B241-7677-D194-9E15371C5B47}"/>
                    </a:ext>
                  </a:extLst>
                </p:cNvPr>
                <p:cNvGrpSpPr/>
                <p:nvPr/>
              </p:nvGrpSpPr>
              <p:grpSpPr>
                <a:xfrm>
                  <a:off x="1776751" y="5903157"/>
                  <a:ext cx="475240" cy="278441"/>
                  <a:chOff x="0" y="-19050"/>
                  <a:chExt cx="108287" cy="63445"/>
                </a:xfrm>
              </p:grpSpPr>
              <p:sp>
                <p:nvSpPr>
                  <p:cNvPr id="35" name="Freeform 89">
                    <a:extLst>
                      <a:ext uri="{FF2B5EF4-FFF2-40B4-BE49-F238E27FC236}">
                        <a16:creationId xmlns:a16="http://schemas.microsoft.com/office/drawing/2014/main" id="{021C6DD5-3777-8381-E97F-5B9570D3304E}"/>
                      </a:ext>
                    </a:extLst>
                  </p:cNvPr>
                  <p:cNvSpPr/>
                  <p:nvPr/>
                </p:nvSpPr>
                <p:spPr>
                  <a:xfrm>
                    <a:off x="0" y="-9117"/>
                    <a:ext cx="108287" cy="44395"/>
                  </a:xfrm>
                  <a:custGeom>
                    <a:avLst/>
                    <a:gdLst/>
                    <a:ahLst/>
                    <a:cxnLst/>
                    <a:rect l="l" t="t" r="r" b="b"/>
                    <a:pathLst>
                      <a:path w="108287" h="44395">
                        <a:moveTo>
                          <a:pt x="0" y="0"/>
                        </a:moveTo>
                        <a:lnTo>
                          <a:pt x="108287" y="0"/>
                        </a:lnTo>
                        <a:lnTo>
                          <a:pt x="108287" y="44395"/>
                        </a:lnTo>
                        <a:lnTo>
                          <a:pt x="0" y="44395"/>
                        </a:lnTo>
                        <a:close/>
                      </a:path>
                    </a:pathLst>
                  </a:custGeom>
                  <a:solidFill>
                    <a:srgbClr val="AB6C28"/>
                  </a:solidFill>
                  <a:ln cap="sq">
                    <a:noFill/>
                    <a:prstDash val="solid"/>
                    <a:miter/>
                  </a:ln>
                </p:spPr>
                <p:txBody>
                  <a:bodyPr/>
                  <a:lstStyle/>
                  <a:p>
                    <a:endParaRPr lang="en-US"/>
                  </a:p>
                </p:txBody>
              </p:sp>
              <p:sp>
                <p:nvSpPr>
                  <p:cNvPr id="36" name="TextBox 90">
                    <a:extLst>
                      <a:ext uri="{FF2B5EF4-FFF2-40B4-BE49-F238E27FC236}">
                        <a16:creationId xmlns:a16="http://schemas.microsoft.com/office/drawing/2014/main" id="{2C84C6EC-2DBC-F421-1228-E080D87B65EE}"/>
                      </a:ext>
                    </a:extLst>
                  </p:cNvPr>
                  <p:cNvSpPr txBox="1"/>
                  <p:nvPr/>
                </p:nvSpPr>
                <p:spPr>
                  <a:xfrm>
                    <a:off x="0" y="-19050"/>
                    <a:ext cx="108287" cy="63445"/>
                  </a:xfrm>
                  <a:prstGeom prst="rect">
                    <a:avLst/>
                  </a:prstGeom>
                </p:spPr>
                <p:txBody>
                  <a:bodyPr lIns="82573" tIns="82573" rIns="82573" bIns="82573" rtlCol="0" anchor="ctr"/>
                  <a:lstStyle/>
                  <a:p>
                    <a:pPr algn="ctr">
                      <a:lnSpc>
                        <a:spcPct val="84615"/>
                      </a:lnSpc>
                    </a:pPr>
                    <a:endParaRPr lang="en-US"/>
                  </a:p>
                </p:txBody>
              </p:sp>
            </p:grpSp>
          </p:grpSp>
          <p:sp>
            <p:nvSpPr>
              <p:cNvPr id="27" name="TextBox 26">
                <a:extLst>
                  <a:ext uri="{FF2B5EF4-FFF2-40B4-BE49-F238E27FC236}">
                    <a16:creationId xmlns:a16="http://schemas.microsoft.com/office/drawing/2014/main" id="{282A013A-A1F8-6A36-ED93-1D255EEAF1A0}"/>
                  </a:ext>
                </a:extLst>
              </p:cNvPr>
              <p:cNvSpPr txBox="1"/>
              <p:nvPr/>
            </p:nvSpPr>
            <p:spPr>
              <a:xfrm>
                <a:off x="10952406" y="1181138"/>
                <a:ext cx="2646083"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200"/>
                  </a:spcBef>
                </a:pPr>
                <a:r>
                  <a:rPr lang="en-US" sz="1200">
                    <a:solidFill>
                      <a:schemeClr val="tx1">
                        <a:lumMod val="76000"/>
                        <a:lumOff val="24000"/>
                      </a:schemeClr>
                    </a:solidFill>
                    <a:latin typeface="+mj-lt"/>
                  </a:rPr>
                  <a:t>Developed, Open Space</a:t>
                </a:r>
              </a:p>
              <a:p>
                <a:pPr>
                  <a:spcBef>
                    <a:spcPts val="200"/>
                  </a:spcBef>
                </a:pPr>
                <a:r>
                  <a:rPr lang="en-US" sz="1200">
                    <a:solidFill>
                      <a:schemeClr val="tx1">
                        <a:lumMod val="76000"/>
                        <a:lumOff val="24000"/>
                      </a:schemeClr>
                    </a:solidFill>
                    <a:latin typeface="+mj-lt"/>
                  </a:rPr>
                  <a:t>Developed, Low Intensity</a:t>
                </a:r>
              </a:p>
              <a:p>
                <a:pPr>
                  <a:spcBef>
                    <a:spcPts val="200"/>
                  </a:spcBef>
                </a:pPr>
                <a:r>
                  <a:rPr lang="en-US" sz="1200">
                    <a:solidFill>
                      <a:schemeClr val="tx1">
                        <a:lumMod val="76000"/>
                        <a:lumOff val="24000"/>
                      </a:schemeClr>
                    </a:solidFill>
                    <a:latin typeface="+mj-lt"/>
                  </a:rPr>
                  <a:t>Developed, Medium Intensity</a:t>
                </a:r>
              </a:p>
              <a:p>
                <a:pPr>
                  <a:spcBef>
                    <a:spcPts val="200"/>
                  </a:spcBef>
                </a:pPr>
                <a:r>
                  <a:rPr lang="en-US" sz="1200">
                    <a:solidFill>
                      <a:schemeClr val="tx1">
                        <a:lumMod val="76000"/>
                        <a:lumOff val="24000"/>
                      </a:schemeClr>
                    </a:solidFill>
                    <a:latin typeface="+mj-lt"/>
                  </a:rPr>
                  <a:t>Developed, High Intensity</a:t>
                </a:r>
              </a:p>
              <a:p>
                <a:pPr>
                  <a:spcBef>
                    <a:spcPts val="200"/>
                  </a:spcBef>
                </a:pPr>
                <a:r>
                  <a:rPr lang="en-US" sz="1200">
                    <a:solidFill>
                      <a:schemeClr val="tx1">
                        <a:lumMod val="76000"/>
                        <a:lumOff val="24000"/>
                      </a:schemeClr>
                    </a:solidFill>
                    <a:latin typeface="+mj-lt"/>
                  </a:rPr>
                  <a:t>Barren Land</a:t>
                </a:r>
              </a:p>
              <a:p>
                <a:pPr>
                  <a:spcBef>
                    <a:spcPts val="200"/>
                  </a:spcBef>
                </a:pPr>
                <a:r>
                  <a:rPr lang="en-US" sz="1200">
                    <a:solidFill>
                      <a:schemeClr val="tx1">
                        <a:lumMod val="76000"/>
                        <a:lumOff val="24000"/>
                      </a:schemeClr>
                    </a:solidFill>
                    <a:latin typeface="+mj-lt"/>
                  </a:rPr>
                  <a:t>Pasture</a:t>
                </a:r>
              </a:p>
              <a:p>
                <a:pPr>
                  <a:spcBef>
                    <a:spcPts val="200"/>
                  </a:spcBef>
                </a:pPr>
                <a:r>
                  <a:rPr lang="en-US" sz="1200">
                    <a:solidFill>
                      <a:schemeClr val="tx1">
                        <a:lumMod val="76000"/>
                        <a:lumOff val="24000"/>
                      </a:schemeClr>
                    </a:solidFill>
                    <a:latin typeface="+mj-lt"/>
                  </a:rPr>
                  <a:t>Cultivated Crops</a:t>
                </a:r>
              </a:p>
            </p:txBody>
          </p:sp>
        </p:grpSp>
      </p:grpSp>
      <p:grpSp>
        <p:nvGrpSpPr>
          <p:cNvPr id="97" name="Group 96">
            <a:extLst>
              <a:ext uri="{FF2B5EF4-FFF2-40B4-BE49-F238E27FC236}">
                <a16:creationId xmlns:a16="http://schemas.microsoft.com/office/drawing/2014/main" id="{295FE4D5-2121-13DC-D157-1624540469F0}"/>
              </a:ext>
            </a:extLst>
          </p:cNvPr>
          <p:cNvGrpSpPr/>
          <p:nvPr/>
        </p:nvGrpSpPr>
        <p:grpSpPr>
          <a:xfrm>
            <a:off x="6633430" y="5221363"/>
            <a:ext cx="2107157" cy="494430"/>
            <a:chOff x="5418209" y="5523800"/>
            <a:chExt cx="2107157" cy="494430"/>
          </a:xfrm>
        </p:grpSpPr>
        <p:grpSp>
          <p:nvGrpSpPr>
            <p:cNvPr id="17" name="Group 16">
              <a:extLst>
                <a:ext uri="{FF2B5EF4-FFF2-40B4-BE49-F238E27FC236}">
                  <a16:creationId xmlns:a16="http://schemas.microsoft.com/office/drawing/2014/main" id="{48F5583C-6758-EA15-A901-AFB432F79F46}"/>
                </a:ext>
              </a:extLst>
            </p:cNvPr>
            <p:cNvGrpSpPr/>
            <p:nvPr/>
          </p:nvGrpSpPr>
          <p:grpSpPr>
            <a:xfrm>
              <a:off x="5418209" y="5523800"/>
              <a:ext cx="2107157" cy="494430"/>
              <a:chOff x="5815906" y="3809857"/>
              <a:chExt cx="2107157" cy="494430"/>
            </a:xfrm>
          </p:grpSpPr>
          <p:grpSp>
            <p:nvGrpSpPr>
              <p:cNvPr id="14" name="Group 13">
                <a:extLst>
                  <a:ext uri="{FF2B5EF4-FFF2-40B4-BE49-F238E27FC236}">
                    <a16:creationId xmlns:a16="http://schemas.microsoft.com/office/drawing/2014/main" id="{D9B186A8-AEB4-BA93-D347-4C7A5ED10D9F}"/>
                  </a:ext>
                </a:extLst>
              </p:cNvPr>
              <p:cNvGrpSpPr/>
              <p:nvPr/>
            </p:nvGrpSpPr>
            <p:grpSpPr>
              <a:xfrm>
                <a:off x="5815906" y="3996510"/>
                <a:ext cx="998070" cy="307777"/>
                <a:chOff x="5815906" y="3996510"/>
                <a:chExt cx="998070" cy="307777"/>
              </a:xfrm>
            </p:grpSpPr>
            <p:sp>
              <p:nvSpPr>
                <p:cNvPr id="9" name="TextBox 8">
                  <a:extLst>
                    <a:ext uri="{FF2B5EF4-FFF2-40B4-BE49-F238E27FC236}">
                      <a16:creationId xmlns:a16="http://schemas.microsoft.com/office/drawing/2014/main" id="{7C1D8C23-7D27-09C3-329E-12C6BDE35CF7}"/>
                    </a:ext>
                  </a:extLst>
                </p:cNvPr>
                <p:cNvSpPr txBox="1"/>
                <p:nvPr/>
              </p:nvSpPr>
              <p:spPr>
                <a:xfrm>
                  <a:off x="5815906" y="3996510"/>
                  <a:ext cx="141606" cy="307777"/>
                </a:xfrm>
                <a:prstGeom prst="rect">
                  <a:avLst/>
                </a:prstGeom>
                <a:noFill/>
              </p:spPr>
              <p:txBody>
                <a:bodyPr wrap="square" rtlCol="0">
                  <a:spAutoFit/>
                </a:bodyPr>
                <a:lstStyle/>
                <a:p>
                  <a:r>
                    <a:rPr lang="en-US" sz="1400">
                      <a:solidFill>
                        <a:schemeClr val="tx1">
                          <a:lumMod val="75000"/>
                          <a:lumOff val="25000"/>
                        </a:schemeClr>
                      </a:solidFill>
                      <a:latin typeface="+mj-lt"/>
                    </a:rPr>
                    <a:t>0</a:t>
                  </a:r>
                </a:p>
              </p:txBody>
            </p:sp>
            <p:sp>
              <p:nvSpPr>
                <p:cNvPr id="11" name="TextBox 10">
                  <a:extLst>
                    <a:ext uri="{FF2B5EF4-FFF2-40B4-BE49-F238E27FC236}">
                      <a16:creationId xmlns:a16="http://schemas.microsoft.com/office/drawing/2014/main" id="{DF3557C8-CF0B-05A9-2C06-56611A1C0313}"/>
                    </a:ext>
                  </a:extLst>
                </p:cNvPr>
                <p:cNvSpPr txBox="1"/>
                <p:nvPr/>
              </p:nvSpPr>
              <p:spPr>
                <a:xfrm>
                  <a:off x="6545370" y="3996510"/>
                  <a:ext cx="268606"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mj-lt"/>
                    </a:rPr>
                    <a:t>2</a:t>
                  </a:r>
                </a:p>
              </p:txBody>
            </p:sp>
            <p:sp>
              <p:nvSpPr>
                <p:cNvPr id="13" name="TextBox 12">
                  <a:extLst>
                    <a:ext uri="{FF2B5EF4-FFF2-40B4-BE49-F238E27FC236}">
                      <a16:creationId xmlns:a16="http://schemas.microsoft.com/office/drawing/2014/main" id="{83B5D3F3-0721-864F-617D-7A574A0D0AD1}"/>
                    </a:ext>
                  </a:extLst>
                </p:cNvPr>
                <p:cNvSpPr txBox="1"/>
                <p:nvPr/>
              </p:nvSpPr>
              <p:spPr>
                <a:xfrm>
                  <a:off x="6188116" y="3996510"/>
                  <a:ext cx="141606"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mj-lt"/>
                    </a:rPr>
                    <a:t>1</a:t>
                  </a:r>
                  <a:endParaRPr lang="en-US" sz="1600">
                    <a:solidFill>
                      <a:schemeClr val="tx1">
                        <a:lumMod val="75000"/>
                        <a:lumOff val="25000"/>
                      </a:schemeClr>
                    </a:solidFill>
                    <a:latin typeface="+mj-lt"/>
                  </a:endParaRPr>
                </a:p>
              </p:txBody>
            </p:sp>
          </p:grpSp>
          <p:sp>
            <p:nvSpPr>
              <p:cNvPr id="16" name="TextBox 15">
                <a:extLst>
                  <a:ext uri="{FF2B5EF4-FFF2-40B4-BE49-F238E27FC236}">
                    <a16:creationId xmlns:a16="http://schemas.microsoft.com/office/drawing/2014/main" id="{BD9C0EBC-AAE2-D063-B0FF-6B9EE3BE1ACF}"/>
                  </a:ext>
                </a:extLst>
              </p:cNvPr>
              <p:cNvSpPr txBox="1"/>
              <p:nvPr/>
            </p:nvSpPr>
            <p:spPr>
              <a:xfrm>
                <a:off x="6702319" y="3809857"/>
                <a:ext cx="1220744"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mj-lt"/>
                  </a:rPr>
                  <a:t>kilometers</a:t>
                </a:r>
              </a:p>
            </p:txBody>
          </p:sp>
        </p:grpSp>
        <p:pic>
          <p:nvPicPr>
            <p:cNvPr id="96" name="Picture 95">
              <a:extLst>
                <a:ext uri="{FF2B5EF4-FFF2-40B4-BE49-F238E27FC236}">
                  <a16:creationId xmlns:a16="http://schemas.microsoft.com/office/drawing/2014/main" id="{355AE698-696B-C576-D10E-71F086D5DF6A}"/>
                </a:ext>
              </a:extLst>
            </p:cNvPr>
            <p:cNvPicPr>
              <a:picLocks noChangeAspect="1"/>
            </p:cNvPicPr>
            <p:nvPr/>
          </p:nvPicPr>
          <p:blipFill rotWithShape="1">
            <a:blip r:embed="rId7"/>
            <a:srcRect t="26139"/>
            <a:stretch/>
          </p:blipFill>
          <p:spPr>
            <a:xfrm>
              <a:off x="5529396" y="5609645"/>
              <a:ext cx="752580" cy="119616"/>
            </a:xfrm>
            <a:prstGeom prst="rect">
              <a:avLst/>
            </a:prstGeom>
          </p:spPr>
        </p:pic>
      </p:grpSp>
      <p:sp>
        <p:nvSpPr>
          <p:cNvPr id="7" name="TextBox 6">
            <a:extLst>
              <a:ext uri="{FF2B5EF4-FFF2-40B4-BE49-F238E27FC236}">
                <a16:creationId xmlns:a16="http://schemas.microsoft.com/office/drawing/2014/main" id="{C62B36B0-8F51-A42E-C578-1DC46FA87F10}"/>
              </a:ext>
            </a:extLst>
          </p:cNvPr>
          <p:cNvSpPr txBox="1"/>
          <p:nvPr/>
        </p:nvSpPr>
        <p:spPr>
          <a:xfrm>
            <a:off x="3499261" y="1428155"/>
            <a:ext cx="15779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6000"/>
                    <a:lumOff val="24000"/>
                  </a:schemeClr>
                </a:solidFill>
                <a:latin typeface="Century Gothic"/>
              </a:rPr>
              <a:t>2013 – 2023</a:t>
            </a:r>
            <a:endParaRPr lang="en-US">
              <a:solidFill>
                <a:schemeClr val="tx1">
                  <a:lumMod val="76000"/>
                  <a:lumOff val="24000"/>
                </a:schemeClr>
              </a:solidFill>
            </a:endParaRPr>
          </a:p>
        </p:txBody>
      </p:sp>
    </p:spTree>
    <p:extLst>
      <p:ext uri="{BB962C8B-B14F-4D97-AF65-F5344CB8AC3E}">
        <p14:creationId xmlns:p14="http://schemas.microsoft.com/office/powerpoint/2010/main" val="4053677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descr="Change_in_Development_Unlabeled.png">
            <a:extLst>
              <a:ext uri="{FF2B5EF4-FFF2-40B4-BE49-F238E27FC236}">
                <a16:creationId xmlns:a16="http://schemas.microsoft.com/office/drawing/2014/main" id="{F16C57F5-B02D-9B7C-81FA-95CA06E60994}"/>
              </a:ext>
            </a:extLst>
          </p:cNvPr>
          <p:cNvPicPr>
            <a:picLocks noChangeAspect="1"/>
          </p:cNvPicPr>
          <p:nvPr/>
        </p:nvPicPr>
        <p:blipFill>
          <a:blip r:embed="rId3"/>
          <a:stretch>
            <a:fillRect/>
          </a:stretch>
        </p:blipFill>
        <p:spPr>
          <a:xfrm>
            <a:off x="-73660" y="1185757"/>
            <a:ext cx="5554473" cy="5552440"/>
          </a:xfrm>
          <a:prstGeom prst="rect">
            <a:avLst/>
          </a:prstGeom>
          <a:ln>
            <a:noFill/>
          </a:ln>
        </p:spPr>
      </p:pic>
      <p:sp>
        <p:nvSpPr>
          <p:cNvPr id="90" name="Rectangle 89">
            <a:extLst>
              <a:ext uri="{FF2B5EF4-FFF2-40B4-BE49-F238E27FC236}">
                <a16:creationId xmlns:a16="http://schemas.microsoft.com/office/drawing/2014/main" id="{7557ACA3-936E-09E1-0B75-C06EEAB9267C}"/>
              </a:ext>
            </a:extLst>
          </p:cNvPr>
          <p:cNvSpPr/>
          <p:nvPr/>
        </p:nvSpPr>
        <p:spPr>
          <a:xfrm>
            <a:off x="3255410" y="5167022"/>
            <a:ext cx="1620344" cy="11298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ean_Development_Unlabeled.png">
            <a:extLst>
              <a:ext uri="{FF2B5EF4-FFF2-40B4-BE49-F238E27FC236}">
                <a16:creationId xmlns:a16="http://schemas.microsoft.com/office/drawing/2014/main" id="{C510AD34-CC4B-565A-9929-7330E9B69F1F}"/>
              </a:ext>
            </a:extLst>
          </p:cNvPr>
          <p:cNvPicPr>
            <a:picLocks noChangeAspect="1"/>
          </p:cNvPicPr>
          <p:nvPr/>
        </p:nvPicPr>
        <p:blipFill>
          <a:blip r:embed="rId4"/>
          <a:stretch>
            <a:fillRect/>
          </a:stretch>
        </p:blipFill>
        <p:spPr>
          <a:xfrm>
            <a:off x="5641635" y="1147695"/>
            <a:ext cx="5560734" cy="5540983"/>
          </a:xfrm>
          <a:prstGeom prst="rect">
            <a:avLst/>
          </a:prstGeom>
          <a:ln>
            <a:noFill/>
          </a:ln>
        </p:spPr>
      </p:pic>
      <p:pic>
        <p:nvPicPr>
          <p:cNvPr id="79" name="Picture 78" descr="Change_in_Development_Unlabeled.png">
            <a:extLst>
              <a:ext uri="{FF2B5EF4-FFF2-40B4-BE49-F238E27FC236}">
                <a16:creationId xmlns:a16="http://schemas.microsoft.com/office/drawing/2014/main" id="{EAC38F3D-66B7-3F54-CA52-0D315BBF28E7}"/>
              </a:ext>
            </a:extLst>
          </p:cNvPr>
          <p:cNvPicPr>
            <a:picLocks noChangeAspect="1"/>
          </p:cNvPicPr>
          <p:nvPr/>
        </p:nvPicPr>
        <p:blipFill rotWithShape="1">
          <a:blip r:embed="rId3"/>
          <a:srcRect l="57198" t="68192" r="34429" b="-811"/>
          <a:stretch/>
        </p:blipFill>
        <p:spPr>
          <a:xfrm>
            <a:off x="8759090" y="4856748"/>
            <a:ext cx="480299" cy="1736522"/>
          </a:xfrm>
          <a:prstGeom prst="rect">
            <a:avLst/>
          </a:prstGeom>
          <a:ln>
            <a:noFill/>
          </a:ln>
        </p:spPr>
      </p:pic>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normAutofit/>
          </a:bodyPr>
          <a:lstStyle/>
          <a:p>
            <a:r>
              <a:rPr lang="en-US"/>
              <a:t>RESULTS: Urban Land Use Change </a:t>
            </a:r>
          </a:p>
        </p:txBody>
      </p:sp>
      <p:sp>
        <p:nvSpPr>
          <p:cNvPr id="4" name="TextBox 3">
            <a:extLst>
              <a:ext uri="{FF2B5EF4-FFF2-40B4-BE49-F238E27FC236}">
                <a16:creationId xmlns:a16="http://schemas.microsoft.com/office/drawing/2014/main" id="{9C44C733-4568-0456-77F5-9A1D2BD863DF}"/>
              </a:ext>
            </a:extLst>
          </p:cNvPr>
          <p:cNvSpPr txBox="1"/>
          <p:nvPr/>
        </p:nvSpPr>
        <p:spPr>
          <a:xfrm>
            <a:off x="3010750" y="4898212"/>
            <a:ext cx="35187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Urban Development Change (%)</a:t>
            </a:r>
            <a:endParaRPr lang="en-US" sz="1400">
              <a:solidFill>
                <a:schemeClr val="tx1">
                  <a:lumMod val="75000"/>
                  <a:lumOff val="25000"/>
                </a:schemeClr>
              </a:solidFill>
            </a:endParaRPr>
          </a:p>
        </p:txBody>
      </p:sp>
      <p:sp>
        <p:nvSpPr>
          <p:cNvPr id="9" name="TextBox 8">
            <a:extLst>
              <a:ext uri="{FF2B5EF4-FFF2-40B4-BE49-F238E27FC236}">
                <a16:creationId xmlns:a16="http://schemas.microsoft.com/office/drawing/2014/main" id="{CF737C64-226B-F1E8-2522-1FB601E7390E}"/>
              </a:ext>
            </a:extLst>
          </p:cNvPr>
          <p:cNvSpPr txBox="1"/>
          <p:nvPr/>
        </p:nvSpPr>
        <p:spPr>
          <a:xfrm>
            <a:off x="3494642" y="5993157"/>
            <a:ext cx="9560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0.1 -- -4.1</a:t>
            </a:r>
            <a:endParaRPr lang="en-US">
              <a:solidFill>
                <a:schemeClr val="tx1">
                  <a:lumMod val="75000"/>
                  <a:lumOff val="25000"/>
                </a:schemeClr>
              </a:solidFill>
            </a:endParaRPr>
          </a:p>
        </p:txBody>
      </p:sp>
      <p:sp>
        <p:nvSpPr>
          <p:cNvPr id="11" name="TextBox 10">
            <a:extLst>
              <a:ext uri="{FF2B5EF4-FFF2-40B4-BE49-F238E27FC236}">
                <a16:creationId xmlns:a16="http://schemas.microsoft.com/office/drawing/2014/main" id="{64F09D0F-9675-4954-DFA7-8C755DA0C5AE}"/>
              </a:ext>
            </a:extLst>
          </p:cNvPr>
          <p:cNvSpPr txBox="1"/>
          <p:nvPr/>
        </p:nvSpPr>
        <p:spPr>
          <a:xfrm>
            <a:off x="3503901" y="5402941"/>
            <a:ext cx="9344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5.9 -- 3.5</a:t>
            </a:r>
            <a:endParaRPr lang="en-US">
              <a:solidFill>
                <a:schemeClr val="tx1">
                  <a:lumMod val="75000"/>
                  <a:lumOff val="25000"/>
                </a:schemeClr>
              </a:solidFill>
            </a:endParaRPr>
          </a:p>
        </p:txBody>
      </p:sp>
      <p:sp>
        <p:nvSpPr>
          <p:cNvPr id="12" name="TextBox 11">
            <a:extLst>
              <a:ext uri="{FF2B5EF4-FFF2-40B4-BE49-F238E27FC236}">
                <a16:creationId xmlns:a16="http://schemas.microsoft.com/office/drawing/2014/main" id="{43024B8F-D507-C778-E963-E830E8E4D1E3}"/>
              </a:ext>
            </a:extLst>
          </p:cNvPr>
          <p:cNvSpPr txBox="1"/>
          <p:nvPr/>
        </p:nvSpPr>
        <p:spPr>
          <a:xfrm>
            <a:off x="3518280" y="5202103"/>
            <a:ext cx="8985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7.5 -- 5.9</a:t>
            </a:r>
            <a:endParaRPr lang="en-US">
              <a:solidFill>
                <a:schemeClr val="tx1">
                  <a:lumMod val="75000"/>
                  <a:lumOff val="25000"/>
                </a:schemeClr>
              </a:solidFill>
            </a:endParaRPr>
          </a:p>
        </p:txBody>
      </p:sp>
      <p:sp>
        <p:nvSpPr>
          <p:cNvPr id="13" name="TextBox 12">
            <a:extLst>
              <a:ext uri="{FF2B5EF4-FFF2-40B4-BE49-F238E27FC236}">
                <a16:creationId xmlns:a16="http://schemas.microsoft.com/office/drawing/2014/main" id="{CFD93026-8F35-7CC6-481D-5AC750B124D5}"/>
              </a:ext>
            </a:extLst>
          </p:cNvPr>
          <p:cNvSpPr txBox="1"/>
          <p:nvPr/>
        </p:nvSpPr>
        <p:spPr>
          <a:xfrm>
            <a:off x="3224179" y="1646027"/>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-4.1</a:t>
            </a:r>
            <a:endParaRPr lang="en-US" b="1">
              <a:solidFill>
                <a:schemeClr val="tx1">
                  <a:lumMod val="75000"/>
                  <a:lumOff val="25000"/>
                </a:schemeClr>
              </a:solidFill>
            </a:endParaRPr>
          </a:p>
        </p:txBody>
      </p:sp>
      <p:sp>
        <p:nvSpPr>
          <p:cNvPr id="14" name="TextBox 13">
            <a:extLst>
              <a:ext uri="{FF2B5EF4-FFF2-40B4-BE49-F238E27FC236}">
                <a16:creationId xmlns:a16="http://schemas.microsoft.com/office/drawing/2014/main" id="{937697B3-4C26-399E-6D53-A3D6439F939C}"/>
              </a:ext>
            </a:extLst>
          </p:cNvPr>
          <p:cNvSpPr txBox="1"/>
          <p:nvPr/>
        </p:nvSpPr>
        <p:spPr>
          <a:xfrm>
            <a:off x="3133602" y="2263058"/>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1.1</a:t>
            </a:r>
            <a:endParaRPr lang="en-US" b="1">
              <a:solidFill>
                <a:schemeClr val="tx1">
                  <a:lumMod val="75000"/>
                  <a:lumOff val="25000"/>
                </a:schemeClr>
              </a:solidFill>
            </a:endParaRPr>
          </a:p>
        </p:txBody>
      </p:sp>
      <p:sp>
        <p:nvSpPr>
          <p:cNvPr id="15" name="TextBox 14">
            <a:extLst>
              <a:ext uri="{FF2B5EF4-FFF2-40B4-BE49-F238E27FC236}">
                <a16:creationId xmlns:a16="http://schemas.microsoft.com/office/drawing/2014/main" id="{FC9103C6-FCDF-0152-E20A-63D75951063C}"/>
              </a:ext>
            </a:extLst>
          </p:cNvPr>
          <p:cNvSpPr txBox="1"/>
          <p:nvPr/>
        </p:nvSpPr>
        <p:spPr>
          <a:xfrm>
            <a:off x="2639839" y="2472866"/>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latin typeface="Century Gothic"/>
              </a:rPr>
              <a:t>4</a:t>
            </a:r>
          </a:p>
        </p:txBody>
      </p:sp>
      <p:sp>
        <p:nvSpPr>
          <p:cNvPr id="16" name="TextBox 15">
            <a:extLst>
              <a:ext uri="{FF2B5EF4-FFF2-40B4-BE49-F238E27FC236}">
                <a16:creationId xmlns:a16="http://schemas.microsoft.com/office/drawing/2014/main" id="{4767D410-5645-5CE1-7528-3D3659DFD717}"/>
              </a:ext>
            </a:extLst>
          </p:cNvPr>
          <p:cNvSpPr txBox="1"/>
          <p:nvPr/>
        </p:nvSpPr>
        <p:spPr>
          <a:xfrm>
            <a:off x="2391746" y="1919841"/>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latin typeface="Century Gothic"/>
              </a:rPr>
              <a:t>3.9</a:t>
            </a:r>
          </a:p>
        </p:txBody>
      </p:sp>
      <p:sp>
        <p:nvSpPr>
          <p:cNvPr id="17" name="TextBox 16">
            <a:extLst>
              <a:ext uri="{FF2B5EF4-FFF2-40B4-BE49-F238E27FC236}">
                <a16:creationId xmlns:a16="http://schemas.microsoft.com/office/drawing/2014/main" id="{B5225358-CB6B-A2D1-6055-4DB82A53DF00}"/>
              </a:ext>
            </a:extLst>
          </p:cNvPr>
          <p:cNvSpPr txBox="1"/>
          <p:nvPr/>
        </p:nvSpPr>
        <p:spPr>
          <a:xfrm>
            <a:off x="1195914" y="2729007"/>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3.5</a:t>
            </a:r>
          </a:p>
        </p:txBody>
      </p:sp>
      <p:sp>
        <p:nvSpPr>
          <p:cNvPr id="18" name="TextBox 17">
            <a:extLst>
              <a:ext uri="{FF2B5EF4-FFF2-40B4-BE49-F238E27FC236}">
                <a16:creationId xmlns:a16="http://schemas.microsoft.com/office/drawing/2014/main" id="{0EF235C4-16F5-FCBF-4D53-A9AB58E2E759}"/>
              </a:ext>
            </a:extLst>
          </p:cNvPr>
          <p:cNvSpPr txBox="1"/>
          <p:nvPr/>
        </p:nvSpPr>
        <p:spPr>
          <a:xfrm>
            <a:off x="1919968" y="2971644"/>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0.8</a:t>
            </a:r>
            <a:endParaRPr lang="en-US" b="1">
              <a:solidFill>
                <a:schemeClr val="tx1">
                  <a:lumMod val="75000"/>
                  <a:lumOff val="25000"/>
                </a:schemeClr>
              </a:solidFill>
            </a:endParaRPr>
          </a:p>
        </p:txBody>
      </p:sp>
      <p:sp>
        <p:nvSpPr>
          <p:cNvPr id="19" name="TextBox 18">
            <a:extLst>
              <a:ext uri="{FF2B5EF4-FFF2-40B4-BE49-F238E27FC236}">
                <a16:creationId xmlns:a16="http://schemas.microsoft.com/office/drawing/2014/main" id="{84876A3A-3653-5796-DA72-24FA2668852A}"/>
              </a:ext>
            </a:extLst>
          </p:cNvPr>
          <p:cNvSpPr txBox="1"/>
          <p:nvPr/>
        </p:nvSpPr>
        <p:spPr>
          <a:xfrm>
            <a:off x="2143151" y="3218316"/>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0</a:t>
            </a:r>
            <a:endParaRPr lang="en-US" b="1">
              <a:solidFill>
                <a:schemeClr val="tx1">
                  <a:lumMod val="75000"/>
                  <a:lumOff val="25000"/>
                </a:schemeClr>
              </a:solidFill>
            </a:endParaRPr>
          </a:p>
        </p:txBody>
      </p:sp>
      <p:sp>
        <p:nvSpPr>
          <p:cNvPr id="20" name="TextBox 19">
            <a:extLst>
              <a:ext uri="{FF2B5EF4-FFF2-40B4-BE49-F238E27FC236}">
                <a16:creationId xmlns:a16="http://schemas.microsoft.com/office/drawing/2014/main" id="{0BF2CE0D-1943-28EF-7631-9C2A12AFC203}"/>
              </a:ext>
            </a:extLst>
          </p:cNvPr>
          <p:cNvSpPr txBox="1"/>
          <p:nvPr/>
        </p:nvSpPr>
        <p:spPr>
          <a:xfrm>
            <a:off x="2714317" y="2953673"/>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0.2</a:t>
            </a:r>
            <a:endParaRPr lang="en-US" b="1">
              <a:solidFill>
                <a:schemeClr val="tx1">
                  <a:lumMod val="75000"/>
                  <a:lumOff val="25000"/>
                </a:schemeClr>
              </a:solidFill>
            </a:endParaRPr>
          </a:p>
        </p:txBody>
      </p:sp>
      <p:sp>
        <p:nvSpPr>
          <p:cNvPr id="21" name="TextBox 20">
            <a:extLst>
              <a:ext uri="{FF2B5EF4-FFF2-40B4-BE49-F238E27FC236}">
                <a16:creationId xmlns:a16="http://schemas.microsoft.com/office/drawing/2014/main" id="{C7C8D709-A316-EE22-4134-043BD11E31BA}"/>
              </a:ext>
            </a:extLst>
          </p:cNvPr>
          <p:cNvSpPr txBox="1"/>
          <p:nvPr/>
        </p:nvSpPr>
        <p:spPr>
          <a:xfrm>
            <a:off x="3357286" y="2629179"/>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-0.8</a:t>
            </a:r>
            <a:endParaRPr lang="en-US" b="1">
              <a:solidFill>
                <a:schemeClr val="tx1">
                  <a:lumMod val="75000"/>
                  <a:lumOff val="25000"/>
                </a:schemeClr>
              </a:solidFill>
            </a:endParaRPr>
          </a:p>
        </p:txBody>
      </p:sp>
      <p:sp>
        <p:nvSpPr>
          <p:cNvPr id="22" name="TextBox 21">
            <a:extLst>
              <a:ext uri="{FF2B5EF4-FFF2-40B4-BE49-F238E27FC236}">
                <a16:creationId xmlns:a16="http://schemas.microsoft.com/office/drawing/2014/main" id="{88DAA76C-6C39-B883-609A-C36BCEA94AEA}"/>
              </a:ext>
            </a:extLst>
          </p:cNvPr>
          <p:cNvSpPr txBox="1"/>
          <p:nvPr/>
        </p:nvSpPr>
        <p:spPr>
          <a:xfrm>
            <a:off x="2887431" y="3402965"/>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0.1</a:t>
            </a:r>
            <a:endParaRPr lang="en-US" sz="1400" b="1">
              <a:solidFill>
                <a:schemeClr val="tx1">
                  <a:lumMod val="75000"/>
                  <a:lumOff val="25000"/>
                </a:schemeClr>
              </a:solidFill>
            </a:endParaRPr>
          </a:p>
        </p:txBody>
      </p:sp>
      <p:sp>
        <p:nvSpPr>
          <p:cNvPr id="23" name="TextBox 22">
            <a:extLst>
              <a:ext uri="{FF2B5EF4-FFF2-40B4-BE49-F238E27FC236}">
                <a16:creationId xmlns:a16="http://schemas.microsoft.com/office/drawing/2014/main" id="{2F43B3F8-37EF-DFEA-0798-7F5F3395FBD0}"/>
              </a:ext>
            </a:extLst>
          </p:cNvPr>
          <p:cNvSpPr txBox="1"/>
          <p:nvPr/>
        </p:nvSpPr>
        <p:spPr>
          <a:xfrm>
            <a:off x="2586927" y="3679562"/>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0.4</a:t>
            </a:r>
            <a:endParaRPr lang="en-US" b="1">
              <a:solidFill>
                <a:schemeClr val="tx1">
                  <a:lumMod val="75000"/>
                  <a:lumOff val="25000"/>
                </a:schemeClr>
              </a:solidFill>
            </a:endParaRPr>
          </a:p>
        </p:txBody>
      </p:sp>
      <p:sp>
        <p:nvSpPr>
          <p:cNvPr id="24" name="TextBox 23">
            <a:extLst>
              <a:ext uri="{FF2B5EF4-FFF2-40B4-BE49-F238E27FC236}">
                <a16:creationId xmlns:a16="http://schemas.microsoft.com/office/drawing/2014/main" id="{949F3621-2C78-359C-24A3-E82BFAB93330}"/>
              </a:ext>
            </a:extLst>
          </p:cNvPr>
          <p:cNvSpPr txBox="1"/>
          <p:nvPr/>
        </p:nvSpPr>
        <p:spPr>
          <a:xfrm>
            <a:off x="2111304" y="3911104"/>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0.7</a:t>
            </a:r>
            <a:endParaRPr lang="en-US" b="1">
              <a:solidFill>
                <a:schemeClr val="tx1">
                  <a:lumMod val="75000"/>
                  <a:lumOff val="25000"/>
                </a:schemeClr>
              </a:solidFill>
            </a:endParaRPr>
          </a:p>
        </p:txBody>
      </p:sp>
      <p:sp>
        <p:nvSpPr>
          <p:cNvPr id="25" name="TextBox 24">
            <a:extLst>
              <a:ext uri="{FF2B5EF4-FFF2-40B4-BE49-F238E27FC236}">
                <a16:creationId xmlns:a16="http://schemas.microsoft.com/office/drawing/2014/main" id="{A97AD553-FC60-0448-182F-A0BFE48B0CEA}"/>
              </a:ext>
            </a:extLst>
          </p:cNvPr>
          <p:cNvSpPr txBox="1"/>
          <p:nvPr/>
        </p:nvSpPr>
        <p:spPr>
          <a:xfrm>
            <a:off x="1647467" y="3790652"/>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latin typeface="Century Gothic"/>
              </a:rPr>
              <a:t>7.5</a:t>
            </a:r>
          </a:p>
        </p:txBody>
      </p:sp>
      <p:sp>
        <p:nvSpPr>
          <p:cNvPr id="26" name="TextBox 25">
            <a:extLst>
              <a:ext uri="{FF2B5EF4-FFF2-40B4-BE49-F238E27FC236}">
                <a16:creationId xmlns:a16="http://schemas.microsoft.com/office/drawing/2014/main" id="{EDA81110-3330-D45A-8A7D-AC27E648FAFB}"/>
              </a:ext>
            </a:extLst>
          </p:cNvPr>
          <p:cNvSpPr txBox="1"/>
          <p:nvPr/>
        </p:nvSpPr>
        <p:spPr>
          <a:xfrm>
            <a:off x="1193158" y="3797841"/>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latin typeface="Century Gothic"/>
              </a:rPr>
              <a:t>3.9</a:t>
            </a:r>
            <a:endParaRPr lang="en-US" sz="1400" b="1">
              <a:solidFill>
                <a:schemeClr val="bg1"/>
              </a:solidFill>
            </a:endParaRPr>
          </a:p>
        </p:txBody>
      </p:sp>
      <p:sp>
        <p:nvSpPr>
          <p:cNvPr id="27" name="TextBox 26">
            <a:extLst>
              <a:ext uri="{FF2B5EF4-FFF2-40B4-BE49-F238E27FC236}">
                <a16:creationId xmlns:a16="http://schemas.microsoft.com/office/drawing/2014/main" id="{CCE95DE6-39C3-BDEE-D9CF-C4782E1725A5}"/>
              </a:ext>
            </a:extLst>
          </p:cNvPr>
          <p:cNvSpPr txBox="1"/>
          <p:nvPr/>
        </p:nvSpPr>
        <p:spPr>
          <a:xfrm>
            <a:off x="1424534" y="4897960"/>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3</a:t>
            </a:r>
          </a:p>
        </p:txBody>
      </p:sp>
      <p:sp>
        <p:nvSpPr>
          <p:cNvPr id="28" name="TextBox 27">
            <a:extLst>
              <a:ext uri="{FF2B5EF4-FFF2-40B4-BE49-F238E27FC236}">
                <a16:creationId xmlns:a16="http://schemas.microsoft.com/office/drawing/2014/main" id="{A1FF058D-EFF2-C270-494D-B5AA79BD8A13}"/>
              </a:ext>
            </a:extLst>
          </p:cNvPr>
          <p:cNvSpPr txBox="1"/>
          <p:nvPr/>
        </p:nvSpPr>
        <p:spPr>
          <a:xfrm>
            <a:off x="1895560" y="5828559"/>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6</a:t>
            </a:r>
          </a:p>
        </p:txBody>
      </p:sp>
      <p:sp>
        <p:nvSpPr>
          <p:cNvPr id="29" name="TextBox 28">
            <a:extLst>
              <a:ext uri="{FF2B5EF4-FFF2-40B4-BE49-F238E27FC236}">
                <a16:creationId xmlns:a16="http://schemas.microsoft.com/office/drawing/2014/main" id="{E20C3C91-0C04-AB0A-AE00-493FD6BC2C72}"/>
              </a:ext>
            </a:extLst>
          </p:cNvPr>
          <p:cNvSpPr txBox="1"/>
          <p:nvPr/>
        </p:nvSpPr>
        <p:spPr>
          <a:xfrm>
            <a:off x="2143653" y="4980630"/>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latin typeface="Century Gothic"/>
              </a:rPr>
              <a:t>5.9</a:t>
            </a:r>
            <a:endParaRPr lang="en-US" b="1">
              <a:solidFill>
                <a:schemeClr val="bg1"/>
              </a:solidFill>
            </a:endParaRPr>
          </a:p>
        </p:txBody>
      </p:sp>
      <p:sp>
        <p:nvSpPr>
          <p:cNvPr id="30" name="TextBox 29">
            <a:extLst>
              <a:ext uri="{FF2B5EF4-FFF2-40B4-BE49-F238E27FC236}">
                <a16:creationId xmlns:a16="http://schemas.microsoft.com/office/drawing/2014/main" id="{87D03123-37E2-D69C-B4F7-72A2C1C8ABE6}"/>
              </a:ext>
            </a:extLst>
          </p:cNvPr>
          <p:cNvSpPr txBox="1"/>
          <p:nvPr/>
        </p:nvSpPr>
        <p:spPr>
          <a:xfrm>
            <a:off x="2586676" y="4150338"/>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latin typeface="Century Gothic"/>
              </a:rPr>
              <a:t>6.1</a:t>
            </a:r>
            <a:endParaRPr lang="en-US" b="1">
              <a:solidFill>
                <a:schemeClr val="bg1"/>
              </a:solidFill>
            </a:endParaRPr>
          </a:p>
        </p:txBody>
      </p:sp>
      <p:sp>
        <p:nvSpPr>
          <p:cNvPr id="31" name="TextBox 30">
            <a:extLst>
              <a:ext uri="{FF2B5EF4-FFF2-40B4-BE49-F238E27FC236}">
                <a16:creationId xmlns:a16="http://schemas.microsoft.com/office/drawing/2014/main" id="{06EDD487-ADB0-E0AE-5394-E56DF2EDF544}"/>
              </a:ext>
            </a:extLst>
          </p:cNvPr>
          <p:cNvSpPr txBox="1"/>
          <p:nvPr/>
        </p:nvSpPr>
        <p:spPr>
          <a:xfrm rot="-2520000">
            <a:off x="2956641" y="4219298"/>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1.8</a:t>
            </a:r>
            <a:endParaRPr lang="en-US" b="1">
              <a:solidFill>
                <a:schemeClr val="tx1">
                  <a:lumMod val="75000"/>
                  <a:lumOff val="25000"/>
                </a:schemeClr>
              </a:solidFill>
            </a:endParaRPr>
          </a:p>
        </p:txBody>
      </p:sp>
      <p:sp>
        <p:nvSpPr>
          <p:cNvPr id="32" name="TextBox 31">
            <a:extLst>
              <a:ext uri="{FF2B5EF4-FFF2-40B4-BE49-F238E27FC236}">
                <a16:creationId xmlns:a16="http://schemas.microsoft.com/office/drawing/2014/main" id="{D9383055-7A57-EB44-3B35-B3117E56E7A0}"/>
              </a:ext>
            </a:extLst>
          </p:cNvPr>
          <p:cNvSpPr txBox="1"/>
          <p:nvPr/>
        </p:nvSpPr>
        <p:spPr>
          <a:xfrm>
            <a:off x="3168374" y="3680733"/>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1.6</a:t>
            </a:r>
            <a:endParaRPr lang="en-US" b="1">
              <a:solidFill>
                <a:schemeClr val="tx1">
                  <a:lumMod val="75000"/>
                  <a:lumOff val="25000"/>
                </a:schemeClr>
              </a:solidFill>
            </a:endParaRPr>
          </a:p>
        </p:txBody>
      </p:sp>
      <p:sp>
        <p:nvSpPr>
          <p:cNvPr id="33" name="TextBox 32">
            <a:extLst>
              <a:ext uri="{FF2B5EF4-FFF2-40B4-BE49-F238E27FC236}">
                <a16:creationId xmlns:a16="http://schemas.microsoft.com/office/drawing/2014/main" id="{941BC87C-C4A8-C170-4FC2-212BD2E732AB}"/>
              </a:ext>
            </a:extLst>
          </p:cNvPr>
          <p:cNvSpPr txBox="1"/>
          <p:nvPr/>
        </p:nvSpPr>
        <p:spPr>
          <a:xfrm>
            <a:off x="3700002" y="3651977"/>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latin typeface="Century Gothic"/>
              </a:rPr>
              <a:t>7</a:t>
            </a:r>
          </a:p>
        </p:txBody>
      </p:sp>
      <p:sp>
        <p:nvSpPr>
          <p:cNvPr id="34" name="TextBox 33">
            <a:extLst>
              <a:ext uri="{FF2B5EF4-FFF2-40B4-BE49-F238E27FC236}">
                <a16:creationId xmlns:a16="http://schemas.microsoft.com/office/drawing/2014/main" id="{99A7C458-84A9-3159-C074-E0461B22F4AC}"/>
              </a:ext>
            </a:extLst>
          </p:cNvPr>
          <p:cNvSpPr txBox="1"/>
          <p:nvPr/>
        </p:nvSpPr>
        <p:spPr>
          <a:xfrm rot="2820000">
            <a:off x="3924607" y="3329908"/>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-1.3</a:t>
            </a:r>
            <a:endParaRPr lang="en-US" b="1">
              <a:solidFill>
                <a:schemeClr val="tx1">
                  <a:lumMod val="75000"/>
                  <a:lumOff val="25000"/>
                </a:schemeClr>
              </a:solidFill>
            </a:endParaRPr>
          </a:p>
        </p:txBody>
      </p:sp>
      <p:sp>
        <p:nvSpPr>
          <p:cNvPr id="2" name="TextBox 1">
            <a:extLst>
              <a:ext uri="{FF2B5EF4-FFF2-40B4-BE49-F238E27FC236}">
                <a16:creationId xmlns:a16="http://schemas.microsoft.com/office/drawing/2014/main" id="{E3046CB3-9993-92B4-601D-FAC324B463EE}"/>
              </a:ext>
            </a:extLst>
          </p:cNvPr>
          <p:cNvSpPr txBox="1"/>
          <p:nvPr/>
        </p:nvSpPr>
        <p:spPr>
          <a:xfrm>
            <a:off x="8934137" y="1623953"/>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91.8</a:t>
            </a:r>
            <a:endParaRPr lang="en-US" b="1">
              <a:solidFill>
                <a:schemeClr val="tx1">
                  <a:lumMod val="75000"/>
                  <a:lumOff val="25000"/>
                </a:schemeClr>
              </a:solidFill>
            </a:endParaRPr>
          </a:p>
        </p:txBody>
      </p:sp>
      <p:sp>
        <p:nvSpPr>
          <p:cNvPr id="7" name="TextBox 6">
            <a:extLst>
              <a:ext uri="{FF2B5EF4-FFF2-40B4-BE49-F238E27FC236}">
                <a16:creationId xmlns:a16="http://schemas.microsoft.com/office/drawing/2014/main" id="{E8084359-9D22-326E-4710-743E889145BF}"/>
              </a:ext>
            </a:extLst>
          </p:cNvPr>
          <p:cNvSpPr txBox="1"/>
          <p:nvPr/>
        </p:nvSpPr>
        <p:spPr>
          <a:xfrm>
            <a:off x="8868967" y="2273441"/>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95</a:t>
            </a:r>
            <a:endParaRPr lang="en-US" b="1">
              <a:solidFill>
                <a:schemeClr val="tx1">
                  <a:lumMod val="75000"/>
                  <a:lumOff val="25000"/>
                </a:schemeClr>
              </a:solidFill>
            </a:endParaRPr>
          </a:p>
        </p:txBody>
      </p:sp>
      <p:sp>
        <p:nvSpPr>
          <p:cNvPr id="8" name="TextBox 7">
            <a:extLst>
              <a:ext uri="{FF2B5EF4-FFF2-40B4-BE49-F238E27FC236}">
                <a16:creationId xmlns:a16="http://schemas.microsoft.com/office/drawing/2014/main" id="{583D2261-B5A4-2B77-E96C-B613705981B1}"/>
              </a:ext>
            </a:extLst>
          </p:cNvPr>
          <p:cNvSpPr txBox="1"/>
          <p:nvPr/>
        </p:nvSpPr>
        <p:spPr>
          <a:xfrm>
            <a:off x="8363668" y="2458340"/>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97.3</a:t>
            </a:r>
            <a:endParaRPr lang="en-US" b="1">
              <a:solidFill>
                <a:srgbClr val="FFFFFF"/>
              </a:solidFill>
            </a:endParaRPr>
          </a:p>
        </p:txBody>
      </p:sp>
      <p:sp>
        <p:nvSpPr>
          <p:cNvPr id="35" name="TextBox 34">
            <a:extLst>
              <a:ext uri="{FF2B5EF4-FFF2-40B4-BE49-F238E27FC236}">
                <a16:creationId xmlns:a16="http://schemas.microsoft.com/office/drawing/2014/main" id="{3406E3BE-F4BD-A8E7-2678-2AB9F5698A2D}"/>
              </a:ext>
            </a:extLst>
          </p:cNvPr>
          <p:cNvSpPr txBox="1"/>
          <p:nvPr/>
        </p:nvSpPr>
        <p:spPr>
          <a:xfrm>
            <a:off x="8122765" y="1822644"/>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90.2</a:t>
            </a:r>
          </a:p>
        </p:txBody>
      </p:sp>
      <p:sp>
        <p:nvSpPr>
          <p:cNvPr id="36" name="TextBox 35">
            <a:extLst>
              <a:ext uri="{FF2B5EF4-FFF2-40B4-BE49-F238E27FC236}">
                <a16:creationId xmlns:a16="http://schemas.microsoft.com/office/drawing/2014/main" id="{E82602AD-AF9C-ECB6-A880-933F5B14DD5C}"/>
              </a:ext>
            </a:extLst>
          </p:cNvPr>
          <p:cNvSpPr txBox="1"/>
          <p:nvPr/>
        </p:nvSpPr>
        <p:spPr>
          <a:xfrm>
            <a:off x="6935814" y="2657033"/>
            <a:ext cx="7454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73.4</a:t>
            </a:r>
          </a:p>
        </p:txBody>
      </p:sp>
      <p:sp>
        <p:nvSpPr>
          <p:cNvPr id="37" name="TextBox 36">
            <a:extLst>
              <a:ext uri="{FF2B5EF4-FFF2-40B4-BE49-F238E27FC236}">
                <a16:creationId xmlns:a16="http://schemas.microsoft.com/office/drawing/2014/main" id="{F4B6193C-EFEE-2CA7-EFEF-54C610A10FAA}"/>
              </a:ext>
            </a:extLst>
          </p:cNvPr>
          <p:cNvSpPr txBox="1"/>
          <p:nvPr/>
        </p:nvSpPr>
        <p:spPr>
          <a:xfrm>
            <a:off x="7657675" y="2964306"/>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95.3</a:t>
            </a:r>
            <a:endParaRPr lang="en-US" b="1">
              <a:solidFill>
                <a:srgbClr val="FFFFFF"/>
              </a:solidFill>
            </a:endParaRPr>
          </a:p>
        </p:txBody>
      </p:sp>
      <p:sp>
        <p:nvSpPr>
          <p:cNvPr id="38" name="TextBox 37">
            <a:extLst>
              <a:ext uri="{FF2B5EF4-FFF2-40B4-BE49-F238E27FC236}">
                <a16:creationId xmlns:a16="http://schemas.microsoft.com/office/drawing/2014/main" id="{0D00A351-0A5B-0B68-9B41-8426D2118299}"/>
              </a:ext>
            </a:extLst>
          </p:cNvPr>
          <p:cNvSpPr txBox="1"/>
          <p:nvPr/>
        </p:nvSpPr>
        <p:spPr>
          <a:xfrm>
            <a:off x="7866480" y="3175035"/>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99.4</a:t>
            </a:r>
            <a:endParaRPr lang="en-US" b="1">
              <a:solidFill>
                <a:srgbClr val="FFFFFF"/>
              </a:solidFill>
            </a:endParaRPr>
          </a:p>
        </p:txBody>
      </p:sp>
      <p:sp>
        <p:nvSpPr>
          <p:cNvPr id="39" name="TextBox 38">
            <a:extLst>
              <a:ext uri="{FF2B5EF4-FFF2-40B4-BE49-F238E27FC236}">
                <a16:creationId xmlns:a16="http://schemas.microsoft.com/office/drawing/2014/main" id="{F1B9A313-A84A-F570-E449-6A9DBFC534D9}"/>
              </a:ext>
            </a:extLst>
          </p:cNvPr>
          <p:cNvSpPr txBox="1"/>
          <p:nvPr/>
        </p:nvSpPr>
        <p:spPr>
          <a:xfrm>
            <a:off x="8495156" y="2917581"/>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97.4</a:t>
            </a:r>
            <a:endParaRPr lang="en-US" b="1">
              <a:solidFill>
                <a:srgbClr val="FFFFFF"/>
              </a:solidFill>
            </a:endParaRPr>
          </a:p>
        </p:txBody>
      </p:sp>
      <p:sp>
        <p:nvSpPr>
          <p:cNvPr id="40" name="TextBox 39">
            <a:extLst>
              <a:ext uri="{FF2B5EF4-FFF2-40B4-BE49-F238E27FC236}">
                <a16:creationId xmlns:a16="http://schemas.microsoft.com/office/drawing/2014/main" id="{9B96E024-383A-80D7-5896-2C39575B48E9}"/>
              </a:ext>
            </a:extLst>
          </p:cNvPr>
          <p:cNvSpPr txBox="1"/>
          <p:nvPr/>
        </p:nvSpPr>
        <p:spPr>
          <a:xfrm>
            <a:off x="9098587" y="2607464"/>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68.8</a:t>
            </a:r>
            <a:endParaRPr lang="en-US" b="1">
              <a:solidFill>
                <a:schemeClr val="tx1">
                  <a:lumMod val="75000"/>
                  <a:lumOff val="25000"/>
                </a:schemeClr>
              </a:solidFill>
            </a:endParaRPr>
          </a:p>
        </p:txBody>
      </p:sp>
      <p:sp>
        <p:nvSpPr>
          <p:cNvPr id="41" name="TextBox 40">
            <a:extLst>
              <a:ext uri="{FF2B5EF4-FFF2-40B4-BE49-F238E27FC236}">
                <a16:creationId xmlns:a16="http://schemas.microsoft.com/office/drawing/2014/main" id="{A45B8F46-5716-5D92-5844-7978820A8221}"/>
              </a:ext>
            </a:extLst>
          </p:cNvPr>
          <p:cNvSpPr txBox="1"/>
          <p:nvPr/>
        </p:nvSpPr>
        <p:spPr>
          <a:xfrm>
            <a:off x="8610760" y="3366872"/>
            <a:ext cx="745450"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FFFFFF"/>
                </a:solidFill>
                <a:latin typeface="Century Gothic"/>
              </a:rPr>
              <a:t>99.4</a:t>
            </a:r>
            <a:endParaRPr lang="en-US" sz="1200" b="1">
              <a:solidFill>
                <a:srgbClr val="FFFFFF"/>
              </a:solidFill>
            </a:endParaRPr>
          </a:p>
        </p:txBody>
      </p:sp>
      <p:sp>
        <p:nvSpPr>
          <p:cNvPr id="42" name="TextBox 41">
            <a:extLst>
              <a:ext uri="{FF2B5EF4-FFF2-40B4-BE49-F238E27FC236}">
                <a16:creationId xmlns:a16="http://schemas.microsoft.com/office/drawing/2014/main" id="{3EF822DA-8CF3-9601-4558-16DABE520C1E}"/>
              </a:ext>
            </a:extLst>
          </p:cNvPr>
          <p:cNvSpPr txBox="1"/>
          <p:nvPr/>
        </p:nvSpPr>
        <p:spPr>
          <a:xfrm>
            <a:off x="8321039" y="3618309"/>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97.7</a:t>
            </a:r>
            <a:endParaRPr lang="en-US" b="1">
              <a:solidFill>
                <a:srgbClr val="FFFFFF"/>
              </a:solidFill>
            </a:endParaRPr>
          </a:p>
        </p:txBody>
      </p:sp>
      <p:sp>
        <p:nvSpPr>
          <p:cNvPr id="43" name="TextBox 42">
            <a:extLst>
              <a:ext uri="{FF2B5EF4-FFF2-40B4-BE49-F238E27FC236}">
                <a16:creationId xmlns:a16="http://schemas.microsoft.com/office/drawing/2014/main" id="{D175B738-3C5B-9E77-59DA-A80B519C55EB}"/>
              </a:ext>
            </a:extLst>
          </p:cNvPr>
          <p:cNvSpPr txBox="1"/>
          <p:nvPr/>
        </p:nvSpPr>
        <p:spPr>
          <a:xfrm>
            <a:off x="7827444" y="3889389"/>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98.2</a:t>
            </a:r>
            <a:endParaRPr lang="en-US" sz="1400" b="1">
              <a:solidFill>
                <a:srgbClr val="FFFFFF"/>
              </a:solidFill>
            </a:endParaRPr>
          </a:p>
        </p:txBody>
      </p:sp>
      <p:sp>
        <p:nvSpPr>
          <p:cNvPr id="44" name="TextBox 43">
            <a:extLst>
              <a:ext uri="{FF2B5EF4-FFF2-40B4-BE49-F238E27FC236}">
                <a16:creationId xmlns:a16="http://schemas.microsoft.com/office/drawing/2014/main" id="{02BA4D6E-0D5A-02D6-886E-5F862B145F15}"/>
              </a:ext>
            </a:extLst>
          </p:cNvPr>
          <p:cNvSpPr txBox="1"/>
          <p:nvPr/>
        </p:nvSpPr>
        <p:spPr>
          <a:xfrm>
            <a:off x="7300163" y="3924079"/>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87.2</a:t>
            </a:r>
          </a:p>
        </p:txBody>
      </p:sp>
      <p:sp>
        <p:nvSpPr>
          <p:cNvPr id="45" name="TextBox 44">
            <a:extLst>
              <a:ext uri="{FF2B5EF4-FFF2-40B4-BE49-F238E27FC236}">
                <a16:creationId xmlns:a16="http://schemas.microsoft.com/office/drawing/2014/main" id="{24402E5A-BF24-B7B1-ADD8-0D007D44A945}"/>
              </a:ext>
            </a:extLst>
          </p:cNvPr>
          <p:cNvSpPr txBox="1"/>
          <p:nvPr/>
        </p:nvSpPr>
        <p:spPr>
          <a:xfrm>
            <a:off x="6912846" y="3750965"/>
            <a:ext cx="7454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93.5</a:t>
            </a:r>
            <a:endParaRPr lang="en-US" sz="1200" b="1">
              <a:solidFill>
                <a:schemeClr val="tx1">
                  <a:lumMod val="75000"/>
                  <a:lumOff val="25000"/>
                </a:schemeClr>
              </a:solidFill>
            </a:endParaRPr>
          </a:p>
        </p:txBody>
      </p:sp>
      <p:sp>
        <p:nvSpPr>
          <p:cNvPr id="46" name="TextBox 45">
            <a:extLst>
              <a:ext uri="{FF2B5EF4-FFF2-40B4-BE49-F238E27FC236}">
                <a16:creationId xmlns:a16="http://schemas.microsoft.com/office/drawing/2014/main" id="{6F4383D2-5DEA-94F2-DE0D-AC44A1633389}"/>
              </a:ext>
            </a:extLst>
          </p:cNvPr>
          <p:cNvSpPr txBox="1"/>
          <p:nvPr/>
        </p:nvSpPr>
        <p:spPr>
          <a:xfrm>
            <a:off x="7122703" y="4786387"/>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75.3</a:t>
            </a:r>
          </a:p>
        </p:txBody>
      </p:sp>
      <p:sp>
        <p:nvSpPr>
          <p:cNvPr id="47" name="TextBox 46">
            <a:extLst>
              <a:ext uri="{FF2B5EF4-FFF2-40B4-BE49-F238E27FC236}">
                <a16:creationId xmlns:a16="http://schemas.microsoft.com/office/drawing/2014/main" id="{DAD5D3D8-3009-6B4D-2605-04AE42B39CC6}"/>
              </a:ext>
            </a:extLst>
          </p:cNvPr>
          <p:cNvSpPr txBox="1"/>
          <p:nvPr/>
        </p:nvSpPr>
        <p:spPr>
          <a:xfrm>
            <a:off x="7618889" y="5752929"/>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60.5</a:t>
            </a:r>
            <a:endParaRPr lang="en-US" b="1">
              <a:solidFill>
                <a:schemeClr val="tx1">
                  <a:lumMod val="75000"/>
                  <a:lumOff val="25000"/>
                </a:schemeClr>
              </a:solidFill>
            </a:endParaRPr>
          </a:p>
        </p:txBody>
      </p:sp>
      <p:sp>
        <p:nvSpPr>
          <p:cNvPr id="48" name="TextBox 47">
            <a:extLst>
              <a:ext uri="{FF2B5EF4-FFF2-40B4-BE49-F238E27FC236}">
                <a16:creationId xmlns:a16="http://schemas.microsoft.com/office/drawing/2014/main" id="{F255E13B-3D73-B294-A498-65A30A5A5DDC}"/>
              </a:ext>
            </a:extLst>
          </p:cNvPr>
          <p:cNvSpPr txBox="1"/>
          <p:nvPr/>
        </p:nvSpPr>
        <p:spPr>
          <a:xfrm>
            <a:off x="7866982" y="4915783"/>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81.5</a:t>
            </a:r>
          </a:p>
        </p:txBody>
      </p:sp>
      <p:sp>
        <p:nvSpPr>
          <p:cNvPr id="49" name="TextBox 48">
            <a:extLst>
              <a:ext uri="{FF2B5EF4-FFF2-40B4-BE49-F238E27FC236}">
                <a16:creationId xmlns:a16="http://schemas.microsoft.com/office/drawing/2014/main" id="{21031F47-AD53-2B85-8246-5B964EAE78E1}"/>
              </a:ext>
            </a:extLst>
          </p:cNvPr>
          <p:cNvSpPr txBox="1"/>
          <p:nvPr/>
        </p:nvSpPr>
        <p:spPr>
          <a:xfrm>
            <a:off x="8326251" y="4129102"/>
            <a:ext cx="7454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85.6</a:t>
            </a:r>
          </a:p>
        </p:txBody>
      </p:sp>
      <p:sp>
        <p:nvSpPr>
          <p:cNvPr id="50" name="TextBox 49">
            <a:extLst>
              <a:ext uri="{FF2B5EF4-FFF2-40B4-BE49-F238E27FC236}">
                <a16:creationId xmlns:a16="http://schemas.microsoft.com/office/drawing/2014/main" id="{2438C623-278F-C633-2311-54AAB20E2952}"/>
              </a:ext>
            </a:extLst>
          </p:cNvPr>
          <p:cNvSpPr txBox="1"/>
          <p:nvPr/>
        </p:nvSpPr>
        <p:spPr>
          <a:xfrm rot="19080000">
            <a:off x="8673884" y="4173525"/>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93.1</a:t>
            </a:r>
          </a:p>
        </p:txBody>
      </p:sp>
      <p:sp>
        <p:nvSpPr>
          <p:cNvPr id="51" name="TextBox 50">
            <a:extLst>
              <a:ext uri="{FF2B5EF4-FFF2-40B4-BE49-F238E27FC236}">
                <a16:creationId xmlns:a16="http://schemas.microsoft.com/office/drawing/2014/main" id="{E877644B-83F8-F7D1-7B3D-2C28607884F4}"/>
              </a:ext>
            </a:extLst>
          </p:cNvPr>
          <p:cNvSpPr txBox="1"/>
          <p:nvPr/>
        </p:nvSpPr>
        <p:spPr>
          <a:xfrm>
            <a:off x="8898892" y="3637452"/>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92.5</a:t>
            </a:r>
          </a:p>
        </p:txBody>
      </p:sp>
      <p:sp>
        <p:nvSpPr>
          <p:cNvPr id="52" name="TextBox 51">
            <a:extLst>
              <a:ext uri="{FF2B5EF4-FFF2-40B4-BE49-F238E27FC236}">
                <a16:creationId xmlns:a16="http://schemas.microsoft.com/office/drawing/2014/main" id="{7F3197CB-2AC7-1E09-FC8C-9BE244C0C911}"/>
              </a:ext>
            </a:extLst>
          </p:cNvPr>
          <p:cNvSpPr txBox="1"/>
          <p:nvPr/>
        </p:nvSpPr>
        <p:spPr>
          <a:xfrm>
            <a:off x="9426925" y="3608696"/>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95.9</a:t>
            </a:r>
          </a:p>
        </p:txBody>
      </p:sp>
      <p:sp>
        <p:nvSpPr>
          <p:cNvPr id="53" name="TextBox 52">
            <a:extLst>
              <a:ext uri="{FF2B5EF4-FFF2-40B4-BE49-F238E27FC236}">
                <a16:creationId xmlns:a16="http://schemas.microsoft.com/office/drawing/2014/main" id="{FAC44A8D-326A-A6E5-2F96-30C762CEFCE4}"/>
              </a:ext>
            </a:extLst>
          </p:cNvPr>
          <p:cNvSpPr txBox="1"/>
          <p:nvPr/>
        </p:nvSpPr>
        <p:spPr>
          <a:xfrm rot="3120000">
            <a:off x="9673096" y="3351325"/>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85.5</a:t>
            </a:r>
            <a:endParaRPr lang="en-US" b="1">
              <a:solidFill>
                <a:schemeClr val="tx1">
                  <a:lumMod val="75000"/>
                  <a:lumOff val="25000"/>
                </a:schemeClr>
              </a:solidFill>
            </a:endParaRPr>
          </a:p>
        </p:txBody>
      </p:sp>
      <p:sp>
        <p:nvSpPr>
          <p:cNvPr id="54" name="TextBox 53">
            <a:extLst>
              <a:ext uri="{FF2B5EF4-FFF2-40B4-BE49-F238E27FC236}">
                <a16:creationId xmlns:a16="http://schemas.microsoft.com/office/drawing/2014/main" id="{BC7AFA1C-1136-DB8A-6FE0-527C7F474DCF}"/>
              </a:ext>
            </a:extLst>
          </p:cNvPr>
          <p:cNvSpPr txBox="1"/>
          <p:nvPr/>
        </p:nvSpPr>
        <p:spPr>
          <a:xfrm>
            <a:off x="3523648" y="5791187"/>
            <a:ext cx="8985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1.1 -- 0.1</a:t>
            </a:r>
            <a:endParaRPr lang="en-US">
              <a:solidFill>
                <a:schemeClr val="tx1">
                  <a:lumMod val="75000"/>
                  <a:lumOff val="25000"/>
                </a:schemeClr>
              </a:solidFill>
            </a:endParaRPr>
          </a:p>
        </p:txBody>
      </p:sp>
      <p:grpSp>
        <p:nvGrpSpPr>
          <p:cNvPr id="59" name="Group 58">
            <a:extLst>
              <a:ext uri="{FF2B5EF4-FFF2-40B4-BE49-F238E27FC236}">
                <a16:creationId xmlns:a16="http://schemas.microsoft.com/office/drawing/2014/main" id="{2A3D71AC-1C52-55D1-6A03-CEB9B24300B6}"/>
              </a:ext>
            </a:extLst>
          </p:cNvPr>
          <p:cNvGrpSpPr/>
          <p:nvPr/>
        </p:nvGrpSpPr>
        <p:grpSpPr>
          <a:xfrm>
            <a:off x="585196" y="3104026"/>
            <a:ext cx="4196109" cy="1705624"/>
            <a:chOff x="712196" y="3114609"/>
            <a:chExt cx="4196109" cy="1705624"/>
          </a:xfrm>
        </p:grpSpPr>
        <p:sp>
          <p:nvSpPr>
            <p:cNvPr id="56" name="TextBox 55">
              <a:extLst>
                <a:ext uri="{FF2B5EF4-FFF2-40B4-BE49-F238E27FC236}">
                  <a16:creationId xmlns:a16="http://schemas.microsoft.com/office/drawing/2014/main" id="{A8A4FDD1-E938-605F-45F5-745F3B2616B9}"/>
                </a:ext>
              </a:extLst>
            </p:cNvPr>
            <p:cNvSpPr txBox="1"/>
            <p:nvPr/>
          </p:nvSpPr>
          <p:spPr>
            <a:xfrm>
              <a:off x="4024356" y="4512456"/>
              <a:ext cx="343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a:t>
              </a:r>
            </a:p>
          </p:txBody>
        </p:sp>
        <p:sp>
          <p:nvSpPr>
            <p:cNvPr id="57" name="TextBox 56">
              <a:extLst>
                <a:ext uri="{FF2B5EF4-FFF2-40B4-BE49-F238E27FC236}">
                  <a16:creationId xmlns:a16="http://schemas.microsoft.com/office/drawing/2014/main" id="{68368766-DC21-0359-CDF9-DB5BA4F51B37}"/>
                </a:ext>
              </a:extLst>
            </p:cNvPr>
            <p:cNvSpPr txBox="1"/>
            <p:nvPr/>
          </p:nvSpPr>
          <p:spPr>
            <a:xfrm>
              <a:off x="4310529" y="4512032"/>
              <a:ext cx="597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1 km</a:t>
              </a:r>
            </a:p>
          </p:txBody>
        </p:sp>
        <p:sp>
          <p:nvSpPr>
            <p:cNvPr id="58" name="TextBox 57">
              <a:extLst>
                <a:ext uri="{FF2B5EF4-FFF2-40B4-BE49-F238E27FC236}">
                  <a16:creationId xmlns:a16="http://schemas.microsoft.com/office/drawing/2014/main" id="{03506DFD-2CFA-90FE-1854-ABA73D20BA87}"/>
                </a:ext>
              </a:extLst>
            </p:cNvPr>
            <p:cNvSpPr txBox="1"/>
            <p:nvPr/>
          </p:nvSpPr>
          <p:spPr>
            <a:xfrm>
              <a:off x="712196" y="3114609"/>
              <a:ext cx="343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N</a:t>
              </a:r>
              <a:endParaRPr lang="en-US"/>
            </a:p>
          </p:txBody>
        </p:sp>
      </p:grpSp>
      <p:sp>
        <p:nvSpPr>
          <p:cNvPr id="81" name="Rectangle 80">
            <a:extLst>
              <a:ext uri="{FF2B5EF4-FFF2-40B4-BE49-F238E27FC236}">
                <a16:creationId xmlns:a16="http://schemas.microsoft.com/office/drawing/2014/main" id="{F6BEBABC-7F8E-9C3C-680A-F9ADC0CC1091}"/>
              </a:ext>
            </a:extLst>
          </p:cNvPr>
          <p:cNvSpPr/>
          <p:nvPr/>
        </p:nvSpPr>
        <p:spPr>
          <a:xfrm>
            <a:off x="3373951" y="6111553"/>
            <a:ext cx="166733" cy="79406"/>
          </a:xfrm>
          <a:prstGeom prst="rect">
            <a:avLst/>
          </a:prstGeom>
          <a:solidFill>
            <a:srgbClr val="FEECE2"/>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42CA1667-A13D-0084-ECAB-4457A18795B6}"/>
              </a:ext>
            </a:extLst>
          </p:cNvPr>
          <p:cNvSpPr/>
          <p:nvPr/>
        </p:nvSpPr>
        <p:spPr>
          <a:xfrm>
            <a:off x="3373951" y="5912732"/>
            <a:ext cx="166733" cy="79406"/>
          </a:xfrm>
          <a:prstGeom prst="rect">
            <a:avLst/>
          </a:prstGeom>
          <a:solidFill>
            <a:srgbClr val="FBB4BA"/>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EB1E275-9B12-337E-CDD6-06FF0475BD4A}"/>
              </a:ext>
            </a:extLst>
          </p:cNvPr>
          <p:cNvSpPr/>
          <p:nvPr/>
        </p:nvSpPr>
        <p:spPr>
          <a:xfrm>
            <a:off x="3373950" y="5710667"/>
            <a:ext cx="166733" cy="79406"/>
          </a:xfrm>
          <a:prstGeom prst="rect">
            <a:avLst/>
          </a:prstGeom>
          <a:solidFill>
            <a:srgbClr val="F768A0"/>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6F1046C-94B3-A405-11F9-732ED9BC3C73}"/>
              </a:ext>
            </a:extLst>
          </p:cNvPr>
          <p:cNvSpPr/>
          <p:nvPr/>
        </p:nvSpPr>
        <p:spPr>
          <a:xfrm>
            <a:off x="3373404" y="5515246"/>
            <a:ext cx="166733" cy="79406"/>
          </a:xfrm>
          <a:prstGeom prst="rect">
            <a:avLst/>
          </a:prstGeom>
          <a:solidFill>
            <a:srgbClr val="C51A8A"/>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09402C73-5609-BA4C-FDF2-05016D0FB9C5}"/>
              </a:ext>
            </a:extLst>
          </p:cNvPr>
          <p:cNvSpPr/>
          <p:nvPr/>
        </p:nvSpPr>
        <p:spPr>
          <a:xfrm>
            <a:off x="3373950" y="5328105"/>
            <a:ext cx="166733" cy="79406"/>
          </a:xfrm>
          <a:prstGeom prst="rect">
            <a:avLst/>
          </a:prstGeom>
          <a:solidFill>
            <a:srgbClr val="7A0077"/>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0017BA-01A5-2B51-A746-5A89CFEEEF82}"/>
              </a:ext>
            </a:extLst>
          </p:cNvPr>
          <p:cNvSpPr txBox="1"/>
          <p:nvPr/>
        </p:nvSpPr>
        <p:spPr>
          <a:xfrm>
            <a:off x="3502081" y="5595040"/>
            <a:ext cx="9308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3.5 -- 1.1</a:t>
            </a:r>
            <a:endParaRPr lang="en-US">
              <a:solidFill>
                <a:schemeClr val="tx1">
                  <a:lumMod val="75000"/>
                  <a:lumOff val="25000"/>
                </a:schemeClr>
              </a:solidFill>
            </a:endParaRPr>
          </a:p>
        </p:txBody>
      </p:sp>
      <p:sp>
        <p:nvSpPr>
          <p:cNvPr id="102" name="Rectangle 101">
            <a:extLst>
              <a:ext uri="{FF2B5EF4-FFF2-40B4-BE49-F238E27FC236}">
                <a16:creationId xmlns:a16="http://schemas.microsoft.com/office/drawing/2014/main" id="{C5AA1B60-8247-A2A5-7C40-DBECC3017373}"/>
              </a:ext>
            </a:extLst>
          </p:cNvPr>
          <p:cNvSpPr/>
          <p:nvPr/>
        </p:nvSpPr>
        <p:spPr>
          <a:xfrm>
            <a:off x="8985736" y="5110820"/>
            <a:ext cx="1620344" cy="11298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D222641F-76B4-7331-DACE-845296D4D956}"/>
              </a:ext>
            </a:extLst>
          </p:cNvPr>
          <p:cNvSpPr txBox="1"/>
          <p:nvPr/>
        </p:nvSpPr>
        <p:spPr>
          <a:xfrm>
            <a:off x="8662248" y="4842010"/>
            <a:ext cx="35187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Mean Urban Development (%)</a:t>
            </a:r>
          </a:p>
          <a:p>
            <a:pPr algn="ctr"/>
            <a:endParaRPr lang="en-US" sz="1400">
              <a:solidFill>
                <a:schemeClr val="tx1">
                  <a:lumMod val="75000"/>
                  <a:lumOff val="25000"/>
                </a:schemeClr>
              </a:solidFill>
              <a:latin typeface="Century Gothic"/>
            </a:endParaRPr>
          </a:p>
        </p:txBody>
      </p:sp>
      <p:sp>
        <p:nvSpPr>
          <p:cNvPr id="104" name="TextBox 103">
            <a:extLst>
              <a:ext uri="{FF2B5EF4-FFF2-40B4-BE49-F238E27FC236}">
                <a16:creationId xmlns:a16="http://schemas.microsoft.com/office/drawing/2014/main" id="{98587FD4-00FF-A464-E651-C0289826FB06}"/>
              </a:ext>
            </a:extLst>
          </p:cNvPr>
          <p:cNvSpPr txBox="1"/>
          <p:nvPr/>
        </p:nvSpPr>
        <p:spPr>
          <a:xfrm>
            <a:off x="9232364" y="5922579"/>
            <a:ext cx="10997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81.5 -- 60.5</a:t>
            </a:r>
          </a:p>
        </p:txBody>
      </p:sp>
      <p:sp>
        <p:nvSpPr>
          <p:cNvPr id="105" name="TextBox 104">
            <a:extLst>
              <a:ext uri="{FF2B5EF4-FFF2-40B4-BE49-F238E27FC236}">
                <a16:creationId xmlns:a16="http://schemas.microsoft.com/office/drawing/2014/main" id="{60446E1C-CB3A-5810-C387-4392E46EE5CC}"/>
              </a:ext>
            </a:extLst>
          </p:cNvPr>
          <p:cNvSpPr txBox="1"/>
          <p:nvPr/>
        </p:nvSpPr>
        <p:spPr>
          <a:xfrm>
            <a:off x="9244308" y="5328767"/>
            <a:ext cx="1139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97.4 -- 95.0</a:t>
            </a:r>
          </a:p>
        </p:txBody>
      </p:sp>
      <p:sp>
        <p:nvSpPr>
          <p:cNvPr id="106" name="TextBox 105">
            <a:extLst>
              <a:ext uri="{FF2B5EF4-FFF2-40B4-BE49-F238E27FC236}">
                <a16:creationId xmlns:a16="http://schemas.microsoft.com/office/drawing/2014/main" id="{C96C3256-686C-F844-3A38-9172A525BC72}"/>
              </a:ext>
            </a:extLst>
          </p:cNvPr>
          <p:cNvSpPr txBox="1"/>
          <p:nvPr/>
        </p:nvSpPr>
        <p:spPr>
          <a:xfrm>
            <a:off x="9244351" y="5110858"/>
            <a:ext cx="1111146" cy="3113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99.4 -- 97.4</a:t>
            </a:r>
          </a:p>
        </p:txBody>
      </p:sp>
      <p:sp>
        <p:nvSpPr>
          <p:cNvPr id="107" name="TextBox 106">
            <a:extLst>
              <a:ext uri="{FF2B5EF4-FFF2-40B4-BE49-F238E27FC236}">
                <a16:creationId xmlns:a16="http://schemas.microsoft.com/office/drawing/2014/main" id="{81B08F19-F82B-E150-66E2-8668233C0B9D}"/>
              </a:ext>
            </a:extLst>
          </p:cNvPr>
          <p:cNvSpPr txBox="1"/>
          <p:nvPr/>
        </p:nvSpPr>
        <p:spPr>
          <a:xfrm>
            <a:off x="9222947" y="5717013"/>
            <a:ext cx="11501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91.8 -- 81.5</a:t>
            </a:r>
          </a:p>
        </p:txBody>
      </p:sp>
      <p:grpSp>
        <p:nvGrpSpPr>
          <p:cNvPr id="108" name="Group 107">
            <a:extLst>
              <a:ext uri="{FF2B5EF4-FFF2-40B4-BE49-F238E27FC236}">
                <a16:creationId xmlns:a16="http://schemas.microsoft.com/office/drawing/2014/main" id="{5669C587-E0AC-154D-2BE2-180A5035CB26}"/>
              </a:ext>
            </a:extLst>
          </p:cNvPr>
          <p:cNvGrpSpPr/>
          <p:nvPr/>
        </p:nvGrpSpPr>
        <p:grpSpPr>
          <a:xfrm>
            <a:off x="6315522" y="3047824"/>
            <a:ext cx="4196109" cy="1705624"/>
            <a:chOff x="712196" y="3114609"/>
            <a:chExt cx="4196109" cy="1705624"/>
          </a:xfrm>
        </p:grpSpPr>
        <p:sp>
          <p:nvSpPr>
            <p:cNvPr id="109" name="TextBox 108">
              <a:extLst>
                <a:ext uri="{FF2B5EF4-FFF2-40B4-BE49-F238E27FC236}">
                  <a16:creationId xmlns:a16="http://schemas.microsoft.com/office/drawing/2014/main" id="{DE3E9952-67FD-F213-96F3-58E103583B4B}"/>
                </a:ext>
              </a:extLst>
            </p:cNvPr>
            <p:cNvSpPr txBox="1"/>
            <p:nvPr/>
          </p:nvSpPr>
          <p:spPr>
            <a:xfrm>
              <a:off x="4024356" y="4512456"/>
              <a:ext cx="343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a:t>
              </a:r>
            </a:p>
          </p:txBody>
        </p:sp>
        <p:sp>
          <p:nvSpPr>
            <p:cNvPr id="110" name="TextBox 109">
              <a:extLst>
                <a:ext uri="{FF2B5EF4-FFF2-40B4-BE49-F238E27FC236}">
                  <a16:creationId xmlns:a16="http://schemas.microsoft.com/office/drawing/2014/main" id="{50776EE3-FD05-23F0-2E8E-07E00118A0AF}"/>
                </a:ext>
              </a:extLst>
            </p:cNvPr>
            <p:cNvSpPr txBox="1"/>
            <p:nvPr/>
          </p:nvSpPr>
          <p:spPr>
            <a:xfrm>
              <a:off x="4310529" y="4512032"/>
              <a:ext cx="597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1 km</a:t>
              </a:r>
            </a:p>
          </p:txBody>
        </p:sp>
        <p:sp>
          <p:nvSpPr>
            <p:cNvPr id="111" name="TextBox 110">
              <a:extLst>
                <a:ext uri="{FF2B5EF4-FFF2-40B4-BE49-F238E27FC236}">
                  <a16:creationId xmlns:a16="http://schemas.microsoft.com/office/drawing/2014/main" id="{3BC12725-FAF1-3FB9-0A35-0FFFF81B74A1}"/>
                </a:ext>
              </a:extLst>
            </p:cNvPr>
            <p:cNvSpPr txBox="1"/>
            <p:nvPr/>
          </p:nvSpPr>
          <p:spPr>
            <a:xfrm>
              <a:off x="712196" y="3114609"/>
              <a:ext cx="343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N</a:t>
              </a:r>
              <a:endParaRPr lang="en-US"/>
            </a:p>
          </p:txBody>
        </p:sp>
      </p:grpSp>
      <p:sp>
        <p:nvSpPr>
          <p:cNvPr id="117" name="TextBox 116">
            <a:extLst>
              <a:ext uri="{FF2B5EF4-FFF2-40B4-BE49-F238E27FC236}">
                <a16:creationId xmlns:a16="http://schemas.microsoft.com/office/drawing/2014/main" id="{387EE7F5-BE6F-0851-3B88-17E20B15BEA5}"/>
              </a:ext>
            </a:extLst>
          </p:cNvPr>
          <p:cNvSpPr txBox="1"/>
          <p:nvPr/>
        </p:nvSpPr>
        <p:spPr>
          <a:xfrm>
            <a:off x="9244511" y="5503351"/>
            <a:ext cx="11208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95.0 -- 91.8</a:t>
            </a:r>
          </a:p>
        </p:txBody>
      </p:sp>
      <p:pic>
        <p:nvPicPr>
          <p:cNvPr id="3" name="Picture 2">
            <a:extLst>
              <a:ext uri="{FF2B5EF4-FFF2-40B4-BE49-F238E27FC236}">
                <a16:creationId xmlns:a16="http://schemas.microsoft.com/office/drawing/2014/main" id="{E23E5320-AA16-CF13-F88E-E354113E1965}"/>
              </a:ext>
            </a:extLst>
          </p:cNvPr>
          <p:cNvPicPr>
            <a:picLocks noChangeAspect="1"/>
          </p:cNvPicPr>
          <p:nvPr/>
        </p:nvPicPr>
        <p:blipFill>
          <a:blip r:embed="rId5"/>
          <a:stretch>
            <a:fillRect/>
          </a:stretch>
        </p:blipFill>
        <p:spPr>
          <a:xfrm>
            <a:off x="4065043" y="4734908"/>
            <a:ext cx="293478" cy="69191"/>
          </a:xfrm>
          <a:prstGeom prst="rect">
            <a:avLst/>
          </a:prstGeom>
        </p:spPr>
      </p:pic>
      <p:pic>
        <p:nvPicPr>
          <p:cNvPr id="55" name="Picture 54">
            <a:extLst>
              <a:ext uri="{FF2B5EF4-FFF2-40B4-BE49-F238E27FC236}">
                <a16:creationId xmlns:a16="http://schemas.microsoft.com/office/drawing/2014/main" id="{6F8ADDED-896F-628F-6478-907A025B9265}"/>
              </a:ext>
            </a:extLst>
          </p:cNvPr>
          <p:cNvPicPr>
            <a:picLocks noChangeAspect="1"/>
          </p:cNvPicPr>
          <p:nvPr/>
        </p:nvPicPr>
        <p:blipFill>
          <a:blip r:embed="rId5"/>
          <a:stretch>
            <a:fillRect/>
          </a:stretch>
        </p:blipFill>
        <p:spPr>
          <a:xfrm>
            <a:off x="9776448" y="4680992"/>
            <a:ext cx="293478" cy="69191"/>
          </a:xfrm>
          <a:prstGeom prst="rect">
            <a:avLst/>
          </a:prstGeom>
        </p:spPr>
      </p:pic>
      <p:pic>
        <p:nvPicPr>
          <p:cNvPr id="67" name="Picture 66" descr="A map of a country&#10;&#10;Description automatically generated">
            <a:extLst>
              <a:ext uri="{FF2B5EF4-FFF2-40B4-BE49-F238E27FC236}">
                <a16:creationId xmlns:a16="http://schemas.microsoft.com/office/drawing/2014/main" id="{37319BB6-3CB9-D38D-D739-EECCA0A76A7C}"/>
              </a:ext>
            </a:extLst>
          </p:cNvPr>
          <p:cNvPicPr>
            <a:picLocks noChangeAspect="1"/>
          </p:cNvPicPr>
          <p:nvPr/>
        </p:nvPicPr>
        <p:blipFill rotWithShape="1">
          <a:blip r:embed="rId6"/>
          <a:srcRect l="6010" t="-1148" r="-5792" b="2032"/>
          <a:stretch/>
        </p:blipFill>
        <p:spPr>
          <a:xfrm>
            <a:off x="10178396" y="1138269"/>
            <a:ext cx="2002080" cy="2343555"/>
          </a:xfrm>
          <a:prstGeom prst="rect">
            <a:avLst/>
          </a:prstGeom>
          <a:ln>
            <a:noFill/>
          </a:ln>
        </p:spPr>
      </p:pic>
      <p:sp>
        <p:nvSpPr>
          <p:cNvPr id="69" name="TextBox 68">
            <a:extLst>
              <a:ext uri="{FF2B5EF4-FFF2-40B4-BE49-F238E27FC236}">
                <a16:creationId xmlns:a16="http://schemas.microsoft.com/office/drawing/2014/main" id="{1D8EE1BC-126C-7734-37D2-BF0D450F7CCD}"/>
              </a:ext>
            </a:extLst>
          </p:cNvPr>
          <p:cNvSpPr txBox="1"/>
          <p:nvPr/>
        </p:nvSpPr>
        <p:spPr>
          <a:xfrm flipH="1">
            <a:off x="10294629" y="1547912"/>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a:t>
            </a:r>
            <a:endParaRPr lang="en-US"/>
          </a:p>
        </p:txBody>
      </p:sp>
      <p:sp>
        <p:nvSpPr>
          <p:cNvPr id="71" name="TextBox 70">
            <a:extLst>
              <a:ext uri="{FF2B5EF4-FFF2-40B4-BE49-F238E27FC236}">
                <a16:creationId xmlns:a16="http://schemas.microsoft.com/office/drawing/2014/main" id="{4A12EB72-FCCF-72D6-EF83-93AAC68E2EFD}"/>
              </a:ext>
            </a:extLst>
          </p:cNvPr>
          <p:cNvSpPr txBox="1"/>
          <p:nvPr/>
        </p:nvSpPr>
        <p:spPr>
          <a:xfrm flipH="1">
            <a:off x="10933363" y="1447058"/>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2</a:t>
            </a:r>
          </a:p>
        </p:txBody>
      </p:sp>
      <p:sp>
        <p:nvSpPr>
          <p:cNvPr id="73" name="TextBox 72">
            <a:extLst>
              <a:ext uri="{FF2B5EF4-FFF2-40B4-BE49-F238E27FC236}">
                <a16:creationId xmlns:a16="http://schemas.microsoft.com/office/drawing/2014/main" id="{47EBBF0D-89BE-925C-0842-663BB5781611}"/>
              </a:ext>
            </a:extLst>
          </p:cNvPr>
          <p:cNvSpPr txBox="1"/>
          <p:nvPr/>
        </p:nvSpPr>
        <p:spPr>
          <a:xfrm flipH="1">
            <a:off x="10765275" y="1828058"/>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3</a:t>
            </a:r>
          </a:p>
        </p:txBody>
      </p:sp>
      <p:sp>
        <p:nvSpPr>
          <p:cNvPr id="75" name="TextBox 74">
            <a:extLst>
              <a:ext uri="{FF2B5EF4-FFF2-40B4-BE49-F238E27FC236}">
                <a16:creationId xmlns:a16="http://schemas.microsoft.com/office/drawing/2014/main" id="{43222FD1-7051-876A-FD8D-62BC5F9E3CE9}"/>
              </a:ext>
            </a:extLst>
          </p:cNvPr>
          <p:cNvSpPr txBox="1"/>
          <p:nvPr/>
        </p:nvSpPr>
        <p:spPr>
          <a:xfrm flipH="1">
            <a:off x="11056628" y="1603941"/>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4</a:t>
            </a:r>
          </a:p>
        </p:txBody>
      </p:sp>
      <p:sp>
        <p:nvSpPr>
          <p:cNvPr id="77" name="TextBox 76">
            <a:extLst>
              <a:ext uri="{FF2B5EF4-FFF2-40B4-BE49-F238E27FC236}">
                <a16:creationId xmlns:a16="http://schemas.microsoft.com/office/drawing/2014/main" id="{9BD79FD4-84E1-0B9E-27F2-37D3FF2A8E24}"/>
              </a:ext>
            </a:extLst>
          </p:cNvPr>
          <p:cNvSpPr txBox="1"/>
          <p:nvPr/>
        </p:nvSpPr>
        <p:spPr>
          <a:xfrm flipH="1">
            <a:off x="11280745" y="1525499"/>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5</a:t>
            </a:r>
          </a:p>
        </p:txBody>
      </p:sp>
      <p:sp>
        <p:nvSpPr>
          <p:cNvPr id="83" name="TextBox 82">
            <a:extLst>
              <a:ext uri="{FF2B5EF4-FFF2-40B4-BE49-F238E27FC236}">
                <a16:creationId xmlns:a16="http://schemas.microsoft.com/office/drawing/2014/main" id="{DE6305AC-0CB1-0EE7-3A30-0B71B3BA1255}"/>
              </a:ext>
            </a:extLst>
          </p:cNvPr>
          <p:cNvSpPr txBox="1"/>
          <p:nvPr/>
        </p:nvSpPr>
        <p:spPr>
          <a:xfrm flipH="1">
            <a:off x="11336775" y="1278970"/>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6</a:t>
            </a:r>
          </a:p>
        </p:txBody>
      </p:sp>
      <p:sp>
        <p:nvSpPr>
          <p:cNvPr id="86" name="TextBox 85">
            <a:extLst>
              <a:ext uri="{FF2B5EF4-FFF2-40B4-BE49-F238E27FC236}">
                <a16:creationId xmlns:a16="http://schemas.microsoft.com/office/drawing/2014/main" id="{FD2F81E1-4F9E-89EC-27AD-A67729DA86AF}"/>
              </a:ext>
            </a:extLst>
          </p:cNvPr>
          <p:cNvSpPr txBox="1"/>
          <p:nvPr/>
        </p:nvSpPr>
        <p:spPr>
          <a:xfrm flipH="1">
            <a:off x="11404010" y="1715999"/>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7</a:t>
            </a:r>
          </a:p>
        </p:txBody>
      </p:sp>
      <p:sp>
        <p:nvSpPr>
          <p:cNvPr id="91" name="TextBox 90">
            <a:extLst>
              <a:ext uri="{FF2B5EF4-FFF2-40B4-BE49-F238E27FC236}">
                <a16:creationId xmlns:a16="http://schemas.microsoft.com/office/drawing/2014/main" id="{7D48D4B1-8D25-55FF-F551-1CEA778F3A9A}"/>
              </a:ext>
            </a:extLst>
          </p:cNvPr>
          <p:cNvSpPr txBox="1"/>
          <p:nvPr/>
        </p:nvSpPr>
        <p:spPr>
          <a:xfrm flipH="1">
            <a:off x="11101452" y="1839264"/>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8</a:t>
            </a:r>
          </a:p>
        </p:txBody>
      </p:sp>
      <p:sp>
        <p:nvSpPr>
          <p:cNvPr id="93" name="TextBox 92">
            <a:extLst>
              <a:ext uri="{FF2B5EF4-FFF2-40B4-BE49-F238E27FC236}">
                <a16:creationId xmlns:a16="http://schemas.microsoft.com/office/drawing/2014/main" id="{F5079AD3-367D-DB58-348A-D130609B8275}"/>
              </a:ext>
            </a:extLst>
          </p:cNvPr>
          <p:cNvSpPr txBox="1"/>
          <p:nvPr/>
        </p:nvSpPr>
        <p:spPr>
          <a:xfrm flipH="1">
            <a:off x="10899745" y="1906499"/>
            <a:ext cx="341520"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9</a:t>
            </a:r>
          </a:p>
        </p:txBody>
      </p:sp>
      <p:sp>
        <p:nvSpPr>
          <p:cNvPr id="95" name="TextBox 94">
            <a:extLst>
              <a:ext uri="{FF2B5EF4-FFF2-40B4-BE49-F238E27FC236}">
                <a16:creationId xmlns:a16="http://schemas.microsoft.com/office/drawing/2014/main" id="{1FFD2F11-9B25-1B2C-AFEF-22A9DB44557C}"/>
              </a:ext>
            </a:extLst>
          </p:cNvPr>
          <p:cNvSpPr txBox="1"/>
          <p:nvPr/>
        </p:nvSpPr>
        <p:spPr>
          <a:xfrm flipH="1">
            <a:off x="10754071" y="2197854"/>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10</a:t>
            </a:r>
            <a:endParaRPr lang="en-US"/>
          </a:p>
        </p:txBody>
      </p:sp>
      <p:sp>
        <p:nvSpPr>
          <p:cNvPr id="97" name="TextBox 96">
            <a:extLst>
              <a:ext uri="{FF2B5EF4-FFF2-40B4-BE49-F238E27FC236}">
                <a16:creationId xmlns:a16="http://schemas.microsoft.com/office/drawing/2014/main" id="{C3801373-BB6A-7DF3-64E5-2AC010AA9E90}"/>
              </a:ext>
            </a:extLst>
          </p:cNvPr>
          <p:cNvSpPr txBox="1"/>
          <p:nvPr/>
        </p:nvSpPr>
        <p:spPr>
          <a:xfrm flipH="1">
            <a:off x="10966982" y="2119412"/>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11</a:t>
            </a:r>
            <a:endParaRPr lang="en-US"/>
          </a:p>
        </p:txBody>
      </p:sp>
      <p:sp>
        <p:nvSpPr>
          <p:cNvPr id="99" name="TextBox 98">
            <a:extLst>
              <a:ext uri="{FF2B5EF4-FFF2-40B4-BE49-F238E27FC236}">
                <a16:creationId xmlns:a16="http://schemas.microsoft.com/office/drawing/2014/main" id="{874F606B-1529-97A4-99BC-83AC402B59D7}"/>
              </a:ext>
            </a:extLst>
          </p:cNvPr>
          <p:cNvSpPr txBox="1"/>
          <p:nvPr/>
        </p:nvSpPr>
        <p:spPr>
          <a:xfrm flipH="1">
            <a:off x="11101453" y="1984942"/>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12</a:t>
            </a:r>
            <a:endParaRPr lang="en-US"/>
          </a:p>
        </p:txBody>
      </p:sp>
      <p:sp>
        <p:nvSpPr>
          <p:cNvPr id="101" name="TextBox 100">
            <a:extLst>
              <a:ext uri="{FF2B5EF4-FFF2-40B4-BE49-F238E27FC236}">
                <a16:creationId xmlns:a16="http://schemas.microsoft.com/office/drawing/2014/main" id="{C6E527EE-0D21-A9FF-24AC-F157D909F6AF}"/>
              </a:ext>
            </a:extLst>
          </p:cNvPr>
          <p:cNvSpPr txBox="1"/>
          <p:nvPr/>
        </p:nvSpPr>
        <p:spPr>
          <a:xfrm flipH="1">
            <a:off x="11179894" y="2153030"/>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13</a:t>
            </a:r>
            <a:endParaRPr lang="en-US"/>
          </a:p>
        </p:txBody>
      </p:sp>
      <p:sp>
        <p:nvSpPr>
          <p:cNvPr id="119" name="TextBox 118">
            <a:extLst>
              <a:ext uri="{FF2B5EF4-FFF2-40B4-BE49-F238E27FC236}">
                <a16:creationId xmlns:a16="http://schemas.microsoft.com/office/drawing/2014/main" id="{750D162A-BAFB-0069-6B90-B00C54F6C5D4}"/>
              </a:ext>
            </a:extLst>
          </p:cNvPr>
          <p:cNvSpPr txBox="1"/>
          <p:nvPr/>
        </p:nvSpPr>
        <p:spPr>
          <a:xfrm flipH="1">
            <a:off x="11415217" y="2130618"/>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14</a:t>
            </a:r>
            <a:endParaRPr lang="en-US"/>
          </a:p>
        </p:txBody>
      </p:sp>
      <p:sp>
        <p:nvSpPr>
          <p:cNvPr id="121" name="TextBox 120">
            <a:extLst>
              <a:ext uri="{FF2B5EF4-FFF2-40B4-BE49-F238E27FC236}">
                <a16:creationId xmlns:a16="http://schemas.microsoft.com/office/drawing/2014/main" id="{E3B5B0A5-8CDF-5220-45A8-48638A18A704}"/>
              </a:ext>
            </a:extLst>
          </p:cNvPr>
          <p:cNvSpPr txBox="1"/>
          <p:nvPr/>
        </p:nvSpPr>
        <p:spPr>
          <a:xfrm flipH="1">
            <a:off x="11295817" y="2511618"/>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15</a:t>
            </a:r>
            <a:endParaRPr lang="en-US"/>
          </a:p>
        </p:txBody>
      </p:sp>
      <p:sp>
        <p:nvSpPr>
          <p:cNvPr id="123" name="TextBox 122">
            <a:extLst>
              <a:ext uri="{FF2B5EF4-FFF2-40B4-BE49-F238E27FC236}">
                <a16:creationId xmlns:a16="http://schemas.microsoft.com/office/drawing/2014/main" id="{87FCEE5A-EAB7-B562-871D-B9D9A6CF21F6}"/>
              </a:ext>
            </a:extLst>
          </p:cNvPr>
          <p:cNvSpPr txBox="1"/>
          <p:nvPr/>
        </p:nvSpPr>
        <p:spPr>
          <a:xfrm flipH="1">
            <a:off x="10899747" y="2388353"/>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16</a:t>
            </a:r>
            <a:endParaRPr lang="en-US"/>
          </a:p>
        </p:txBody>
      </p:sp>
      <p:sp>
        <p:nvSpPr>
          <p:cNvPr id="125" name="TextBox 124">
            <a:extLst>
              <a:ext uri="{FF2B5EF4-FFF2-40B4-BE49-F238E27FC236}">
                <a16:creationId xmlns:a16="http://schemas.microsoft.com/office/drawing/2014/main" id="{7CC4F810-36D7-898A-B594-1BE5B5C9DC19}"/>
              </a:ext>
            </a:extLst>
          </p:cNvPr>
          <p:cNvSpPr txBox="1"/>
          <p:nvPr/>
        </p:nvSpPr>
        <p:spPr>
          <a:xfrm flipH="1">
            <a:off x="10698042" y="2634883"/>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17</a:t>
            </a:r>
            <a:endParaRPr lang="en-US"/>
          </a:p>
        </p:txBody>
      </p:sp>
      <p:sp>
        <p:nvSpPr>
          <p:cNvPr id="127" name="TextBox 126">
            <a:extLst>
              <a:ext uri="{FF2B5EF4-FFF2-40B4-BE49-F238E27FC236}">
                <a16:creationId xmlns:a16="http://schemas.microsoft.com/office/drawing/2014/main" id="{83C08A16-49B0-60AF-8006-D35F883690F6}"/>
              </a:ext>
            </a:extLst>
          </p:cNvPr>
          <p:cNvSpPr txBox="1"/>
          <p:nvPr/>
        </p:nvSpPr>
        <p:spPr>
          <a:xfrm flipH="1">
            <a:off x="10462717" y="2612471"/>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18</a:t>
            </a:r>
            <a:endParaRPr lang="en-US"/>
          </a:p>
        </p:txBody>
      </p:sp>
      <p:sp>
        <p:nvSpPr>
          <p:cNvPr id="129" name="TextBox 128">
            <a:extLst>
              <a:ext uri="{FF2B5EF4-FFF2-40B4-BE49-F238E27FC236}">
                <a16:creationId xmlns:a16="http://schemas.microsoft.com/office/drawing/2014/main" id="{82CD9600-2DA9-9105-8622-DA554D22DD01}"/>
              </a:ext>
            </a:extLst>
          </p:cNvPr>
          <p:cNvSpPr txBox="1"/>
          <p:nvPr/>
        </p:nvSpPr>
        <p:spPr>
          <a:xfrm flipH="1">
            <a:off x="10523642" y="2231472"/>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19</a:t>
            </a:r>
            <a:endParaRPr lang="en-US"/>
          </a:p>
        </p:txBody>
      </p:sp>
      <p:sp>
        <p:nvSpPr>
          <p:cNvPr id="131" name="TextBox 130">
            <a:extLst>
              <a:ext uri="{FF2B5EF4-FFF2-40B4-BE49-F238E27FC236}">
                <a16:creationId xmlns:a16="http://schemas.microsoft.com/office/drawing/2014/main" id="{E47D55FE-19D9-8BD0-7C1D-BC9636C23D0B}"/>
              </a:ext>
            </a:extLst>
          </p:cNvPr>
          <p:cNvSpPr txBox="1"/>
          <p:nvPr/>
        </p:nvSpPr>
        <p:spPr>
          <a:xfrm flipH="1">
            <a:off x="10092924" y="2108206"/>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20</a:t>
            </a:r>
            <a:endParaRPr lang="en-US"/>
          </a:p>
        </p:txBody>
      </p:sp>
      <p:sp>
        <p:nvSpPr>
          <p:cNvPr id="133" name="TextBox 132">
            <a:extLst>
              <a:ext uri="{FF2B5EF4-FFF2-40B4-BE49-F238E27FC236}">
                <a16:creationId xmlns:a16="http://schemas.microsoft.com/office/drawing/2014/main" id="{8F2014BD-18E0-5D09-55D1-5075219AC83E}"/>
              </a:ext>
            </a:extLst>
          </p:cNvPr>
          <p:cNvSpPr txBox="1"/>
          <p:nvPr/>
        </p:nvSpPr>
        <p:spPr>
          <a:xfrm flipH="1">
            <a:off x="11684159" y="1828060"/>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21</a:t>
            </a:r>
          </a:p>
        </p:txBody>
      </p:sp>
      <p:sp>
        <p:nvSpPr>
          <p:cNvPr id="135" name="TextBox 134">
            <a:extLst>
              <a:ext uri="{FF2B5EF4-FFF2-40B4-BE49-F238E27FC236}">
                <a16:creationId xmlns:a16="http://schemas.microsoft.com/office/drawing/2014/main" id="{3B739211-A472-C834-9EEA-68F75DDDAD21}"/>
              </a:ext>
            </a:extLst>
          </p:cNvPr>
          <p:cNvSpPr txBox="1"/>
          <p:nvPr/>
        </p:nvSpPr>
        <p:spPr>
          <a:xfrm flipH="1">
            <a:off x="10675629" y="3049500"/>
            <a:ext cx="50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22</a:t>
            </a:r>
          </a:p>
        </p:txBody>
      </p:sp>
      <p:cxnSp>
        <p:nvCxnSpPr>
          <p:cNvPr id="137" name="Straight Arrow Connector 136">
            <a:extLst>
              <a:ext uri="{FF2B5EF4-FFF2-40B4-BE49-F238E27FC236}">
                <a16:creationId xmlns:a16="http://schemas.microsoft.com/office/drawing/2014/main" id="{FDA36D63-D866-1359-E50A-9A8E779AA609}"/>
              </a:ext>
            </a:extLst>
          </p:cNvPr>
          <p:cNvCxnSpPr/>
          <p:nvPr/>
        </p:nvCxnSpPr>
        <p:spPr>
          <a:xfrm flipH="1" flipV="1">
            <a:off x="10453522" y="2294869"/>
            <a:ext cx="136636" cy="22773"/>
          </a:xfrm>
          <a:prstGeom prst="straightConnector1">
            <a:avLst/>
          </a:prstGeom>
          <a:ln w="28575">
            <a:solidFill>
              <a:srgbClr val="7C7C7C"/>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D88FE63B-97ED-3126-4499-8C6FF22F1DB5}"/>
              </a:ext>
            </a:extLst>
          </p:cNvPr>
          <p:cNvCxnSpPr>
            <a:cxnSpLocks/>
          </p:cNvCxnSpPr>
          <p:nvPr/>
        </p:nvCxnSpPr>
        <p:spPr>
          <a:xfrm flipH="1" flipV="1">
            <a:off x="10497315" y="1786868"/>
            <a:ext cx="110359" cy="119118"/>
          </a:xfrm>
          <a:prstGeom prst="straightConnector1">
            <a:avLst/>
          </a:prstGeom>
          <a:ln w="28575">
            <a:solidFill>
              <a:srgbClr val="7C7C7C"/>
            </a:solidFill>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3F2B5139-FD90-1E44-4C4B-07EEE4085947}"/>
              </a:ext>
            </a:extLst>
          </p:cNvPr>
          <p:cNvCxnSpPr>
            <a:cxnSpLocks/>
          </p:cNvCxnSpPr>
          <p:nvPr/>
        </p:nvCxnSpPr>
        <p:spPr>
          <a:xfrm flipH="1" flipV="1">
            <a:off x="11381935" y="2505076"/>
            <a:ext cx="75325" cy="75324"/>
          </a:xfrm>
          <a:prstGeom prst="straightConnector1">
            <a:avLst/>
          </a:prstGeom>
          <a:ln w="28575">
            <a:solidFill>
              <a:srgbClr val="7C7C7C"/>
            </a:solidFill>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AB505B69-5AAE-67C0-258B-1D38F4B30D24}"/>
              </a:ext>
            </a:extLst>
          </p:cNvPr>
          <p:cNvCxnSpPr>
            <a:cxnSpLocks/>
          </p:cNvCxnSpPr>
          <p:nvPr/>
        </p:nvCxnSpPr>
        <p:spPr>
          <a:xfrm flipV="1">
            <a:off x="11702503" y="2023350"/>
            <a:ext cx="73571" cy="66568"/>
          </a:xfrm>
          <a:prstGeom prst="straightConnector1">
            <a:avLst/>
          </a:prstGeom>
          <a:ln w="28575">
            <a:solidFill>
              <a:srgbClr val="7C7C7C"/>
            </a:solidFill>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7010ED07-2319-2371-2835-4674D897A8B7}"/>
              </a:ext>
            </a:extLst>
          </p:cNvPr>
          <p:cNvCxnSpPr/>
          <p:nvPr/>
        </p:nvCxnSpPr>
        <p:spPr>
          <a:xfrm flipH="1">
            <a:off x="9904495" y="2757372"/>
            <a:ext cx="640531" cy="408383"/>
          </a:xfrm>
          <a:prstGeom prst="straightConnector1">
            <a:avLst/>
          </a:prstGeom>
          <a:ln w="28575">
            <a:solidFill>
              <a:srgbClr val="8F8F8F"/>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0CE36BF-5DB4-3985-A3DF-1D35B46101C8}"/>
              </a:ext>
            </a:extLst>
          </p:cNvPr>
          <p:cNvSpPr txBox="1"/>
          <p:nvPr/>
        </p:nvSpPr>
        <p:spPr>
          <a:xfrm>
            <a:off x="-85141" y="1528802"/>
            <a:ext cx="22791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Change Between </a:t>
            </a:r>
          </a:p>
          <a:p>
            <a:pPr algn="ctr"/>
            <a:r>
              <a:rPr lang="en-US" b="1">
                <a:solidFill>
                  <a:schemeClr val="tx1">
                    <a:lumMod val="75000"/>
                    <a:lumOff val="25000"/>
                  </a:schemeClr>
                </a:solidFill>
                <a:latin typeface="Century Gothic"/>
              </a:rPr>
              <a:t>2013 and 2023</a:t>
            </a:r>
          </a:p>
        </p:txBody>
      </p:sp>
      <p:sp>
        <p:nvSpPr>
          <p:cNvPr id="65" name="TextBox 64">
            <a:extLst>
              <a:ext uri="{FF2B5EF4-FFF2-40B4-BE49-F238E27FC236}">
                <a16:creationId xmlns:a16="http://schemas.microsoft.com/office/drawing/2014/main" id="{0CA4165C-CB42-D295-B10E-A35FA3354416}"/>
              </a:ext>
            </a:extLst>
          </p:cNvPr>
          <p:cNvSpPr txBox="1"/>
          <p:nvPr/>
        </p:nvSpPr>
        <p:spPr>
          <a:xfrm>
            <a:off x="5460213" y="1552417"/>
            <a:ext cx="22045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Mean Across </a:t>
            </a:r>
          </a:p>
          <a:p>
            <a:pPr algn="ctr"/>
            <a:r>
              <a:rPr lang="en-US" b="1">
                <a:solidFill>
                  <a:schemeClr val="tx1">
                    <a:lumMod val="75000"/>
                    <a:lumOff val="25000"/>
                  </a:schemeClr>
                </a:solidFill>
                <a:latin typeface="Century Gothic"/>
              </a:rPr>
              <a:t>2013 through 2023</a:t>
            </a:r>
          </a:p>
        </p:txBody>
      </p:sp>
      <p:sp>
        <p:nvSpPr>
          <p:cNvPr id="61" name="Rectangle 60">
            <a:extLst>
              <a:ext uri="{FF2B5EF4-FFF2-40B4-BE49-F238E27FC236}">
                <a16:creationId xmlns:a16="http://schemas.microsoft.com/office/drawing/2014/main" id="{74B718CF-836B-5CA4-331D-A14844C26F93}"/>
              </a:ext>
            </a:extLst>
          </p:cNvPr>
          <p:cNvSpPr/>
          <p:nvPr/>
        </p:nvSpPr>
        <p:spPr>
          <a:xfrm>
            <a:off x="9099735" y="6036071"/>
            <a:ext cx="166733" cy="79406"/>
          </a:xfrm>
          <a:prstGeom prst="rect">
            <a:avLst/>
          </a:prstGeom>
          <a:solidFill>
            <a:srgbClr val="FEECE2"/>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94BA70F-EFE3-A835-FBF2-31404702A8F8}"/>
              </a:ext>
            </a:extLst>
          </p:cNvPr>
          <p:cNvSpPr/>
          <p:nvPr/>
        </p:nvSpPr>
        <p:spPr>
          <a:xfrm>
            <a:off x="9099734" y="5822873"/>
            <a:ext cx="166733" cy="79406"/>
          </a:xfrm>
          <a:prstGeom prst="rect">
            <a:avLst/>
          </a:prstGeom>
          <a:solidFill>
            <a:srgbClr val="FBB4BA"/>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8890738-11DA-F890-D719-16301D0B5683}"/>
              </a:ext>
            </a:extLst>
          </p:cNvPr>
          <p:cNvSpPr/>
          <p:nvPr/>
        </p:nvSpPr>
        <p:spPr>
          <a:xfrm>
            <a:off x="9099733" y="5635186"/>
            <a:ext cx="166733" cy="79406"/>
          </a:xfrm>
          <a:prstGeom prst="rect">
            <a:avLst/>
          </a:prstGeom>
          <a:solidFill>
            <a:srgbClr val="F768A0"/>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6C419AD-8258-8530-D497-2739DDBDAB23}"/>
              </a:ext>
            </a:extLst>
          </p:cNvPr>
          <p:cNvSpPr/>
          <p:nvPr/>
        </p:nvSpPr>
        <p:spPr>
          <a:xfrm>
            <a:off x="9099187" y="5432576"/>
            <a:ext cx="166733" cy="79406"/>
          </a:xfrm>
          <a:prstGeom prst="rect">
            <a:avLst/>
          </a:prstGeom>
          <a:solidFill>
            <a:srgbClr val="C51A8A"/>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6FA4BC43-05BF-E50D-5196-A2563CA104A7}"/>
              </a:ext>
            </a:extLst>
          </p:cNvPr>
          <p:cNvSpPr/>
          <p:nvPr/>
        </p:nvSpPr>
        <p:spPr>
          <a:xfrm>
            <a:off x="9099733" y="5227464"/>
            <a:ext cx="166733" cy="79406"/>
          </a:xfrm>
          <a:prstGeom prst="rect">
            <a:avLst/>
          </a:prstGeom>
          <a:solidFill>
            <a:srgbClr val="7A0077"/>
          </a:solidFill>
          <a:ln>
            <a:solidFill>
              <a:srgbClr val="6E6E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024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_Mean_Unlabeled.png">
            <a:extLst>
              <a:ext uri="{FF2B5EF4-FFF2-40B4-BE49-F238E27FC236}">
                <a16:creationId xmlns:a16="http://schemas.microsoft.com/office/drawing/2014/main" id="{B4884BFB-96FC-C8E8-2E84-92DFC253F667}"/>
              </a:ext>
            </a:extLst>
          </p:cNvPr>
          <p:cNvPicPr>
            <a:picLocks noChangeAspect="1"/>
          </p:cNvPicPr>
          <p:nvPr/>
        </p:nvPicPr>
        <p:blipFill>
          <a:blip r:embed="rId3"/>
          <a:stretch>
            <a:fillRect/>
          </a:stretch>
        </p:blipFill>
        <p:spPr>
          <a:xfrm>
            <a:off x="584791" y="2122675"/>
            <a:ext cx="5564373" cy="3339209"/>
          </a:xfrm>
          <a:prstGeom prst="rect">
            <a:avLst/>
          </a:prstGeom>
          <a:ln>
            <a:noFill/>
          </a:ln>
        </p:spPr>
      </p:pic>
      <p:pic>
        <p:nvPicPr>
          <p:cNvPr id="6" name="Picture 5" descr="Bivariate_Mean_Unlabeled.png">
            <a:extLst>
              <a:ext uri="{FF2B5EF4-FFF2-40B4-BE49-F238E27FC236}">
                <a16:creationId xmlns:a16="http://schemas.microsoft.com/office/drawing/2014/main" id="{B663551A-A2BC-5D70-E59F-8A93D73DCFA4}"/>
              </a:ext>
            </a:extLst>
          </p:cNvPr>
          <p:cNvPicPr>
            <a:picLocks noChangeAspect="1"/>
          </p:cNvPicPr>
          <p:nvPr/>
        </p:nvPicPr>
        <p:blipFill>
          <a:blip r:embed="rId4">
            <a:alphaModFix/>
          </a:blip>
          <a:stretch>
            <a:fillRect/>
          </a:stretch>
        </p:blipFill>
        <p:spPr>
          <a:xfrm>
            <a:off x="5623737" y="1149202"/>
            <a:ext cx="5564869" cy="5560828"/>
          </a:xfrm>
          <a:prstGeom prst="rect">
            <a:avLst/>
          </a:prstGeom>
          <a:ln>
            <a:noFill/>
          </a:ln>
        </p:spPr>
      </p:pic>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RESULTS: Urban Development vs Heat</a:t>
            </a:r>
          </a:p>
        </p:txBody>
      </p:sp>
      <p:sp>
        <p:nvSpPr>
          <p:cNvPr id="2" name="TextBox 1">
            <a:extLst>
              <a:ext uri="{FF2B5EF4-FFF2-40B4-BE49-F238E27FC236}">
                <a16:creationId xmlns:a16="http://schemas.microsoft.com/office/drawing/2014/main" id="{E3046CB3-9993-92B4-601D-FAC324B463EE}"/>
              </a:ext>
            </a:extLst>
          </p:cNvPr>
          <p:cNvSpPr txBox="1"/>
          <p:nvPr/>
        </p:nvSpPr>
        <p:spPr>
          <a:xfrm>
            <a:off x="8934137" y="1566444"/>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latin typeface="Century Gothic"/>
              </a:rPr>
              <a:t>6</a:t>
            </a:r>
            <a:endParaRPr lang="en-US" b="1">
              <a:solidFill>
                <a:schemeClr val="bg1"/>
              </a:solidFill>
            </a:endParaRPr>
          </a:p>
        </p:txBody>
      </p:sp>
      <p:sp>
        <p:nvSpPr>
          <p:cNvPr id="7" name="TextBox 6">
            <a:extLst>
              <a:ext uri="{FF2B5EF4-FFF2-40B4-BE49-F238E27FC236}">
                <a16:creationId xmlns:a16="http://schemas.microsoft.com/office/drawing/2014/main" id="{E8084359-9D22-326E-4710-743E889145BF}"/>
              </a:ext>
            </a:extLst>
          </p:cNvPr>
          <p:cNvSpPr txBox="1"/>
          <p:nvPr/>
        </p:nvSpPr>
        <p:spPr>
          <a:xfrm>
            <a:off x="8836618" y="2179988"/>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latin typeface="Century Gothic"/>
              </a:rPr>
              <a:t>5</a:t>
            </a:r>
            <a:endParaRPr lang="en-US" b="1">
              <a:solidFill>
                <a:schemeClr val="bg1"/>
              </a:solidFill>
            </a:endParaRPr>
          </a:p>
        </p:txBody>
      </p:sp>
      <p:sp>
        <p:nvSpPr>
          <p:cNvPr id="8" name="TextBox 7">
            <a:extLst>
              <a:ext uri="{FF2B5EF4-FFF2-40B4-BE49-F238E27FC236}">
                <a16:creationId xmlns:a16="http://schemas.microsoft.com/office/drawing/2014/main" id="{583D2261-B5A4-2B77-E96C-B613705981B1}"/>
              </a:ext>
            </a:extLst>
          </p:cNvPr>
          <p:cNvSpPr txBox="1"/>
          <p:nvPr/>
        </p:nvSpPr>
        <p:spPr>
          <a:xfrm>
            <a:off x="8334913" y="2375670"/>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4</a:t>
            </a:r>
          </a:p>
        </p:txBody>
      </p:sp>
      <p:sp>
        <p:nvSpPr>
          <p:cNvPr id="35" name="TextBox 34">
            <a:extLst>
              <a:ext uri="{FF2B5EF4-FFF2-40B4-BE49-F238E27FC236}">
                <a16:creationId xmlns:a16="http://schemas.microsoft.com/office/drawing/2014/main" id="{3406E3BE-F4BD-A8E7-2678-2AB9F5698A2D}"/>
              </a:ext>
            </a:extLst>
          </p:cNvPr>
          <p:cNvSpPr txBox="1"/>
          <p:nvPr/>
        </p:nvSpPr>
        <p:spPr>
          <a:xfrm>
            <a:off x="8083227" y="1908908"/>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latin typeface="Century Gothic"/>
              </a:rPr>
              <a:t>2</a:t>
            </a:r>
            <a:endParaRPr lang="en-US" b="1">
              <a:solidFill>
                <a:schemeClr val="bg1"/>
              </a:solidFill>
            </a:endParaRPr>
          </a:p>
        </p:txBody>
      </p:sp>
      <p:sp>
        <p:nvSpPr>
          <p:cNvPr id="36" name="TextBox 35">
            <a:extLst>
              <a:ext uri="{FF2B5EF4-FFF2-40B4-BE49-F238E27FC236}">
                <a16:creationId xmlns:a16="http://schemas.microsoft.com/office/drawing/2014/main" id="{E82602AD-AF9C-ECB6-A880-933F5B14DD5C}"/>
              </a:ext>
            </a:extLst>
          </p:cNvPr>
          <p:cNvSpPr txBox="1"/>
          <p:nvPr/>
        </p:nvSpPr>
        <p:spPr>
          <a:xfrm>
            <a:off x="6927773" y="2685788"/>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1</a:t>
            </a:r>
            <a:endParaRPr lang="en-US" sz="1400" b="1">
              <a:solidFill>
                <a:schemeClr val="tx1">
                  <a:lumMod val="75000"/>
                  <a:lumOff val="25000"/>
                </a:schemeClr>
              </a:solidFill>
            </a:endParaRPr>
          </a:p>
        </p:txBody>
      </p:sp>
      <p:sp>
        <p:nvSpPr>
          <p:cNvPr id="37" name="TextBox 36">
            <a:extLst>
              <a:ext uri="{FF2B5EF4-FFF2-40B4-BE49-F238E27FC236}">
                <a16:creationId xmlns:a16="http://schemas.microsoft.com/office/drawing/2014/main" id="{F4B6193C-EFEE-2CA7-EFEF-54C610A10FAA}"/>
              </a:ext>
            </a:extLst>
          </p:cNvPr>
          <p:cNvSpPr txBox="1"/>
          <p:nvPr/>
        </p:nvSpPr>
        <p:spPr>
          <a:xfrm>
            <a:off x="7639703" y="2935551"/>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3</a:t>
            </a:r>
            <a:endParaRPr lang="en-US" b="1"/>
          </a:p>
        </p:txBody>
      </p:sp>
      <p:sp>
        <p:nvSpPr>
          <p:cNvPr id="38" name="TextBox 37">
            <a:extLst>
              <a:ext uri="{FF2B5EF4-FFF2-40B4-BE49-F238E27FC236}">
                <a16:creationId xmlns:a16="http://schemas.microsoft.com/office/drawing/2014/main" id="{0D00A351-0A5B-0B68-9B41-8426D2118299}"/>
              </a:ext>
            </a:extLst>
          </p:cNvPr>
          <p:cNvSpPr txBox="1"/>
          <p:nvPr/>
        </p:nvSpPr>
        <p:spPr>
          <a:xfrm>
            <a:off x="7826942" y="3210978"/>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9</a:t>
            </a:r>
            <a:endParaRPr lang="en-US" b="1"/>
          </a:p>
        </p:txBody>
      </p:sp>
      <p:sp>
        <p:nvSpPr>
          <p:cNvPr id="39" name="TextBox 38">
            <a:extLst>
              <a:ext uri="{FF2B5EF4-FFF2-40B4-BE49-F238E27FC236}">
                <a16:creationId xmlns:a16="http://schemas.microsoft.com/office/drawing/2014/main" id="{F1B9A313-A84A-F570-E449-6A9DBFC534D9}"/>
              </a:ext>
            </a:extLst>
          </p:cNvPr>
          <p:cNvSpPr txBox="1"/>
          <p:nvPr/>
        </p:nvSpPr>
        <p:spPr>
          <a:xfrm>
            <a:off x="8412486" y="2964307"/>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8</a:t>
            </a:r>
            <a:endParaRPr lang="en-US" b="1"/>
          </a:p>
        </p:txBody>
      </p:sp>
      <p:sp>
        <p:nvSpPr>
          <p:cNvPr id="40" name="TextBox 39">
            <a:extLst>
              <a:ext uri="{FF2B5EF4-FFF2-40B4-BE49-F238E27FC236}">
                <a16:creationId xmlns:a16="http://schemas.microsoft.com/office/drawing/2014/main" id="{9B96E024-383A-80D7-5896-2C39575B48E9}"/>
              </a:ext>
            </a:extLst>
          </p:cNvPr>
          <p:cNvSpPr txBox="1"/>
          <p:nvPr/>
        </p:nvSpPr>
        <p:spPr>
          <a:xfrm>
            <a:off x="9177663" y="2607464"/>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latin typeface="Century Gothic"/>
              </a:rPr>
              <a:t>7</a:t>
            </a:r>
            <a:endParaRPr lang="en-US" b="1">
              <a:solidFill>
                <a:schemeClr val="bg1"/>
              </a:solidFill>
            </a:endParaRPr>
          </a:p>
        </p:txBody>
      </p:sp>
      <p:sp>
        <p:nvSpPr>
          <p:cNvPr id="41" name="TextBox 40">
            <a:extLst>
              <a:ext uri="{FF2B5EF4-FFF2-40B4-BE49-F238E27FC236}">
                <a16:creationId xmlns:a16="http://schemas.microsoft.com/office/drawing/2014/main" id="{A45B8F46-5716-5D92-5844-7978820A8221}"/>
              </a:ext>
            </a:extLst>
          </p:cNvPr>
          <p:cNvSpPr txBox="1"/>
          <p:nvPr/>
        </p:nvSpPr>
        <p:spPr>
          <a:xfrm>
            <a:off x="8610760" y="3366872"/>
            <a:ext cx="745450"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FFFFFF"/>
                </a:solidFill>
                <a:latin typeface="Century Gothic"/>
              </a:rPr>
              <a:t>12</a:t>
            </a:r>
            <a:endParaRPr lang="en-US" b="1"/>
          </a:p>
        </p:txBody>
      </p:sp>
      <p:sp>
        <p:nvSpPr>
          <p:cNvPr id="42" name="TextBox 41">
            <a:extLst>
              <a:ext uri="{FF2B5EF4-FFF2-40B4-BE49-F238E27FC236}">
                <a16:creationId xmlns:a16="http://schemas.microsoft.com/office/drawing/2014/main" id="{3EF822DA-8CF3-9601-4558-16DABE520C1E}"/>
              </a:ext>
            </a:extLst>
          </p:cNvPr>
          <p:cNvSpPr txBox="1"/>
          <p:nvPr/>
        </p:nvSpPr>
        <p:spPr>
          <a:xfrm>
            <a:off x="8277907" y="3643469"/>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11</a:t>
            </a:r>
            <a:endParaRPr lang="en-US" b="1"/>
          </a:p>
        </p:txBody>
      </p:sp>
      <p:sp>
        <p:nvSpPr>
          <p:cNvPr id="43" name="TextBox 42">
            <a:extLst>
              <a:ext uri="{FF2B5EF4-FFF2-40B4-BE49-F238E27FC236}">
                <a16:creationId xmlns:a16="http://schemas.microsoft.com/office/drawing/2014/main" id="{D175B738-3C5B-9E77-59DA-A80B519C55EB}"/>
              </a:ext>
            </a:extLst>
          </p:cNvPr>
          <p:cNvSpPr txBox="1"/>
          <p:nvPr/>
        </p:nvSpPr>
        <p:spPr>
          <a:xfrm>
            <a:off x="7827444" y="3889389"/>
            <a:ext cx="7454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FFFFFF"/>
                </a:solidFill>
                <a:latin typeface="Century Gothic"/>
              </a:rPr>
              <a:t>10</a:t>
            </a:r>
            <a:endParaRPr lang="en-US" b="1">
              <a:solidFill>
                <a:srgbClr val="FFFFFF"/>
              </a:solidFill>
            </a:endParaRPr>
          </a:p>
        </p:txBody>
      </p:sp>
      <p:sp>
        <p:nvSpPr>
          <p:cNvPr id="44" name="TextBox 43">
            <a:extLst>
              <a:ext uri="{FF2B5EF4-FFF2-40B4-BE49-F238E27FC236}">
                <a16:creationId xmlns:a16="http://schemas.microsoft.com/office/drawing/2014/main" id="{02BA4D6E-0D5A-02D6-886E-5F862B145F15}"/>
              </a:ext>
            </a:extLst>
          </p:cNvPr>
          <p:cNvSpPr txBox="1"/>
          <p:nvPr/>
        </p:nvSpPr>
        <p:spPr>
          <a:xfrm>
            <a:off x="7339701" y="3780305"/>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19</a:t>
            </a:r>
            <a:endParaRPr lang="en-US" b="1"/>
          </a:p>
        </p:txBody>
      </p:sp>
      <p:sp>
        <p:nvSpPr>
          <p:cNvPr id="45" name="TextBox 44">
            <a:extLst>
              <a:ext uri="{FF2B5EF4-FFF2-40B4-BE49-F238E27FC236}">
                <a16:creationId xmlns:a16="http://schemas.microsoft.com/office/drawing/2014/main" id="{24402E5A-BF24-B7B1-ADD8-0D007D44A945}"/>
              </a:ext>
            </a:extLst>
          </p:cNvPr>
          <p:cNvSpPr txBox="1"/>
          <p:nvPr/>
        </p:nvSpPr>
        <p:spPr>
          <a:xfrm>
            <a:off x="6891280" y="3783314"/>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latin typeface="Century Gothic"/>
              </a:rPr>
              <a:t>20</a:t>
            </a:r>
            <a:endParaRPr lang="en-US" sz="1400" b="1">
              <a:solidFill>
                <a:schemeClr val="bg1"/>
              </a:solidFill>
            </a:endParaRPr>
          </a:p>
        </p:txBody>
      </p:sp>
      <p:sp>
        <p:nvSpPr>
          <p:cNvPr id="46" name="TextBox 45">
            <a:extLst>
              <a:ext uri="{FF2B5EF4-FFF2-40B4-BE49-F238E27FC236}">
                <a16:creationId xmlns:a16="http://schemas.microsoft.com/office/drawing/2014/main" id="{6F4383D2-5DEA-94F2-DE0D-AC44A1633389}"/>
              </a:ext>
            </a:extLst>
          </p:cNvPr>
          <p:cNvSpPr txBox="1"/>
          <p:nvPr/>
        </p:nvSpPr>
        <p:spPr>
          <a:xfrm>
            <a:off x="7108326" y="4865462"/>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18</a:t>
            </a:r>
            <a:endParaRPr lang="en-US" b="1"/>
          </a:p>
        </p:txBody>
      </p:sp>
      <p:sp>
        <p:nvSpPr>
          <p:cNvPr id="47" name="TextBox 46">
            <a:extLst>
              <a:ext uri="{FF2B5EF4-FFF2-40B4-BE49-F238E27FC236}">
                <a16:creationId xmlns:a16="http://schemas.microsoft.com/office/drawing/2014/main" id="{DAD5D3D8-3009-6B4D-2605-04AE42B39CC6}"/>
              </a:ext>
            </a:extLst>
          </p:cNvPr>
          <p:cNvSpPr txBox="1"/>
          <p:nvPr/>
        </p:nvSpPr>
        <p:spPr>
          <a:xfrm>
            <a:off x="7618889" y="5752929"/>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22</a:t>
            </a:r>
            <a:endParaRPr lang="en-US" b="1"/>
          </a:p>
        </p:txBody>
      </p:sp>
      <p:sp>
        <p:nvSpPr>
          <p:cNvPr id="48" name="TextBox 47">
            <a:extLst>
              <a:ext uri="{FF2B5EF4-FFF2-40B4-BE49-F238E27FC236}">
                <a16:creationId xmlns:a16="http://schemas.microsoft.com/office/drawing/2014/main" id="{F255E13B-3D73-B294-A498-65A30A5A5DDC}"/>
              </a:ext>
            </a:extLst>
          </p:cNvPr>
          <p:cNvSpPr txBox="1"/>
          <p:nvPr/>
        </p:nvSpPr>
        <p:spPr>
          <a:xfrm>
            <a:off x="7787907" y="4865462"/>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17</a:t>
            </a:r>
            <a:endParaRPr lang="en-US" b="1"/>
          </a:p>
        </p:txBody>
      </p:sp>
      <p:sp>
        <p:nvSpPr>
          <p:cNvPr id="49" name="TextBox 48">
            <a:extLst>
              <a:ext uri="{FF2B5EF4-FFF2-40B4-BE49-F238E27FC236}">
                <a16:creationId xmlns:a16="http://schemas.microsoft.com/office/drawing/2014/main" id="{21031F47-AD53-2B85-8246-5B964EAE78E1}"/>
              </a:ext>
            </a:extLst>
          </p:cNvPr>
          <p:cNvSpPr txBox="1"/>
          <p:nvPr/>
        </p:nvSpPr>
        <p:spPr>
          <a:xfrm>
            <a:off x="8326251" y="4129102"/>
            <a:ext cx="7454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16</a:t>
            </a:r>
            <a:endParaRPr lang="en-US" b="1"/>
          </a:p>
        </p:txBody>
      </p:sp>
      <p:sp>
        <p:nvSpPr>
          <p:cNvPr id="50" name="TextBox 49">
            <a:extLst>
              <a:ext uri="{FF2B5EF4-FFF2-40B4-BE49-F238E27FC236}">
                <a16:creationId xmlns:a16="http://schemas.microsoft.com/office/drawing/2014/main" id="{2438C623-278F-C633-2311-54AAB20E2952}"/>
              </a:ext>
            </a:extLst>
          </p:cNvPr>
          <p:cNvSpPr txBox="1"/>
          <p:nvPr/>
        </p:nvSpPr>
        <p:spPr>
          <a:xfrm rot="19080000">
            <a:off x="8673884" y="4173525"/>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latin typeface="Century Gothic"/>
              </a:rPr>
              <a:t>15</a:t>
            </a:r>
            <a:endParaRPr lang="en-US" b="1">
              <a:solidFill>
                <a:schemeClr val="bg1"/>
              </a:solidFill>
            </a:endParaRPr>
          </a:p>
        </p:txBody>
      </p:sp>
      <p:sp>
        <p:nvSpPr>
          <p:cNvPr id="51" name="TextBox 50">
            <a:extLst>
              <a:ext uri="{FF2B5EF4-FFF2-40B4-BE49-F238E27FC236}">
                <a16:creationId xmlns:a16="http://schemas.microsoft.com/office/drawing/2014/main" id="{E877644B-83F8-F7D1-7B3D-2C28607884F4}"/>
              </a:ext>
            </a:extLst>
          </p:cNvPr>
          <p:cNvSpPr txBox="1"/>
          <p:nvPr/>
        </p:nvSpPr>
        <p:spPr>
          <a:xfrm>
            <a:off x="8934835" y="3551188"/>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13</a:t>
            </a:r>
            <a:endParaRPr lang="en-US" b="1"/>
          </a:p>
        </p:txBody>
      </p:sp>
      <p:sp>
        <p:nvSpPr>
          <p:cNvPr id="52" name="TextBox 51">
            <a:extLst>
              <a:ext uri="{FF2B5EF4-FFF2-40B4-BE49-F238E27FC236}">
                <a16:creationId xmlns:a16="http://schemas.microsoft.com/office/drawing/2014/main" id="{7F3197CB-2AC7-1E09-FC8C-9BE244C0C911}"/>
              </a:ext>
            </a:extLst>
          </p:cNvPr>
          <p:cNvSpPr txBox="1"/>
          <p:nvPr/>
        </p:nvSpPr>
        <p:spPr>
          <a:xfrm>
            <a:off x="9383793" y="3626668"/>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14</a:t>
            </a:r>
            <a:endParaRPr lang="en-US" b="1"/>
          </a:p>
        </p:txBody>
      </p:sp>
      <p:sp>
        <p:nvSpPr>
          <p:cNvPr id="53" name="TextBox 52">
            <a:extLst>
              <a:ext uri="{FF2B5EF4-FFF2-40B4-BE49-F238E27FC236}">
                <a16:creationId xmlns:a16="http://schemas.microsoft.com/office/drawing/2014/main" id="{FAC44A8D-326A-A6E5-2F96-30C762CEFCE4}"/>
              </a:ext>
            </a:extLst>
          </p:cNvPr>
          <p:cNvSpPr txBox="1"/>
          <p:nvPr/>
        </p:nvSpPr>
        <p:spPr>
          <a:xfrm rot="3120000">
            <a:off x="9673096" y="3351325"/>
            <a:ext cx="7454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latin typeface="Century Gothic"/>
              </a:rPr>
              <a:t>21</a:t>
            </a:r>
            <a:endParaRPr lang="en-US" b="1">
              <a:solidFill>
                <a:schemeClr val="bg1"/>
              </a:solidFill>
            </a:endParaRPr>
          </a:p>
        </p:txBody>
      </p:sp>
      <p:grpSp>
        <p:nvGrpSpPr>
          <p:cNvPr id="108" name="Group 107">
            <a:extLst>
              <a:ext uri="{FF2B5EF4-FFF2-40B4-BE49-F238E27FC236}">
                <a16:creationId xmlns:a16="http://schemas.microsoft.com/office/drawing/2014/main" id="{5669C587-E0AC-154D-2BE2-180A5035CB26}"/>
              </a:ext>
            </a:extLst>
          </p:cNvPr>
          <p:cNvGrpSpPr/>
          <p:nvPr/>
        </p:nvGrpSpPr>
        <p:grpSpPr>
          <a:xfrm>
            <a:off x="6315522" y="3047824"/>
            <a:ext cx="4196109" cy="1705624"/>
            <a:chOff x="712196" y="3114609"/>
            <a:chExt cx="4196109" cy="1705624"/>
          </a:xfrm>
        </p:grpSpPr>
        <p:sp>
          <p:nvSpPr>
            <p:cNvPr id="109" name="TextBox 108">
              <a:extLst>
                <a:ext uri="{FF2B5EF4-FFF2-40B4-BE49-F238E27FC236}">
                  <a16:creationId xmlns:a16="http://schemas.microsoft.com/office/drawing/2014/main" id="{DE3E9952-67FD-F213-96F3-58E103583B4B}"/>
                </a:ext>
              </a:extLst>
            </p:cNvPr>
            <p:cNvSpPr txBox="1"/>
            <p:nvPr/>
          </p:nvSpPr>
          <p:spPr>
            <a:xfrm>
              <a:off x="4024356" y="4512456"/>
              <a:ext cx="343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a:t>
              </a:r>
            </a:p>
          </p:txBody>
        </p:sp>
        <p:sp>
          <p:nvSpPr>
            <p:cNvPr id="110" name="TextBox 109">
              <a:extLst>
                <a:ext uri="{FF2B5EF4-FFF2-40B4-BE49-F238E27FC236}">
                  <a16:creationId xmlns:a16="http://schemas.microsoft.com/office/drawing/2014/main" id="{50776EE3-FD05-23F0-2E8E-07E00118A0AF}"/>
                </a:ext>
              </a:extLst>
            </p:cNvPr>
            <p:cNvSpPr txBox="1"/>
            <p:nvPr/>
          </p:nvSpPr>
          <p:spPr>
            <a:xfrm>
              <a:off x="4310529" y="4512032"/>
              <a:ext cx="597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1 km</a:t>
              </a:r>
            </a:p>
          </p:txBody>
        </p:sp>
        <p:sp>
          <p:nvSpPr>
            <p:cNvPr id="111" name="TextBox 110">
              <a:extLst>
                <a:ext uri="{FF2B5EF4-FFF2-40B4-BE49-F238E27FC236}">
                  <a16:creationId xmlns:a16="http://schemas.microsoft.com/office/drawing/2014/main" id="{3BC12725-FAF1-3FB9-0A35-0FFFF81B74A1}"/>
                </a:ext>
              </a:extLst>
            </p:cNvPr>
            <p:cNvSpPr txBox="1"/>
            <p:nvPr/>
          </p:nvSpPr>
          <p:spPr>
            <a:xfrm>
              <a:off x="712196" y="3114609"/>
              <a:ext cx="343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N</a:t>
              </a:r>
              <a:endParaRPr lang="en-US"/>
            </a:p>
          </p:txBody>
        </p:sp>
      </p:grpSp>
      <p:pic>
        <p:nvPicPr>
          <p:cNvPr id="55" name="Picture 54">
            <a:extLst>
              <a:ext uri="{FF2B5EF4-FFF2-40B4-BE49-F238E27FC236}">
                <a16:creationId xmlns:a16="http://schemas.microsoft.com/office/drawing/2014/main" id="{6F8ADDED-896F-628F-6478-907A025B9265}"/>
              </a:ext>
            </a:extLst>
          </p:cNvPr>
          <p:cNvPicPr>
            <a:picLocks noChangeAspect="1"/>
          </p:cNvPicPr>
          <p:nvPr/>
        </p:nvPicPr>
        <p:blipFill>
          <a:blip r:embed="rId5"/>
          <a:stretch>
            <a:fillRect/>
          </a:stretch>
        </p:blipFill>
        <p:spPr>
          <a:xfrm>
            <a:off x="9776448" y="4680992"/>
            <a:ext cx="293478" cy="69191"/>
          </a:xfrm>
          <a:prstGeom prst="rect">
            <a:avLst/>
          </a:prstGeom>
        </p:spPr>
      </p:pic>
      <p:pic>
        <p:nvPicPr>
          <p:cNvPr id="61" name="Picture 60" descr="A screenshot of a color palette&#10;&#10;Description automatically generated">
            <a:extLst>
              <a:ext uri="{FF2B5EF4-FFF2-40B4-BE49-F238E27FC236}">
                <a16:creationId xmlns:a16="http://schemas.microsoft.com/office/drawing/2014/main" id="{2104B06A-FD44-70AD-BFB0-FF582865ACCB}"/>
              </a:ext>
            </a:extLst>
          </p:cNvPr>
          <p:cNvPicPr>
            <a:picLocks noChangeAspect="1"/>
          </p:cNvPicPr>
          <p:nvPr/>
        </p:nvPicPr>
        <p:blipFill>
          <a:blip r:embed="rId6"/>
          <a:stretch>
            <a:fillRect/>
          </a:stretch>
        </p:blipFill>
        <p:spPr>
          <a:xfrm>
            <a:off x="8751260" y="4844902"/>
            <a:ext cx="1184202" cy="1695894"/>
          </a:xfrm>
          <a:prstGeom prst="rect">
            <a:avLst/>
          </a:prstGeom>
          <a:ln>
            <a:noFill/>
          </a:ln>
        </p:spPr>
      </p:pic>
      <p:sp>
        <p:nvSpPr>
          <p:cNvPr id="103" name="TextBox 102">
            <a:extLst>
              <a:ext uri="{FF2B5EF4-FFF2-40B4-BE49-F238E27FC236}">
                <a16:creationId xmlns:a16="http://schemas.microsoft.com/office/drawing/2014/main" id="{D222641F-76B4-7331-DACE-845296D4D956}"/>
              </a:ext>
            </a:extLst>
          </p:cNvPr>
          <p:cNvSpPr txBox="1"/>
          <p:nvPr/>
        </p:nvSpPr>
        <p:spPr>
          <a:xfrm>
            <a:off x="9353262" y="4877860"/>
            <a:ext cx="33008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Mean Land Surface Temp. (ºC)</a:t>
            </a:r>
          </a:p>
          <a:p>
            <a:endParaRPr lang="en-US" sz="1400">
              <a:solidFill>
                <a:schemeClr val="tx1">
                  <a:lumMod val="75000"/>
                  <a:lumOff val="25000"/>
                </a:schemeClr>
              </a:solidFill>
              <a:latin typeface="Century Gothic"/>
            </a:endParaRPr>
          </a:p>
        </p:txBody>
      </p:sp>
      <p:sp>
        <p:nvSpPr>
          <p:cNvPr id="65" name="TextBox 64">
            <a:extLst>
              <a:ext uri="{FF2B5EF4-FFF2-40B4-BE49-F238E27FC236}">
                <a16:creationId xmlns:a16="http://schemas.microsoft.com/office/drawing/2014/main" id="{9E08B29D-BE15-CFA6-F8D2-DAC1BD2C5159}"/>
              </a:ext>
            </a:extLst>
          </p:cNvPr>
          <p:cNvSpPr txBox="1"/>
          <p:nvPr/>
        </p:nvSpPr>
        <p:spPr>
          <a:xfrm>
            <a:off x="9344504" y="5223010"/>
            <a:ext cx="28453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Mean Urban Development (%)</a:t>
            </a:r>
          </a:p>
          <a:p>
            <a:endParaRPr lang="en-US" sz="1400">
              <a:solidFill>
                <a:schemeClr val="tx1">
                  <a:lumMod val="75000"/>
                  <a:lumOff val="25000"/>
                </a:schemeClr>
              </a:solidFill>
              <a:latin typeface="Century Gothic"/>
            </a:endParaRPr>
          </a:p>
        </p:txBody>
      </p:sp>
      <p:sp>
        <p:nvSpPr>
          <p:cNvPr id="67" name="TextBox 66">
            <a:extLst>
              <a:ext uri="{FF2B5EF4-FFF2-40B4-BE49-F238E27FC236}">
                <a16:creationId xmlns:a16="http://schemas.microsoft.com/office/drawing/2014/main" id="{454AEE83-0266-8820-7C15-D46A580598AA}"/>
              </a:ext>
            </a:extLst>
          </p:cNvPr>
          <p:cNvSpPr txBox="1"/>
          <p:nvPr/>
        </p:nvSpPr>
        <p:spPr>
          <a:xfrm>
            <a:off x="8734547" y="5537280"/>
            <a:ext cx="343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H</a:t>
            </a:r>
          </a:p>
        </p:txBody>
      </p:sp>
      <p:sp>
        <p:nvSpPr>
          <p:cNvPr id="68" name="TextBox 67">
            <a:extLst>
              <a:ext uri="{FF2B5EF4-FFF2-40B4-BE49-F238E27FC236}">
                <a16:creationId xmlns:a16="http://schemas.microsoft.com/office/drawing/2014/main" id="{CF89C0C7-49E7-ED6D-99BE-41132BC545EE}"/>
              </a:ext>
            </a:extLst>
          </p:cNvPr>
          <p:cNvSpPr txBox="1"/>
          <p:nvPr/>
        </p:nvSpPr>
        <p:spPr>
          <a:xfrm>
            <a:off x="9585151" y="6396745"/>
            <a:ext cx="343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H</a:t>
            </a:r>
          </a:p>
        </p:txBody>
      </p:sp>
      <p:sp>
        <p:nvSpPr>
          <p:cNvPr id="70" name="TextBox 69">
            <a:extLst>
              <a:ext uri="{FF2B5EF4-FFF2-40B4-BE49-F238E27FC236}">
                <a16:creationId xmlns:a16="http://schemas.microsoft.com/office/drawing/2014/main" id="{70ED4E1D-EE6A-DB90-CE81-E120079DA3D3}"/>
              </a:ext>
            </a:extLst>
          </p:cNvPr>
          <p:cNvSpPr txBox="1"/>
          <p:nvPr/>
        </p:nvSpPr>
        <p:spPr>
          <a:xfrm>
            <a:off x="8761128" y="6379023"/>
            <a:ext cx="343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L</a:t>
            </a:r>
          </a:p>
        </p:txBody>
      </p:sp>
      <p:sp>
        <p:nvSpPr>
          <p:cNvPr id="9" name="TextBox 8">
            <a:extLst>
              <a:ext uri="{FF2B5EF4-FFF2-40B4-BE49-F238E27FC236}">
                <a16:creationId xmlns:a16="http://schemas.microsoft.com/office/drawing/2014/main" id="{4990EBF8-E93F-A189-BE37-9BEED59A001C}"/>
              </a:ext>
            </a:extLst>
          </p:cNvPr>
          <p:cNvSpPr txBox="1"/>
          <p:nvPr/>
        </p:nvSpPr>
        <p:spPr>
          <a:xfrm rot="-5400000">
            <a:off x="-1023361" y="3521465"/>
            <a:ext cx="28979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Mean Land Surface Temp. (ºC)</a:t>
            </a:r>
          </a:p>
          <a:p>
            <a:pPr algn="ctr"/>
            <a:endParaRPr lang="en-US" sz="1400">
              <a:solidFill>
                <a:schemeClr val="tx1">
                  <a:lumMod val="75000"/>
                  <a:lumOff val="25000"/>
                </a:schemeClr>
              </a:solidFill>
              <a:latin typeface="Century Gothic"/>
            </a:endParaRPr>
          </a:p>
        </p:txBody>
      </p:sp>
      <p:sp>
        <p:nvSpPr>
          <p:cNvPr id="10" name="TextBox 9">
            <a:extLst>
              <a:ext uri="{FF2B5EF4-FFF2-40B4-BE49-F238E27FC236}">
                <a16:creationId xmlns:a16="http://schemas.microsoft.com/office/drawing/2014/main" id="{B2F4A1AF-55F5-57DC-3201-F97601F405BD}"/>
              </a:ext>
            </a:extLst>
          </p:cNvPr>
          <p:cNvSpPr txBox="1"/>
          <p:nvPr/>
        </p:nvSpPr>
        <p:spPr>
          <a:xfrm>
            <a:off x="872215" y="5688464"/>
            <a:ext cx="475183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Mean Urban Development (%)</a:t>
            </a:r>
          </a:p>
          <a:p>
            <a:pPr algn="ctr"/>
            <a:endParaRPr lang="en-US" sz="1400">
              <a:solidFill>
                <a:schemeClr val="tx1">
                  <a:lumMod val="75000"/>
                  <a:lumOff val="25000"/>
                </a:schemeClr>
              </a:solidFill>
              <a:latin typeface="Century Gothic"/>
            </a:endParaRPr>
          </a:p>
        </p:txBody>
      </p:sp>
      <p:sp>
        <p:nvSpPr>
          <p:cNvPr id="11" name="TextBox 10">
            <a:extLst>
              <a:ext uri="{FF2B5EF4-FFF2-40B4-BE49-F238E27FC236}">
                <a16:creationId xmlns:a16="http://schemas.microsoft.com/office/drawing/2014/main" id="{44098239-B953-2B1A-9A90-290A97A9CCCD}"/>
              </a:ext>
            </a:extLst>
          </p:cNvPr>
          <p:cNvSpPr txBox="1"/>
          <p:nvPr/>
        </p:nvSpPr>
        <p:spPr>
          <a:xfrm>
            <a:off x="490992" y="5016752"/>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34</a:t>
            </a:r>
          </a:p>
          <a:p>
            <a:pPr algn="ctr"/>
            <a:endParaRPr lang="en-US" sz="1400">
              <a:solidFill>
                <a:schemeClr val="tx1">
                  <a:lumMod val="75000"/>
                  <a:lumOff val="25000"/>
                </a:schemeClr>
              </a:solidFill>
              <a:latin typeface="Century Gothic"/>
            </a:endParaRPr>
          </a:p>
        </p:txBody>
      </p:sp>
      <p:sp>
        <p:nvSpPr>
          <p:cNvPr id="12" name="TextBox 11">
            <a:extLst>
              <a:ext uri="{FF2B5EF4-FFF2-40B4-BE49-F238E27FC236}">
                <a16:creationId xmlns:a16="http://schemas.microsoft.com/office/drawing/2014/main" id="{474A432E-379B-C47B-E2D1-098CFEEA6A9A}"/>
              </a:ext>
            </a:extLst>
          </p:cNvPr>
          <p:cNvSpPr txBox="1"/>
          <p:nvPr/>
        </p:nvSpPr>
        <p:spPr>
          <a:xfrm>
            <a:off x="492337" y="4650220"/>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35</a:t>
            </a:r>
          </a:p>
          <a:p>
            <a:pPr algn="ctr"/>
            <a:endParaRPr lang="en-US" sz="1400">
              <a:solidFill>
                <a:schemeClr val="tx1">
                  <a:lumMod val="75000"/>
                  <a:lumOff val="25000"/>
                </a:schemeClr>
              </a:solidFill>
              <a:latin typeface="Century Gothic"/>
            </a:endParaRPr>
          </a:p>
        </p:txBody>
      </p:sp>
      <p:sp>
        <p:nvSpPr>
          <p:cNvPr id="13" name="TextBox 12">
            <a:extLst>
              <a:ext uri="{FF2B5EF4-FFF2-40B4-BE49-F238E27FC236}">
                <a16:creationId xmlns:a16="http://schemas.microsoft.com/office/drawing/2014/main" id="{23B32992-8A66-C089-96BF-B14189BEB35B}"/>
              </a:ext>
            </a:extLst>
          </p:cNvPr>
          <p:cNvSpPr txBox="1"/>
          <p:nvPr/>
        </p:nvSpPr>
        <p:spPr>
          <a:xfrm>
            <a:off x="490543" y="4225814"/>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36</a:t>
            </a:r>
          </a:p>
          <a:p>
            <a:pPr algn="ctr"/>
            <a:endParaRPr lang="en-US" sz="1400">
              <a:solidFill>
                <a:schemeClr val="tx1">
                  <a:lumMod val="75000"/>
                  <a:lumOff val="25000"/>
                </a:schemeClr>
              </a:solidFill>
              <a:latin typeface="Century Gothic"/>
            </a:endParaRPr>
          </a:p>
        </p:txBody>
      </p:sp>
      <p:sp>
        <p:nvSpPr>
          <p:cNvPr id="14" name="TextBox 13">
            <a:extLst>
              <a:ext uri="{FF2B5EF4-FFF2-40B4-BE49-F238E27FC236}">
                <a16:creationId xmlns:a16="http://schemas.microsoft.com/office/drawing/2014/main" id="{72D92166-2FCB-DCAC-B81B-22C2A049E51F}"/>
              </a:ext>
            </a:extLst>
          </p:cNvPr>
          <p:cNvSpPr txBox="1"/>
          <p:nvPr/>
        </p:nvSpPr>
        <p:spPr>
          <a:xfrm>
            <a:off x="495254" y="3820701"/>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37</a:t>
            </a:r>
          </a:p>
          <a:p>
            <a:pPr algn="ctr"/>
            <a:endParaRPr lang="en-US" sz="1400">
              <a:solidFill>
                <a:schemeClr val="tx1">
                  <a:lumMod val="75000"/>
                  <a:lumOff val="25000"/>
                </a:schemeClr>
              </a:solidFill>
              <a:latin typeface="Century Gothic"/>
            </a:endParaRPr>
          </a:p>
        </p:txBody>
      </p:sp>
      <p:sp>
        <p:nvSpPr>
          <p:cNvPr id="15" name="TextBox 14">
            <a:extLst>
              <a:ext uri="{FF2B5EF4-FFF2-40B4-BE49-F238E27FC236}">
                <a16:creationId xmlns:a16="http://schemas.microsoft.com/office/drawing/2014/main" id="{50E7B2E6-9DB4-09FD-F737-02D8934FC339}"/>
              </a:ext>
            </a:extLst>
          </p:cNvPr>
          <p:cNvSpPr txBox="1"/>
          <p:nvPr/>
        </p:nvSpPr>
        <p:spPr>
          <a:xfrm>
            <a:off x="489533" y="3444523"/>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38</a:t>
            </a:r>
          </a:p>
          <a:p>
            <a:pPr algn="ctr"/>
            <a:endParaRPr lang="en-US" sz="1400">
              <a:solidFill>
                <a:schemeClr val="tx1">
                  <a:lumMod val="75000"/>
                  <a:lumOff val="25000"/>
                </a:schemeClr>
              </a:solidFill>
              <a:latin typeface="Century Gothic"/>
            </a:endParaRPr>
          </a:p>
        </p:txBody>
      </p:sp>
      <p:sp>
        <p:nvSpPr>
          <p:cNvPr id="16" name="TextBox 15">
            <a:extLst>
              <a:ext uri="{FF2B5EF4-FFF2-40B4-BE49-F238E27FC236}">
                <a16:creationId xmlns:a16="http://schemas.microsoft.com/office/drawing/2014/main" id="{9F6991D3-7186-4717-2807-E16DC9219025}"/>
              </a:ext>
            </a:extLst>
          </p:cNvPr>
          <p:cNvSpPr txBox="1"/>
          <p:nvPr/>
        </p:nvSpPr>
        <p:spPr>
          <a:xfrm>
            <a:off x="477308" y="3049056"/>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39</a:t>
            </a:r>
          </a:p>
          <a:p>
            <a:pPr algn="ctr"/>
            <a:endParaRPr lang="en-US" sz="1400">
              <a:solidFill>
                <a:schemeClr val="tx1">
                  <a:lumMod val="75000"/>
                  <a:lumOff val="25000"/>
                </a:schemeClr>
              </a:solidFill>
              <a:latin typeface="Century Gothic"/>
            </a:endParaRPr>
          </a:p>
        </p:txBody>
      </p:sp>
      <p:sp>
        <p:nvSpPr>
          <p:cNvPr id="17" name="TextBox 16">
            <a:extLst>
              <a:ext uri="{FF2B5EF4-FFF2-40B4-BE49-F238E27FC236}">
                <a16:creationId xmlns:a16="http://schemas.microsoft.com/office/drawing/2014/main" id="{DD63E272-AEC5-704B-6875-A2B2F0E18756}"/>
              </a:ext>
            </a:extLst>
          </p:cNvPr>
          <p:cNvSpPr txBox="1"/>
          <p:nvPr/>
        </p:nvSpPr>
        <p:spPr>
          <a:xfrm>
            <a:off x="474729" y="2653586"/>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40</a:t>
            </a:r>
          </a:p>
          <a:p>
            <a:pPr algn="ctr"/>
            <a:endParaRPr lang="en-US" sz="1400">
              <a:solidFill>
                <a:schemeClr val="tx1">
                  <a:lumMod val="75000"/>
                  <a:lumOff val="25000"/>
                </a:schemeClr>
              </a:solidFill>
              <a:latin typeface="Century Gothic"/>
            </a:endParaRPr>
          </a:p>
        </p:txBody>
      </p:sp>
      <p:sp>
        <p:nvSpPr>
          <p:cNvPr id="18" name="TextBox 17">
            <a:extLst>
              <a:ext uri="{FF2B5EF4-FFF2-40B4-BE49-F238E27FC236}">
                <a16:creationId xmlns:a16="http://schemas.microsoft.com/office/drawing/2014/main" id="{7DFA8C88-7879-D003-D998-AD131D8B6FD2}"/>
              </a:ext>
            </a:extLst>
          </p:cNvPr>
          <p:cNvSpPr txBox="1"/>
          <p:nvPr/>
        </p:nvSpPr>
        <p:spPr>
          <a:xfrm>
            <a:off x="500301" y="2269335"/>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41</a:t>
            </a:r>
          </a:p>
          <a:p>
            <a:pPr algn="ctr"/>
            <a:endParaRPr lang="en-US" sz="140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36EA1263-3AC1-E150-D818-7BD0E3539A1D}"/>
              </a:ext>
            </a:extLst>
          </p:cNvPr>
          <p:cNvSpPr txBox="1"/>
          <p:nvPr/>
        </p:nvSpPr>
        <p:spPr>
          <a:xfrm>
            <a:off x="868513" y="5219308"/>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62</a:t>
            </a:r>
          </a:p>
          <a:p>
            <a:pPr algn="ctr"/>
            <a:endParaRPr lang="en-US" sz="1400">
              <a:solidFill>
                <a:schemeClr val="tx1">
                  <a:lumMod val="75000"/>
                  <a:lumOff val="25000"/>
                </a:schemeClr>
              </a:solidFill>
              <a:latin typeface="Century Gothic"/>
            </a:endParaRPr>
          </a:p>
        </p:txBody>
      </p:sp>
      <p:sp>
        <p:nvSpPr>
          <p:cNvPr id="22" name="TextBox 21">
            <a:extLst>
              <a:ext uri="{FF2B5EF4-FFF2-40B4-BE49-F238E27FC236}">
                <a16:creationId xmlns:a16="http://schemas.microsoft.com/office/drawing/2014/main" id="{2F00CCBC-3E55-7CEC-CDD0-A18699B1E818}"/>
              </a:ext>
            </a:extLst>
          </p:cNvPr>
          <p:cNvSpPr txBox="1"/>
          <p:nvPr/>
        </p:nvSpPr>
        <p:spPr>
          <a:xfrm>
            <a:off x="1331501" y="5219308"/>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66</a:t>
            </a:r>
          </a:p>
          <a:p>
            <a:pPr algn="ctr"/>
            <a:endParaRPr lang="en-US" sz="1400">
              <a:solidFill>
                <a:schemeClr val="tx1">
                  <a:lumMod val="75000"/>
                  <a:lumOff val="25000"/>
                </a:schemeClr>
              </a:solidFill>
              <a:latin typeface="Century Gothic"/>
            </a:endParaRPr>
          </a:p>
        </p:txBody>
      </p:sp>
      <p:sp>
        <p:nvSpPr>
          <p:cNvPr id="23" name="TextBox 22">
            <a:extLst>
              <a:ext uri="{FF2B5EF4-FFF2-40B4-BE49-F238E27FC236}">
                <a16:creationId xmlns:a16="http://schemas.microsoft.com/office/drawing/2014/main" id="{70CF0675-99F9-9661-51EA-7162F042FF59}"/>
              </a:ext>
            </a:extLst>
          </p:cNvPr>
          <p:cNvSpPr txBox="1"/>
          <p:nvPr/>
        </p:nvSpPr>
        <p:spPr>
          <a:xfrm>
            <a:off x="1823425" y="5219308"/>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70</a:t>
            </a:r>
          </a:p>
          <a:p>
            <a:pPr algn="ctr"/>
            <a:endParaRPr lang="en-US" sz="1400">
              <a:solidFill>
                <a:schemeClr val="tx1">
                  <a:lumMod val="75000"/>
                  <a:lumOff val="25000"/>
                </a:schemeClr>
              </a:solidFill>
              <a:latin typeface="Century Gothic"/>
            </a:endParaRPr>
          </a:p>
        </p:txBody>
      </p:sp>
      <p:sp>
        <p:nvSpPr>
          <p:cNvPr id="24" name="TextBox 23">
            <a:extLst>
              <a:ext uri="{FF2B5EF4-FFF2-40B4-BE49-F238E27FC236}">
                <a16:creationId xmlns:a16="http://schemas.microsoft.com/office/drawing/2014/main" id="{3CC39A1D-9222-2287-32E8-2DF906E6FFAC}"/>
              </a:ext>
            </a:extLst>
          </p:cNvPr>
          <p:cNvSpPr txBox="1"/>
          <p:nvPr/>
        </p:nvSpPr>
        <p:spPr>
          <a:xfrm>
            <a:off x="2344286" y="5219308"/>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74</a:t>
            </a:r>
          </a:p>
          <a:p>
            <a:pPr algn="ctr"/>
            <a:endParaRPr lang="en-US" sz="1400">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ADEC820A-69AA-FE3A-C52A-E4FB9BB572CD}"/>
              </a:ext>
            </a:extLst>
          </p:cNvPr>
          <p:cNvSpPr txBox="1"/>
          <p:nvPr/>
        </p:nvSpPr>
        <p:spPr>
          <a:xfrm>
            <a:off x="2865146" y="5219307"/>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78</a:t>
            </a:r>
          </a:p>
          <a:p>
            <a:pPr algn="ctr"/>
            <a:endParaRPr lang="en-US" sz="1400">
              <a:solidFill>
                <a:schemeClr val="tx1">
                  <a:lumMod val="75000"/>
                  <a:lumOff val="25000"/>
                </a:schemeClr>
              </a:solidFill>
              <a:latin typeface="Century Gothic"/>
            </a:endParaRPr>
          </a:p>
        </p:txBody>
      </p:sp>
      <p:sp>
        <p:nvSpPr>
          <p:cNvPr id="26" name="TextBox 25">
            <a:extLst>
              <a:ext uri="{FF2B5EF4-FFF2-40B4-BE49-F238E27FC236}">
                <a16:creationId xmlns:a16="http://schemas.microsoft.com/office/drawing/2014/main" id="{B8DEEAE4-223D-8317-4740-F6E7DEC6CD4F}"/>
              </a:ext>
            </a:extLst>
          </p:cNvPr>
          <p:cNvSpPr txBox="1"/>
          <p:nvPr/>
        </p:nvSpPr>
        <p:spPr>
          <a:xfrm>
            <a:off x="3366716" y="5219308"/>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82</a:t>
            </a:r>
          </a:p>
          <a:p>
            <a:pPr algn="ctr"/>
            <a:endParaRPr lang="en-US" sz="1400">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0605665D-7C8B-54F4-B83E-1B12DD988DB5}"/>
              </a:ext>
            </a:extLst>
          </p:cNvPr>
          <p:cNvSpPr txBox="1"/>
          <p:nvPr/>
        </p:nvSpPr>
        <p:spPr>
          <a:xfrm>
            <a:off x="3858640" y="5219307"/>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86</a:t>
            </a:r>
          </a:p>
          <a:p>
            <a:pPr algn="ctr"/>
            <a:endParaRPr lang="en-US" sz="1400">
              <a:solidFill>
                <a:schemeClr val="tx1">
                  <a:lumMod val="75000"/>
                  <a:lumOff val="25000"/>
                </a:schemeClr>
              </a:solidFill>
              <a:latin typeface="Century Gothic"/>
            </a:endParaRPr>
          </a:p>
        </p:txBody>
      </p:sp>
      <p:sp>
        <p:nvSpPr>
          <p:cNvPr id="28" name="TextBox 27">
            <a:extLst>
              <a:ext uri="{FF2B5EF4-FFF2-40B4-BE49-F238E27FC236}">
                <a16:creationId xmlns:a16="http://schemas.microsoft.com/office/drawing/2014/main" id="{E81AB791-A358-1A6A-45C4-AC627B903659}"/>
              </a:ext>
            </a:extLst>
          </p:cNvPr>
          <p:cNvSpPr txBox="1"/>
          <p:nvPr/>
        </p:nvSpPr>
        <p:spPr>
          <a:xfrm>
            <a:off x="4360210" y="5219308"/>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90</a:t>
            </a:r>
          </a:p>
          <a:p>
            <a:pPr algn="ctr"/>
            <a:endParaRPr lang="en-US" sz="1400">
              <a:solidFill>
                <a:schemeClr val="tx1">
                  <a:lumMod val="75000"/>
                  <a:lumOff val="25000"/>
                </a:schemeClr>
              </a:solidFill>
              <a:latin typeface="Century Gothic"/>
            </a:endParaRPr>
          </a:p>
        </p:txBody>
      </p:sp>
      <p:sp>
        <p:nvSpPr>
          <p:cNvPr id="29" name="TextBox 28">
            <a:extLst>
              <a:ext uri="{FF2B5EF4-FFF2-40B4-BE49-F238E27FC236}">
                <a16:creationId xmlns:a16="http://schemas.microsoft.com/office/drawing/2014/main" id="{905ED3DA-0E84-0DD7-5E5A-03DAF01C0D28}"/>
              </a:ext>
            </a:extLst>
          </p:cNvPr>
          <p:cNvSpPr txBox="1"/>
          <p:nvPr/>
        </p:nvSpPr>
        <p:spPr>
          <a:xfrm>
            <a:off x="4823196" y="5219307"/>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94</a:t>
            </a:r>
          </a:p>
          <a:p>
            <a:pPr algn="ctr"/>
            <a:endParaRPr lang="en-US" sz="1400">
              <a:solidFill>
                <a:schemeClr val="tx1">
                  <a:lumMod val="75000"/>
                  <a:lumOff val="25000"/>
                </a:schemeClr>
              </a:solidFill>
              <a:latin typeface="Century Gothic"/>
            </a:endParaRPr>
          </a:p>
        </p:txBody>
      </p:sp>
      <p:sp>
        <p:nvSpPr>
          <p:cNvPr id="30" name="TextBox 29">
            <a:extLst>
              <a:ext uri="{FF2B5EF4-FFF2-40B4-BE49-F238E27FC236}">
                <a16:creationId xmlns:a16="http://schemas.microsoft.com/office/drawing/2014/main" id="{127D3E23-23EA-824D-CAA1-E1AEBDCD1BB4}"/>
              </a:ext>
            </a:extLst>
          </p:cNvPr>
          <p:cNvSpPr txBox="1"/>
          <p:nvPr/>
        </p:nvSpPr>
        <p:spPr>
          <a:xfrm>
            <a:off x="5334412" y="5219308"/>
            <a:ext cx="4087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98</a:t>
            </a:r>
          </a:p>
          <a:p>
            <a:pPr algn="ctr"/>
            <a:endParaRPr lang="en-US" sz="1400">
              <a:solidFill>
                <a:schemeClr val="tx1">
                  <a:lumMod val="75000"/>
                  <a:lumOff val="25000"/>
                </a:schemeClr>
              </a:solidFill>
              <a:latin typeface="Century Gothic"/>
            </a:endParaRPr>
          </a:p>
        </p:txBody>
      </p:sp>
      <p:sp>
        <p:nvSpPr>
          <p:cNvPr id="31" name="TextBox 30">
            <a:extLst>
              <a:ext uri="{FF2B5EF4-FFF2-40B4-BE49-F238E27FC236}">
                <a16:creationId xmlns:a16="http://schemas.microsoft.com/office/drawing/2014/main" id="{D109A375-BE40-9BBC-10C9-32ECEB1BF32B}"/>
              </a:ext>
            </a:extLst>
          </p:cNvPr>
          <p:cNvSpPr txBox="1"/>
          <p:nvPr/>
        </p:nvSpPr>
        <p:spPr>
          <a:xfrm>
            <a:off x="4614696" y="4222337"/>
            <a:ext cx="10093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R</a:t>
            </a:r>
            <a:r>
              <a:rPr lang="en-US" sz="1400">
                <a:solidFill>
                  <a:schemeClr val="tx1">
                    <a:lumMod val="76000"/>
                    <a:lumOff val="24000"/>
                  </a:schemeClr>
                </a:solidFill>
                <a:latin typeface="Century Gothic"/>
                <a:ea typeface="+mn-lt"/>
                <a:cs typeface="+mn-lt"/>
              </a:rPr>
              <a:t>²</a:t>
            </a:r>
            <a:r>
              <a:rPr lang="en-US" sz="1400">
                <a:solidFill>
                  <a:schemeClr val="tx1">
                    <a:lumMod val="76000"/>
                    <a:lumOff val="24000"/>
                  </a:schemeClr>
                </a:solidFill>
                <a:latin typeface="Century Gothic"/>
              </a:rPr>
              <a:t> </a:t>
            </a:r>
            <a:r>
              <a:rPr lang="en-US" sz="1400">
                <a:solidFill>
                  <a:schemeClr val="tx1">
                    <a:lumMod val="75000"/>
                    <a:lumOff val="25000"/>
                  </a:schemeClr>
                </a:solidFill>
                <a:latin typeface="Century Gothic"/>
              </a:rPr>
              <a:t>= 0.7</a:t>
            </a:r>
            <a:endParaRPr lang="en-US">
              <a:solidFill>
                <a:schemeClr val="tx1">
                  <a:lumMod val="75000"/>
                  <a:lumOff val="25000"/>
                </a:schemeClr>
              </a:solidFill>
            </a:endParaRPr>
          </a:p>
          <a:p>
            <a:pPr algn="ctr"/>
            <a:endParaRPr lang="en-US" sz="1400">
              <a:solidFill>
                <a:schemeClr val="tx1">
                  <a:lumMod val="75000"/>
                  <a:lumOff val="25000"/>
                </a:schemeClr>
              </a:solidFill>
              <a:latin typeface="Century Gothic"/>
            </a:endParaRPr>
          </a:p>
        </p:txBody>
      </p:sp>
      <p:sp>
        <p:nvSpPr>
          <p:cNvPr id="4" name="TextBox 3">
            <a:extLst>
              <a:ext uri="{FF2B5EF4-FFF2-40B4-BE49-F238E27FC236}">
                <a16:creationId xmlns:a16="http://schemas.microsoft.com/office/drawing/2014/main" id="{F153AA5E-2BCC-0015-B61A-013C7D0B2707}"/>
              </a:ext>
            </a:extLst>
          </p:cNvPr>
          <p:cNvSpPr txBox="1"/>
          <p:nvPr/>
        </p:nvSpPr>
        <p:spPr>
          <a:xfrm>
            <a:off x="5623853" y="1390576"/>
            <a:ext cx="23035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Mean Across </a:t>
            </a:r>
          </a:p>
          <a:p>
            <a:pPr algn="ctr"/>
            <a:r>
              <a:rPr lang="en-US" b="1">
                <a:solidFill>
                  <a:schemeClr val="tx1">
                    <a:lumMod val="75000"/>
                    <a:lumOff val="25000"/>
                  </a:schemeClr>
                </a:solidFill>
                <a:latin typeface="Century Gothic"/>
              </a:rPr>
              <a:t>2013 through 2023</a:t>
            </a:r>
            <a:endParaRPr lang="en-US" b="1">
              <a:solidFill>
                <a:schemeClr val="tx1">
                  <a:lumMod val="75000"/>
                  <a:lumOff val="25000"/>
                </a:schemeClr>
              </a:solidFill>
            </a:endParaRPr>
          </a:p>
        </p:txBody>
      </p:sp>
    </p:spTree>
    <p:extLst>
      <p:ext uri="{BB962C8B-B14F-4D97-AF65-F5344CB8AC3E}">
        <p14:creationId xmlns:p14="http://schemas.microsoft.com/office/powerpoint/2010/main" val="1633453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normAutofit/>
          </a:bodyPr>
          <a:lstStyle/>
          <a:p>
            <a:r>
              <a:rPr lang="en-US"/>
              <a:t>METHODOLOGY: Social Vulnerability</a:t>
            </a:r>
          </a:p>
        </p:txBody>
      </p:sp>
      <p:grpSp>
        <p:nvGrpSpPr>
          <p:cNvPr id="20" name="Group 19">
            <a:extLst>
              <a:ext uri="{FF2B5EF4-FFF2-40B4-BE49-F238E27FC236}">
                <a16:creationId xmlns:a16="http://schemas.microsoft.com/office/drawing/2014/main" id="{B6ECFF03-0C3F-A423-29CD-EC6DC59206AA}"/>
              </a:ext>
            </a:extLst>
          </p:cNvPr>
          <p:cNvGrpSpPr/>
          <p:nvPr/>
        </p:nvGrpSpPr>
        <p:grpSpPr>
          <a:xfrm>
            <a:off x="232965" y="2162321"/>
            <a:ext cx="11726070" cy="3775030"/>
            <a:chOff x="232965" y="2162321"/>
            <a:chExt cx="11726070" cy="3775030"/>
          </a:xfrm>
        </p:grpSpPr>
        <p:grpSp>
          <p:nvGrpSpPr>
            <p:cNvPr id="8" name="Group 7">
              <a:extLst>
                <a:ext uri="{FF2B5EF4-FFF2-40B4-BE49-F238E27FC236}">
                  <a16:creationId xmlns:a16="http://schemas.microsoft.com/office/drawing/2014/main" id="{7B45E0DA-9446-F4FD-8426-20255BEDEF89}"/>
                </a:ext>
              </a:extLst>
            </p:cNvPr>
            <p:cNvGrpSpPr/>
            <p:nvPr/>
          </p:nvGrpSpPr>
          <p:grpSpPr>
            <a:xfrm>
              <a:off x="232965" y="2162321"/>
              <a:ext cx="3543300" cy="2318411"/>
              <a:chOff x="443758" y="2122431"/>
              <a:chExt cx="3543300" cy="2318411"/>
            </a:xfrm>
          </p:grpSpPr>
          <p:grpSp>
            <p:nvGrpSpPr>
              <p:cNvPr id="2" name="Group 1">
                <a:extLst>
                  <a:ext uri="{FF2B5EF4-FFF2-40B4-BE49-F238E27FC236}">
                    <a16:creationId xmlns:a16="http://schemas.microsoft.com/office/drawing/2014/main" id="{D54C9F02-0455-134C-5E16-A5679A59D2B4}"/>
                  </a:ext>
                </a:extLst>
              </p:cNvPr>
              <p:cNvGrpSpPr/>
              <p:nvPr/>
            </p:nvGrpSpPr>
            <p:grpSpPr>
              <a:xfrm>
                <a:off x="443758" y="2122431"/>
                <a:ext cx="3543300" cy="705598"/>
                <a:chOff x="443758" y="2122431"/>
                <a:chExt cx="3543300" cy="705598"/>
              </a:xfrm>
            </p:grpSpPr>
            <p:sp>
              <p:nvSpPr>
                <p:cNvPr id="9" name="Flowchart: Predefined Process 8">
                  <a:extLst>
                    <a:ext uri="{FF2B5EF4-FFF2-40B4-BE49-F238E27FC236}">
                      <a16:creationId xmlns:a16="http://schemas.microsoft.com/office/drawing/2014/main" id="{759E2DF2-EF16-92D7-845B-A7BFA2103D77}"/>
                    </a:ext>
                  </a:extLst>
                </p:cNvPr>
                <p:cNvSpPr/>
                <p:nvPr/>
              </p:nvSpPr>
              <p:spPr>
                <a:xfrm>
                  <a:off x="443758" y="2122431"/>
                  <a:ext cx="3543300" cy="705598"/>
                </a:xfrm>
                <a:prstGeom prst="flowChartPredefinedProcess">
                  <a:avLst/>
                </a:prstGeom>
                <a:solidFill>
                  <a:schemeClr val="accent4">
                    <a:lumMod val="7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Alternate Process 10">
                  <a:extLst>
                    <a:ext uri="{FF2B5EF4-FFF2-40B4-BE49-F238E27FC236}">
                      <a16:creationId xmlns:a16="http://schemas.microsoft.com/office/drawing/2014/main" id="{6BC4A052-6C2B-E7EC-F1FE-769CB6A561CD}"/>
                    </a:ext>
                  </a:extLst>
                </p:cNvPr>
                <p:cNvSpPr/>
                <p:nvPr/>
              </p:nvSpPr>
              <p:spPr>
                <a:xfrm>
                  <a:off x="1120167" y="2236040"/>
                  <a:ext cx="2190750" cy="476250"/>
                </a:xfrm>
                <a:prstGeom prst="flowChartAlternateProcess">
                  <a:avLst/>
                </a:prstGeom>
                <a:ln w="12700">
                  <a:solidFill>
                    <a:srgbClr val="236F99"/>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800" b="1">
                      <a:solidFill>
                        <a:schemeClr val="tx1">
                          <a:lumMod val="75000"/>
                          <a:lumOff val="25000"/>
                        </a:schemeClr>
                      </a:solidFill>
                      <a:latin typeface="Century Gothic"/>
                    </a:rPr>
                    <a:t>Acquisition</a:t>
                  </a:r>
                </a:p>
              </p:txBody>
            </p:sp>
          </p:grpSp>
          <p:sp>
            <p:nvSpPr>
              <p:cNvPr id="21" name="Rectangle: Rounded Corners 20">
                <a:extLst>
                  <a:ext uri="{FF2B5EF4-FFF2-40B4-BE49-F238E27FC236}">
                    <a16:creationId xmlns:a16="http://schemas.microsoft.com/office/drawing/2014/main" id="{EB8F727F-B0AA-5455-FAE4-AF466964FD0A}"/>
                  </a:ext>
                </a:extLst>
              </p:cNvPr>
              <p:cNvSpPr/>
              <p:nvPr/>
            </p:nvSpPr>
            <p:spPr>
              <a:xfrm>
                <a:off x="848378" y="3054714"/>
                <a:ext cx="2734056" cy="1386128"/>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000">
                    <a:solidFill>
                      <a:schemeClr val="tx1">
                        <a:lumMod val="75000"/>
                        <a:lumOff val="25000"/>
                      </a:schemeClr>
                    </a:solidFill>
                    <a:latin typeface="Century Gothic"/>
                  </a:rPr>
                  <a:t>Demographic Data From "Cali </a:t>
                </a:r>
                <a:r>
                  <a:rPr lang="en-US" sz="2000" err="1">
                    <a:solidFill>
                      <a:schemeClr val="tx1">
                        <a:lumMod val="75000"/>
                        <a:lumOff val="25000"/>
                      </a:schemeClr>
                    </a:solidFill>
                    <a:latin typeface="Century Gothic"/>
                  </a:rPr>
                  <a:t>en</a:t>
                </a:r>
                <a:r>
                  <a:rPr lang="en-US" sz="2000">
                    <a:solidFill>
                      <a:schemeClr val="tx1">
                        <a:lumMod val="75000"/>
                        <a:lumOff val="25000"/>
                      </a:schemeClr>
                    </a:solidFill>
                    <a:latin typeface="Century Gothic"/>
                  </a:rPr>
                  <a:t> </a:t>
                </a:r>
                <a:r>
                  <a:rPr lang="en-US" sz="2000" err="1">
                    <a:solidFill>
                      <a:schemeClr val="tx1">
                        <a:lumMod val="75000"/>
                        <a:lumOff val="25000"/>
                      </a:schemeClr>
                    </a:solidFill>
                    <a:latin typeface="Century Gothic"/>
                  </a:rPr>
                  <a:t>Cifras</a:t>
                </a:r>
                <a:r>
                  <a:rPr lang="en-US" sz="2000">
                    <a:solidFill>
                      <a:schemeClr val="tx1">
                        <a:lumMod val="75000"/>
                        <a:lumOff val="25000"/>
                      </a:schemeClr>
                    </a:solidFill>
                    <a:latin typeface="Century Gothic"/>
                  </a:rPr>
                  <a:t>" and Other Municipal Datasets</a:t>
                </a:r>
              </a:p>
            </p:txBody>
          </p:sp>
        </p:grpSp>
        <p:grpSp>
          <p:nvGrpSpPr>
            <p:cNvPr id="10" name="Group 9">
              <a:extLst>
                <a:ext uri="{FF2B5EF4-FFF2-40B4-BE49-F238E27FC236}">
                  <a16:creationId xmlns:a16="http://schemas.microsoft.com/office/drawing/2014/main" id="{2CD48587-AD23-443D-B7F7-34FDEED7B419}"/>
                </a:ext>
              </a:extLst>
            </p:cNvPr>
            <p:cNvGrpSpPr/>
            <p:nvPr/>
          </p:nvGrpSpPr>
          <p:grpSpPr>
            <a:xfrm>
              <a:off x="4313145" y="2162321"/>
              <a:ext cx="3543300" cy="3775030"/>
              <a:chOff x="4254505" y="2120376"/>
              <a:chExt cx="3543300" cy="3775030"/>
            </a:xfrm>
          </p:grpSpPr>
          <p:grpSp>
            <p:nvGrpSpPr>
              <p:cNvPr id="4" name="Group 3">
                <a:extLst>
                  <a:ext uri="{FF2B5EF4-FFF2-40B4-BE49-F238E27FC236}">
                    <a16:creationId xmlns:a16="http://schemas.microsoft.com/office/drawing/2014/main" id="{748745C9-AAA8-C7EA-0E87-AC087276883C}"/>
                  </a:ext>
                </a:extLst>
              </p:cNvPr>
              <p:cNvGrpSpPr/>
              <p:nvPr/>
            </p:nvGrpSpPr>
            <p:grpSpPr>
              <a:xfrm>
                <a:off x="4254505" y="2120376"/>
                <a:ext cx="3543300" cy="700301"/>
                <a:chOff x="4254505" y="2120376"/>
                <a:chExt cx="3543300" cy="700301"/>
              </a:xfrm>
            </p:grpSpPr>
            <p:sp>
              <p:nvSpPr>
                <p:cNvPr id="13" name="Flowchart: Predefined Process 12">
                  <a:extLst>
                    <a:ext uri="{FF2B5EF4-FFF2-40B4-BE49-F238E27FC236}">
                      <a16:creationId xmlns:a16="http://schemas.microsoft.com/office/drawing/2014/main" id="{B11A4385-FCC2-45CB-337C-C24255092557}"/>
                    </a:ext>
                  </a:extLst>
                </p:cNvPr>
                <p:cNvSpPr/>
                <p:nvPr/>
              </p:nvSpPr>
              <p:spPr>
                <a:xfrm>
                  <a:off x="4254505" y="2120376"/>
                  <a:ext cx="3543300" cy="700301"/>
                </a:xfrm>
                <a:prstGeom prst="flowChartPredefinedProcess">
                  <a:avLst/>
                </a:prstGeom>
                <a:solidFill>
                  <a:schemeClr val="accent4">
                    <a:lumMod val="60000"/>
                    <a:lumOff val="40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Alternate Process 14">
                  <a:extLst>
                    <a:ext uri="{FF2B5EF4-FFF2-40B4-BE49-F238E27FC236}">
                      <a16:creationId xmlns:a16="http://schemas.microsoft.com/office/drawing/2014/main" id="{F4D18E87-DF9B-0B2C-1DE9-9FAACEB3BEC3}"/>
                    </a:ext>
                  </a:extLst>
                </p:cNvPr>
                <p:cNvSpPr/>
                <p:nvPr/>
              </p:nvSpPr>
              <p:spPr>
                <a:xfrm>
                  <a:off x="4945744" y="2233498"/>
                  <a:ext cx="2190750" cy="476250"/>
                </a:xfrm>
                <a:prstGeom prst="flowChartAlternateProcess">
                  <a:avLst/>
                </a:prstGeom>
                <a:ln w="12700">
                  <a:solidFill>
                    <a:srgbClr val="236F99"/>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800" b="1">
                      <a:solidFill>
                        <a:schemeClr val="tx1">
                          <a:lumMod val="75000"/>
                          <a:lumOff val="25000"/>
                        </a:schemeClr>
                      </a:solidFill>
                      <a:latin typeface="Century Gothic"/>
                    </a:rPr>
                    <a:t>Processing</a:t>
                  </a:r>
                </a:p>
              </p:txBody>
            </p:sp>
          </p:grpSp>
          <p:sp>
            <p:nvSpPr>
              <p:cNvPr id="22" name="Rectangle: Rounded Corners 21">
                <a:extLst>
                  <a:ext uri="{FF2B5EF4-FFF2-40B4-BE49-F238E27FC236}">
                    <a16:creationId xmlns:a16="http://schemas.microsoft.com/office/drawing/2014/main" id="{F95C6B18-8993-E5F6-87CF-21A2C72B5CD9}"/>
                  </a:ext>
                </a:extLst>
              </p:cNvPr>
              <p:cNvSpPr/>
              <p:nvPr/>
            </p:nvSpPr>
            <p:spPr>
              <a:xfrm>
                <a:off x="4688286" y="3052424"/>
                <a:ext cx="2675738" cy="1613034"/>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000">
                    <a:solidFill>
                      <a:schemeClr val="tx1">
                        <a:lumMod val="75000"/>
                        <a:lumOff val="25000"/>
                      </a:schemeClr>
                    </a:solidFill>
                    <a:latin typeface="Century Gothic"/>
                  </a:rPr>
                  <a:t>Converted Numerical Population Shares Data to Percentages</a:t>
                </a:r>
              </a:p>
            </p:txBody>
          </p:sp>
          <p:sp>
            <p:nvSpPr>
              <p:cNvPr id="23" name="Rectangle: Rounded Corners 22">
                <a:extLst>
                  <a:ext uri="{FF2B5EF4-FFF2-40B4-BE49-F238E27FC236}">
                    <a16:creationId xmlns:a16="http://schemas.microsoft.com/office/drawing/2014/main" id="{B1E2DA73-A330-0FCA-A4AA-31D3DBAAB275}"/>
                  </a:ext>
                </a:extLst>
              </p:cNvPr>
              <p:cNvSpPr/>
              <p:nvPr/>
            </p:nvSpPr>
            <p:spPr>
              <a:xfrm>
                <a:off x="4688286" y="4897205"/>
                <a:ext cx="2675738" cy="998201"/>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000">
                    <a:solidFill>
                      <a:schemeClr val="tx1">
                        <a:lumMod val="75000"/>
                        <a:lumOff val="25000"/>
                      </a:schemeClr>
                    </a:solidFill>
                    <a:latin typeface="Century Gothic"/>
                  </a:rPr>
                  <a:t>Calculated Green Space Access in QGIS</a:t>
                </a:r>
                <a:endParaRPr lang="en-US">
                  <a:solidFill>
                    <a:schemeClr val="tx1">
                      <a:lumMod val="75000"/>
                      <a:lumOff val="25000"/>
                    </a:schemeClr>
                  </a:solidFill>
                </a:endParaRPr>
              </a:p>
            </p:txBody>
          </p:sp>
        </p:grpSp>
        <p:grpSp>
          <p:nvGrpSpPr>
            <p:cNvPr id="12" name="Group 11">
              <a:extLst>
                <a:ext uri="{FF2B5EF4-FFF2-40B4-BE49-F238E27FC236}">
                  <a16:creationId xmlns:a16="http://schemas.microsoft.com/office/drawing/2014/main" id="{6A4C52D6-AD8C-CADD-C914-FB85EB116200}"/>
                </a:ext>
              </a:extLst>
            </p:cNvPr>
            <p:cNvGrpSpPr/>
            <p:nvPr/>
          </p:nvGrpSpPr>
          <p:grpSpPr>
            <a:xfrm>
              <a:off x="8393324" y="2162321"/>
              <a:ext cx="3565711" cy="3344517"/>
              <a:chOff x="8095134" y="2121463"/>
              <a:chExt cx="3565711" cy="3344517"/>
            </a:xfrm>
          </p:grpSpPr>
          <p:grpSp>
            <p:nvGrpSpPr>
              <p:cNvPr id="6" name="Group 5">
                <a:extLst>
                  <a:ext uri="{FF2B5EF4-FFF2-40B4-BE49-F238E27FC236}">
                    <a16:creationId xmlns:a16="http://schemas.microsoft.com/office/drawing/2014/main" id="{52FE954D-A759-23F1-A766-A1EC7F51B83B}"/>
                  </a:ext>
                </a:extLst>
              </p:cNvPr>
              <p:cNvGrpSpPr/>
              <p:nvPr/>
            </p:nvGrpSpPr>
            <p:grpSpPr>
              <a:xfrm>
                <a:off x="8095134" y="2121463"/>
                <a:ext cx="3565711" cy="707771"/>
                <a:chOff x="8095134" y="2121463"/>
                <a:chExt cx="3565711" cy="707771"/>
              </a:xfrm>
            </p:grpSpPr>
            <p:sp>
              <p:nvSpPr>
                <p:cNvPr id="17" name="Flowchart: Predefined Process 16">
                  <a:extLst>
                    <a:ext uri="{FF2B5EF4-FFF2-40B4-BE49-F238E27FC236}">
                      <a16:creationId xmlns:a16="http://schemas.microsoft.com/office/drawing/2014/main" id="{AEE5A247-37C4-F058-989F-665574B5A6E4}"/>
                    </a:ext>
                  </a:extLst>
                </p:cNvPr>
                <p:cNvSpPr/>
                <p:nvPr/>
              </p:nvSpPr>
              <p:spPr>
                <a:xfrm>
                  <a:off x="8095134" y="2121463"/>
                  <a:ext cx="3565711" cy="707771"/>
                </a:xfrm>
                <a:prstGeom prst="flowChartPredefinedProcess">
                  <a:avLst/>
                </a:prstGeom>
                <a:solidFill>
                  <a:schemeClr val="accent4">
                    <a:lumMod val="20000"/>
                    <a:lumOff val="80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a:extLst>
                    <a:ext uri="{FF2B5EF4-FFF2-40B4-BE49-F238E27FC236}">
                      <a16:creationId xmlns:a16="http://schemas.microsoft.com/office/drawing/2014/main" id="{4A4A8EC5-04F1-3296-C922-C4F2A8FF5B58}"/>
                    </a:ext>
                  </a:extLst>
                </p:cNvPr>
                <p:cNvSpPr/>
                <p:nvPr/>
              </p:nvSpPr>
              <p:spPr>
                <a:xfrm>
                  <a:off x="8814873" y="2243511"/>
                  <a:ext cx="2190750" cy="476250"/>
                </a:xfrm>
                <a:prstGeom prst="flowChartAlternateProcess">
                  <a:avLst/>
                </a:prstGeom>
                <a:ln w="12700">
                  <a:solidFill>
                    <a:srgbClr val="236F99"/>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800" b="1">
                      <a:solidFill>
                        <a:schemeClr val="tx1">
                          <a:lumMod val="75000"/>
                          <a:lumOff val="25000"/>
                        </a:schemeClr>
                      </a:solidFill>
                      <a:latin typeface="Century Gothic"/>
                    </a:rPr>
                    <a:t>Analysis</a:t>
                  </a:r>
                  <a:endParaRPr lang="en-US" b="1">
                    <a:solidFill>
                      <a:schemeClr val="tx1">
                        <a:lumMod val="75000"/>
                        <a:lumOff val="25000"/>
                      </a:schemeClr>
                    </a:solidFill>
                  </a:endParaRPr>
                </a:p>
              </p:txBody>
            </p:sp>
          </p:grpSp>
          <p:sp>
            <p:nvSpPr>
              <p:cNvPr id="24" name="Rectangle: Rounded Corners 23">
                <a:extLst>
                  <a:ext uri="{FF2B5EF4-FFF2-40B4-BE49-F238E27FC236}">
                    <a16:creationId xmlns:a16="http://schemas.microsoft.com/office/drawing/2014/main" id="{7BAF1E9C-CE24-BAF6-727E-7BF23667FC1F}"/>
                  </a:ext>
                </a:extLst>
              </p:cNvPr>
              <p:cNvSpPr/>
              <p:nvPr/>
            </p:nvSpPr>
            <p:spPr>
              <a:xfrm>
                <a:off x="8540121" y="3052424"/>
                <a:ext cx="2675737" cy="1192165"/>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000">
                    <a:solidFill>
                      <a:schemeClr val="tx1">
                        <a:lumMod val="75000"/>
                        <a:lumOff val="25000"/>
                      </a:schemeClr>
                    </a:solidFill>
                    <a:latin typeface="Century Gothic"/>
                  </a:rPr>
                  <a:t>Normalized Data and Ran PCA in R Studio</a:t>
                </a:r>
              </a:p>
            </p:txBody>
          </p:sp>
          <p:sp>
            <p:nvSpPr>
              <p:cNvPr id="25" name="Rectangle: Rounded Corners 24">
                <a:extLst>
                  <a:ext uri="{FF2B5EF4-FFF2-40B4-BE49-F238E27FC236}">
                    <a16:creationId xmlns:a16="http://schemas.microsoft.com/office/drawing/2014/main" id="{7DCF11E8-5C90-9BA8-CE08-F98ACEFF361F}"/>
                  </a:ext>
                </a:extLst>
              </p:cNvPr>
              <p:cNvSpPr/>
              <p:nvPr/>
            </p:nvSpPr>
            <p:spPr>
              <a:xfrm>
                <a:off x="8540120" y="4467779"/>
                <a:ext cx="2675738" cy="998201"/>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000">
                    <a:solidFill>
                      <a:schemeClr val="tx1">
                        <a:lumMod val="75000"/>
                        <a:lumOff val="25000"/>
                      </a:schemeClr>
                    </a:solidFill>
                    <a:latin typeface="Century Gothic"/>
                  </a:rPr>
                  <a:t>Visualized PCA Results in R Studio</a:t>
                </a:r>
              </a:p>
            </p:txBody>
          </p:sp>
        </p:grpSp>
      </p:grpSp>
    </p:spTree>
    <p:extLst>
      <p:ext uri="{BB962C8B-B14F-4D97-AF65-F5344CB8AC3E}">
        <p14:creationId xmlns:p14="http://schemas.microsoft.com/office/powerpoint/2010/main" val="2597335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RESULTS: Social Vulnerability</a:t>
            </a:r>
          </a:p>
        </p:txBody>
      </p:sp>
      <p:pic>
        <p:nvPicPr>
          <p:cNvPr id="3" name="Picture 2" descr="A close up of a graph&#10;&#10;Description automatically generated">
            <a:extLst>
              <a:ext uri="{FF2B5EF4-FFF2-40B4-BE49-F238E27FC236}">
                <a16:creationId xmlns:a16="http://schemas.microsoft.com/office/drawing/2014/main" id="{99FB35FC-1FFF-0474-D116-9350CF8F2541}"/>
              </a:ext>
            </a:extLst>
          </p:cNvPr>
          <p:cNvPicPr>
            <a:picLocks noChangeAspect="1"/>
          </p:cNvPicPr>
          <p:nvPr/>
        </p:nvPicPr>
        <p:blipFill rotWithShape="1">
          <a:blip r:embed="rId3"/>
          <a:srcRect l="43328" t="44907" r="7030" b="1503"/>
          <a:stretch/>
        </p:blipFill>
        <p:spPr>
          <a:xfrm>
            <a:off x="4082650" y="2746926"/>
            <a:ext cx="4071058" cy="3984008"/>
          </a:xfrm>
          <a:prstGeom prst="rect">
            <a:avLst/>
          </a:prstGeom>
        </p:spPr>
      </p:pic>
      <p:sp>
        <p:nvSpPr>
          <p:cNvPr id="8" name="TextBox 7">
            <a:extLst>
              <a:ext uri="{FF2B5EF4-FFF2-40B4-BE49-F238E27FC236}">
                <a16:creationId xmlns:a16="http://schemas.microsoft.com/office/drawing/2014/main" id="{8FA8F9DE-2C13-08DD-D326-B12068DAEA89}"/>
              </a:ext>
            </a:extLst>
          </p:cNvPr>
          <p:cNvSpPr txBox="1"/>
          <p:nvPr/>
        </p:nvSpPr>
        <p:spPr>
          <a:xfrm>
            <a:off x="763051" y="1777181"/>
            <a:ext cx="345126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3F3F3F"/>
                </a:solidFill>
                <a:latin typeface="Century Gothic"/>
              </a:rPr>
              <a:t>Correlation Plot</a:t>
            </a:r>
            <a:endParaRPr lang="en-US" sz="2800">
              <a:solidFill>
                <a:srgbClr val="3F3F3F"/>
              </a:solidFill>
              <a:latin typeface="Century Gothic"/>
            </a:endParaRPr>
          </a:p>
        </p:txBody>
      </p:sp>
      <p:sp>
        <p:nvSpPr>
          <p:cNvPr id="9" name="TextBox 8">
            <a:extLst>
              <a:ext uri="{FF2B5EF4-FFF2-40B4-BE49-F238E27FC236}">
                <a16:creationId xmlns:a16="http://schemas.microsoft.com/office/drawing/2014/main" id="{F77F8E7C-E9D7-1BF4-CB30-3B801B1352E1}"/>
              </a:ext>
            </a:extLst>
          </p:cNvPr>
          <p:cNvSpPr txBox="1"/>
          <p:nvPr/>
        </p:nvSpPr>
        <p:spPr>
          <a:xfrm>
            <a:off x="711155" y="2881783"/>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3F3F3F"/>
                </a:solidFill>
                <a:latin typeface="Century Gothic"/>
              </a:rPr>
              <a:t>% households in social stratum 1 -</a:t>
            </a:r>
            <a:endParaRPr lang="en-US" sz="1600">
              <a:solidFill>
                <a:srgbClr val="3F3F3F"/>
              </a:solidFill>
            </a:endParaRPr>
          </a:p>
        </p:txBody>
      </p:sp>
      <p:sp>
        <p:nvSpPr>
          <p:cNvPr id="10" name="TextBox 9">
            <a:extLst>
              <a:ext uri="{FF2B5EF4-FFF2-40B4-BE49-F238E27FC236}">
                <a16:creationId xmlns:a16="http://schemas.microsoft.com/office/drawing/2014/main" id="{90727393-785F-15EC-E9F1-699DF33DA5F3}"/>
              </a:ext>
            </a:extLst>
          </p:cNvPr>
          <p:cNvSpPr txBox="1"/>
          <p:nvPr/>
        </p:nvSpPr>
        <p:spPr>
          <a:xfrm>
            <a:off x="711154" y="3126198"/>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3F3F3F"/>
                </a:solidFill>
                <a:latin typeface="Century Gothic"/>
              </a:rPr>
              <a:t>% households in social stratum 2 -</a:t>
            </a:r>
            <a:endParaRPr lang="en-US" sz="1600">
              <a:solidFill>
                <a:srgbClr val="3F3F3F"/>
              </a:solidFill>
            </a:endParaRPr>
          </a:p>
        </p:txBody>
      </p:sp>
      <p:sp>
        <p:nvSpPr>
          <p:cNvPr id="11" name="TextBox 10">
            <a:extLst>
              <a:ext uri="{FF2B5EF4-FFF2-40B4-BE49-F238E27FC236}">
                <a16:creationId xmlns:a16="http://schemas.microsoft.com/office/drawing/2014/main" id="{ACC2D43A-A75C-FED5-2B05-C4744246604E}"/>
              </a:ext>
            </a:extLst>
          </p:cNvPr>
          <p:cNvSpPr txBox="1"/>
          <p:nvPr/>
        </p:nvSpPr>
        <p:spPr>
          <a:xfrm>
            <a:off x="711155" y="3399367"/>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3F3F3F"/>
                </a:solidFill>
                <a:latin typeface="Century Gothic"/>
              </a:rPr>
              <a:t>% lacks secondary education -</a:t>
            </a:r>
          </a:p>
        </p:txBody>
      </p:sp>
      <p:sp>
        <p:nvSpPr>
          <p:cNvPr id="12" name="TextBox 11">
            <a:extLst>
              <a:ext uri="{FF2B5EF4-FFF2-40B4-BE49-F238E27FC236}">
                <a16:creationId xmlns:a16="http://schemas.microsoft.com/office/drawing/2014/main" id="{B7871F85-72A5-DC3F-9848-DBF72DCDCCC3}"/>
              </a:ext>
            </a:extLst>
          </p:cNvPr>
          <p:cNvSpPr txBox="1"/>
          <p:nvPr/>
        </p:nvSpPr>
        <p:spPr>
          <a:xfrm>
            <a:off x="711155" y="3629405"/>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3F3F3F"/>
                </a:solidFill>
                <a:latin typeface="Century Gothic"/>
              </a:rPr>
              <a:t>Adult illiteracy rate -</a:t>
            </a:r>
            <a:endParaRPr lang="en-US" sz="1600">
              <a:solidFill>
                <a:srgbClr val="3F3F3F"/>
              </a:solidFill>
            </a:endParaRPr>
          </a:p>
        </p:txBody>
      </p:sp>
      <p:sp>
        <p:nvSpPr>
          <p:cNvPr id="13" name="TextBox 12">
            <a:extLst>
              <a:ext uri="{FF2B5EF4-FFF2-40B4-BE49-F238E27FC236}">
                <a16:creationId xmlns:a16="http://schemas.microsoft.com/office/drawing/2014/main" id="{E26D1D03-CC56-8B67-4C6D-BC4D13417045}"/>
              </a:ext>
            </a:extLst>
          </p:cNvPr>
          <p:cNvSpPr txBox="1"/>
          <p:nvPr/>
        </p:nvSpPr>
        <p:spPr>
          <a:xfrm>
            <a:off x="711154" y="3873820"/>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3F3F3F"/>
                </a:solidFill>
                <a:latin typeface="Century Gothic"/>
              </a:rPr>
              <a:t>% pop. with disabilities -</a:t>
            </a:r>
            <a:endParaRPr lang="en-US" sz="1600">
              <a:solidFill>
                <a:srgbClr val="3F3F3F"/>
              </a:solidFill>
            </a:endParaRPr>
          </a:p>
        </p:txBody>
      </p:sp>
      <p:sp>
        <p:nvSpPr>
          <p:cNvPr id="14" name="TextBox 13">
            <a:extLst>
              <a:ext uri="{FF2B5EF4-FFF2-40B4-BE49-F238E27FC236}">
                <a16:creationId xmlns:a16="http://schemas.microsoft.com/office/drawing/2014/main" id="{533FEEBC-2471-3217-6B72-BFE30DC690F2}"/>
              </a:ext>
            </a:extLst>
          </p:cNvPr>
          <p:cNvSpPr txBox="1"/>
          <p:nvPr/>
        </p:nvSpPr>
        <p:spPr>
          <a:xfrm>
            <a:off x="-568430" y="4118236"/>
            <a:ext cx="48374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3F3F3F"/>
                </a:solidFill>
                <a:latin typeface="Century Gothic"/>
              </a:rPr>
              <a:t>% with low-income social benefits -</a:t>
            </a:r>
            <a:endParaRPr lang="en-US" sz="1600">
              <a:solidFill>
                <a:srgbClr val="3F3F3F"/>
              </a:solidFill>
            </a:endParaRPr>
          </a:p>
        </p:txBody>
      </p:sp>
      <p:sp>
        <p:nvSpPr>
          <p:cNvPr id="15" name="TextBox 14">
            <a:extLst>
              <a:ext uri="{FF2B5EF4-FFF2-40B4-BE49-F238E27FC236}">
                <a16:creationId xmlns:a16="http://schemas.microsoft.com/office/drawing/2014/main" id="{8C0059B0-F6E2-44F0-257E-7B73276F9B88}"/>
              </a:ext>
            </a:extLst>
          </p:cNvPr>
          <p:cNvSpPr txBox="1"/>
          <p:nvPr/>
        </p:nvSpPr>
        <p:spPr>
          <a:xfrm>
            <a:off x="711153" y="4391405"/>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3F3F3F"/>
                </a:solidFill>
                <a:latin typeface="Century Gothic"/>
              </a:rPr>
              <a:t># of health facilities -</a:t>
            </a:r>
            <a:endParaRPr lang="en-US" sz="1600">
              <a:solidFill>
                <a:srgbClr val="3F3F3F"/>
              </a:solidFill>
            </a:endParaRPr>
          </a:p>
        </p:txBody>
      </p:sp>
      <p:sp>
        <p:nvSpPr>
          <p:cNvPr id="16" name="TextBox 15">
            <a:extLst>
              <a:ext uri="{FF2B5EF4-FFF2-40B4-BE49-F238E27FC236}">
                <a16:creationId xmlns:a16="http://schemas.microsoft.com/office/drawing/2014/main" id="{301DDDCE-04F1-2752-B6BF-8656802448A2}"/>
              </a:ext>
            </a:extLst>
          </p:cNvPr>
          <p:cNvSpPr txBox="1"/>
          <p:nvPr/>
        </p:nvSpPr>
        <p:spPr>
          <a:xfrm>
            <a:off x="6664" y="4621442"/>
            <a:ext cx="426235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3F3F3F"/>
                </a:solidFill>
                <a:latin typeface="Century Gothic"/>
              </a:rPr>
              <a:t>% w/o electric, water, sewer coverage -</a:t>
            </a:r>
            <a:endParaRPr lang="en-US" sz="1600">
              <a:solidFill>
                <a:srgbClr val="3F3F3F"/>
              </a:solidFill>
            </a:endParaRPr>
          </a:p>
        </p:txBody>
      </p:sp>
      <p:sp>
        <p:nvSpPr>
          <p:cNvPr id="17" name="TextBox 16">
            <a:extLst>
              <a:ext uri="{FF2B5EF4-FFF2-40B4-BE49-F238E27FC236}">
                <a16:creationId xmlns:a16="http://schemas.microsoft.com/office/drawing/2014/main" id="{2E53D704-8579-6CAC-EAAA-7376518F3DBF}"/>
              </a:ext>
            </a:extLst>
          </p:cNvPr>
          <p:cNvSpPr txBox="1"/>
          <p:nvPr/>
        </p:nvSpPr>
        <p:spPr>
          <a:xfrm>
            <a:off x="711154" y="4865857"/>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3F3F3F"/>
                </a:solidFill>
                <a:latin typeface="Century Gothic"/>
              </a:rPr>
              <a:t>% w/o natural gas coverage -</a:t>
            </a:r>
            <a:endParaRPr lang="en-US" sz="1600">
              <a:solidFill>
                <a:srgbClr val="3F3F3F"/>
              </a:solidFill>
            </a:endParaRPr>
          </a:p>
        </p:txBody>
      </p:sp>
      <p:sp>
        <p:nvSpPr>
          <p:cNvPr id="18" name="TextBox 17">
            <a:extLst>
              <a:ext uri="{FF2B5EF4-FFF2-40B4-BE49-F238E27FC236}">
                <a16:creationId xmlns:a16="http://schemas.microsoft.com/office/drawing/2014/main" id="{B4703801-BB27-7612-5DC3-C830757C5E1A}"/>
              </a:ext>
            </a:extLst>
          </p:cNvPr>
          <p:cNvSpPr txBox="1"/>
          <p:nvPr/>
        </p:nvSpPr>
        <p:spPr>
          <a:xfrm>
            <a:off x="207947" y="5124651"/>
            <a:ext cx="406107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3F3F3F"/>
                </a:solidFill>
                <a:latin typeface="Century Gothic"/>
              </a:rPr>
              <a:t>% w/o garbage pickup coverage -</a:t>
            </a:r>
            <a:endParaRPr lang="en-US" sz="1600">
              <a:solidFill>
                <a:srgbClr val="3F3F3F"/>
              </a:solidFill>
            </a:endParaRPr>
          </a:p>
        </p:txBody>
      </p:sp>
      <p:sp>
        <p:nvSpPr>
          <p:cNvPr id="19" name="TextBox 18">
            <a:extLst>
              <a:ext uri="{FF2B5EF4-FFF2-40B4-BE49-F238E27FC236}">
                <a16:creationId xmlns:a16="http://schemas.microsoft.com/office/drawing/2014/main" id="{65A41161-A32A-8633-38F0-49ABE2E4838C}"/>
              </a:ext>
            </a:extLst>
          </p:cNvPr>
          <p:cNvSpPr txBox="1"/>
          <p:nvPr/>
        </p:nvSpPr>
        <p:spPr>
          <a:xfrm>
            <a:off x="711154" y="5354687"/>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3F3F3F"/>
                </a:solidFill>
                <a:latin typeface="Century Gothic"/>
              </a:rPr>
              <a:t>Afro-Colombian % pop. -</a:t>
            </a:r>
          </a:p>
        </p:txBody>
      </p:sp>
      <p:sp>
        <p:nvSpPr>
          <p:cNvPr id="20" name="TextBox 19">
            <a:extLst>
              <a:ext uri="{FF2B5EF4-FFF2-40B4-BE49-F238E27FC236}">
                <a16:creationId xmlns:a16="http://schemas.microsoft.com/office/drawing/2014/main" id="{D4508B46-7011-69BB-E855-D7604F5E1865}"/>
              </a:ext>
            </a:extLst>
          </p:cNvPr>
          <p:cNvSpPr txBox="1"/>
          <p:nvPr/>
        </p:nvSpPr>
        <p:spPr>
          <a:xfrm>
            <a:off x="711154" y="5613480"/>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3F3F3F"/>
                </a:solidFill>
                <a:latin typeface="Century Gothic"/>
              </a:rPr>
              <a:t>Indigenous % pop. -</a:t>
            </a:r>
            <a:endParaRPr lang="en-US" sz="1600">
              <a:solidFill>
                <a:srgbClr val="3F3F3F"/>
              </a:solidFill>
            </a:endParaRPr>
          </a:p>
        </p:txBody>
      </p:sp>
      <p:sp>
        <p:nvSpPr>
          <p:cNvPr id="21" name="TextBox 20">
            <a:extLst>
              <a:ext uri="{FF2B5EF4-FFF2-40B4-BE49-F238E27FC236}">
                <a16:creationId xmlns:a16="http://schemas.microsoft.com/office/drawing/2014/main" id="{788CAA3E-BB48-4BAF-0539-47A9F4E5F08B}"/>
              </a:ext>
            </a:extLst>
          </p:cNvPr>
          <p:cNvSpPr txBox="1"/>
          <p:nvPr/>
        </p:nvSpPr>
        <p:spPr>
          <a:xfrm>
            <a:off x="711154" y="5872272"/>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3F3F3F"/>
                </a:solidFill>
                <a:latin typeface="Century Gothic"/>
              </a:rPr>
              <a:t>% pop. &lt; age 5 -</a:t>
            </a:r>
          </a:p>
        </p:txBody>
      </p:sp>
      <p:sp>
        <p:nvSpPr>
          <p:cNvPr id="22" name="TextBox 21">
            <a:extLst>
              <a:ext uri="{FF2B5EF4-FFF2-40B4-BE49-F238E27FC236}">
                <a16:creationId xmlns:a16="http://schemas.microsoft.com/office/drawing/2014/main" id="{B5D928F3-AB32-8292-B199-CB69A699D6BF}"/>
              </a:ext>
            </a:extLst>
          </p:cNvPr>
          <p:cNvSpPr txBox="1"/>
          <p:nvPr/>
        </p:nvSpPr>
        <p:spPr>
          <a:xfrm>
            <a:off x="711153" y="6102309"/>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3F3F3F"/>
                </a:solidFill>
                <a:latin typeface="Century Gothic"/>
              </a:rPr>
              <a:t>% pop. age 65 and over -</a:t>
            </a:r>
          </a:p>
        </p:txBody>
      </p:sp>
      <p:sp>
        <p:nvSpPr>
          <p:cNvPr id="23" name="TextBox 22">
            <a:extLst>
              <a:ext uri="{FF2B5EF4-FFF2-40B4-BE49-F238E27FC236}">
                <a16:creationId xmlns:a16="http://schemas.microsoft.com/office/drawing/2014/main" id="{5A231632-2556-7B93-C89B-444B522D6687}"/>
              </a:ext>
            </a:extLst>
          </p:cNvPr>
          <p:cNvSpPr txBox="1"/>
          <p:nvPr/>
        </p:nvSpPr>
        <p:spPr>
          <a:xfrm>
            <a:off x="711154" y="6332347"/>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3F3F3F"/>
                </a:solidFill>
                <a:latin typeface="Century Gothic"/>
              </a:rPr>
              <a:t>Access to green space -</a:t>
            </a:r>
          </a:p>
        </p:txBody>
      </p:sp>
      <p:sp>
        <p:nvSpPr>
          <p:cNvPr id="24" name="TextBox 23">
            <a:extLst>
              <a:ext uri="{FF2B5EF4-FFF2-40B4-BE49-F238E27FC236}">
                <a16:creationId xmlns:a16="http://schemas.microsoft.com/office/drawing/2014/main" id="{60D5C7EF-422A-5B20-C078-2C057240A588}"/>
              </a:ext>
            </a:extLst>
          </p:cNvPr>
          <p:cNvSpPr txBox="1"/>
          <p:nvPr/>
        </p:nvSpPr>
        <p:spPr>
          <a:xfrm rot="18420000">
            <a:off x="3515261" y="1254527"/>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F3F3F"/>
                </a:solidFill>
                <a:latin typeface="Century Gothic"/>
              </a:rPr>
              <a:t>Social stratum 1</a:t>
            </a:r>
            <a:endParaRPr lang="en-US" sz="1600">
              <a:solidFill>
                <a:srgbClr val="3F3F3F"/>
              </a:solidFill>
            </a:endParaRPr>
          </a:p>
        </p:txBody>
      </p:sp>
      <p:sp>
        <p:nvSpPr>
          <p:cNvPr id="2" name="TextBox 1">
            <a:extLst>
              <a:ext uri="{FF2B5EF4-FFF2-40B4-BE49-F238E27FC236}">
                <a16:creationId xmlns:a16="http://schemas.microsoft.com/office/drawing/2014/main" id="{E96987CB-D479-8F26-1A89-AADA7671C4BD}"/>
              </a:ext>
            </a:extLst>
          </p:cNvPr>
          <p:cNvSpPr txBox="1"/>
          <p:nvPr/>
        </p:nvSpPr>
        <p:spPr>
          <a:xfrm rot="18420000">
            <a:off x="3774054" y="1254526"/>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F3F3F"/>
                </a:solidFill>
                <a:latin typeface="Century Gothic"/>
              </a:rPr>
              <a:t>Social stratum 2</a:t>
            </a:r>
            <a:endParaRPr lang="en-US" sz="1600">
              <a:solidFill>
                <a:srgbClr val="3F3F3F"/>
              </a:solidFill>
            </a:endParaRPr>
          </a:p>
        </p:txBody>
      </p:sp>
      <p:sp>
        <p:nvSpPr>
          <p:cNvPr id="6" name="TextBox 5">
            <a:extLst>
              <a:ext uri="{FF2B5EF4-FFF2-40B4-BE49-F238E27FC236}">
                <a16:creationId xmlns:a16="http://schemas.microsoft.com/office/drawing/2014/main" id="{A537E29D-D20D-EE82-C05F-3C6953029599}"/>
              </a:ext>
            </a:extLst>
          </p:cNvPr>
          <p:cNvSpPr txBox="1"/>
          <p:nvPr/>
        </p:nvSpPr>
        <p:spPr>
          <a:xfrm rot="18420000">
            <a:off x="4061600" y="1254527"/>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F3F3F"/>
                </a:solidFill>
                <a:latin typeface="Century Gothic"/>
              </a:rPr>
              <a:t>% w/o sec. </a:t>
            </a:r>
            <a:r>
              <a:rPr lang="en-US" sz="1600" err="1">
                <a:solidFill>
                  <a:srgbClr val="3F3F3F"/>
                </a:solidFill>
                <a:latin typeface="Century Gothic"/>
              </a:rPr>
              <a:t>edu</a:t>
            </a:r>
            <a:r>
              <a:rPr lang="en-US" sz="1600">
                <a:solidFill>
                  <a:srgbClr val="3F3F3F"/>
                </a:solidFill>
                <a:latin typeface="Century Gothic"/>
              </a:rPr>
              <a:t>.</a:t>
            </a:r>
          </a:p>
        </p:txBody>
      </p:sp>
      <p:sp>
        <p:nvSpPr>
          <p:cNvPr id="7" name="TextBox 6">
            <a:extLst>
              <a:ext uri="{FF2B5EF4-FFF2-40B4-BE49-F238E27FC236}">
                <a16:creationId xmlns:a16="http://schemas.microsoft.com/office/drawing/2014/main" id="{564740E8-EB23-930C-6816-7394F2C834FB}"/>
              </a:ext>
            </a:extLst>
          </p:cNvPr>
          <p:cNvSpPr txBox="1"/>
          <p:nvPr/>
        </p:nvSpPr>
        <p:spPr>
          <a:xfrm rot="18420000">
            <a:off x="4306015" y="1254526"/>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F3F3F"/>
                </a:solidFill>
                <a:latin typeface="Century Gothic"/>
              </a:rPr>
              <a:t>Adult illiteracy</a:t>
            </a:r>
          </a:p>
        </p:txBody>
      </p:sp>
      <p:sp>
        <p:nvSpPr>
          <p:cNvPr id="25" name="TextBox 24">
            <a:extLst>
              <a:ext uri="{FF2B5EF4-FFF2-40B4-BE49-F238E27FC236}">
                <a16:creationId xmlns:a16="http://schemas.microsoft.com/office/drawing/2014/main" id="{DCF2E9E8-215A-9CAD-2B29-8D6470BC7DA4}"/>
              </a:ext>
            </a:extLst>
          </p:cNvPr>
          <p:cNvSpPr txBox="1"/>
          <p:nvPr/>
        </p:nvSpPr>
        <p:spPr>
          <a:xfrm rot="18420000">
            <a:off x="4564808" y="1254527"/>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F3F3F"/>
                </a:solidFill>
                <a:latin typeface="Century Gothic"/>
              </a:rPr>
              <a:t>% with disabilities</a:t>
            </a:r>
          </a:p>
        </p:txBody>
      </p:sp>
      <p:sp>
        <p:nvSpPr>
          <p:cNvPr id="26" name="TextBox 25">
            <a:extLst>
              <a:ext uri="{FF2B5EF4-FFF2-40B4-BE49-F238E27FC236}">
                <a16:creationId xmlns:a16="http://schemas.microsoft.com/office/drawing/2014/main" id="{32BE8D28-C038-591E-F7F3-7B0A0A223E40}"/>
              </a:ext>
            </a:extLst>
          </p:cNvPr>
          <p:cNvSpPr txBox="1"/>
          <p:nvPr/>
        </p:nvSpPr>
        <p:spPr>
          <a:xfrm rot="18420000">
            <a:off x="4837977" y="1254526"/>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F3F3F"/>
                </a:solidFill>
                <a:latin typeface="Century Gothic"/>
              </a:rPr>
              <a:t>% social benefits</a:t>
            </a:r>
          </a:p>
        </p:txBody>
      </p:sp>
      <p:sp>
        <p:nvSpPr>
          <p:cNvPr id="27" name="TextBox 26">
            <a:extLst>
              <a:ext uri="{FF2B5EF4-FFF2-40B4-BE49-F238E27FC236}">
                <a16:creationId xmlns:a16="http://schemas.microsoft.com/office/drawing/2014/main" id="{F877957F-DB45-7269-976A-19314168390E}"/>
              </a:ext>
            </a:extLst>
          </p:cNvPr>
          <p:cNvSpPr txBox="1"/>
          <p:nvPr/>
        </p:nvSpPr>
        <p:spPr>
          <a:xfrm rot="18420000">
            <a:off x="5082394" y="1254526"/>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F3F3F"/>
                </a:solidFill>
                <a:latin typeface="Century Gothic"/>
              </a:rPr>
              <a:t># health facilities</a:t>
            </a:r>
          </a:p>
        </p:txBody>
      </p:sp>
      <p:sp>
        <p:nvSpPr>
          <p:cNvPr id="28" name="TextBox 27">
            <a:extLst>
              <a:ext uri="{FF2B5EF4-FFF2-40B4-BE49-F238E27FC236}">
                <a16:creationId xmlns:a16="http://schemas.microsoft.com/office/drawing/2014/main" id="{A9072657-87DE-CD4E-43B1-C1586AAF8A27}"/>
              </a:ext>
            </a:extLst>
          </p:cNvPr>
          <p:cNvSpPr txBox="1"/>
          <p:nvPr/>
        </p:nvSpPr>
        <p:spPr>
          <a:xfrm rot="18420000">
            <a:off x="5326808" y="1254527"/>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F3F3F"/>
                </a:solidFill>
                <a:latin typeface="Century Gothic"/>
              </a:rPr>
              <a:t>% w/o E/W/S </a:t>
            </a:r>
          </a:p>
        </p:txBody>
      </p:sp>
      <p:sp>
        <p:nvSpPr>
          <p:cNvPr id="29" name="TextBox 28">
            <a:extLst>
              <a:ext uri="{FF2B5EF4-FFF2-40B4-BE49-F238E27FC236}">
                <a16:creationId xmlns:a16="http://schemas.microsoft.com/office/drawing/2014/main" id="{F499E819-786D-6759-E6F4-E6CAD8602368}"/>
              </a:ext>
            </a:extLst>
          </p:cNvPr>
          <p:cNvSpPr txBox="1"/>
          <p:nvPr/>
        </p:nvSpPr>
        <p:spPr>
          <a:xfrm rot="18420000">
            <a:off x="5585599" y="1254527"/>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F3F3F"/>
                </a:solidFill>
                <a:latin typeface="Century Gothic"/>
              </a:rPr>
              <a:t>% w/o nat. gas</a:t>
            </a:r>
          </a:p>
        </p:txBody>
      </p:sp>
      <p:sp>
        <p:nvSpPr>
          <p:cNvPr id="30" name="TextBox 29">
            <a:extLst>
              <a:ext uri="{FF2B5EF4-FFF2-40B4-BE49-F238E27FC236}">
                <a16:creationId xmlns:a16="http://schemas.microsoft.com/office/drawing/2014/main" id="{13F665E8-8958-BC21-C427-FF91301C35E8}"/>
              </a:ext>
            </a:extLst>
          </p:cNvPr>
          <p:cNvSpPr txBox="1"/>
          <p:nvPr/>
        </p:nvSpPr>
        <p:spPr>
          <a:xfrm rot="18420000">
            <a:off x="5801261" y="1254526"/>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F3F3F"/>
                </a:solidFill>
                <a:latin typeface="Century Gothic"/>
              </a:rPr>
              <a:t>% w/o garbage</a:t>
            </a:r>
          </a:p>
        </p:txBody>
      </p:sp>
      <p:sp>
        <p:nvSpPr>
          <p:cNvPr id="31" name="TextBox 30">
            <a:extLst>
              <a:ext uri="{FF2B5EF4-FFF2-40B4-BE49-F238E27FC236}">
                <a16:creationId xmlns:a16="http://schemas.microsoft.com/office/drawing/2014/main" id="{C447D97C-2BB3-FAD4-18BC-E8A3175FCD90}"/>
              </a:ext>
            </a:extLst>
          </p:cNvPr>
          <p:cNvSpPr txBox="1"/>
          <p:nvPr/>
        </p:nvSpPr>
        <p:spPr>
          <a:xfrm rot="18420000">
            <a:off x="6031298" y="1254526"/>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F3F3F"/>
                </a:solidFill>
                <a:latin typeface="Century Gothic"/>
              </a:rPr>
              <a:t>% Afro-Colombian</a:t>
            </a:r>
          </a:p>
        </p:txBody>
      </p:sp>
      <p:sp>
        <p:nvSpPr>
          <p:cNvPr id="32" name="TextBox 31">
            <a:extLst>
              <a:ext uri="{FF2B5EF4-FFF2-40B4-BE49-F238E27FC236}">
                <a16:creationId xmlns:a16="http://schemas.microsoft.com/office/drawing/2014/main" id="{69951C69-DB0E-FBAE-9BA8-262A86027671}"/>
              </a:ext>
            </a:extLst>
          </p:cNvPr>
          <p:cNvSpPr txBox="1"/>
          <p:nvPr/>
        </p:nvSpPr>
        <p:spPr>
          <a:xfrm rot="18420000">
            <a:off x="6290091" y="1254527"/>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F3F3F"/>
                </a:solidFill>
                <a:latin typeface="Century Gothic"/>
              </a:rPr>
              <a:t>% Indigenous</a:t>
            </a:r>
          </a:p>
        </p:txBody>
      </p:sp>
      <p:sp>
        <p:nvSpPr>
          <p:cNvPr id="33" name="TextBox 32">
            <a:extLst>
              <a:ext uri="{FF2B5EF4-FFF2-40B4-BE49-F238E27FC236}">
                <a16:creationId xmlns:a16="http://schemas.microsoft.com/office/drawing/2014/main" id="{DBBD420C-FF1B-A397-5229-19F12BD7928C}"/>
              </a:ext>
            </a:extLst>
          </p:cNvPr>
          <p:cNvSpPr txBox="1"/>
          <p:nvPr/>
        </p:nvSpPr>
        <p:spPr>
          <a:xfrm rot="18420000">
            <a:off x="6548884" y="1254527"/>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F3F3F"/>
                </a:solidFill>
                <a:latin typeface="Century Gothic"/>
              </a:rPr>
              <a:t>% &lt; age 5</a:t>
            </a:r>
          </a:p>
        </p:txBody>
      </p:sp>
      <p:sp>
        <p:nvSpPr>
          <p:cNvPr id="34" name="TextBox 33">
            <a:extLst>
              <a:ext uri="{FF2B5EF4-FFF2-40B4-BE49-F238E27FC236}">
                <a16:creationId xmlns:a16="http://schemas.microsoft.com/office/drawing/2014/main" id="{41B4F3E2-CF54-E0CC-AFAB-B7CC28574086}"/>
              </a:ext>
            </a:extLst>
          </p:cNvPr>
          <p:cNvSpPr txBox="1"/>
          <p:nvPr/>
        </p:nvSpPr>
        <p:spPr>
          <a:xfrm rot="18420000">
            <a:off x="6793299" y="1254526"/>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F3F3F"/>
                </a:solidFill>
                <a:latin typeface="Century Gothic"/>
              </a:rPr>
              <a:t>% age 65 and over</a:t>
            </a:r>
          </a:p>
        </p:txBody>
      </p:sp>
      <p:sp>
        <p:nvSpPr>
          <p:cNvPr id="35" name="TextBox 34">
            <a:extLst>
              <a:ext uri="{FF2B5EF4-FFF2-40B4-BE49-F238E27FC236}">
                <a16:creationId xmlns:a16="http://schemas.microsoft.com/office/drawing/2014/main" id="{FB989A44-4F03-71D0-5161-C994490138DA}"/>
              </a:ext>
            </a:extLst>
          </p:cNvPr>
          <p:cNvSpPr txBox="1"/>
          <p:nvPr/>
        </p:nvSpPr>
        <p:spPr>
          <a:xfrm rot="18420000">
            <a:off x="7109601" y="1254526"/>
            <a:ext cx="355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F3F3F"/>
                </a:solidFill>
                <a:latin typeface="Century Gothic"/>
              </a:rPr>
              <a:t>Green space acc.</a:t>
            </a:r>
          </a:p>
        </p:txBody>
      </p:sp>
      <p:sp>
        <p:nvSpPr>
          <p:cNvPr id="37" name="TextBox 36">
            <a:extLst>
              <a:ext uri="{FF2B5EF4-FFF2-40B4-BE49-F238E27FC236}">
                <a16:creationId xmlns:a16="http://schemas.microsoft.com/office/drawing/2014/main" id="{C5F443EA-9C05-ECE2-ACEF-003C22419920}"/>
              </a:ext>
            </a:extLst>
          </p:cNvPr>
          <p:cNvSpPr txBox="1"/>
          <p:nvPr/>
        </p:nvSpPr>
        <p:spPr>
          <a:xfrm rot="16200000">
            <a:off x="4071667" y="2672358"/>
            <a:ext cx="4017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rPr>
              <a:t>-</a:t>
            </a:r>
          </a:p>
        </p:txBody>
      </p:sp>
      <p:sp>
        <p:nvSpPr>
          <p:cNvPr id="38" name="TextBox 37">
            <a:extLst>
              <a:ext uri="{FF2B5EF4-FFF2-40B4-BE49-F238E27FC236}">
                <a16:creationId xmlns:a16="http://schemas.microsoft.com/office/drawing/2014/main" id="{BC54583E-14A6-07AA-1E4E-55BA6A724D05}"/>
              </a:ext>
            </a:extLst>
          </p:cNvPr>
          <p:cNvSpPr txBox="1"/>
          <p:nvPr/>
        </p:nvSpPr>
        <p:spPr>
          <a:xfrm rot="16200000">
            <a:off x="4330459" y="2672357"/>
            <a:ext cx="4017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rPr>
              <a:t>-</a:t>
            </a:r>
          </a:p>
        </p:txBody>
      </p:sp>
      <p:sp>
        <p:nvSpPr>
          <p:cNvPr id="39" name="TextBox 38">
            <a:extLst>
              <a:ext uri="{FF2B5EF4-FFF2-40B4-BE49-F238E27FC236}">
                <a16:creationId xmlns:a16="http://schemas.microsoft.com/office/drawing/2014/main" id="{0EFC4D5D-4103-C732-AB51-E6F9B4A8F8CF}"/>
              </a:ext>
            </a:extLst>
          </p:cNvPr>
          <p:cNvSpPr txBox="1"/>
          <p:nvPr/>
        </p:nvSpPr>
        <p:spPr>
          <a:xfrm rot="16200000">
            <a:off x="4618006" y="2672358"/>
            <a:ext cx="4017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rPr>
              <a:t>-</a:t>
            </a:r>
          </a:p>
        </p:txBody>
      </p:sp>
      <p:sp>
        <p:nvSpPr>
          <p:cNvPr id="40" name="TextBox 39">
            <a:extLst>
              <a:ext uri="{FF2B5EF4-FFF2-40B4-BE49-F238E27FC236}">
                <a16:creationId xmlns:a16="http://schemas.microsoft.com/office/drawing/2014/main" id="{40541F89-3A2B-31AF-A35A-1A6350DB9F6C}"/>
              </a:ext>
            </a:extLst>
          </p:cNvPr>
          <p:cNvSpPr txBox="1"/>
          <p:nvPr/>
        </p:nvSpPr>
        <p:spPr>
          <a:xfrm rot="16200000">
            <a:off x="4862421" y="2672357"/>
            <a:ext cx="4017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rPr>
              <a:t>-</a:t>
            </a:r>
          </a:p>
        </p:txBody>
      </p:sp>
      <p:sp>
        <p:nvSpPr>
          <p:cNvPr id="41" name="TextBox 40">
            <a:extLst>
              <a:ext uri="{FF2B5EF4-FFF2-40B4-BE49-F238E27FC236}">
                <a16:creationId xmlns:a16="http://schemas.microsoft.com/office/drawing/2014/main" id="{F9596A23-42B4-6358-4FBF-5EDA18CDCE17}"/>
              </a:ext>
            </a:extLst>
          </p:cNvPr>
          <p:cNvSpPr txBox="1"/>
          <p:nvPr/>
        </p:nvSpPr>
        <p:spPr>
          <a:xfrm rot="16200000">
            <a:off x="5121214" y="2672358"/>
            <a:ext cx="4017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rPr>
              <a:t>-</a:t>
            </a:r>
          </a:p>
        </p:txBody>
      </p:sp>
      <p:sp>
        <p:nvSpPr>
          <p:cNvPr id="42" name="TextBox 41">
            <a:extLst>
              <a:ext uri="{FF2B5EF4-FFF2-40B4-BE49-F238E27FC236}">
                <a16:creationId xmlns:a16="http://schemas.microsoft.com/office/drawing/2014/main" id="{3650C157-023E-2F31-37B1-D6A769CB9FE7}"/>
              </a:ext>
            </a:extLst>
          </p:cNvPr>
          <p:cNvSpPr txBox="1"/>
          <p:nvPr/>
        </p:nvSpPr>
        <p:spPr>
          <a:xfrm rot="16200000">
            <a:off x="5351251" y="2672357"/>
            <a:ext cx="4017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rPr>
              <a:t>-</a:t>
            </a:r>
          </a:p>
        </p:txBody>
      </p:sp>
      <p:sp>
        <p:nvSpPr>
          <p:cNvPr id="43" name="TextBox 42">
            <a:extLst>
              <a:ext uri="{FF2B5EF4-FFF2-40B4-BE49-F238E27FC236}">
                <a16:creationId xmlns:a16="http://schemas.microsoft.com/office/drawing/2014/main" id="{F7062C57-5435-B8FC-EDE7-D03F95919F97}"/>
              </a:ext>
            </a:extLst>
          </p:cNvPr>
          <p:cNvSpPr txBox="1"/>
          <p:nvPr/>
        </p:nvSpPr>
        <p:spPr>
          <a:xfrm rot="16200000">
            <a:off x="5638799" y="2672357"/>
            <a:ext cx="4017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rPr>
              <a:t>-</a:t>
            </a:r>
          </a:p>
        </p:txBody>
      </p:sp>
      <p:sp>
        <p:nvSpPr>
          <p:cNvPr id="44" name="TextBox 43">
            <a:extLst>
              <a:ext uri="{FF2B5EF4-FFF2-40B4-BE49-F238E27FC236}">
                <a16:creationId xmlns:a16="http://schemas.microsoft.com/office/drawing/2014/main" id="{2308B36C-D11A-ADB9-0557-128304297068}"/>
              </a:ext>
            </a:extLst>
          </p:cNvPr>
          <p:cNvSpPr txBox="1"/>
          <p:nvPr/>
        </p:nvSpPr>
        <p:spPr>
          <a:xfrm rot="16200000">
            <a:off x="5883214" y="2672358"/>
            <a:ext cx="4017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rPr>
              <a:t>-</a:t>
            </a:r>
          </a:p>
        </p:txBody>
      </p:sp>
      <p:sp>
        <p:nvSpPr>
          <p:cNvPr id="45" name="TextBox 44">
            <a:extLst>
              <a:ext uri="{FF2B5EF4-FFF2-40B4-BE49-F238E27FC236}">
                <a16:creationId xmlns:a16="http://schemas.microsoft.com/office/drawing/2014/main" id="{1B7D5EA5-866F-EFE6-91AF-2A0A67C3148A}"/>
              </a:ext>
            </a:extLst>
          </p:cNvPr>
          <p:cNvSpPr txBox="1"/>
          <p:nvPr/>
        </p:nvSpPr>
        <p:spPr>
          <a:xfrm rot="16200000">
            <a:off x="6113251" y="2672357"/>
            <a:ext cx="4017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rPr>
              <a:t>-</a:t>
            </a:r>
          </a:p>
        </p:txBody>
      </p:sp>
      <p:sp>
        <p:nvSpPr>
          <p:cNvPr id="46" name="TextBox 45">
            <a:extLst>
              <a:ext uri="{FF2B5EF4-FFF2-40B4-BE49-F238E27FC236}">
                <a16:creationId xmlns:a16="http://schemas.microsoft.com/office/drawing/2014/main" id="{DE7E2FDE-E1D8-B8C2-4B42-F9F85D214F0A}"/>
              </a:ext>
            </a:extLst>
          </p:cNvPr>
          <p:cNvSpPr txBox="1"/>
          <p:nvPr/>
        </p:nvSpPr>
        <p:spPr>
          <a:xfrm rot="16200000">
            <a:off x="6372044" y="2672358"/>
            <a:ext cx="4017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rPr>
              <a:t>-</a:t>
            </a:r>
          </a:p>
        </p:txBody>
      </p:sp>
      <p:sp>
        <p:nvSpPr>
          <p:cNvPr id="47" name="TextBox 46">
            <a:extLst>
              <a:ext uri="{FF2B5EF4-FFF2-40B4-BE49-F238E27FC236}">
                <a16:creationId xmlns:a16="http://schemas.microsoft.com/office/drawing/2014/main" id="{AC20215C-F33A-8192-B336-B0178C335CBE}"/>
              </a:ext>
            </a:extLst>
          </p:cNvPr>
          <p:cNvSpPr txBox="1"/>
          <p:nvPr/>
        </p:nvSpPr>
        <p:spPr>
          <a:xfrm rot="16200000">
            <a:off x="6602081" y="2672357"/>
            <a:ext cx="4017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rPr>
              <a:t>-</a:t>
            </a:r>
          </a:p>
        </p:txBody>
      </p:sp>
      <p:sp>
        <p:nvSpPr>
          <p:cNvPr id="48" name="TextBox 47">
            <a:extLst>
              <a:ext uri="{FF2B5EF4-FFF2-40B4-BE49-F238E27FC236}">
                <a16:creationId xmlns:a16="http://schemas.microsoft.com/office/drawing/2014/main" id="{45BDB183-3357-59DB-FFC5-7C151EDA8C26}"/>
              </a:ext>
            </a:extLst>
          </p:cNvPr>
          <p:cNvSpPr txBox="1"/>
          <p:nvPr/>
        </p:nvSpPr>
        <p:spPr>
          <a:xfrm rot="16200000">
            <a:off x="6846496" y="2672357"/>
            <a:ext cx="4017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rPr>
              <a:t>-</a:t>
            </a:r>
          </a:p>
        </p:txBody>
      </p:sp>
      <p:sp>
        <p:nvSpPr>
          <p:cNvPr id="49" name="TextBox 48">
            <a:extLst>
              <a:ext uri="{FF2B5EF4-FFF2-40B4-BE49-F238E27FC236}">
                <a16:creationId xmlns:a16="http://schemas.microsoft.com/office/drawing/2014/main" id="{99F230B9-F2A1-744A-AA0B-DCC7877A27E1}"/>
              </a:ext>
            </a:extLst>
          </p:cNvPr>
          <p:cNvSpPr txBox="1"/>
          <p:nvPr/>
        </p:nvSpPr>
        <p:spPr>
          <a:xfrm rot="16200000">
            <a:off x="7105290" y="2672358"/>
            <a:ext cx="4017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rPr>
              <a:t>-</a:t>
            </a:r>
          </a:p>
        </p:txBody>
      </p:sp>
      <p:sp>
        <p:nvSpPr>
          <p:cNvPr id="50" name="TextBox 49">
            <a:extLst>
              <a:ext uri="{FF2B5EF4-FFF2-40B4-BE49-F238E27FC236}">
                <a16:creationId xmlns:a16="http://schemas.microsoft.com/office/drawing/2014/main" id="{3E1248FC-5639-164D-0371-F6A571A01740}"/>
              </a:ext>
            </a:extLst>
          </p:cNvPr>
          <p:cNvSpPr txBox="1"/>
          <p:nvPr/>
        </p:nvSpPr>
        <p:spPr>
          <a:xfrm rot="16200000">
            <a:off x="7349704" y="2672357"/>
            <a:ext cx="4017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rPr>
              <a:t>-</a:t>
            </a:r>
          </a:p>
        </p:txBody>
      </p:sp>
      <p:sp>
        <p:nvSpPr>
          <p:cNvPr id="51" name="TextBox 50">
            <a:extLst>
              <a:ext uri="{FF2B5EF4-FFF2-40B4-BE49-F238E27FC236}">
                <a16:creationId xmlns:a16="http://schemas.microsoft.com/office/drawing/2014/main" id="{85DF321A-2C63-702D-4902-CCCDAD5F7C79}"/>
              </a:ext>
            </a:extLst>
          </p:cNvPr>
          <p:cNvSpPr txBox="1"/>
          <p:nvPr/>
        </p:nvSpPr>
        <p:spPr>
          <a:xfrm rot="16200000">
            <a:off x="7622874" y="2672358"/>
            <a:ext cx="4017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rPr>
              <a:t>-</a:t>
            </a:r>
          </a:p>
        </p:txBody>
      </p:sp>
      <p:sp>
        <p:nvSpPr>
          <p:cNvPr id="52" name="TextBox 51">
            <a:extLst>
              <a:ext uri="{FF2B5EF4-FFF2-40B4-BE49-F238E27FC236}">
                <a16:creationId xmlns:a16="http://schemas.microsoft.com/office/drawing/2014/main" id="{2EC4138A-6C14-7523-015E-F8E878E4F93B}"/>
              </a:ext>
            </a:extLst>
          </p:cNvPr>
          <p:cNvSpPr txBox="1"/>
          <p:nvPr/>
        </p:nvSpPr>
        <p:spPr>
          <a:xfrm>
            <a:off x="8058902" y="2770908"/>
            <a:ext cx="17733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a:solidFill>
                  <a:srgbClr val="3F3F3F"/>
                </a:solidFill>
                <a:latin typeface="Century Gothic"/>
                <a:ea typeface="Calibri"/>
                <a:cs typeface="Calibri"/>
              </a:rPr>
              <a:t>1</a:t>
            </a:r>
            <a:endParaRPr lang="en-US">
              <a:solidFill>
                <a:srgbClr val="3F3F3F"/>
              </a:solidFill>
            </a:endParaRPr>
          </a:p>
        </p:txBody>
      </p:sp>
      <p:sp>
        <p:nvSpPr>
          <p:cNvPr id="53" name="TextBox 52">
            <a:extLst>
              <a:ext uri="{FF2B5EF4-FFF2-40B4-BE49-F238E27FC236}">
                <a16:creationId xmlns:a16="http://schemas.microsoft.com/office/drawing/2014/main" id="{CBD28DEF-5136-983A-542D-C75984609687}"/>
              </a:ext>
            </a:extLst>
          </p:cNvPr>
          <p:cNvSpPr txBox="1"/>
          <p:nvPr/>
        </p:nvSpPr>
        <p:spPr>
          <a:xfrm>
            <a:off x="8058901" y="3115964"/>
            <a:ext cx="17733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a:solidFill>
                  <a:srgbClr val="3F3F3F"/>
                </a:solidFill>
                <a:latin typeface="Century Gothic"/>
                <a:ea typeface="Calibri"/>
                <a:cs typeface="Calibri"/>
              </a:rPr>
              <a:t>0.8</a:t>
            </a:r>
          </a:p>
        </p:txBody>
      </p:sp>
      <p:sp>
        <p:nvSpPr>
          <p:cNvPr id="54" name="TextBox 53">
            <a:extLst>
              <a:ext uri="{FF2B5EF4-FFF2-40B4-BE49-F238E27FC236}">
                <a16:creationId xmlns:a16="http://schemas.microsoft.com/office/drawing/2014/main" id="{5A293022-4292-6DA8-B58D-FE2B40B9F3E6}"/>
              </a:ext>
            </a:extLst>
          </p:cNvPr>
          <p:cNvSpPr txBox="1"/>
          <p:nvPr/>
        </p:nvSpPr>
        <p:spPr>
          <a:xfrm>
            <a:off x="8058900" y="3461019"/>
            <a:ext cx="17733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a:solidFill>
                  <a:srgbClr val="3F3F3F"/>
                </a:solidFill>
                <a:latin typeface="Century Gothic"/>
                <a:ea typeface="Calibri"/>
                <a:cs typeface="Calibri"/>
              </a:rPr>
              <a:t>0.6</a:t>
            </a:r>
          </a:p>
        </p:txBody>
      </p:sp>
      <p:sp>
        <p:nvSpPr>
          <p:cNvPr id="55" name="TextBox 54">
            <a:extLst>
              <a:ext uri="{FF2B5EF4-FFF2-40B4-BE49-F238E27FC236}">
                <a16:creationId xmlns:a16="http://schemas.microsoft.com/office/drawing/2014/main" id="{7E7B949C-53E5-4C5D-74B3-51BA6B8916F9}"/>
              </a:ext>
            </a:extLst>
          </p:cNvPr>
          <p:cNvSpPr txBox="1"/>
          <p:nvPr/>
        </p:nvSpPr>
        <p:spPr>
          <a:xfrm>
            <a:off x="8058900" y="3849208"/>
            <a:ext cx="17733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a:solidFill>
                  <a:srgbClr val="3F3F3F"/>
                </a:solidFill>
                <a:latin typeface="Century Gothic"/>
                <a:ea typeface="Calibri"/>
                <a:cs typeface="Calibri"/>
              </a:rPr>
              <a:t>0.4</a:t>
            </a:r>
          </a:p>
        </p:txBody>
      </p:sp>
      <p:sp>
        <p:nvSpPr>
          <p:cNvPr id="56" name="TextBox 55">
            <a:extLst>
              <a:ext uri="{FF2B5EF4-FFF2-40B4-BE49-F238E27FC236}">
                <a16:creationId xmlns:a16="http://schemas.microsoft.com/office/drawing/2014/main" id="{3F5534C3-3B86-0DEF-8E0D-A711C9B62249}"/>
              </a:ext>
            </a:extLst>
          </p:cNvPr>
          <p:cNvSpPr txBox="1"/>
          <p:nvPr/>
        </p:nvSpPr>
        <p:spPr>
          <a:xfrm>
            <a:off x="8073277" y="4208642"/>
            <a:ext cx="17733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a:solidFill>
                  <a:srgbClr val="3F3F3F"/>
                </a:solidFill>
                <a:latin typeface="Century Gothic"/>
                <a:ea typeface="Calibri"/>
                <a:cs typeface="Calibri"/>
              </a:rPr>
              <a:t>0.2</a:t>
            </a:r>
          </a:p>
        </p:txBody>
      </p:sp>
      <p:sp>
        <p:nvSpPr>
          <p:cNvPr id="57" name="TextBox 56">
            <a:extLst>
              <a:ext uri="{FF2B5EF4-FFF2-40B4-BE49-F238E27FC236}">
                <a16:creationId xmlns:a16="http://schemas.microsoft.com/office/drawing/2014/main" id="{5A2C56C2-1E7E-CD8D-3F79-3764C6955799}"/>
              </a:ext>
            </a:extLst>
          </p:cNvPr>
          <p:cNvSpPr txBox="1"/>
          <p:nvPr/>
        </p:nvSpPr>
        <p:spPr>
          <a:xfrm>
            <a:off x="8087655" y="4625586"/>
            <a:ext cx="17733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a:solidFill>
                  <a:srgbClr val="3F3F3F"/>
                </a:solidFill>
                <a:latin typeface="Century Gothic"/>
                <a:ea typeface="Calibri"/>
                <a:cs typeface="Calibri"/>
              </a:rPr>
              <a:t>0</a:t>
            </a:r>
          </a:p>
        </p:txBody>
      </p:sp>
      <p:sp>
        <p:nvSpPr>
          <p:cNvPr id="58" name="TextBox 57">
            <a:extLst>
              <a:ext uri="{FF2B5EF4-FFF2-40B4-BE49-F238E27FC236}">
                <a16:creationId xmlns:a16="http://schemas.microsoft.com/office/drawing/2014/main" id="{F741B260-44EE-6C44-CCE9-53BD38F3E074}"/>
              </a:ext>
            </a:extLst>
          </p:cNvPr>
          <p:cNvSpPr txBox="1"/>
          <p:nvPr/>
        </p:nvSpPr>
        <p:spPr>
          <a:xfrm>
            <a:off x="8073277" y="4970642"/>
            <a:ext cx="17733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a:solidFill>
                  <a:srgbClr val="3F3F3F"/>
                </a:solidFill>
                <a:latin typeface="Century Gothic"/>
                <a:ea typeface="Calibri"/>
                <a:cs typeface="Calibri"/>
              </a:rPr>
              <a:t>-0.2</a:t>
            </a:r>
          </a:p>
        </p:txBody>
      </p:sp>
      <p:sp>
        <p:nvSpPr>
          <p:cNvPr id="59" name="TextBox 58">
            <a:extLst>
              <a:ext uri="{FF2B5EF4-FFF2-40B4-BE49-F238E27FC236}">
                <a16:creationId xmlns:a16="http://schemas.microsoft.com/office/drawing/2014/main" id="{A5704907-75E3-3D17-9A41-2D04878A52C0}"/>
              </a:ext>
            </a:extLst>
          </p:cNvPr>
          <p:cNvSpPr txBox="1"/>
          <p:nvPr/>
        </p:nvSpPr>
        <p:spPr>
          <a:xfrm>
            <a:off x="8058899" y="5344452"/>
            <a:ext cx="17733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a:solidFill>
                  <a:srgbClr val="3F3F3F"/>
                </a:solidFill>
                <a:latin typeface="Century Gothic"/>
                <a:ea typeface="Calibri"/>
                <a:cs typeface="Calibri"/>
              </a:rPr>
              <a:t>-0.4</a:t>
            </a:r>
          </a:p>
        </p:txBody>
      </p:sp>
      <p:sp>
        <p:nvSpPr>
          <p:cNvPr id="60" name="TextBox 59">
            <a:extLst>
              <a:ext uri="{FF2B5EF4-FFF2-40B4-BE49-F238E27FC236}">
                <a16:creationId xmlns:a16="http://schemas.microsoft.com/office/drawing/2014/main" id="{907CC99F-A011-CBAF-D783-4297D5124A72}"/>
              </a:ext>
            </a:extLst>
          </p:cNvPr>
          <p:cNvSpPr txBox="1"/>
          <p:nvPr/>
        </p:nvSpPr>
        <p:spPr>
          <a:xfrm>
            <a:off x="8058899" y="5703887"/>
            <a:ext cx="17733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a:solidFill>
                  <a:srgbClr val="3F3F3F"/>
                </a:solidFill>
                <a:latin typeface="Century Gothic"/>
                <a:ea typeface="Calibri"/>
                <a:cs typeface="Calibri"/>
              </a:rPr>
              <a:t>-0.6</a:t>
            </a:r>
          </a:p>
        </p:txBody>
      </p:sp>
      <p:sp>
        <p:nvSpPr>
          <p:cNvPr id="61" name="TextBox 60">
            <a:extLst>
              <a:ext uri="{FF2B5EF4-FFF2-40B4-BE49-F238E27FC236}">
                <a16:creationId xmlns:a16="http://schemas.microsoft.com/office/drawing/2014/main" id="{1F081411-B6CB-C6B8-A3C5-F3860CCF3A8C}"/>
              </a:ext>
            </a:extLst>
          </p:cNvPr>
          <p:cNvSpPr txBox="1"/>
          <p:nvPr/>
        </p:nvSpPr>
        <p:spPr>
          <a:xfrm>
            <a:off x="8058899" y="6063320"/>
            <a:ext cx="17733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a:solidFill>
                  <a:srgbClr val="3F3F3F"/>
                </a:solidFill>
                <a:latin typeface="Century Gothic"/>
                <a:ea typeface="Calibri"/>
                <a:cs typeface="Calibri"/>
              </a:rPr>
              <a:t>-0.8</a:t>
            </a:r>
          </a:p>
        </p:txBody>
      </p:sp>
      <p:sp>
        <p:nvSpPr>
          <p:cNvPr id="62" name="TextBox 61">
            <a:extLst>
              <a:ext uri="{FF2B5EF4-FFF2-40B4-BE49-F238E27FC236}">
                <a16:creationId xmlns:a16="http://schemas.microsoft.com/office/drawing/2014/main" id="{760CA89A-ADBB-99FD-CEFB-773F3713CBB3}"/>
              </a:ext>
            </a:extLst>
          </p:cNvPr>
          <p:cNvSpPr txBox="1"/>
          <p:nvPr/>
        </p:nvSpPr>
        <p:spPr>
          <a:xfrm>
            <a:off x="8058900" y="6451509"/>
            <a:ext cx="17733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a:solidFill>
                  <a:schemeClr val="tx1">
                    <a:lumMod val="75000"/>
                    <a:lumOff val="25000"/>
                  </a:schemeClr>
                </a:solidFill>
                <a:latin typeface="Century Gothic"/>
                <a:ea typeface="Calibri"/>
                <a:cs typeface="Calibri"/>
              </a:rPr>
              <a:t>-1</a:t>
            </a:r>
          </a:p>
        </p:txBody>
      </p:sp>
      <p:sp>
        <p:nvSpPr>
          <p:cNvPr id="63" name="Right Brace 62">
            <a:extLst>
              <a:ext uri="{FF2B5EF4-FFF2-40B4-BE49-F238E27FC236}">
                <a16:creationId xmlns:a16="http://schemas.microsoft.com/office/drawing/2014/main" id="{82D9330C-2192-13C7-91E5-FE0234565D69}"/>
              </a:ext>
            </a:extLst>
          </p:cNvPr>
          <p:cNvSpPr/>
          <p:nvPr/>
        </p:nvSpPr>
        <p:spPr>
          <a:xfrm>
            <a:off x="9005454" y="4831118"/>
            <a:ext cx="603849" cy="1811547"/>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Right Brace 63">
            <a:extLst>
              <a:ext uri="{FF2B5EF4-FFF2-40B4-BE49-F238E27FC236}">
                <a16:creationId xmlns:a16="http://schemas.microsoft.com/office/drawing/2014/main" id="{DBFE6455-4C3F-E8B6-AC4E-0D788686A759}"/>
              </a:ext>
            </a:extLst>
          </p:cNvPr>
          <p:cNvSpPr/>
          <p:nvPr/>
        </p:nvSpPr>
        <p:spPr>
          <a:xfrm>
            <a:off x="9005454" y="2918929"/>
            <a:ext cx="603849" cy="1811547"/>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TextBox 64">
            <a:extLst>
              <a:ext uri="{FF2B5EF4-FFF2-40B4-BE49-F238E27FC236}">
                <a16:creationId xmlns:a16="http://schemas.microsoft.com/office/drawing/2014/main" id="{27A09229-059E-7873-4357-5E15110EF281}"/>
              </a:ext>
            </a:extLst>
          </p:cNvPr>
          <p:cNvSpPr txBox="1"/>
          <p:nvPr/>
        </p:nvSpPr>
        <p:spPr>
          <a:xfrm>
            <a:off x="9834113" y="3504153"/>
            <a:ext cx="19396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Positive Correlation</a:t>
            </a:r>
          </a:p>
        </p:txBody>
      </p:sp>
      <p:sp>
        <p:nvSpPr>
          <p:cNvPr id="66" name="TextBox 65">
            <a:extLst>
              <a:ext uri="{FF2B5EF4-FFF2-40B4-BE49-F238E27FC236}">
                <a16:creationId xmlns:a16="http://schemas.microsoft.com/office/drawing/2014/main" id="{42540C4C-0D1A-539C-A3C2-5791B99A9ADC}"/>
              </a:ext>
            </a:extLst>
          </p:cNvPr>
          <p:cNvSpPr txBox="1"/>
          <p:nvPr/>
        </p:nvSpPr>
        <p:spPr>
          <a:xfrm>
            <a:off x="9862867" y="5401964"/>
            <a:ext cx="19396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Negative Correlation</a:t>
            </a:r>
          </a:p>
        </p:txBody>
      </p:sp>
    </p:spTree>
    <p:extLst>
      <p:ext uri="{BB962C8B-B14F-4D97-AF65-F5344CB8AC3E}">
        <p14:creationId xmlns:p14="http://schemas.microsoft.com/office/powerpoint/2010/main" val="2038017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C0188-07E6-A2A6-179D-34895548C164}"/>
              </a:ext>
            </a:extLst>
          </p:cNvPr>
          <p:cNvSpPr>
            <a:spLocks noGrp="1"/>
          </p:cNvSpPr>
          <p:nvPr>
            <p:ph type="title"/>
          </p:nvPr>
        </p:nvSpPr>
        <p:spPr/>
        <p:txBody>
          <a:bodyPr>
            <a:normAutofit fontScale="90000"/>
          </a:bodyPr>
          <a:lstStyle/>
          <a:p>
            <a:r>
              <a:rPr lang="en-US"/>
              <a:t>RESULTS: Social Vulnerability and Urban Heat</a:t>
            </a:r>
          </a:p>
        </p:txBody>
      </p:sp>
      <p:pic>
        <p:nvPicPr>
          <p:cNvPr id="4" name="Picture 3" descr="A map of different colored regions&#10;&#10;Description automatically generated">
            <a:extLst>
              <a:ext uri="{FF2B5EF4-FFF2-40B4-BE49-F238E27FC236}">
                <a16:creationId xmlns:a16="http://schemas.microsoft.com/office/drawing/2014/main" id="{F8B92A84-239D-2306-1983-976666F7B6CD}"/>
              </a:ext>
            </a:extLst>
          </p:cNvPr>
          <p:cNvPicPr>
            <a:picLocks noChangeAspect="1"/>
          </p:cNvPicPr>
          <p:nvPr/>
        </p:nvPicPr>
        <p:blipFill rotWithShape="1">
          <a:blip r:embed="rId3"/>
          <a:srcRect l="20196" r="18481" b="-258"/>
          <a:stretch/>
        </p:blipFill>
        <p:spPr>
          <a:xfrm>
            <a:off x="147832" y="1330037"/>
            <a:ext cx="4330098" cy="5389453"/>
          </a:xfrm>
          <a:prstGeom prst="rect">
            <a:avLst/>
          </a:prstGeom>
        </p:spPr>
      </p:pic>
      <p:pic>
        <p:nvPicPr>
          <p:cNvPr id="5" name="Picture 4" descr="A map of different colored regions&#10;&#10;Description automatically generated">
            <a:extLst>
              <a:ext uri="{FF2B5EF4-FFF2-40B4-BE49-F238E27FC236}">
                <a16:creationId xmlns:a16="http://schemas.microsoft.com/office/drawing/2014/main" id="{930F5CF1-4890-C333-63F9-0725E603291C}"/>
              </a:ext>
            </a:extLst>
          </p:cNvPr>
          <p:cNvPicPr>
            <a:picLocks noChangeAspect="1"/>
          </p:cNvPicPr>
          <p:nvPr/>
        </p:nvPicPr>
        <p:blipFill rotWithShape="1">
          <a:blip r:embed="rId4"/>
          <a:srcRect l="21718" r="20875" b="-258"/>
          <a:stretch/>
        </p:blipFill>
        <p:spPr>
          <a:xfrm>
            <a:off x="5596023" y="1316183"/>
            <a:ext cx="3997910" cy="5403311"/>
          </a:xfrm>
          <a:prstGeom prst="rect">
            <a:avLst/>
          </a:prstGeom>
        </p:spPr>
      </p:pic>
      <p:pic>
        <p:nvPicPr>
          <p:cNvPr id="6" name="Picture 5">
            <a:extLst>
              <a:ext uri="{FF2B5EF4-FFF2-40B4-BE49-F238E27FC236}">
                <a16:creationId xmlns:a16="http://schemas.microsoft.com/office/drawing/2014/main" id="{247CB064-651A-D430-9A41-C0BB29F9A684}"/>
              </a:ext>
            </a:extLst>
          </p:cNvPr>
          <p:cNvPicPr>
            <a:picLocks noChangeAspect="1"/>
          </p:cNvPicPr>
          <p:nvPr/>
        </p:nvPicPr>
        <p:blipFill>
          <a:blip r:embed="rId5"/>
          <a:stretch>
            <a:fillRect/>
          </a:stretch>
        </p:blipFill>
        <p:spPr>
          <a:xfrm rot="16200000">
            <a:off x="2552498" y="5483064"/>
            <a:ext cx="1648691" cy="331040"/>
          </a:xfrm>
          <a:prstGeom prst="rect">
            <a:avLst/>
          </a:prstGeom>
          <a:ln>
            <a:solidFill>
              <a:srgbClr val="4472C4"/>
            </a:solidFill>
          </a:ln>
        </p:spPr>
      </p:pic>
      <p:sp>
        <p:nvSpPr>
          <p:cNvPr id="8" name="TextBox 7">
            <a:extLst>
              <a:ext uri="{FF2B5EF4-FFF2-40B4-BE49-F238E27FC236}">
                <a16:creationId xmlns:a16="http://schemas.microsoft.com/office/drawing/2014/main" id="{A6845D75-8CF9-37C8-3846-498631B50684}"/>
              </a:ext>
            </a:extLst>
          </p:cNvPr>
          <p:cNvSpPr txBox="1"/>
          <p:nvPr/>
        </p:nvSpPr>
        <p:spPr>
          <a:xfrm>
            <a:off x="3651849" y="6063323"/>
            <a:ext cx="19396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Low Social</a:t>
            </a:r>
          </a:p>
          <a:p>
            <a:r>
              <a:rPr lang="en-US">
                <a:solidFill>
                  <a:schemeClr val="tx1">
                    <a:lumMod val="75000"/>
                    <a:lumOff val="25000"/>
                  </a:schemeClr>
                </a:solidFill>
                <a:latin typeface="Century Gothic"/>
              </a:rPr>
              <a:t>Vulnerability</a:t>
            </a:r>
          </a:p>
        </p:txBody>
      </p:sp>
      <p:sp>
        <p:nvSpPr>
          <p:cNvPr id="9" name="TextBox 8">
            <a:extLst>
              <a:ext uri="{FF2B5EF4-FFF2-40B4-BE49-F238E27FC236}">
                <a16:creationId xmlns:a16="http://schemas.microsoft.com/office/drawing/2014/main" id="{F8618084-441F-CA69-5D1B-E184BFF16978}"/>
              </a:ext>
            </a:extLst>
          </p:cNvPr>
          <p:cNvSpPr txBox="1"/>
          <p:nvPr/>
        </p:nvSpPr>
        <p:spPr>
          <a:xfrm>
            <a:off x="3651848" y="4711851"/>
            <a:ext cx="19396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High Social</a:t>
            </a:r>
          </a:p>
          <a:p>
            <a:r>
              <a:rPr lang="en-US">
                <a:solidFill>
                  <a:schemeClr val="tx1">
                    <a:lumMod val="75000"/>
                    <a:lumOff val="25000"/>
                  </a:schemeClr>
                </a:solidFill>
                <a:latin typeface="Century Gothic"/>
              </a:rPr>
              <a:t>Vulnerability</a:t>
            </a:r>
          </a:p>
        </p:txBody>
      </p:sp>
      <p:pic>
        <p:nvPicPr>
          <p:cNvPr id="11" name="Picture 10">
            <a:extLst>
              <a:ext uri="{FF2B5EF4-FFF2-40B4-BE49-F238E27FC236}">
                <a16:creationId xmlns:a16="http://schemas.microsoft.com/office/drawing/2014/main" id="{244EA540-665C-D1B3-8E78-0B9BA62ADD15}"/>
              </a:ext>
            </a:extLst>
          </p:cNvPr>
          <p:cNvPicPr>
            <a:picLocks noChangeAspect="1"/>
          </p:cNvPicPr>
          <p:nvPr/>
        </p:nvPicPr>
        <p:blipFill>
          <a:blip r:embed="rId6"/>
          <a:stretch>
            <a:fillRect/>
          </a:stretch>
        </p:blipFill>
        <p:spPr>
          <a:xfrm>
            <a:off x="405710" y="6387357"/>
            <a:ext cx="677039" cy="131466"/>
          </a:xfrm>
          <a:prstGeom prst="rect">
            <a:avLst/>
          </a:prstGeom>
        </p:spPr>
      </p:pic>
      <p:pic>
        <p:nvPicPr>
          <p:cNvPr id="14" name="Picture 13">
            <a:extLst>
              <a:ext uri="{FF2B5EF4-FFF2-40B4-BE49-F238E27FC236}">
                <a16:creationId xmlns:a16="http://schemas.microsoft.com/office/drawing/2014/main" id="{32D38B38-4E38-18F3-2589-BBF85A0FB033}"/>
              </a:ext>
            </a:extLst>
          </p:cNvPr>
          <p:cNvPicPr>
            <a:picLocks noChangeAspect="1"/>
          </p:cNvPicPr>
          <p:nvPr/>
        </p:nvPicPr>
        <p:blipFill>
          <a:blip r:embed="rId6"/>
          <a:stretch>
            <a:fillRect/>
          </a:stretch>
        </p:blipFill>
        <p:spPr>
          <a:xfrm>
            <a:off x="5733565" y="6387357"/>
            <a:ext cx="677039" cy="131466"/>
          </a:xfrm>
          <a:prstGeom prst="rect">
            <a:avLst/>
          </a:prstGeom>
        </p:spPr>
      </p:pic>
      <p:sp>
        <p:nvSpPr>
          <p:cNvPr id="16" name="TextBox 27">
            <a:extLst>
              <a:ext uri="{FF2B5EF4-FFF2-40B4-BE49-F238E27FC236}">
                <a16:creationId xmlns:a16="http://schemas.microsoft.com/office/drawing/2014/main" id="{CCB3AFC7-4A18-F668-1DFC-63D63CC612E9}"/>
              </a:ext>
            </a:extLst>
          </p:cNvPr>
          <p:cNvSpPr txBox="1"/>
          <p:nvPr/>
        </p:nvSpPr>
        <p:spPr>
          <a:xfrm>
            <a:off x="5622218" y="6118794"/>
            <a:ext cx="25094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a:solidFill>
                  <a:srgbClr val="3F3F3F"/>
                </a:solidFill>
                <a:latin typeface="Century Gothic"/>
                <a:cs typeface="Calibri"/>
              </a:rPr>
              <a:t>0</a:t>
            </a:r>
            <a:endParaRPr lang="en-US" sz="1200">
              <a:solidFill>
                <a:srgbClr val="3F3F3F"/>
              </a:solidFill>
              <a:latin typeface="Century Gothic"/>
            </a:endParaRPr>
          </a:p>
        </p:txBody>
      </p:sp>
      <p:sp>
        <p:nvSpPr>
          <p:cNvPr id="18" name="TextBox 27">
            <a:extLst>
              <a:ext uri="{FF2B5EF4-FFF2-40B4-BE49-F238E27FC236}">
                <a16:creationId xmlns:a16="http://schemas.microsoft.com/office/drawing/2014/main" id="{D2EE0F93-0307-9CF3-82C5-97599FF18DAE}"/>
              </a:ext>
            </a:extLst>
          </p:cNvPr>
          <p:cNvSpPr txBox="1"/>
          <p:nvPr/>
        </p:nvSpPr>
        <p:spPr>
          <a:xfrm>
            <a:off x="312799" y="6118794"/>
            <a:ext cx="25094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a:solidFill>
                  <a:schemeClr val="tx1">
                    <a:lumMod val="76000"/>
                    <a:lumOff val="24000"/>
                  </a:schemeClr>
                </a:solidFill>
                <a:latin typeface="Century Gothic"/>
                <a:cs typeface="Calibri"/>
              </a:rPr>
              <a:t>0</a:t>
            </a:r>
            <a:endParaRPr lang="en-US" sz="1200">
              <a:solidFill>
                <a:schemeClr val="tx1">
                  <a:lumMod val="76000"/>
                  <a:lumOff val="24000"/>
                </a:schemeClr>
              </a:solidFill>
              <a:latin typeface="Century Gothic"/>
            </a:endParaRPr>
          </a:p>
        </p:txBody>
      </p:sp>
      <p:sp>
        <p:nvSpPr>
          <p:cNvPr id="20" name="TextBox 27">
            <a:extLst>
              <a:ext uri="{FF2B5EF4-FFF2-40B4-BE49-F238E27FC236}">
                <a16:creationId xmlns:a16="http://schemas.microsoft.com/office/drawing/2014/main" id="{77CACBE1-A7AA-C50C-0A0E-D211A9B3ACB4}"/>
              </a:ext>
            </a:extLst>
          </p:cNvPr>
          <p:cNvSpPr txBox="1"/>
          <p:nvPr/>
        </p:nvSpPr>
        <p:spPr>
          <a:xfrm>
            <a:off x="6265412" y="6118794"/>
            <a:ext cx="67700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lumMod val="76000"/>
                    <a:lumOff val="24000"/>
                  </a:schemeClr>
                </a:solidFill>
                <a:latin typeface="Century Gothic"/>
                <a:cs typeface="Calibri"/>
              </a:rPr>
              <a:t>1 km</a:t>
            </a:r>
          </a:p>
        </p:txBody>
      </p:sp>
      <p:sp>
        <p:nvSpPr>
          <p:cNvPr id="22" name="TextBox 27">
            <a:extLst>
              <a:ext uri="{FF2B5EF4-FFF2-40B4-BE49-F238E27FC236}">
                <a16:creationId xmlns:a16="http://schemas.microsoft.com/office/drawing/2014/main" id="{5B612C82-E0C9-9D1E-1E6C-590B6219D15E}"/>
              </a:ext>
            </a:extLst>
          </p:cNvPr>
          <p:cNvSpPr txBox="1"/>
          <p:nvPr/>
        </p:nvSpPr>
        <p:spPr>
          <a:xfrm>
            <a:off x="931412" y="6118794"/>
            <a:ext cx="67700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lumMod val="76000"/>
                    <a:lumOff val="24000"/>
                  </a:schemeClr>
                </a:solidFill>
                <a:latin typeface="Century Gothic"/>
                <a:cs typeface="Calibri"/>
              </a:rPr>
              <a:t>1 km</a:t>
            </a:r>
          </a:p>
        </p:txBody>
      </p:sp>
      <p:sp>
        <p:nvSpPr>
          <p:cNvPr id="24" name="Freeform 24">
            <a:extLst>
              <a:ext uri="{FF2B5EF4-FFF2-40B4-BE49-F238E27FC236}">
                <a16:creationId xmlns:a16="http://schemas.microsoft.com/office/drawing/2014/main" id="{A3584C19-8C55-D13C-36F6-E15207881E82}"/>
              </a:ext>
            </a:extLst>
          </p:cNvPr>
          <p:cNvSpPr/>
          <p:nvPr/>
        </p:nvSpPr>
        <p:spPr>
          <a:xfrm>
            <a:off x="317114" y="3824172"/>
            <a:ext cx="280450" cy="388294"/>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991C8CBB-97E6-6E97-F0FB-C154DF037B95}"/>
              </a:ext>
            </a:extLst>
          </p:cNvPr>
          <p:cNvSpPr/>
          <p:nvPr/>
        </p:nvSpPr>
        <p:spPr>
          <a:xfrm>
            <a:off x="5737377" y="3824171"/>
            <a:ext cx="280450" cy="388294"/>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638605E-88F3-77D8-12A3-FC50FCBE8B9C}"/>
              </a:ext>
            </a:extLst>
          </p:cNvPr>
          <p:cNvSpPr txBox="1"/>
          <p:nvPr/>
        </p:nvSpPr>
        <p:spPr>
          <a:xfrm>
            <a:off x="329840" y="3425075"/>
            <a:ext cx="250689" cy="338554"/>
          </a:xfrm>
          <a:prstGeom prst="rect">
            <a:avLst/>
          </a:prstGeom>
          <a:noFill/>
        </p:spPr>
        <p:txBody>
          <a:bodyPr wrap="square" rtlCol="0">
            <a:spAutoFit/>
          </a:bodyPr>
          <a:lstStyle/>
          <a:p>
            <a:pPr algn="ctr"/>
            <a:r>
              <a:rPr lang="en-US" sz="1600">
                <a:solidFill>
                  <a:schemeClr val="tx1">
                    <a:lumMod val="75000"/>
                    <a:lumOff val="25000"/>
                  </a:schemeClr>
                </a:solidFill>
                <a:latin typeface="+mj-lt"/>
              </a:rPr>
              <a:t>N</a:t>
            </a:r>
          </a:p>
        </p:txBody>
      </p:sp>
      <p:sp>
        <p:nvSpPr>
          <p:cNvPr id="29" name="TextBox 28">
            <a:extLst>
              <a:ext uri="{FF2B5EF4-FFF2-40B4-BE49-F238E27FC236}">
                <a16:creationId xmlns:a16="http://schemas.microsoft.com/office/drawing/2014/main" id="{D65E9544-16FB-26A9-E09B-C07AB06A41AE}"/>
              </a:ext>
            </a:extLst>
          </p:cNvPr>
          <p:cNvSpPr txBox="1"/>
          <p:nvPr/>
        </p:nvSpPr>
        <p:spPr>
          <a:xfrm>
            <a:off x="5764481" y="3425075"/>
            <a:ext cx="250689" cy="338554"/>
          </a:xfrm>
          <a:prstGeom prst="rect">
            <a:avLst/>
          </a:prstGeom>
          <a:noFill/>
        </p:spPr>
        <p:txBody>
          <a:bodyPr wrap="square" rtlCol="0">
            <a:spAutoFit/>
          </a:bodyPr>
          <a:lstStyle/>
          <a:p>
            <a:pPr algn="ctr"/>
            <a:r>
              <a:rPr lang="en-US" sz="1600">
                <a:solidFill>
                  <a:schemeClr val="tx1">
                    <a:lumMod val="75000"/>
                    <a:lumOff val="25000"/>
                  </a:schemeClr>
                </a:solidFill>
                <a:latin typeface="+mj-lt"/>
              </a:rPr>
              <a:t>N</a:t>
            </a:r>
          </a:p>
        </p:txBody>
      </p:sp>
      <p:sp>
        <p:nvSpPr>
          <p:cNvPr id="30" name="TextBox 29">
            <a:extLst>
              <a:ext uri="{FF2B5EF4-FFF2-40B4-BE49-F238E27FC236}">
                <a16:creationId xmlns:a16="http://schemas.microsoft.com/office/drawing/2014/main" id="{C401F01D-F155-2028-0C55-6ADFF1C75F8A}"/>
              </a:ext>
            </a:extLst>
          </p:cNvPr>
          <p:cNvSpPr txBox="1"/>
          <p:nvPr/>
        </p:nvSpPr>
        <p:spPr>
          <a:xfrm>
            <a:off x="254000" y="1397000"/>
            <a:ext cx="16192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6000"/>
                    <a:lumOff val="24000"/>
                  </a:schemeClr>
                </a:solidFill>
                <a:latin typeface="Century Gothic"/>
              </a:rPr>
              <a:t>Social Vulnerability by </a:t>
            </a:r>
            <a:r>
              <a:rPr lang="en-US" b="1" err="1">
                <a:solidFill>
                  <a:schemeClr val="tx1">
                    <a:lumMod val="76000"/>
                    <a:lumOff val="24000"/>
                  </a:schemeClr>
                </a:solidFill>
                <a:latin typeface="Century Gothic"/>
              </a:rPr>
              <a:t>Comuna</a:t>
            </a:r>
            <a:endParaRPr lang="en-US" b="1">
              <a:solidFill>
                <a:schemeClr val="tx1">
                  <a:lumMod val="76000"/>
                  <a:lumOff val="24000"/>
                </a:schemeClr>
              </a:solidFill>
              <a:latin typeface="Century Gothic"/>
            </a:endParaRPr>
          </a:p>
        </p:txBody>
      </p:sp>
      <p:sp>
        <p:nvSpPr>
          <p:cNvPr id="31" name="TextBox 30">
            <a:extLst>
              <a:ext uri="{FF2B5EF4-FFF2-40B4-BE49-F238E27FC236}">
                <a16:creationId xmlns:a16="http://schemas.microsoft.com/office/drawing/2014/main" id="{6C3252C3-0BD3-19C5-8DC9-DF5902F215BF}"/>
              </a:ext>
            </a:extLst>
          </p:cNvPr>
          <p:cNvSpPr txBox="1"/>
          <p:nvPr/>
        </p:nvSpPr>
        <p:spPr>
          <a:xfrm>
            <a:off x="5142303" y="1253226"/>
            <a:ext cx="246751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6000"/>
                    <a:lumOff val="24000"/>
                  </a:schemeClr>
                </a:solidFill>
                <a:latin typeface="Century Gothic"/>
              </a:rPr>
              <a:t>Social Vulnerability and Land Surface Temperature by </a:t>
            </a:r>
            <a:r>
              <a:rPr lang="en-US" b="1" err="1">
                <a:solidFill>
                  <a:schemeClr val="tx1">
                    <a:lumMod val="76000"/>
                    <a:lumOff val="24000"/>
                  </a:schemeClr>
                </a:solidFill>
                <a:latin typeface="Century Gothic"/>
              </a:rPr>
              <a:t>Comuna</a:t>
            </a:r>
            <a:r>
              <a:rPr lang="en-US" b="1">
                <a:solidFill>
                  <a:schemeClr val="tx1">
                    <a:lumMod val="76000"/>
                    <a:lumOff val="24000"/>
                  </a:schemeClr>
                </a:solidFill>
                <a:latin typeface="Century Gothic"/>
              </a:rPr>
              <a:t>, 2023</a:t>
            </a:r>
          </a:p>
        </p:txBody>
      </p:sp>
      <p:pic>
        <p:nvPicPr>
          <p:cNvPr id="32" name="Picture 31" descr="A close up of a color palette&#10;&#10;Description automatically generated">
            <a:extLst>
              <a:ext uri="{FF2B5EF4-FFF2-40B4-BE49-F238E27FC236}">
                <a16:creationId xmlns:a16="http://schemas.microsoft.com/office/drawing/2014/main" id="{A011FA46-B6F0-6148-00C0-414F7914D61A}"/>
              </a:ext>
            </a:extLst>
          </p:cNvPr>
          <p:cNvPicPr>
            <a:picLocks noChangeAspect="1"/>
          </p:cNvPicPr>
          <p:nvPr/>
        </p:nvPicPr>
        <p:blipFill>
          <a:blip r:embed="rId7"/>
          <a:stretch>
            <a:fillRect/>
          </a:stretch>
        </p:blipFill>
        <p:spPr>
          <a:xfrm>
            <a:off x="8721875" y="5529892"/>
            <a:ext cx="1173732" cy="1092680"/>
          </a:xfrm>
          <a:prstGeom prst="rect">
            <a:avLst/>
          </a:prstGeom>
          <a:ln>
            <a:solidFill>
              <a:srgbClr val="4472C4"/>
            </a:solidFill>
          </a:ln>
        </p:spPr>
      </p:pic>
      <p:sp>
        <p:nvSpPr>
          <p:cNvPr id="33" name="Arrow: Right 32">
            <a:extLst>
              <a:ext uri="{FF2B5EF4-FFF2-40B4-BE49-F238E27FC236}">
                <a16:creationId xmlns:a16="http://schemas.microsoft.com/office/drawing/2014/main" id="{96CB203E-7B65-8EDD-5F3C-8AC5DB483328}"/>
              </a:ext>
            </a:extLst>
          </p:cNvPr>
          <p:cNvSpPr/>
          <p:nvPr/>
        </p:nvSpPr>
        <p:spPr>
          <a:xfrm>
            <a:off x="8728254" y="5252227"/>
            <a:ext cx="1164566" cy="201282"/>
          </a:xfrm>
          <a:prstGeom prst="rightArrow">
            <a:avLst/>
          </a:prstGeom>
          <a:solidFill>
            <a:schemeClr val="accent2">
              <a:lumMod val="20000"/>
              <a:lumOff val="80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C205736E-DA06-8324-80C3-97FD11B1B1AE}"/>
              </a:ext>
            </a:extLst>
          </p:cNvPr>
          <p:cNvSpPr/>
          <p:nvPr/>
        </p:nvSpPr>
        <p:spPr>
          <a:xfrm rot="-5400000">
            <a:off x="9490253" y="5956718"/>
            <a:ext cx="1164566" cy="201282"/>
          </a:xfrm>
          <a:prstGeom prst="rightArrow">
            <a:avLst/>
          </a:prstGeom>
          <a:solidFill>
            <a:srgbClr val="CBC1D6"/>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4A23E93-5170-7193-CC65-A68762702E12}"/>
              </a:ext>
            </a:extLst>
          </p:cNvPr>
          <p:cNvSpPr txBox="1"/>
          <p:nvPr/>
        </p:nvSpPr>
        <p:spPr>
          <a:xfrm>
            <a:off x="10179168" y="5660756"/>
            <a:ext cx="158020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Social</a:t>
            </a:r>
          </a:p>
          <a:p>
            <a:r>
              <a:rPr lang="en-US">
                <a:solidFill>
                  <a:schemeClr val="tx1">
                    <a:lumMod val="75000"/>
                    <a:lumOff val="25000"/>
                  </a:schemeClr>
                </a:solidFill>
                <a:latin typeface="Century Gothic"/>
              </a:rPr>
              <a:t>Vulnerability Score</a:t>
            </a:r>
          </a:p>
        </p:txBody>
      </p:sp>
      <p:sp>
        <p:nvSpPr>
          <p:cNvPr id="36" name="TextBox 35">
            <a:extLst>
              <a:ext uri="{FF2B5EF4-FFF2-40B4-BE49-F238E27FC236}">
                <a16:creationId xmlns:a16="http://schemas.microsoft.com/office/drawing/2014/main" id="{8154A2A1-0952-A109-D72D-2118042A4A9D}"/>
              </a:ext>
            </a:extLst>
          </p:cNvPr>
          <p:cNvSpPr txBox="1"/>
          <p:nvPr/>
        </p:nvSpPr>
        <p:spPr>
          <a:xfrm>
            <a:off x="8497018" y="4654342"/>
            <a:ext cx="19396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Land Surface</a:t>
            </a:r>
            <a:endParaRPr lang="en-US">
              <a:solidFill>
                <a:srgbClr val="000000"/>
              </a:solidFill>
              <a:latin typeface="Garamond"/>
            </a:endParaRPr>
          </a:p>
          <a:p>
            <a:r>
              <a:rPr lang="en-US">
                <a:solidFill>
                  <a:schemeClr val="tx1">
                    <a:lumMod val="75000"/>
                    <a:lumOff val="25000"/>
                  </a:schemeClr>
                </a:solidFill>
                <a:latin typeface="Century Gothic"/>
              </a:rPr>
              <a:t>Temperature</a:t>
            </a:r>
          </a:p>
        </p:txBody>
      </p:sp>
      <p:sp>
        <p:nvSpPr>
          <p:cNvPr id="38" name="TextBox 37">
            <a:extLst>
              <a:ext uri="{FF2B5EF4-FFF2-40B4-BE49-F238E27FC236}">
                <a16:creationId xmlns:a16="http://schemas.microsoft.com/office/drawing/2014/main" id="{895E08B6-6F79-3167-2797-AF00CFED4374}"/>
              </a:ext>
            </a:extLst>
          </p:cNvPr>
          <p:cNvSpPr txBox="1"/>
          <p:nvPr/>
        </p:nvSpPr>
        <p:spPr>
          <a:xfrm>
            <a:off x="1130389" y="2762722"/>
            <a:ext cx="386974" cy="307777"/>
          </a:xfrm>
          <a:prstGeom prst="rect">
            <a:avLst/>
          </a:prstGeom>
          <a:noFill/>
        </p:spPr>
        <p:txBody>
          <a:bodyPr wrap="square" rtlCol="0">
            <a:spAutoFit/>
          </a:bodyPr>
          <a:lstStyle/>
          <a:p>
            <a:r>
              <a:rPr lang="en-US" sz="1400" b="1">
                <a:solidFill>
                  <a:srgbClr val="FFFFFF"/>
                </a:solidFill>
                <a:latin typeface="+mj-lt"/>
              </a:rPr>
              <a:t>1</a:t>
            </a:r>
          </a:p>
        </p:txBody>
      </p:sp>
      <p:sp>
        <p:nvSpPr>
          <p:cNvPr id="40" name="TextBox 39">
            <a:extLst>
              <a:ext uri="{FF2B5EF4-FFF2-40B4-BE49-F238E27FC236}">
                <a16:creationId xmlns:a16="http://schemas.microsoft.com/office/drawing/2014/main" id="{9759E26E-A111-4FD2-6A6F-D2AA8B242422}"/>
              </a:ext>
            </a:extLst>
          </p:cNvPr>
          <p:cNvSpPr txBox="1"/>
          <p:nvPr/>
        </p:nvSpPr>
        <p:spPr>
          <a:xfrm>
            <a:off x="6478767" y="2762722"/>
            <a:ext cx="386974" cy="307777"/>
          </a:xfrm>
          <a:prstGeom prst="rect">
            <a:avLst/>
          </a:prstGeom>
          <a:noFill/>
        </p:spPr>
        <p:txBody>
          <a:bodyPr wrap="square" rtlCol="0">
            <a:spAutoFit/>
          </a:bodyPr>
          <a:lstStyle/>
          <a:p>
            <a:r>
              <a:rPr lang="en-US" sz="1400" b="1">
                <a:solidFill>
                  <a:srgbClr val="FFFFFF"/>
                </a:solidFill>
                <a:latin typeface="+mj-lt"/>
              </a:rPr>
              <a:t>1</a:t>
            </a:r>
          </a:p>
        </p:txBody>
      </p:sp>
      <p:sp>
        <p:nvSpPr>
          <p:cNvPr id="7" name="TextBox 6">
            <a:extLst>
              <a:ext uri="{FF2B5EF4-FFF2-40B4-BE49-F238E27FC236}">
                <a16:creationId xmlns:a16="http://schemas.microsoft.com/office/drawing/2014/main" id="{CA88B8CD-ADF6-438C-CFB8-46D2C996F8F6}"/>
              </a:ext>
            </a:extLst>
          </p:cNvPr>
          <p:cNvSpPr txBox="1"/>
          <p:nvPr/>
        </p:nvSpPr>
        <p:spPr>
          <a:xfrm>
            <a:off x="2302945" y="2154423"/>
            <a:ext cx="275743" cy="307777"/>
          </a:xfrm>
          <a:prstGeom prst="rect">
            <a:avLst/>
          </a:prstGeom>
          <a:noFill/>
        </p:spPr>
        <p:txBody>
          <a:bodyPr wrap="square" rtlCol="0">
            <a:spAutoFit/>
          </a:bodyPr>
          <a:lstStyle/>
          <a:p>
            <a:r>
              <a:rPr lang="en-US" sz="1400" b="1">
                <a:solidFill>
                  <a:srgbClr val="3F3F3F"/>
                </a:solidFill>
                <a:latin typeface="+mj-lt"/>
              </a:rPr>
              <a:t>2</a:t>
            </a:r>
          </a:p>
        </p:txBody>
      </p:sp>
      <p:sp>
        <p:nvSpPr>
          <p:cNvPr id="12" name="TextBox 11">
            <a:extLst>
              <a:ext uri="{FF2B5EF4-FFF2-40B4-BE49-F238E27FC236}">
                <a16:creationId xmlns:a16="http://schemas.microsoft.com/office/drawing/2014/main" id="{A9EA3864-F444-C566-60CD-B828195FFE4D}"/>
              </a:ext>
            </a:extLst>
          </p:cNvPr>
          <p:cNvSpPr txBox="1"/>
          <p:nvPr/>
        </p:nvSpPr>
        <p:spPr>
          <a:xfrm>
            <a:off x="7595381" y="2154423"/>
            <a:ext cx="275743" cy="307777"/>
          </a:xfrm>
          <a:prstGeom prst="rect">
            <a:avLst/>
          </a:prstGeom>
          <a:noFill/>
        </p:spPr>
        <p:txBody>
          <a:bodyPr wrap="square" rtlCol="0">
            <a:spAutoFit/>
          </a:bodyPr>
          <a:lstStyle/>
          <a:p>
            <a:r>
              <a:rPr lang="en-US" sz="1400" b="1">
                <a:solidFill>
                  <a:srgbClr val="3F3F3F"/>
                </a:solidFill>
                <a:latin typeface="+mj-lt"/>
              </a:rPr>
              <a:t>2</a:t>
            </a:r>
          </a:p>
        </p:txBody>
      </p:sp>
      <p:sp>
        <p:nvSpPr>
          <p:cNvPr id="15" name="TextBox 14">
            <a:extLst>
              <a:ext uri="{FF2B5EF4-FFF2-40B4-BE49-F238E27FC236}">
                <a16:creationId xmlns:a16="http://schemas.microsoft.com/office/drawing/2014/main" id="{A8D6D8A7-7F20-6FE4-98BC-56EE9C00468A}"/>
              </a:ext>
            </a:extLst>
          </p:cNvPr>
          <p:cNvSpPr txBox="1"/>
          <p:nvPr/>
        </p:nvSpPr>
        <p:spPr>
          <a:xfrm>
            <a:off x="1873954" y="3022319"/>
            <a:ext cx="275743" cy="307777"/>
          </a:xfrm>
          <a:prstGeom prst="rect">
            <a:avLst/>
          </a:prstGeom>
          <a:noFill/>
        </p:spPr>
        <p:txBody>
          <a:bodyPr wrap="square" rtlCol="0">
            <a:spAutoFit/>
          </a:bodyPr>
          <a:lstStyle/>
          <a:p>
            <a:r>
              <a:rPr lang="en-US" sz="1400" b="1">
                <a:solidFill>
                  <a:srgbClr val="FFFFFF"/>
                </a:solidFill>
                <a:latin typeface="+mj-lt"/>
              </a:rPr>
              <a:t>3</a:t>
            </a:r>
          </a:p>
        </p:txBody>
      </p:sp>
      <p:sp>
        <p:nvSpPr>
          <p:cNvPr id="19" name="TextBox 18">
            <a:extLst>
              <a:ext uri="{FF2B5EF4-FFF2-40B4-BE49-F238E27FC236}">
                <a16:creationId xmlns:a16="http://schemas.microsoft.com/office/drawing/2014/main" id="{AA4DBAB7-4E9D-056C-3D37-CB73E9ABED9A}"/>
              </a:ext>
            </a:extLst>
          </p:cNvPr>
          <p:cNvSpPr txBox="1"/>
          <p:nvPr/>
        </p:nvSpPr>
        <p:spPr>
          <a:xfrm>
            <a:off x="7207954" y="3022319"/>
            <a:ext cx="275743" cy="307777"/>
          </a:xfrm>
          <a:prstGeom prst="rect">
            <a:avLst/>
          </a:prstGeom>
          <a:noFill/>
        </p:spPr>
        <p:txBody>
          <a:bodyPr wrap="square" lIns="91440" tIns="45720" rIns="91440" bIns="45720" rtlCol="0" anchor="t">
            <a:spAutoFit/>
          </a:bodyPr>
          <a:lstStyle/>
          <a:p>
            <a:r>
              <a:rPr lang="en-US" sz="1400" b="1">
                <a:solidFill>
                  <a:srgbClr val="FFFFFF"/>
                </a:solidFill>
                <a:latin typeface="+mj-lt"/>
              </a:rPr>
              <a:t>3</a:t>
            </a:r>
          </a:p>
        </p:txBody>
      </p:sp>
      <p:sp>
        <p:nvSpPr>
          <p:cNvPr id="3" name="TextBox 2">
            <a:extLst>
              <a:ext uri="{FF2B5EF4-FFF2-40B4-BE49-F238E27FC236}">
                <a16:creationId xmlns:a16="http://schemas.microsoft.com/office/drawing/2014/main" id="{78EB54DF-1292-943F-EB05-518FD7663335}"/>
              </a:ext>
            </a:extLst>
          </p:cNvPr>
          <p:cNvSpPr txBox="1"/>
          <p:nvPr/>
        </p:nvSpPr>
        <p:spPr>
          <a:xfrm>
            <a:off x="1786838" y="5829338"/>
            <a:ext cx="386974" cy="307777"/>
          </a:xfrm>
          <a:prstGeom prst="rect">
            <a:avLst/>
          </a:prstGeom>
          <a:noFill/>
        </p:spPr>
        <p:txBody>
          <a:bodyPr wrap="square" rtlCol="0">
            <a:spAutoFit/>
          </a:bodyPr>
          <a:lstStyle/>
          <a:p>
            <a:r>
              <a:rPr lang="en-US" sz="1400" b="1">
                <a:solidFill>
                  <a:schemeClr val="tx1">
                    <a:lumMod val="75000"/>
                    <a:lumOff val="25000"/>
                  </a:schemeClr>
                </a:solidFill>
                <a:latin typeface="+mj-lt"/>
              </a:rPr>
              <a:t>22</a:t>
            </a:r>
          </a:p>
        </p:txBody>
      </p:sp>
      <p:sp>
        <p:nvSpPr>
          <p:cNvPr id="10" name="TextBox 9">
            <a:extLst>
              <a:ext uri="{FF2B5EF4-FFF2-40B4-BE49-F238E27FC236}">
                <a16:creationId xmlns:a16="http://schemas.microsoft.com/office/drawing/2014/main" id="{79599EBD-BF0D-A23A-9691-B670155DD4D6}"/>
              </a:ext>
            </a:extLst>
          </p:cNvPr>
          <p:cNvSpPr txBox="1"/>
          <p:nvPr/>
        </p:nvSpPr>
        <p:spPr>
          <a:xfrm>
            <a:off x="1301439" y="4984900"/>
            <a:ext cx="506036" cy="307777"/>
          </a:xfrm>
          <a:prstGeom prst="rect">
            <a:avLst/>
          </a:prstGeom>
          <a:noFill/>
        </p:spPr>
        <p:txBody>
          <a:bodyPr wrap="square" rtlCol="0">
            <a:spAutoFit/>
          </a:bodyPr>
          <a:lstStyle/>
          <a:p>
            <a:r>
              <a:rPr lang="en-US" sz="1400" b="1">
                <a:solidFill>
                  <a:srgbClr val="FFFFFF"/>
                </a:solidFill>
                <a:latin typeface="+mj-lt"/>
              </a:rPr>
              <a:t>18</a:t>
            </a:r>
          </a:p>
        </p:txBody>
      </p:sp>
      <p:sp>
        <p:nvSpPr>
          <p:cNvPr id="13" name="TextBox 12">
            <a:extLst>
              <a:ext uri="{FF2B5EF4-FFF2-40B4-BE49-F238E27FC236}">
                <a16:creationId xmlns:a16="http://schemas.microsoft.com/office/drawing/2014/main" id="{6B4DFE48-E264-6CAF-7A13-9A3303080019}"/>
              </a:ext>
            </a:extLst>
          </p:cNvPr>
          <p:cNvSpPr txBox="1"/>
          <p:nvPr/>
        </p:nvSpPr>
        <p:spPr>
          <a:xfrm>
            <a:off x="1873067" y="4933006"/>
            <a:ext cx="478780" cy="316957"/>
          </a:xfrm>
          <a:prstGeom prst="rect">
            <a:avLst/>
          </a:prstGeom>
          <a:noFill/>
        </p:spPr>
        <p:txBody>
          <a:bodyPr wrap="square" rtlCol="0">
            <a:spAutoFit/>
          </a:bodyPr>
          <a:lstStyle/>
          <a:p>
            <a:r>
              <a:rPr lang="en-US" sz="1400" b="1">
                <a:solidFill>
                  <a:schemeClr val="tx1">
                    <a:lumMod val="75000"/>
                    <a:lumOff val="25000"/>
                  </a:schemeClr>
                </a:solidFill>
                <a:latin typeface="+mj-lt"/>
              </a:rPr>
              <a:t>17</a:t>
            </a:r>
          </a:p>
        </p:txBody>
      </p:sp>
      <p:sp>
        <p:nvSpPr>
          <p:cNvPr id="17" name="TextBox 16">
            <a:extLst>
              <a:ext uri="{FF2B5EF4-FFF2-40B4-BE49-F238E27FC236}">
                <a16:creationId xmlns:a16="http://schemas.microsoft.com/office/drawing/2014/main" id="{994235FA-04FE-4520-6468-D07A007C720A}"/>
              </a:ext>
            </a:extLst>
          </p:cNvPr>
          <p:cNvSpPr txBox="1"/>
          <p:nvPr/>
        </p:nvSpPr>
        <p:spPr>
          <a:xfrm>
            <a:off x="1059513" y="3824171"/>
            <a:ext cx="386974" cy="307777"/>
          </a:xfrm>
          <a:prstGeom prst="rect">
            <a:avLst/>
          </a:prstGeom>
          <a:noFill/>
        </p:spPr>
        <p:txBody>
          <a:bodyPr wrap="square" rtlCol="0">
            <a:spAutoFit/>
          </a:bodyPr>
          <a:lstStyle/>
          <a:p>
            <a:r>
              <a:rPr lang="en-US" sz="1400" b="1">
                <a:solidFill>
                  <a:srgbClr val="FFFFFF"/>
                </a:solidFill>
                <a:latin typeface="+mj-lt"/>
              </a:rPr>
              <a:t>20</a:t>
            </a:r>
          </a:p>
        </p:txBody>
      </p:sp>
      <p:sp>
        <p:nvSpPr>
          <p:cNvPr id="21" name="TextBox 20">
            <a:extLst>
              <a:ext uri="{FF2B5EF4-FFF2-40B4-BE49-F238E27FC236}">
                <a16:creationId xmlns:a16="http://schemas.microsoft.com/office/drawing/2014/main" id="{BD1AB218-B9BB-5B2A-2EE3-0CBFA521FB81}"/>
              </a:ext>
            </a:extLst>
          </p:cNvPr>
          <p:cNvSpPr txBox="1"/>
          <p:nvPr/>
        </p:nvSpPr>
        <p:spPr>
          <a:xfrm>
            <a:off x="2643939" y="4450409"/>
            <a:ext cx="541754" cy="307777"/>
          </a:xfrm>
          <a:prstGeom prst="rect">
            <a:avLst/>
          </a:prstGeom>
          <a:noFill/>
        </p:spPr>
        <p:txBody>
          <a:bodyPr wrap="square" rtlCol="0">
            <a:spAutoFit/>
          </a:bodyPr>
          <a:lstStyle/>
          <a:p>
            <a:r>
              <a:rPr lang="en-US" sz="1400" b="1">
                <a:solidFill>
                  <a:srgbClr val="FFFFFF"/>
                </a:solidFill>
                <a:latin typeface="+mj-lt"/>
              </a:rPr>
              <a:t>15</a:t>
            </a:r>
          </a:p>
        </p:txBody>
      </p:sp>
      <p:sp>
        <p:nvSpPr>
          <p:cNvPr id="23" name="TextBox 22">
            <a:extLst>
              <a:ext uri="{FF2B5EF4-FFF2-40B4-BE49-F238E27FC236}">
                <a16:creationId xmlns:a16="http://schemas.microsoft.com/office/drawing/2014/main" id="{D6FC47E9-7601-99F1-96F6-6526A3B345E0}"/>
              </a:ext>
            </a:extLst>
          </p:cNvPr>
          <p:cNvSpPr txBox="1"/>
          <p:nvPr/>
        </p:nvSpPr>
        <p:spPr>
          <a:xfrm>
            <a:off x="1434890" y="4012939"/>
            <a:ext cx="477380" cy="307777"/>
          </a:xfrm>
          <a:prstGeom prst="rect">
            <a:avLst/>
          </a:prstGeom>
          <a:noFill/>
        </p:spPr>
        <p:txBody>
          <a:bodyPr wrap="square" rtlCol="0">
            <a:spAutoFit/>
          </a:bodyPr>
          <a:lstStyle/>
          <a:p>
            <a:r>
              <a:rPr lang="en-US" sz="1400" b="1">
                <a:solidFill>
                  <a:schemeClr val="tx1">
                    <a:lumMod val="75000"/>
                    <a:lumOff val="25000"/>
                  </a:schemeClr>
                </a:solidFill>
                <a:latin typeface="+mj-lt"/>
              </a:rPr>
              <a:t>19</a:t>
            </a:r>
          </a:p>
        </p:txBody>
      </p:sp>
      <p:sp>
        <p:nvSpPr>
          <p:cNvPr id="26" name="TextBox 25">
            <a:extLst>
              <a:ext uri="{FF2B5EF4-FFF2-40B4-BE49-F238E27FC236}">
                <a16:creationId xmlns:a16="http://schemas.microsoft.com/office/drawing/2014/main" id="{4D1CCBAF-C3B9-A83D-D25D-E234C903F722}"/>
              </a:ext>
            </a:extLst>
          </p:cNvPr>
          <p:cNvSpPr txBox="1"/>
          <p:nvPr/>
        </p:nvSpPr>
        <p:spPr>
          <a:xfrm>
            <a:off x="1997149" y="4004966"/>
            <a:ext cx="394518" cy="307777"/>
          </a:xfrm>
          <a:prstGeom prst="rect">
            <a:avLst/>
          </a:prstGeom>
          <a:noFill/>
        </p:spPr>
        <p:txBody>
          <a:bodyPr wrap="square" rtlCol="0">
            <a:spAutoFit/>
          </a:bodyPr>
          <a:lstStyle/>
          <a:p>
            <a:r>
              <a:rPr lang="en-US" sz="1400" b="1">
                <a:solidFill>
                  <a:schemeClr val="tx1">
                    <a:lumMod val="75000"/>
                    <a:lumOff val="25000"/>
                  </a:schemeClr>
                </a:solidFill>
                <a:latin typeface="+mj-lt"/>
              </a:rPr>
              <a:t>10</a:t>
            </a:r>
          </a:p>
        </p:txBody>
      </p:sp>
      <p:sp>
        <p:nvSpPr>
          <p:cNvPr id="28" name="TextBox 27">
            <a:extLst>
              <a:ext uri="{FF2B5EF4-FFF2-40B4-BE49-F238E27FC236}">
                <a16:creationId xmlns:a16="http://schemas.microsoft.com/office/drawing/2014/main" id="{8BD6C2B9-5321-6BF5-EB6F-C9F60CB98700}"/>
              </a:ext>
            </a:extLst>
          </p:cNvPr>
          <p:cNvSpPr txBox="1"/>
          <p:nvPr/>
        </p:nvSpPr>
        <p:spPr>
          <a:xfrm>
            <a:off x="2515935" y="4139277"/>
            <a:ext cx="398881" cy="307777"/>
          </a:xfrm>
          <a:prstGeom prst="rect">
            <a:avLst/>
          </a:prstGeom>
          <a:noFill/>
        </p:spPr>
        <p:txBody>
          <a:bodyPr wrap="square" rtlCol="0">
            <a:spAutoFit/>
          </a:bodyPr>
          <a:lstStyle/>
          <a:p>
            <a:r>
              <a:rPr lang="en-US" sz="1400" b="1">
                <a:solidFill>
                  <a:srgbClr val="FFFFFF"/>
                </a:solidFill>
                <a:latin typeface="+mj-lt"/>
              </a:rPr>
              <a:t>16</a:t>
            </a:r>
          </a:p>
        </p:txBody>
      </p:sp>
      <p:sp>
        <p:nvSpPr>
          <p:cNvPr id="37" name="TextBox 36">
            <a:extLst>
              <a:ext uri="{FF2B5EF4-FFF2-40B4-BE49-F238E27FC236}">
                <a16:creationId xmlns:a16="http://schemas.microsoft.com/office/drawing/2014/main" id="{C3705245-BAEC-64BB-9F42-E02AAB9C6486}"/>
              </a:ext>
            </a:extLst>
          </p:cNvPr>
          <p:cNvSpPr txBox="1"/>
          <p:nvPr/>
        </p:nvSpPr>
        <p:spPr>
          <a:xfrm>
            <a:off x="2404580" y="3748854"/>
            <a:ext cx="386974" cy="307777"/>
          </a:xfrm>
          <a:prstGeom prst="rect">
            <a:avLst/>
          </a:prstGeom>
          <a:noFill/>
        </p:spPr>
        <p:txBody>
          <a:bodyPr wrap="square" rtlCol="0">
            <a:spAutoFit/>
          </a:bodyPr>
          <a:lstStyle/>
          <a:p>
            <a:r>
              <a:rPr lang="en-US" sz="1400" b="1">
                <a:solidFill>
                  <a:schemeClr val="tx1">
                    <a:lumMod val="75000"/>
                    <a:lumOff val="25000"/>
                  </a:schemeClr>
                </a:solidFill>
                <a:latin typeface="+mj-lt"/>
              </a:rPr>
              <a:t>11</a:t>
            </a:r>
          </a:p>
        </p:txBody>
      </p:sp>
      <p:sp>
        <p:nvSpPr>
          <p:cNvPr id="39" name="TextBox 38">
            <a:extLst>
              <a:ext uri="{FF2B5EF4-FFF2-40B4-BE49-F238E27FC236}">
                <a16:creationId xmlns:a16="http://schemas.microsoft.com/office/drawing/2014/main" id="{F6771F72-90B5-7226-C247-711AAACFA6D8}"/>
              </a:ext>
            </a:extLst>
          </p:cNvPr>
          <p:cNvSpPr txBox="1"/>
          <p:nvPr/>
        </p:nvSpPr>
        <p:spPr>
          <a:xfrm>
            <a:off x="3806425" y="3449570"/>
            <a:ext cx="470317" cy="307777"/>
          </a:xfrm>
          <a:prstGeom prst="rect">
            <a:avLst/>
          </a:prstGeom>
          <a:noFill/>
        </p:spPr>
        <p:txBody>
          <a:bodyPr wrap="square" rtlCol="0">
            <a:spAutoFit/>
          </a:bodyPr>
          <a:lstStyle/>
          <a:p>
            <a:r>
              <a:rPr lang="en-US" sz="1400" b="1">
                <a:solidFill>
                  <a:srgbClr val="FFFFFF"/>
                </a:solidFill>
                <a:latin typeface="+mj-lt"/>
              </a:rPr>
              <a:t>21</a:t>
            </a:r>
          </a:p>
        </p:txBody>
      </p:sp>
      <p:sp>
        <p:nvSpPr>
          <p:cNvPr id="41" name="TextBox 40">
            <a:extLst>
              <a:ext uri="{FF2B5EF4-FFF2-40B4-BE49-F238E27FC236}">
                <a16:creationId xmlns:a16="http://schemas.microsoft.com/office/drawing/2014/main" id="{D573337E-0198-BD6D-8B42-F51EFB7DCDA5}"/>
              </a:ext>
            </a:extLst>
          </p:cNvPr>
          <p:cNvSpPr txBox="1"/>
          <p:nvPr/>
        </p:nvSpPr>
        <p:spPr>
          <a:xfrm>
            <a:off x="3528404" y="3707707"/>
            <a:ext cx="386974" cy="307777"/>
          </a:xfrm>
          <a:prstGeom prst="rect">
            <a:avLst/>
          </a:prstGeom>
          <a:noFill/>
        </p:spPr>
        <p:txBody>
          <a:bodyPr wrap="square" rtlCol="0">
            <a:spAutoFit/>
          </a:bodyPr>
          <a:lstStyle/>
          <a:p>
            <a:r>
              <a:rPr lang="en-US" sz="1400" b="1">
                <a:solidFill>
                  <a:srgbClr val="FFFFFF"/>
                </a:solidFill>
                <a:latin typeface="+mj-lt"/>
              </a:rPr>
              <a:t>14</a:t>
            </a:r>
          </a:p>
        </p:txBody>
      </p:sp>
      <p:sp>
        <p:nvSpPr>
          <p:cNvPr id="42" name="TextBox 41">
            <a:extLst>
              <a:ext uri="{FF2B5EF4-FFF2-40B4-BE49-F238E27FC236}">
                <a16:creationId xmlns:a16="http://schemas.microsoft.com/office/drawing/2014/main" id="{873A07E3-D539-2D45-E301-93BC66D25E99}"/>
              </a:ext>
            </a:extLst>
          </p:cNvPr>
          <p:cNvSpPr txBox="1"/>
          <p:nvPr/>
        </p:nvSpPr>
        <p:spPr>
          <a:xfrm>
            <a:off x="3040262" y="3601348"/>
            <a:ext cx="386974" cy="307777"/>
          </a:xfrm>
          <a:prstGeom prst="rect">
            <a:avLst/>
          </a:prstGeom>
          <a:noFill/>
        </p:spPr>
        <p:txBody>
          <a:bodyPr wrap="square" rtlCol="0">
            <a:spAutoFit/>
          </a:bodyPr>
          <a:lstStyle/>
          <a:p>
            <a:r>
              <a:rPr lang="en-US" sz="1400" b="1">
                <a:solidFill>
                  <a:srgbClr val="FFFFFF"/>
                </a:solidFill>
                <a:latin typeface="+mj-lt"/>
              </a:rPr>
              <a:t>13</a:t>
            </a:r>
          </a:p>
        </p:txBody>
      </p:sp>
      <p:sp>
        <p:nvSpPr>
          <p:cNvPr id="43" name="TextBox 42">
            <a:extLst>
              <a:ext uri="{FF2B5EF4-FFF2-40B4-BE49-F238E27FC236}">
                <a16:creationId xmlns:a16="http://schemas.microsoft.com/office/drawing/2014/main" id="{74474BCE-D427-ACA2-C889-0CE0C2857AE4}"/>
              </a:ext>
            </a:extLst>
          </p:cNvPr>
          <p:cNvSpPr txBox="1"/>
          <p:nvPr/>
        </p:nvSpPr>
        <p:spPr>
          <a:xfrm>
            <a:off x="2729046" y="3417388"/>
            <a:ext cx="470317" cy="307777"/>
          </a:xfrm>
          <a:prstGeom prst="rect">
            <a:avLst/>
          </a:prstGeom>
          <a:noFill/>
        </p:spPr>
        <p:txBody>
          <a:bodyPr wrap="square" rtlCol="0">
            <a:spAutoFit/>
          </a:bodyPr>
          <a:lstStyle/>
          <a:p>
            <a:r>
              <a:rPr lang="en-US" sz="1400" b="1">
                <a:solidFill>
                  <a:srgbClr val="FFFFFF"/>
                </a:solidFill>
                <a:latin typeface="+mj-lt"/>
              </a:rPr>
              <a:t>12</a:t>
            </a:r>
          </a:p>
        </p:txBody>
      </p:sp>
      <p:sp>
        <p:nvSpPr>
          <p:cNvPr id="44" name="TextBox 43">
            <a:extLst>
              <a:ext uri="{FF2B5EF4-FFF2-40B4-BE49-F238E27FC236}">
                <a16:creationId xmlns:a16="http://schemas.microsoft.com/office/drawing/2014/main" id="{4E377F63-212F-5A42-622F-0DD25D103134}"/>
              </a:ext>
            </a:extLst>
          </p:cNvPr>
          <p:cNvSpPr txBox="1"/>
          <p:nvPr/>
        </p:nvSpPr>
        <p:spPr>
          <a:xfrm>
            <a:off x="2059640" y="3275400"/>
            <a:ext cx="275743" cy="307777"/>
          </a:xfrm>
          <a:prstGeom prst="rect">
            <a:avLst/>
          </a:prstGeom>
          <a:noFill/>
        </p:spPr>
        <p:txBody>
          <a:bodyPr wrap="square" rtlCol="0">
            <a:spAutoFit/>
          </a:bodyPr>
          <a:lstStyle/>
          <a:p>
            <a:r>
              <a:rPr lang="en-US" sz="1400" b="1">
                <a:solidFill>
                  <a:srgbClr val="FFFFFF"/>
                </a:solidFill>
                <a:latin typeface="+mj-lt"/>
              </a:rPr>
              <a:t>9</a:t>
            </a:r>
          </a:p>
        </p:txBody>
      </p:sp>
      <p:sp>
        <p:nvSpPr>
          <p:cNvPr id="45" name="TextBox 44">
            <a:extLst>
              <a:ext uri="{FF2B5EF4-FFF2-40B4-BE49-F238E27FC236}">
                <a16:creationId xmlns:a16="http://schemas.microsoft.com/office/drawing/2014/main" id="{E66445F0-B155-E041-ADD3-C50B4405B187}"/>
              </a:ext>
            </a:extLst>
          </p:cNvPr>
          <p:cNvSpPr txBox="1"/>
          <p:nvPr/>
        </p:nvSpPr>
        <p:spPr>
          <a:xfrm>
            <a:off x="2556427" y="2516159"/>
            <a:ext cx="275743" cy="307777"/>
          </a:xfrm>
          <a:prstGeom prst="rect">
            <a:avLst/>
          </a:prstGeom>
          <a:noFill/>
        </p:spPr>
        <p:txBody>
          <a:bodyPr wrap="square" rtlCol="0">
            <a:spAutoFit/>
          </a:bodyPr>
          <a:lstStyle/>
          <a:p>
            <a:r>
              <a:rPr lang="en-US" sz="1400" b="1">
                <a:solidFill>
                  <a:schemeClr val="tx1">
                    <a:lumMod val="75000"/>
                    <a:lumOff val="25000"/>
                  </a:schemeClr>
                </a:solidFill>
                <a:latin typeface="+mj-lt"/>
              </a:rPr>
              <a:t>4</a:t>
            </a:r>
          </a:p>
        </p:txBody>
      </p:sp>
      <p:sp>
        <p:nvSpPr>
          <p:cNvPr id="46" name="TextBox 45">
            <a:extLst>
              <a:ext uri="{FF2B5EF4-FFF2-40B4-BE49-F238E27FC236}">
                <a16:creationId xmlns:a16="http://schemas.microsoft.com/office/drawing/2014/main" id="{1B13F27B-87FD-DB7D-E94E-50F237CC50C9}"/>
              </a:ext>
            </a:extLst>
          </p:cNvPr>
          <p:cNvSpPr txBox="1"/>
          <p:nvPr/>
        </p:nvSpPr>
        <p:spPr>
          <a:xfrm>
            <a:off x="2565897" y="3084947"/>
            <a:ext cx="275743" cy="307777"/>
          </a:xfrm>
          <a:prstGeom prst="rect">
            <a:avLst/>
          </a:prstGeom>
          <a:noFill/>
        </p:spPr>
        <p:txBody>
          <a:bodyPr wrap="square" rtlCol="0">
            <a:spAutoFit/>
          </a:bodyPr>
          <a:lstStyle/>
          <a:p>
            <a:r>
              <a:rPr lang="en-US" sz="1400" b="1">
                <a:solidFill>
                  <a:schemeClr val="tx1">
                    <a:lumMod val="75000"/>
                    <a:lumOff val="25000"/>
                  </a:schemeClr>
                </a:solidFill>
                <a:latin typeface="+mj-lt"/>
              </a:rPr>
              <a:t>8</a:t>
            </a:r>
          </a:p>
        </p:txBody>
      </p:sp>
      <p:sp>
        <p:nvSpPr>
          <p:cNvPr id="47" name="TextBox 46">
            <a:extLst>
              <a:ext uri="{FF2B5EF4-FFF2-40B4-BE49-F238E27FC236}">
                <a16:creationId xmlns:a16="http://schemas.microsoft.com/office/drawing/2014/main" id="{B0D10A87-5F62-B485-C837-45137D500D7C}"/>
              </a:ext>
            </a:extLst>
          </p:cNvPr>
          <p:cNvSpPr txBox="1"/>
          <p:nvPr/>
        </p:nvSpPr>
        <p:spPr>
          <a:xfrm>
            <a:off x="3061491" y="2308311"/>
            <a:ext cx="275743" cy="307777"/>
          </a:xfrm>
          <a:prstGeom prst="rect">
            <a:avLst/>
          </a:prstGeom>
          <a:noFill/>
        </p:spPr>
        <p:txBody>
          <a:bodyPr wrap="square" rtlCol="0">
            <a:spAutoFit/>
          </a:bodyPr>
          <a:lstStyle/>
          <a:p>
            <a:r>
              <a:rPr lang="en-US" sz="1400" b="1">
                <a:solidFill>
                  <a:schemeClr val="tx1">
                    <a:lumMod val="75000"/>
                    <a:lumOff val="25000"/>
                  </a:schemeClr>
                </a:solidFill>
                <a:latin typeface="+mj-lt"/>
              </a:rPr>
              <a:t>5</a:t>
            </a:r>
          </a:p>
        </p:txBody>
      </p:sp>
      <p:sp>
        <p:nvSpPr>
          <p:cNvPr id="48" name="TextBox 47">
            <a:extLst>
              <a:ext uri="{FF2B5EF4-FFF2-40B4-BE49-F238E27FC236}">
                <a16:creationId xmlns:a16="http://schemas.microsoft.com/office/drawing/2014/main" id="{8ED501DE-8FCA-478E-97A5-613591588160}"/>
              </a:ext>
            </a:extLst>
          </p:cNvPr>
          <p:cNvSpPr txBox="1"/>
          <p:nvPr/>
        </p:nvSpPr>
        <p:spPr>
          <a:xfrm>
            <a:off x="3348806" y="2080138"/>
            <a:ext cx="275743" cy="307777"/>
          </a:xfrm>
          <a:prstGeom prst="rect">
            <a:avLst/>
          </a:prstGeom>
          <a:noFill/>
        </p:spPr>
        <p:txBody>
          <a:bodyPr wrap="square" rtlCol="0">
            <a:spAutoFit/>
          </a:bodyPr>
          <a:lstStyle/>
          <a:p>
            <a:r>
              <a:rPr lang="en-US" sz="1400" b="1">
                <a:solidFill>
                  <a:srgbClr val="FFFFFF"/>
                </a:solidFill>
                <a:latin typeface="+mj-lt"/>
              </a:rPr>
              <a:t>6</a:t>
            </a:r>
          </a:p>
        </p:txBody>
      </p:sp>
      <p:sp>
        <p:nvSpPr>
          <p:cNvPr id="49" name="TextBox 48">
            <a:extLst>
              <a:ext uri="{FF2B5EF4-FFF2-40B4-BE49-F238E27FC236}">
                <a16:creationId xmlns:a16="http://schemas.microsoft.com/office/drawing/2014/main" id="{F1F56681-5870-4715-DD3F-FB6A77087645}"/>
              </a:ext>
            </a:extLst>
          </p:cNvPr>
          <p:cNvSpPr txBox="1"/>
          <p:nvPr/>
        </p:nvSpPr>
        <p:spPr>
          <a:xfrm>
            <a:off x="3185367" y="2695499"/>
            <a:ext cx="275743" cy="307777"/>
          </a:xfrm>
          <a:prstGeom prst="rect">
            <a:avLst/>
          </a:prstGeom>
          <a:noFill/>
        </p:spPr>
        <p:txBody>
          <a:bodyPr wrap="square" rtlCol="0">
            <a:spAutoFit/>
          </a:bodyPr>
          <a:lstStyle/>
          <a:p>
            <a:r>
              <a:rPr lang="en-US" sz="1400" b="1">
                <a:solidFill>
                  <a:srgbClr val="FFFFFF"/>
                </a:solidFill>
                <a:latin typeface="+mj-lt"/>
              </a:rPr>
              <a:t>7</a:t>
            </a:r>
          </a:p>
        </p:txBody>
      </p:sp>
      <p:sp>
        <p:nvSpPr>
          <p:cNvPr id="69" name="TextBox 68">
            <a:extLst>
              <a:ext uri="{FF2B5EF4-FFF2-40B4-BE49-F238E27FC236}">
                <a16:creationId xmlns:a16="http://schemas.microsoft.com/office/drawing/2014/main" id="{364B5CB0-84CD-2BA1-6AFF-50B53D2BEF6D}"/>
              </a:ext>
            </a:extLst>
          </p:cNvPr>
          <p:cNvSpPr txBox="1"/>
          <p:nvPr/>
        </p:nvSpPr>
        <p:spPr>
          <a:xfrm>
            <a:off x="6955603" y="5970462"/>
            <a:ext cx="531135" cy="307777"/>
          </a:xfrm>
          <a:prstGeom prst="rect">
            <a:avLst/>
          </a:prstGeom>
          <a:noFill/>
        </p:spPr>
        <p:txBody>
          <a:bodyPr wrap="square" rtlCol="0">
            <a:spAutoFit/>
          </a:bodyPr>
          <a:lstStyle/>
          <a:p>
            <a:r>
              <a:rPr lang="en-US" sz="1400" b="1">
                <a:solidFill>
                  <a:schemeClr val="tx1">
                    <a:lumMod val="75000"/>
                    <a:lumOff val="25000"/>
                  </a:schemeClr>
                </a:solidFill>
                <a:latin typeface="+mj-lt"/>
              </a:rPr>
              <a:t>22</a:t>
            </a:r>
          </a:p>
        </p:txBody>
      </p:sp>
      <p:sp>
        <p:nvSpPr>
          <p:cNvPr id="70" name="TextBox 69">
            <a:extLst>
              <a:ext uri="{FF2B5EF4-FFF2-40B4-BE49-F238E27FC236}">
                <a16:creationId xmlns:a16="http://schemas.microsoft.com/office/drawing/2014/main" id="{65BB6D37-4B2A-D8B2-686E-46ACACF54CA9}"/>
              </a:ext>
            </a:extLst>
          </p:cNvPr>
          <p:cNvSpPr txBox="1"/>
          <p:nvPr/>
        </p:nvSpPr>
        <p:spPr>
          <a:xfrm>
            <a:off x="6555569" y="4944450"/>
            <a:ext cx="506036" cy="307777"/>
          </a:xfrm>
          <a:prstGeom prst="rect">
            <a:avLst/>
          </a:prstGeom>
          <a:noFill/>
        </p:spPr>
        <p:txBody>
          <a:bodyPr wrap="square" rtlCol="0">
            <a:spAutoFit/>
          </a:bodyPr>
          <a:lstStyle/>
          <a:p>
            <a:r>
              <a:rPr lang="en-US" sz="1400" b="1">
                <a:solidFill>
                  <a:srgbClr val="FFFFFF"/>
                </a:solidFill>
                <a:latin typeface="+mj-lt"/>
              </a:rPr>
              <a:t>18</a:t>
            </a:r>
          </a:p>
        </p:txBody>
      </p:sp>
      <p:sp>
        <p:nvSpPr>
          <p:cNvPr id="71" name="TextBox 70">
            <a:extLst>
              <a:ext uri="{FF2B5EF4-FFF2-40B4-BE49-F238E27FC236}">
                <a16:creationId xmlns:a16="http://schemas.microsoft.com/office/drawing/2014/main" id="{42D7FABB-AC37-4F87-C26A-A8C7E30BE4B0}"/>
              </a:ext>
            </a:extLst>
          </p:cNvPr>
          <p:cNvSpPr txBox="1"/>
          <p:nvPr/>
        </p:nvSpPr>
        <p:spPr>
          <a:xfrm>
            <a:off x="7190279" y="4875342"/>
            <a:ext cx="478780" cy="316957"/>
          </a:xfrm>
          <a:prstGeom prst="rect">
            <a:avLst/>
          </a:prstGeom>
          <a:noFill/>
        </p:spPr>
        <p:txBody>
          <a:bodyPr wrap="square" rtlCol="0">
            <a:spAutoFit/>
          </a:bodyPr>
          <a:lstStyle/>
          <a:p>
            <a:r>
              <a:rPr lang="en-US" sz="1400" b="1">
                <a:solidFill>
                  <a:schemeClr val="tx1">
                    <a:lumMod val="75000"/>
                    <a:lumOff val="25000"/>
                  </a:schemeClr>
                </a:solidFill>
                <a:latin typeface="+mj-lt"/>
              </a:rPr>
              <a:t>17</a:t>
            </a:r>
          </a:p>
        </p:txBody>
      </p:sp>
      <p:sp>
        <p:nvSpPr>
          <p:cNvPr id="72" name="TextBox 71">
            <a:extLst>
              <a:ext uri="{FF2B5EF4-FFF2-40B4-BE49-F238E27FC236}">
                <a16:creationId xmlns:a16="http://schemas.microsoft.com/office/drawing/2014/main" id="{94A17B12-912E-5E32-AB09-2B8E30AAB0B8}"/>
              </a:ext>
            </a:extLst>
          </p:cNvPr>
          <p:cNvSpPr txBox="1"/>
          <p:nvPr/>
        </p:nvSpPr>
        <p:spPr>
          <a:xfrm>
            <a:off x="6388479" y="3831500"/>
            <a:ext cx="386974" cy="307777"/>
          </a:xfrm>
          <a:prstGeom prst="rect">
            <a:avLst/>
          </a:prstGeom>
          <a:noFill/>
        </p:spPr>
        <p:txBody>
          <a:bodyPr wrap="square" rtlCol="0">
            <a:spAutoFit/>
          </a:bodyPr>
          <a:lstStyle/>
          <a:p>
            <a:r>
              <a:rPr lang="en-US" sz="1400" b="1">
                <a:solidFill>
                  <a:srgbClr val="FFFFFF"/>
                </a:solidFill>
                <a:latin typeface="+mj-lt"/>
              </a:rPr>
              <a:t>20</a:t>
            </a:r>
          </a:p>
        </p:txBody>
      </p:sp>
      <p:sp>
        <p:nvSpPr>
          <p:cNvPr id="73" name="TextBox 72">
            <a:extLst>
              <a:ext uri="{FF2B5EF4-FFF2-40B4-BE49-F238E27FC236}">
                <a16:creationId xmlns:a16="http://schemas.microsoft.com/office/drawing/2014/main" id="{452671F9-60C6-3F4C-38D4-5D518031DE0B}"/>
              </a:ext>
            </a:extLst>
          </p:cNvPr>
          <p:cNvSpPr txBox="1"/>
          <p:nvPr/>
        </p:nvSpPr>
        <p:spPr>
          <a:xfrm>
            <a:off x="7934464" y="4447054"/>
            <a:ext cx="541754" cy="307777"/>
          </a:xfrm>
          <a:prstGeom prst="rect">
            <a:avLst/>
          </a:prstGeom>
          <a:noFill/>
        </p:spPr>
        <p:txBody>
          <a:bodyPr wrap="square" rtlCol="0">
            <a:spAutoFit/>
          </a:bodyPr>
          <a:lstStyle/>
          <a:p>
            <a:r>
              <a:rPr lang="en-US" sz="1400" b="1">
                <a:solidFill>
                  <a:srgbClr val="FFFFFF"/>
                </a:solidFill>
                <a:latin typeface="+mj-lt"/>
              </a:rPr>
              <a:t>15</a:t>
            </a:r>
          </a:p>
        </p:txBody>
      </p:sp>
      <p:sp>
        <p:nvSpPr>
          <p:cNvPr id="74" name="TextBox 73">
            <a:extLst>
              <a:ext uri="{FF2B5EF4-FFF2-40B4-BE49-F238E27FC236}">
                <a16:creationId xmlns:a16="http://schemas.microsoft.com/office/drawing/2014/main" id="{A18DC710-DEA0-5485-AD18-1F0D5E1BFF43}"/>
              </a:ext>
            </a:extLst>
          </p:cNvPr>
          <p:cNvSpPr txBox="1"/>
          <p:nvPr/>
        </p:nvSpPr>
        <p:spPr>
          <a:xfrm>
            <a:off x="6744730" y="3950661"/>
            <a:ext cx="386974" cy="307777"/>
          </a:xfrm>
          <a:prstGeom prst="rect">
            <a:avLst/>
          </a:prstGeom>
          <a:noFill/>
        </p:spPr>
        <p:txBody>
          <a:bodyPr wrap="square" rtlCol="0">
            <a:spAutoFit/>
          </a:bodyPr>
          <a:lstStyle/>
          <a:p>
            <a:r>
              <a:rPr lang="en-US" sz="1400" b="1">
                <a:solidFill>
                  <a:schemeClr val="tx1">
                    <a:lumMod val="75000"/>
                    <a:lumOff val="25000"/>
                  </a:schemeClr>
                </a:solidFill>
                <a:latin typeface="+mj-lt"/>
              </a:rPr>
              <a:t>19</a:t>
            </a:r>
          </a:p>
        </p:txBody>
      </p:sp>
      <p:sp>
        <p:nvSpPr>
          <p:cNvPr id="75" name="TextBox 74">
            <a:extLst>
              <a:ext uri="{FF2B5EF4-FFF2-40B4-BE49-F238E27FC236}">
                <a16:creationId xmlns:a16="http://schemas.microsoft.com/office/drawing/2014/main" id="{C7E57F54-4912-749B-161C-587778BA71FD}"/>
              </a:ext>
            </a:extLst>
          </p:cNvPr>
          <p:cNvSpPr txBox="1"/>
          <p:nvPr/>
        </p:nvSpPr>
        <p:spPr>
          <a:xfrm>
            <a:off x="7262195" y="3928069"/>
            <a:ext cx="394518" cy="307777"/>
          </a:xfrm>
          <a:prstGeom prst="rect">
            <a:avLst/>
          </a:prstGeom>
          <a:noFill/>
        </p:spPr>
        <p:txBody>
          <a:bodyPr wrap="square" rtlCol="0">
            <a:spAutoFit/>
          </a:bodyPr>
          <a:lstStyle/>
          <a:p>
            <a:r>
              <a:rPr lang="en-US" sz="1400" b="1">
                <a:solidFill>
                  <a:srgbClr val="FFFFFF"/>
                </a:solidFill>
                <a:latin typeface="+mj-lt"/>
              </a:rPr>
              <a:t>10</a:t>
            </a:r>
          </a:p>
        </p:txBody>
      </p:sp>
      <p:sp>
        <p:nvSpPr>
          <p:cNvPr id="76" name="TextBox 75">
            <a:extLst>
              <a:ext uri="{FF2B5EF4-FFF2-40B4-BE49-F238E27FC236}">
                <a16:creationId xmlns:a16="http://schemas.microsoft.com/office/drawing/2014/main" id="{CF3AA752-1246-619A-499B-B230AE1AB5CE}"/>
              </a:ext>
            </a:extLst>
          </p:cNvPr>
          <p:cNvSpPr txBox="1"/>
          <p:nvPr/>
        </p:nvSpPr>
        <p:spPr>
          <a:xfrm>
            <a:off x="7807416" y="4161606"/>
            <a:ext cx="398881" cy="307777"/>
          </a:xfrm>
          <a:prstGeom prst="rect">
            <a:avLst/>
          </a:prstGeom>
          <a:noFill/>
        </p:spPr>
        <p:txBody>
          <a:bodyPr wrap="square" rtlCol="0">
            <a:spAutoFit/>
          </a:bodyPr>
          <a:lstStyle/>
          <a:p>
            <a:r>
              <a:rPr lang="en-US" sz="1400" b="1">
                <a:solidFill>
                  <a:srgbClr val="FFFFFF"/>
                </a:solidFill>
                <a:latin typeface="+mj-lt"/>
              </a:rPr>
              <a:t>16</a:t>
            </a:r>
          </a:p>
        </p:txBody>
      </p:sp>
      <p:sp>
        <p:nvSpPr>
          <p:cNvPr id="77" name="TextBox 76">
            <a:extLst>
              <a:ext uri="{FF2B5EF4-FFF2-40B4-BE49-F238E27FC236}">
                <a16:creationId xmlns:a16="http://schemas.microsoft.com/office/drawing/2014/main" id="{B9A74FE1-9C4E-DDD0-ECB2-BE3A7E807A21}"/>
              </a:ext>
            </a:extLst>
          </p:cNvPr>
          <p:cNvSpPr txBox="1"/>
          <p:nvPr/>
        </p:nvSpPr>
        <p:spPr>
          <a:xfrm>
            <a:off x="7706840" y="3787172"/>
            <a:ext cx="386974" cy="307777"/>
          </a:xfrm>
          <a:prstGeom prst="rect">
            <a:avLst/>
          </a:prstGeom>
          <a:noFill/>
        </p:spPr>
        <p:txBody>
          <a:bodyPr wrap="square" rtlCol="0">
            <a:spAutoFit/>
          </a:bodyPr>
          <a:lstStyle/>
          <a:p>
            <a:r>
              <a:rPr lang="en-US" sz="1400" b="1">
                <a:solidFill>
                  <a:srgbClr val="FFFFFF"/>
                </a:solidFill>
                <a:latin typeface="+mj-lt"/>
              </a:rPr>
              <a:t>11</a:t>
            </a:r>
          </a:p>
        </p:txBody>
      </p:sp>
      <p:sp>
        <p:nvSpPr>
          <p:cNvPr id="78" name="TextBox 77">
            <a:extLst>
              <a:ext uri="{FF2B5EF4-FFF2-40B4-BE49-F238E27FC236}">
                <a16:creationId xmlns:a16="http://schemas.microsoft.com/office/drawing/2014/main" id="{931730B0-0AAF-B61D-A41E-EA17CCFC2DB2}"/>
              </a:ext>
            </a:extLst>
          </p:cNvPr>
          <p:cNvSpPr txBox="1"/>
          <p:nvPr/>
        </p:nvSpPr>
        <p:spPr>
          <a:xfrm>
            <a:off x="9077336" y="3432514"/>
            <a:ext cx="470317" cy="307777"/>
          </a:xfrm>
          <a:prstGeom prst="rect">
            <a:avLst/>
          </a:prstGeom>
          <a:noFill/>
        </p:spPr>
        <p:txBody>
          <a:bodyPr wrap="square" rtlCol="0">
            <a:spAutoFit/>
          </a:bodyPr>
          <a:lstStyle/>
          <a:p>
            <a:r>
              <a:rPr lang="en-US" sz="1400" b="1">
                <a:solidFill>
                  <a:srgbClr val="FFFFFF"/>
                </a:solidFill>
                <a:latin typeface="+mj-lt"/>
              </a:rPr>
              <a:t>21</a:t>
            </a:r>
          </a:p>
        </p:txBody>
      </p:sp>
      <p:sp>
        <p:nvSpPr>
          <p:cNvPr id="79" name="TextBox 78">
            <a:extLst>
              <a:ext uri="{FF2B5EF4-FFF2-40B4-BE49-F238E27FC236}">
                <a16:creationId xmlns:a16="http://schemas.microsoft.com/office/drawing/2014/main" id="{B3E7428A-C24B-BE73-D4EB-369FA82391A3}"/>
              </a:ext>
            </a:extLst>
          </p:cNvPr>
          <p:cNvSpPr txBox="1"/>
          <p:nvPr/>
        </p:nvSpPr>
        <p:spPr>
          <a:xfrm>
            <a:off x="8772000" y="3779948"/>
            <a:ext cx="551730" cy="307777"/>
          </a:xfrm>
          <a:prstGeom prst="rect">
            <a:avLst/>
          </a:prstGeom>
          <a:noFill/>
        </p:spPr>
        <p:txBody>
          <a:bodyPr wrap="square" rtlCol="0">
            <a:spAutoFit/>
          </a:bodyPr>
          <a:lstStyle/>
          <a:p>
            <a:r>
              <a:rPr lang="en-US" sz="1400" b="1">
                <a:solidFill>
                  <a:srgbClr val="FFFFFF"/>
                </a:solidFill>
                <a:latin typeface="+mj-lt"/>
              </a:rPr>
              <a:t>14</a:t>
            </a:r>
          </a:p>
        </p:txBody>
      </p:sp>
      <p:sp>
        <p:nvSpPr>
          <p:cNvPr id="80" name="TextBox 79">
            <a:extLst>
              <a:ext uri="{FF2B5EF4-FFF2-40B4-BE49-F238E27FC236}">
                <a16:creationId xmlns:a16="http://schemas.microsoft.com/office/drawing/2014/main" id="{A2488841-8244-FBB1-171F-DC4D205368FB}"/>
              </a:ext>
            </a:extLst>
          </p:cNvPr>
          <p:cNvSpPr txBox="1"/>
          <p:nvPr/>
        </p:nvSpPr>
        <p:spPr>
          <a:xfrm>
            <a:off x="8363484" y="3645946"/>
            <a:ext cx="386974" cy="307777"/>
          </a:xfrm>
          <a:prstGeom prst="rect">
            <a:avLst/>
          </a:prstGeom>
          <a:noFill/>
        </p:spPr>
        <p:txBody>
          <a:bodyPr wrap="square" rtlCol="0">
            <a:spAutoFit/>
          </a:bodyPr>
          <a:lstStyle/>
          <a:p>
            <a:r>
              <a:rPr lang="en-US" sz="1400" b="1">
                <a:solidFill>
                  <a:srgbClr val="FFFFFF"/>
                </a:solidFill>
                <a:latin typeface="+mj-lt"/>
              </a:rPr>
              <a:t>13</a:t>
            </a:r>
          </a:p>
        </p:txBody>
      </p:sp>
      <p:sp>
        <p:nvSpPr>
          <p:cNvPr id="81" name="TextBox 80">
            <a:extLst>
              <a:ext uri="{FF2B5EF4-FFF2-40B4-BE49-F238E27FC236}">
                <a16:creationId xmlns:a16="http://schemas.microsoft.com/office/drawing/2014/main" id="{38786971-D43D-45D4-19D8-5165C012A869}"/>
              </a:ext>
            </a:extLst>
          </p:cNvPr>
          <p:cNvSpPr txBox="1"/>
          <p:nvPr/>
        </p:nvSpPr>
        <p:spPr>
          <a:xfrm>
            <a:off x="8006104" y="3411554"/>
            <a:ext cx="470317" cy="307777"/>
          </a:xfrm>
          <a:prstGeom prst="rect">
            <a:avLst/>
          </a:prstGeom>
          <a:noFill/>
        </p:spPr>
        <p:txBody>
          <a:bodyPr wrap="square" rtlCol="0">
            <a:spAutoFit/>
          </a:bodyPr>
          <a:lstStyle/>
          <a:p>
            <a:r>
              <a:rPr lang="en-US" sz="1400" b="1">
                <a:solidFill>
                  <a:srgbClr val="FFFFFF"/>
                </a:solidFill>
                <a:latin typeface="+mj-lt"/>
              </a:rPr>
              <a:t>12</a:t>
            </a:r>
          </a:p>
        </p:txBody>
      </p:sp>
      <p:sp>
        <p:nvSpPr>
          <p:cNvPr id="82" name="TextBox 81">
            <a:extLst>
              <a:ext uri="{FF2B5EF4-FFF2-40B4-BE49-F238E27FC236}">
                <a16:creationId xmlns:a16="http://schemas.microsoft.com/office/drawing/2014/main" id="{A8225071-85E8-26AC-EA0D-5A570407C50F}"/>
              </a:ext>
            </a:extLst>
          </p:cNvPr>
          <p:cNvSpPr txBox="1"/>
          <p:nvPr/>
        </p:nvSpPr>
        <p:spPr>
          <a:xfrm>
            <a:off x="7395208" y="3270344"/>
            <a:ext cx="275743" cy="307777"/>
          </a:xfrm>
          <a:prstGeom prst="rect">
            <a:avLst/>
          </a:prstGeom>
          <a:noFill/>
        </p:spPr>
        <p:txBody>
          <a:bodyPr wrap="square" rtlCol="0">
            <a:spAutoFit/>
          </a:bodyPr>
          <a:lstStyle/>
          <a:p>
            <a:r>
              <a:rPr lang="en-US" sz="1400" b="1">
                <a:solidFill>
                  <a:srgbClr val="FFFFFF"/>
                </a:solidFill>
                <a:latin typeface="+mj-lt"/>
              </a:rPr>
              <a:t>9</a:t>
            </a:r>
          </a:p>
        </p:txBody>
      </p:sp>
      <p:sp>
        <p:nvSpPr>
          <p:cNvPr id="83" name="TextBox 82">
            <a:extLst>
              <a:ext uri="{FF2B5EF4-FFF2-40B4-BE49-F238E27FC236}">
                <a16:creationId xmlns:a16="http://schemas.microsoft.com/office/drawing/2014/main" id="{AEBA5E66-962D-18C0-3A8B-A6DB8A03D3BD}"/>
              </a:ext>
            </a:extLst>
          </p:cNvPr>
          <p:cNvSpPr txBox="1"/>
          <p:nvPr/>
        </p:nvSpPr>
        <p:spPr>
          <a:xfrm>
            <a:off x="7834280" y="2459821"/>
            <a:ext cx="275743" cy="307777"/>
          </a:xfrm>
          <a:prstGeom prst="rect">
            <a:avLst/>
          </a:prstGeom>
          <a:noFill/>
        </p:spPr>
        <p:txBody>
          <a:bodyPr wrap="square" rtlCol="0">
            <a:spAutoFit/>
          </a:bodyPr>
          <a:lstStyle/>
          <a:p>
            <a:r>
              <a:rPr lang="en-US" sz="1400" b="1">
                <a:solidFill>
                  <a:srgbClr val="FFFFFF"/>
                </a:solidFill>
                <a:latin typeface="+mj-lt"/>
              </a:rPr>
              <a:t>4</a:t>
            </a:r>
          </a:p>
        </p:txBody>
      </p:sp>
      <p:sp>
        <p:nvSpPr>
          <p:cNvPr id="84" name="TextBox 83">
            <a:extLst>
              <a:ext uri="{FF2B5EF4-FFF2-40B4-BE49-F238E27FC236}">
                <a16:creationId xmlns:a16="http://schemas.microsoft.com/office/drawing/2014/main" id="{ED869F7A-BBB4-3989-2898-A5F82604A9F1}"/>
              </a:ext>
            </a:extLst>
          </p:cNvPr>
          <p:cNvSpPr txBox="1"/>
          <p:nvPr/>
        </p:nvSpPr>
        <p:spPr>
          <a:xfrm>
            <a:off x="7899780" y="3032297"/>
            <a:ext cx="275743" cy="307777"/>
          </a:xfrm>
          <a:prstGeom prst="rect">
            <a:avLst/>
          </a:prstGeom>
          <a:noFill/>
        </p:spPr>
        <p:txBody>
          <a:bodyPr wrap="square" rtlCol="0">
            <a:spAutoFit/>
          </a:bodyPr>
          <a:lstStyle/>
          <a:p>
            <a:r>
              <a:rPr lang="en-US" sz="1400" b="1">
                <a:solidFill>
                  <a:srgbClr val="FFFFFF"/>
                </a:solidFill>
                <a:latin typeface="+mj-lt"/>
              </a:rPr>
              <a:t>8</a:t>
            </a:r>
          </a:p>
        </p:txBody>
      </p:sp>
      <p:sp>
        <p:nvSpPr>
          <p:cNvPr id="85" name="TextBox 84">
            <a:extLst>
              <a:ext uri="{FF2B5EF4-FFF2-40B4-BE49-F238E27FC236}">
                <a16:creationId xmlns:a16="http://schemas.microsoft.com/office/drawing/2014/main" id="{1711D49A-1F72-A579-FFD8-0022E12628B2}"/>
              </a:ext>
            </a:extLst>
          </p:cNvPr>
          <p:cNvSpPr txBox="1"/>
          <p:nvPr/>
        </p:nvSpPr>
        <p:spPr>
          <a:xfrm>
            <a:off x="8265071" y="2250580"/>
            <a:ext cx="275743" cy="307777"/>
          </a:xfrm>
          <a:prstGeom prst="rect">
            <a:avLst/>
          </a:prstGeom>
          <a:noFill/>
        </p:spPr>
        <p:txBody>
          <a:bodyPr wrap="square" rtlCol="0">
            <a:spAutoFit/>
          </a:bodyPr>
          <a:lstStyle/>
          <a:p>
            <a:r>
              <a:rPr lang="en-US" sz="1400" b="1">
                <a:solidFill>
                  <a:schemeClr val="tx1">
                    <a:lumMod val="75000"/>
                    <a:lumOff val="25000"/>
                  </a:schemeClr>
                </a:solidFill>
                <a:latin typeface="+mj-lt"/>
              </a:rPr>
              <a:t>5</a:t>
            </a:r>
          </a:p>
        </p:txBody>
      </p:sp>
      <p:sp>
        <p:nvSpPr>
          <p:cNvPr id="86" name="TextBox 85">
            <a:extLst>
              <a:ext uri="{FF2B5EF4-FFF2-40B4-BE49-F238E27FC236}">
                <a16:creationId xmlns:a16="http://schemas.microsoft.com/office/drawing/2014/main" id="{C836060B-A863-14C7-2FF3-63978F115442}"/>
              </a:ext>
            </a:extLst>
          </p:cNvPr>
          <p:cNvSpPr txBox="1"/>
          <p:nvPr/>
        </p:nvSpPr>
        <p:spPr>
          <a:xfrm>
            <a:off x="8610983" y="1952200"/>
            <a:ext cx="275743" cy="307777"/>
          </a:xfrm>
          <a:prstGeom prst="rect">
            <a:avLst/>
          </a:prstGeom>
          <a:noFill/>
        </p:spPr>
        <p:txBody>
          <a:bodyPr wrap="square" rtlCol="0">
            <a:spAutoFit/>
          </a:bodyPr>
          <a:lstStyle/>
          <a:p>
            <a:r>
              <a:rPr lang="en-US" sz="1400" b="1">
                <a:solidFill>
                  <a:srgbClr val="FFFFFF"/>
                </a:solidFill>
                <a:latin typeface="+mj-lt"/>
              </a:rPr>
              <a:t>6</a:t>
            </a:r>
          </a:p>
        </p:txBody>
      </p:sp>
      <p:sp>
        <p:nvSpPr>
          <p:cNvPr id="87" name="TextBox 86">
            <a:extLst>
              <a:ext uri="{FF2B5EF4-FFF2-40B4-BE49-F238E27FC236}">
                <a16:creationId xmlns:a16="http://schemas.microsoft.com/office/drawing/2014/main" id="{72B3EA43-18F0-4346-3DD9-5E46F79E0D27}"/>
              </a:ext>
            </a:extLst>
          </p:cNvPr>
          <p:cNvSpPr txBox="1"/>
          <p:nvPr/>
        </p:nvSpPr>
        <p:spPr>
          <a:xfrm>
            <a:off x="8610983" y="2723299"/>
            <a:ext cx="275743" cy="307777"/>
          </a:xfrm>
          <a:prstGeom prst="rect">
            <a:avLst/>
          </a:prstGeom>
          <a:noFill/>
        </p:spPr>
        <p:txBody>
          <a:bodyPr wrap="square" rtlCol="0">
            <a:spAutoFit/>
          </a:bodyPr>
          <a:lstStyle/>
          <a:p>
            <a:r>
              <a:rPr lang="en-US" sz="1400" b="1">
                <a:solidFill>
                  <a:srgbClr val="FFFFFF"/>
                </a:solidFill>
                <a:latin typeface="+mj-lt"/>
              </a:rPr>
              <a:t>7</a:t>
            </a:r>
          </a:p>
        </p:txBody>
      </p:sp>
    </p:spTree>
    <p:extLst>
      <p:ext uri="{BB962C8B-B14F-4D97-AF65-F5344CB8AC3E}">
        <p14:creationId xmlns:p14="http://schemas.microsoft.com/office/powerpoint/2010/main" val="2792069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mbiav2.png">
            <a:extLst>
              <a:ext uri="{FF2B5EF4-FFF2-40B4-BE49-F238E27FC236}">
                <a16:creationId xmlns:a16="http://schemas.microsoft.com/office/drawing/2014/main" id="{FCB06198-1603-DAD5-B0D3-F22EC853BE73}"/>
              </a:ext>
            </a:extLst>
          </p:cNvPr>
          <p:cNvPicPr>
            <a:picLocks noChangeAspect="1"/>
          </p:cNvPicPr>
          <p:nvPr/>
        </p:nvPicPr>
        <p:blipFill>
          <a:blip r:embed="rId3"/>
          <a:stretch>
            <a:fillRect/>
          </a:stretch>
        </p:blipFill>
        <p:spPr>
          <a:xfrm>
            <a:off x="5461582" y="3492499"/>
            <a:ext cx="2140901" cy="2438402"/>
          </a:xfrm>
          <a:prstGeom prst="rect">
            <a:avLst/>
          </a:prstGeom>
        </p:spPr>
      </p:pic>
      <p:pic>
        <p:nvPicPr>
          <p:cNvPr id="6" name="Picture 5" descr="Caliv2.png">
            <a:extLst>
              <a:ext uri="{FF2B5EF4-FFF2-40B4-BE49-F238E27FC236}">
                <a16:creationId xmlns:a16="http://schemas.microsoft.com/office/drawing/2014/main" id="{3485EF59-F374-CC03-1498-B797E16D40AE}"/>
              </a:ext>
            </a:extLst>
          </p:cNvPr>
          <p:cNvPicPr>
            <a:picLocks noChangeAspect="1"/>
          </p:cNvPicPr>
          <p:nvPr/>
        </p:nvPicPr>
        <p:blipFill>
          <a:blip r:embed="rId4"/>
          <a:stretch>
            <a:fillRect/>
          </a:stretch>
        </p:blipFill>
        <p:spPr>
          <a:xfrm>
            <a:off x="383516" y="1973580"/>
            <a:ext cx="4718789" cy="4845721"/>
          </a:xfrm>
          <a:prstGeom prst="rect">
            <a:avLst/>
          </a:prstGeom>
          <a:effectLst>
            <a:outerShdw blurRad="50800" dist="38100" dir="2700000">
              <a:srgbClr val="000000">
                <a:alpha val="40000"/>
              </a:srgbClr>
            </a:outerShdw>
          </a:effectLst>
        </p:spPr>
      </p:pic>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STUDY AREA &amp; PERIOD</a:t>
            </a:r>
          </a:p>
        </p:txBody>
      </p:sp>
      <p:sp>
        <p:nvSpPr>
          <p:cNvPr id="13" name="TextBox 12">
            <a:extLst>
              <a:ext uri="{FF2B5EF4-FFF2-40B4-BE49-F238E27FC236}">
                <a16:creationId xmlns:a16="http://schemas.microsoft.com/office/drawing/2014/main" id="{7EC492CE-A958-72F4-859B-74C66C6BFB8A}"/>
              </a:ext>
            </a:extLst>
          </p:cNvPr>
          <p:cNvSpPr txBox="1"/>
          <p:nvPr/>
        </p:nvSpPr>
        <p:spPr>
          <a:xfrm>
            <a:off x="239201" y="6196745"/>
            <a:ext cx="24972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rPr>
              <a:t>Urban Perimeter of Cali</a:t>
            </a:r>
          </a:p>
        </p:txBody>
      </p:sp>
      <p:sp>
        <p:nvSpPr>
          <p:cNvPr id="14" name="TextBox 13">
            <a:extLst>
              <a:ext uri="{FF2B5EF4-FFF2-40B4-BE49-F238E27FC236}">
                <a16:creationId xmlns:a16="http://schemas.microsoft.com/office/drawing/2014/main" id="{50E36AC8-EBB3-7046-A9B5-62F2275E6CE2}"/>
              </a:ext>
            </a:extLst>
          </p:cNvPr>
          <p:cNvSpPr txBox="1"/>
          <p:nvPr/>
        </p:nvSpPr>
        <p:spPr>
          <a:xfrm>
            <a:off x="6438426" y="3687889"/>
            <a:ext cx="167357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rPr>
              <a:t>Cali within Colombia</a:t>
            </a:r>
            <a:endParaRPr lang="en-US" sz="2000">
              <a:solidFill>
                <a:schemeClr val="tx1">
                  <a:lumMod val="75000"/>
                  <a:lumOff val="25000"/>
                </a:schemeClr>
              </a:solidFill>
            </a:endParaRPr>
          </a:p>
        </p:txBody>
      </p:sp>
      <p:sp>
        <p:nvSpPr>
          <p:cNvPr id="19" name="TextBox 18">
            <a:extLst>
              <a:ext uri="{FF2B5EF4-FFF2-40B4-BE49-F238E27FC236}">
                <a16:creationId xmlns:a16="http://schemas.microsoft.com/office/drawing/2014/main" id="{28ADA872-3764-A827-A163-4209F5C7F2BE}"/>
              </a:ext>
            </a:extLst>
          </p:cNvPr>
          <p:cNvSpPr txBox="1"/>
          <p:nvPr/>
        </p:nvSpPr>
        <p:spPr>
          <a:xfrm>
            <a:off x="5666124" y="6342205"/>
            <a:ext cx="65238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404040"/>
                </a:solidFill>
                <a:latin typeface="Century Gothic"/>
              </a:rPr>
              <a:t>Image Credit: Viviana Maria Sanchez Escobar, Worldwide Wandering</a:t>
            </a:r>
            <a:endParaRPr lang="en-US" sz="1400">
              <a:solidFill>
                <a:srgbClr val="404040"/>
              </a:solidFill>
              <a:latin typeface="Garamond"/>
            </a:endParaRPr>
          </a:p>
          <a:p>
            <a:pPr algn="r"/>
            <a:r>
              <a:rPr lang="en-US" sz="1400">
                <a:solidFill>
                  <a:srgbClr val="404040"/>
                </a:solidFill>
                <a:latin typeface="Century Gothic"/>
              </a:rPr>
              <a:t>Service Layer Credits: Earthstar Geographics</a:t>
            </a:r>
            <a:endParaRPr lang="en-US" sz="1400">
              <a:solidFill>
                <a:srgbClr val="404040"/>
              </a:solidFill>
              <a:latin typeface="Garamond"/>
            </a:endParaRPr>
          </a:p>
        </p:txBody>
      </p:sp>
      <p:sp>
        <p:nvSpPr>
          <p:cNvPr id="31" name="Title 4">
            <a:extLst>
              <a:ext uri="{FF2B5EF4-FFF2-40B4-BE49-F238E27FC236}">
                <a16:creationId xmlns:a16="http://schemas.microsoft.com/office/drawing/2014/main" id="{B5977C79-CB49-893A-251F-F6F982C3A394}"/>
              </a:ext>
            </a:extLst>
          </p:cNvPr>
          <p:cNvSpPr txBox="1">
            <a:spLocks/>
          </p:cNvSpPr>
          <p:nvPr/>
        </p:nvSpPr>
        <p:spPr>
          <a:xfrm rot="5400000" flipV="1">
            <a:off x="5800857" y="3922680"/>
            <a:ext cx="4757210" cy="63156"/>
          </a:xfrm>
          <a:prstGeom prst="rect">
            <a:avLst/>
          </a:prstGeom>
          <a:solidFill>
            <a:srgbClr val="236F99"/>
          </a:solidFill>
          <a:effectLst/>
        </p:spPr>
        <p:txBody>
          <a:bodyPr vert="horz" lIns="91440" tIns="45720" rIns="91440" bIns="45720" rtlCol="0" anchor="ctr">
            <a:normAutofit fontScale="25000" lnSpcReduction="20000"/>
          </a:bodyPr>
          <a:lstStyle>
            <a:lvl1pPr marL="50292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bg1"/>
                </a:solidFill>
                <a:latin typeface="+mj-lt"/>
                <a:ea typeface="+mj-ea"/>
                <a:cs typeface="+mj-cs"/>
              </a:defRPr>
            </a:lvl1pPr>
          </a:lstStyle>
          <a:p>
            <a:endParaRPr lang="en-US"/>
          </a:p>
        </p:txBody>
      </p:sp>
      <p:sp>
        <p:nvSpPr>
          <p:cNvPr id="34" name="TextBox 33">
            <a:extLst>
              <a:ext uri="{FF2B5EF4-FFF2-40B4-BE49-F238E27FC236}">
                <a16:creationId xmlns:a16="http://schemas.microsoft.com/office/drawing/2014/main" id="{AA3C0EED-79BD-4ED0-5216-7C58C8F273AB}"/>
              </a:ext>
            </a:extLst>
          </p:cNvPr>
          <p:cNvSpPr txBox="1"/>
          <p:nvPr/>
        </p:nvSpPr>
        <p:spPr>
          <a:xfrm>
            <a:off x="8175741" y="2610671"/>
            <a:ext cx="398536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rPr>
              <a:t>Study Period</a:t>
            </a:r>
          </a:p>
          <a:p>
            <a:pPr algn="ctr"/>
            <a:r>
              <a:rPr lang="en-US" sz="2000">
                <a:solidFill>
                  <a:schemeClr val="tx1">
                    <a:lumMod val="75000"/>
                    <a:lumOff val="25000"/>
                  </a:schemeClr>
                </a:solidFill>
                <a:latin typeface="Century Gothic"/>
              </a:rPr>
              <a:t>Start - January 1st, 2013</a:t>
            </a:r>
          </a:p>
          <a:p>
            <a:pPr algn="ctr"/>
            <a:r>
              <a:rPr lang="en-US" sz="2000">
                <a:solidFill>
                  <a:schemeClr val="tx1">
                    <a:lumMod val="75000"/>
                    <a:lumOff val="25000"/>
                  </a:schemeClr>
                </a:solidFill>
                <a:latin typeface="Century Gothic"/>
              </a:rPr>
              <a:t>End - December 31st, 2023</a:t>
            </a:r>
            <a:endParaRPr lang="en-US" sz="2000">
              <a:solidFill>
                <a:schemeClr val="tx1">
                  <a:lumMod val="75000"/>
                  <a:lumOff val="25000"/>
                </a:schemeClr>
              </a:solidFill>
            </a:endParaRPr>
          </a:p>
        </p:txBody>
      </p:sp>
      <p:cxnSp>
        <p:nvCxnSpPr>
          <p:cNvPr id="36" name="Straight Arrow Connector 35">
            <a:extLst>
              <a:ext uri="{FF2B5EF4-FFF2-40B4-BE49-F238E27FC236}">
                <a16:creationId xmlns:a16="http://schemas.microsoft.com/office/drawing/2014/main" id="{14268A78-B82C-CB9C-4558-7AFD235DA054}"/>
              </a:ext>
            </a:extLst>
          </p:cNvPr>
          <p:cNvCxnSpPr/>
          <p:nvPr/>
        </p:nvCxnSpPr>
        <p:spPr>
          <a:xfrm flipV="1">
            <a:off x="3099671" y="2432659"/>
            <a:ext cx="547805" cy="1319408"/>
          </a:xfrm>
          <a:prstGeom prst="straightConnector1">
            <a:avLst/>
          </a:prstGeom>
          <a:ln w="28575">
            <a:solidFill>
              <a:srgbClr val="236F99"/>
            </a:solidFill>
          </a:ln>
        </p:spPr>
        <p:style>
          <a:lnRef idx="1">
            <a:schemeClr val="dk1"/>
          </a:lnRef>
          <a:fillRef idx="0">
            <a:schemeClr val="dk1"/>
          </a:fillRef>
          <a:effectRef idx="0">
            <a:schemeClr val="dk1"/>
          </a:effectRef>
          <a:fontRef idx="minor">
            <a:schemeClr val="tx1"/>
          </a:fontRef>
        </p:style>
      </p:cxnSp>
      <p:pic>
        <p:nvPicPr>
          <p:cNvPr id="15" name="Picture 14" descr="Cali, Colombia, View from Cerro de las Tres Cruces.jpg">
            <a:extLst>
              <a:ext uri="{FF2B5EF4-FFF2-40B4-BE49-F238E27FC236}">
                <a16:creationId xmlns:a16="http://schemas.microsoft.com/office/drawing/2014/main" id="{C3C1339B-B050-F008-4082-53DF597FEDA7}"/>
              </a:ext>
            </a:extLst>
          </p:cNvPr>
          <p:cNvPicPr>
            <a:picLocks noChangeAspect="1"/>
          </p:cNvPicPr>
          <p:nvPr/>
        </p:nvPicPr>
        <p:blipFill>
          <a:blip r:embed="rId5"/>
          <a:stretch>
            <a:fillRect/>
          </a:stretch>
        </p:blipFill>
        <p:spPr>
          <a:xfrm>
            <a:off x="3048001" y="1443558"/>
            <a:ext cx="1377864" cy="1006680"/>
          </a:xfrm>
          <a:prstGeom prst="rect">
            <a:avLst/>
          </a:prstGeom>
        </p:spPr>
      </p:pic>
      <p:cxnSp>
        <p:nvCxnSpPr>
          <p:cNvPr id="37" name="Straight Arrow Connector 36">
            <a:extLst>
              <a:ext uri="{FF2B5EF4-FFF2-40B4-BE49-F238E27FC236}">
                <a16:creationId xmlns:a16="http://schemas.microsoft.com/office/drawing/2014/main" id="{3AD9DFFB-CE2F-EC04-E42C-38977479518C}"/>
              </a:ext>
            </a:extLst>
          </p:cNvPr>
          <p:cNvCxnSpPr>
            <a:cxnSpLocks/>
          </p:cNvCxnSpPr>
          <p:nvPr/>
        </p:nvCxnSpPr>
        <p:spPr>
          <a:xfrm flipV="1">
            <a:off x="4080496" y="3292400"/>
            <a:ext cx="1254957" cy="613205"/>
          </a:xfrm>
          <a:prstGeom prst="straightConnector1">
            <a:avLst/>
          </a:prstGeom>
          <a:ln w="28575">
            <a:solidFill>
              <a:srgbClr val="236F99"/>
            </a:solidFill>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112C0796-EC8A-10DC-38FF-391DAF65D767}"/>
              </a:ext>
            </a:extLst>
          </p:cNvPr>
          <p:cNvCxnSpPr>
            <a:cxnSpLocks/>
          </p:cNvCxnSpPr>
          <p:nvPr/>
        </p:nvCxnSpPr>
        <p:spPr>
          <a:xfrm flipV="1">
            <a:off x="4433855" y="4815144"/>
            <a:ext cx="1467801" cy="627590"/>
          </a:xfrm>
          <a:prstGeom prst="straightConnector1">
            <a:avLst/>
          </a:prstGeom>
          <a:ln w="28575">
            <a:solidFill>
              <a:srgbClr val="236F99"/>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65A7B4EA-C79E-8A23-3F60-F3A00B56F460}"/>
              </a:ext>
            </a:extLst>
          </p:cNvPr>
          <p:cNvSpPr txBox="1"/>
          <p:nvPr/>
        </p:nvSpPr>
        <p:spPr>
          <a:xfrm>
            <a:off x="8149160" y="1573996"/>
            <a:ext cx="398536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rPr>
              <a:t>Study Area</a:t>
            </a:r>
          </a:p>
          <a:p>
            <a:pPr algn="ctr"/>
            <a:r>
              <a:rPr lang="en-US" sz="2000">
                <a:solidFill>
                  <a:schemeClr val="tx1">
                    <a:lumMod val="75000"/>
                    <a:lumOff val="25000"/>
                  </a:schemeClr>
                </a:solidFill>
                <a:latin typeface="Century Gothic"/>
              </a:rPr>
              <a:t>Cali, Colombia</a:t>
            </a:r>
            <a:endParaRPr lang="en-US" sz="2000">
              <a:solidFill>
                <a:schemeClr val="tx1">
                  <a:lumMod val="75000"/>
                  <a:lumOff val="25000"/>
                </a:schemeClr>
              </a:solidFill>
            </a:endParaRPr>
          </a:p>
        </p:txBody>
      </p:sp>
      <p:pic>
        <p:nvPicPr>
          <p:cNvPr id="41" name="Picture 40" descr="Cali, Wetland, Image 2.jpg">
            <a:extLst>
              <a:ext uri="{FF2B5EF4-FFF2-40B4-BE49-F238E27FC236}">
                <a16:creationId xmlns:a16="http://schemas.microsoft.com/office/drawing/2014/main" id="{7F311256-82CA-A579-7E62-4CFF944758D3}"/>
              </a:ext>
            </a:extLst>
          </p:cNvPr>
          <p:cNvPicPr>
            <a:picLocks noChangeAspect="1"/>
          </p:cNvPicPr>
          <p:nvPr/>
        </p:nvPicPr>
        <p:blipFill>
          <a:blip r:embed="rId6"/>
          <a:stretch>
            <a:fillRect/>
          </a:stretch>
        </p:blipFill>
        <p:spPr>
          <a:xfrm>
            <a:off x="8644270" y="3816202"/>
            <a:ext cx="3055089" cy="2211574"/>
          </a:xfrm>
          <a:prstGeom prst="rect">
            <a:avLst/>
          </a:prstGeom>
        </p:spPr>
      </p:pic>
      <p:sp>
        <p:nvSpPr>
          <p:cNvPr id="43" name="TextBox 42">
            <a:extLst>
              <a:ext uri="{FF2B5EF4-FFF2-40B4-BE49-F238E27FC236}">
                <a16:creationId xmlns:a16="http://schemas.microsoft.com/office/drawing/2014/main" id="{7CB92BBC-7F0B-6F26-5930-030546D6B24C}"/>
              </a:ext>
            </a:extLst>
          </p:cNvPr>
          <p:cNvSpPr txBox="1"/>
          <p:nvPr/>
        </p:nvSpPr>
        <p:spPr>
          <a:xfrm flipH="1">
            <a:off x="1136444" y="1797001"/>
            <a:ext cx="1671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404040"/>
                </a:solidFill>
                <a:latin typeface="Century Gothic"/>
              </a:rPr>
              <a:t>N</a:t>
            </a:r>
            <a:endParaRPr lang="en-US">
              <a:solidFill>
                <a:srgbClr val="404040"/>
              </a:solidFill>
            </a:endParaRPr>
          </a:p>
        </p:txBody>
      </p:sp>
      <p:sp>
        <p:nvSpPr>
          <p:cNvPr id="47" name="TextBox 46">
            <a:extLst>
              <a:ext uri="{FF2B5EF4-FFF2-40B4-BE49-F238E27FC236}">
                <a16:creationId xmlns:a16="http://schemas.microsoft.com/office/drawing/2014/main" id="{9104A9E5-C774-FE62-123B-4FF9F4D764E3}"/>
              </a:ext>
            </a:extLst>
          </p:cNvPr>
          <p:cNvSpPr txBox="1"/>
          <p:nvPr/>
        </p:nvSpPr>
        <p:spPr>
          <a:xfrm>
            <a:off x="3375613" y="6450793"/>
            <a:ext cx="1819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0</a:t>
            </a:r>
            <a:endParaRPr lang="en-US" sz="1400">
              <a:solidFill>
                <a:schemeClr val="tx1">
                  <a:lumMod val="75000"/>
                  <a:lumOff val="25000"/>
                </a:schemeClr>
              </a:solidFill>
            </a:endParaRPr>
          </a:p>
        </p:txBody>
      </p:sp>
      <p:sp>
        <p:nvSpPr>
          <p:cNvPr id="48" name="TextBox 47">
            <a:extLst>
              <a:ext uri="{FF2B5EF4-FFF2-40B4-BE49-F238E27FC236}">
                <a16:creationId xmlns:a16="http://schemas.microsoft.com/office/drawing/2014/main" id="{F695C0A0-7E3A-AFD3-3099-6E9A4377491C}"/>
              </a:ext>
            </a:extLst>
          </p:cNvPr>
          <p:cNvSpPr txBox="1"/>
          <p:nvPr/>
        </p:nvSpPr>
        <p:spPr>
          <a:xfrm>
            <a:off x="3520444" y="6455582"/>
            <a:ext cx="2002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1</a:t>
            </a:r>
          </a:p>
        </p:txBody>
      </p:sp>
      <p:sp>
        <p:nvSpPr>
          <p:cNvPr id="49" name="TextBox 48">
            <a:extLst>
              <a:ext uri="{FF2B5EF4-FFF2-40B4-BE49-F238E27FC236}">
                <a16:creationId xmlns:a16="http://schemas.microsoft.com/office/drawing/2014/main" id="{89B80669-0C89-9857-A8E9-3ACF1D612641}"/>
              </a:ext>
            </a:extLst>
          </p:cNvPr>
          <p:cNvSpPr txBox="1"/>
          <p:nvPr/>
        </p:nvSpPr>
        <p:spPr>
          <a:xfrm>
            <a:off x="3695365" y="6452375"/>
            <a:ext cx="1648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a:t>
            </a:r>
          </a:p>
        </p:txBody>
      </p:sp>
      <p:sp>
        <p:nvSpPr>
          <p:cNvPr id="50" name="TextBox 49">
            <a:extLst>
              <a:ext uri="{FF2B5EF4-FFF2-40B4-BE49-F238E27FC236}">
                <a16:creationId xmlns:a16="http://schemas.microsoft.com/office/drawing/2014/main" id="{4871614C-9FD5-74B3-C1B4-E21A829A79EE}"/>
              </a:ext>
            </a:extLst>
          </p:cNvPr>
          <p:cNvSpPr txBox="1"/>
          <p:nvPr/>
        </p:nvSpPr>
        <p:spPr>
          <a:xfrm>
            <a:off x="3928053" y="6453427"/>
            <a:ext cx="7022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4 km</a:t>
            </a:r>
          </a:p>
        </p:txBody>
      </p:sp>
      <p:pic>
        <p:nvPicPr>
          <p:cNvPr id="16" name="Picture 15" descr="Cali, Wetland, Image 1.jpg">
            <a:extLst>
              <a:ext uri="{FF2B5EF4-FFF2-40B4-BE49-F238E27FC236}">
                <a16:creationId xmlns:a16="http://schemas.microsoft.com/office/drawing/2014/main" id="{4167F696-3386-0646-48B9-AA70F04BB0D0}"/>
              </a:ext>
            </a:extLst>
          </p:cNvPr>
          <p:cNvPicPr>
            <a:picLocks noChangeAspect="1"/>
          </p:cNvPicPr>
          <p:nvPr/>
        </p:nvPicPr>
        <p:blipFill>
          <a:blip r:embed="rId7"/>
          <a:stretch>
            <a:fillRect/>
          </a:stretch>
        </p:blipFill>
        <p:spPr>
          <a:xfrm>
            <a:off x="5103427" y="1898360"/>
            <a:ext cx="1830164" cy="1495092"/>
          </a:xfrm>
          <a:prstGeom prst="rect">
            <a:avLst/>
          </a:prstGeom>
        </p:spPr>
      </p:pic>
      <p:pic>
        <p:nvPicPr>
          <p:cNvPr id="4" name="Picture 3" descr="NorthArrow.png">
            <a:extLst>
              <a:ext uri="{FF2B5EF4-FFF2-40B4-BE49-F238E27FC236}">
                <a16:creationId xmlns:a16="http://schemas.microsoft.com/office/drawing/2014/main" id="{A12088CF-C261-713D-66BD-DFB51CD6FCC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9759" t="1119" r="7314" b="781"/>
          <a:stretch/>
        </p:blipFill>
        <p:spPr>
          <a:xfrm>
            <a:off x="1142828" y="2097858"/>
            <a:ext cx="238695" cy="1154422"/>
          </a:xfrm>
          <a:prstGeom prst="rect">
            <a:avLst/>
          </a:prstGeom>
          <a:ln>
            <a:noFill/>
          </a:ln>
        </p:spPr>
      </p:pic>
      <p:sp>
        <p:nvSpPr>
          <p:cNvPr id="8" name="Oval 7">
            <a:extLst>
              <a:ext uri="{FF2B5EF4-FFF2-40B4-BE49-F238E27FC236}">
                <a16:creationId xmlns:a16="http://schemas.microsoft.com/office/drawing/2014/main" id="{966DD47A-3805-7DD8-1491-4DF801F114AF}"/>
              </a:ext>
            </a:extLst>
          </p:cNvPr>
          <p:cNvSpPr/>
          <p:nvPr/>
        </p:nvSpPr>
        <p:spPr>
          <a:xfrm>
            <a:off x="5871518" y="4786309"/>
            <a:ext cx="68909" cy="68178"/>
          </a:xfrm>
          <a:prstGeom prst="ellipse">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73DF19E-D5BB-4A49-77E2-5CA1FB605F3D}"/>
              </a:ext>
            </a:extLst>
          </p:cNvPr>
          <p:cNvSpPr txBox="1"/>
          <p:nvPr/>
        </p:nvSpPr>
        <p:spPr>
          <a:xfrm>
            <a:off x="6843242" y="5275906"/>
            <a:ext cx="1819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0</a:t>
            </a:r>
            <a:endParaRPr lang="en-US" sz="1400">
              <a:solidFill>
                <a:schemeClr val="tx1">
                  <a:lumMod val="75000"/>
                  <a:lumOff val="25000"/>
                </a:schemeClr>
              </a:solidFill>
            </a:endParaRPr>
          </a:p>
        </p:txBody>
      </p:sp>
      <p:sp>
        <p:nvSpPr>
          <p:cNvPr id="17" name="TextBox 16">
            <a:extLst>
              <a:ext uri="{FF2B5EF4-FFF2-40B4-BE49-F238E27FC236}">
                <a16:creationId xmlns:a16="http://schemas.microsoft.com/office/drawing/2014/main" id="{D5DA2203-9C38-431A-4DD6-F6ED60C66DA6}"/>
              </a:ext>
            </a:extLst>
          </p:cNvPr>
          <p:cNvSpPr txBox="1"/>
          <p:nvPr/>
        </p:nvSpPr>
        <p:spPr>
          <a:xfrm>
            <a:off x="6981502" y="5277489"/>
            <a:ext cx="6252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200</a:t>
            </a:r>
          </a:p>
        </p:txBody>
      </p:sp>
      <p:sp>
        <p:nvSpPr>
          <p:cNvPr id="18" name="TextBox 17">
            <a:extLst>
              <a:ext uri="{FF2B5EF4-FFF2-40B4-BE49-F238E27FC236}">
                <a16:creationId xmlns:a16="http://schemas.microsoft.com/office/drawing/2014/main" id="{3A9FF249-02A4-6E9E-2D8E-E4D9E10F5FF4}"/>
              </a:ext>
            </a:extLst>
          </p:cNvPr>
          <p:cNvSpPr txBox="1"/>
          <p:nvPr/>
        </p:nvSpPr>
        <p:spPr>
          <a:xfrm>
            <a:off x="7305419" y="5278541"/>
            <a:ext cx="806583" cy="318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400 km</a:t>
            </a:r>
          </a:p>
        </p:txBody>
      </p:sp>
      <p:sp>
        <p:nvSpPr>
          <p:cNvPr id="20" name="TextBox 19">
            <a:extLst>
              <a:ext uri="{FF2B5EF4-FFF2-40B4-BE49-F238E27FC236}">
                <a16:creationId xmlns:a16="http://schemas.microsoft.com/office/drawing/2014/main" id="{D316D0D7-0856-DF5B-B743-74A03F58ECC1}"/>
              </a:ext>
            </a:extLst>
          </p:cNvPr>
          <p:cNvSpPr txBox="1"/>
          <p:nvPr/>
        </p:nvSpPr>
        <p:spPr>
          <a:xfrm>
            <a:off x="5734568" y="4534090"/>
            <a:ext cx="6101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FFFFFF"/>
                </a:solidFill>
                <a:latin typeface="Century Gothic"/>
              </a:rPr>
              <a:t>Cali</a:t>
            </a:r>
            <a:endParaRPr lang="en-US" sz="1400">
              <a:solidFill>
                <a:srgbClr val="FFFFFF"/>
              </a:solidFill>
            </a:endParaRPr>
          </a:p>
        </p:txBody>
      </p:sp>
    </p:spTree>
    <p:extLst>
      <p:ext uri="{BB962C8B-B14F-4D97-AF65-F5344CB8AC3E}">
        <p14:creationId xmlns:p14="http://schemas.microsoft.com/office/powerpoint/2010/main" val="2719602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a city&#10;&#10;Description automatically generated">
            <a:extLst>
              <a:ext uri="{FF2B5EF4-FFF2-40B4-BE49-F238E27FC236}">
                <a16:creationId xmlns:a16="http://schemas.microsoft.com/office/drawing/2014/main" id="{EB11F29C-2344-4214-6E11-1963AACBCE68}"/>
              </a:ext>
            </a:extLst>
          </p:cNvPr>
          <p:cNvPicPr>
            <a:picLocks noChangeAspect="1"/>
          </p:cNvPicPr>
          <p:nvPr/>
        </p:nvPicPr>
        <p:blipFill>
          <a:blip r:embed="rId3"/>
          <a:stretch>
            <a:fillRect/>
          </a:stretch>
        </p:blipFill>
        <p:spPr>
          <a:xfrm>
            <a:off x="911940" y="1170317"/>
            <a:ext cx="5695477" cy="4416724"/>
          </a:xfrm>
          <a:prstGeom prst="rect">
            <a:avLst/>
          </a:prstGeom>
        </p:spPr>
      </p:pic>
      <p:pic>
        <p:nvPicPr>
          <p:cNvPr id="65" name="Picture 64" descr="A map of a city&#10;&#10;Description automatically generated">
            <a:extLst>
              <a:ext uri="{FF2B5EF4-FFF2-40B4-BE49-F238E27FC236}">
                <a16:creationId xmlns:a16="http://schemas.microsoft.com/office/drawing/2014/main" id="{B9A54BAB-8A0E-B3F9-42AC-BC227FD23C77}"/>
              </a:ext>
            </a:extLst>
          </p:cNvPr>
          <p:cNvPicPr>
            <a:picLocks noChangeAspect="1"/>
          </p:cNvPicPr>
          <p:nvPr/>
        </p:nvPicPr>
        <p:blipFill>
          <a:blip r:embed="rId4"/>
          <a:stretch>
            <a:fillRect/>
          </a:stretch>
        </p:blipFill>
        <p:spPr>
          <a:xfrm>
            <a:off x="8314497" y="3606800"/>
            <a:ext cx="2577446" cy="2408382"/>
          </a:xfrm>
          <a:prstGeom prst="flowChartConnector">
            <a:avLst/>
          </a:prstGeom>
        </p:spPr>
      </p:pic>
      <p:pic>
        <p:nvPicPr>
          <p:cNvPr id="57" name="Picture 56" descr="A map of a city&#10;&#10;Description automatically generated">
            <a:extLst>
              <a:ext uri="{FF2B5EF4-FFF2-40B4-BE49-F238E27FC236}">
                <a16:creationId xmlns:a16="http://schemas.microsoft.com/office/drawing/2014/main" id="{E47514D3-13E3-9A43-1F84-A1ED8B524A98}"/>
              </a:ext>
            </a:extLst>
          </p:cNvPr>
          <p:cNvPicPr>
            <a:picLocks noChangeAspect="1"/>
          </p:cNvPicPr>
          <p:nvPr/>
        </p:nvPicPr>
        <p:blipFill>
          <a:blip r:embed="rId5"/>
          <a:stretch>
            <a:fillRect/>
          </a:stretch>
        </p:blipFill>
        <p:spPr>
          <a:xfrm>
            <a:off x="854415" y="1302327"/>
            <a:ext cx="7365895" cy="5472545"/>
          </a:xfrm>
          <a:prstGeom prst="rect">
            <a:avLst/>
          </a:prstGeom>
          <a:ln>
            <a:noFill/>
          </a:ln>
        </p:spPr>
      </p:pic>
      <p:sp>
        <p:nvSpPr>
          <p:cNvPr id="2" name="Title 1">
            <a:extLst>
              <a:ext uri="{FF2B5EF4-FFF2-40B4-BE49-F238E27FC236}">
                <a16:creationId xmlns:a16="http://schemas.microsoft.com/office/drawing/2014/main" id="{FA422D33-F4A4-9B6A-F1F8-3BAB9E382FD4}"/>
              </a:ext>
            </a:extLst>
          </p:cNvPr>
          <p:cNvSpPr>
            <a:spLocks noGrp="1"/>
          </p:cNvSpPr>
          <p:nvPr>
            <p:ph type="title"/>
          </p:nvPr>
        </p:nvSpPr>
        <p:spPr/>
        <p:txBody>
          <a:bodyPr/>
          <a:lstStyle/>
          <a:p>
            <a:r>
              <a:rPr lang="en-US"/>
              <a:t>RESULTS: </a:t>
            </a:r>
            <a:r>
              <a:rPr lang="en-US" sz="4000">
                <a:ea typeface="+mj-lt"/>
                <a:cs typeface="+mj-lt"/>
              </a:rPr>
              <a:t>Social Vulnerability </a:t>
            </a:r>
            <a:r>
              <a:rPr lang="en-US" sz="4000"/>
              <a:t>and </a:t>
            </a:r>
            <a:r>
              <a:rPr lang="en-US"/>
              <a:t>Urban Heat</a:t>
            </a:r>
          </a:p>
        </p:txBody>
      </p:sp>
      <p:sp>
        <p:nvSpPr>
          <p:cNvPr id="6" name="Oval 5">
            <a:extLst>
              <a:ext uri="{FF2B5EF4-FFF2-40B4-BE49-F238E27FC236}">
                <a16:creationId xmlns:a16="http://schemas.microsoft.com/office/drawing/2014/main" id="{49754346-72D8-8E45-94B1-4BE0CB97CA57}"/>
              </a:ext>
            </a:extLst>
          </p:cNvPr>
          <p:cNvSpPr/>
          <p:nvPr/>
        </p:nvSpPr>
        <p:spPr>
          <a:xfrm>
            <a:off x="8313842" y="3596674"/>
            <a:ext cx="2578225" cy="2421448"/>
          </a:xfrm>
          <a:prstGeom prst="ellipse">
            <a:avLst/>
          </a:prstGeom>
          <a:noFill/>
          <a:ln w="28575">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7" name="Straight Arrow Connector 6">
            <a:extLst>
              <a:ext uri="{FF2B5EF4-FFF2-40B4-BE49-F238E27FC236}">
                <a16:creationId xmlns:a16="http://schemas.microsoft.com/office/drawing/2014/main" id="{D35F0844-5500-C36D-09B3-0C4278948CDF}"/>
              </a:ext>
            </a:extLst>
          </p:cNvPr>
          <p:cNvCxnSpPr/>
          <p:nvPr/>
        </p:nvCxnSpPr>
        <p:spPr>
          <a:xfrm>
            <a:off x="5493973" y="3960925"/>
            <a:ext cx="3471992" cy="1897316"/>
          </a:xfrm>
          <a:prstGeom prst="straightConnector1">
            <a:avLst/>
          </a:prstGeom>
          <a:ln w="28575">
            <a:solidFill>
              <a:srgbClr val="236F99"/>
            </a:solidFill>
          </a:ln>
        </p:spPr>
        <p:style>
          <a:lnRef idx="1">
            <a:schemeClr val="accent1"/>
          </a:lnRef>
          <a:fillRef idx="0">
            <a:schemeClr val="accent1"/>
          </a:fillRef>
          <a:effectRef idx="0">
            <a:schemeClr val="accent1"/>
          </a:effectRef>
          <a:fontRef idx="minor">
            <a:schemeClr val="tx1"/>
          </a:fontRef>
        </p:style>
      </p:cxnSp>
      <p:sp>
        <p:nvSpPr>
          <p:cNvPr id="9" name="TextBox 14">
            <a:extLst>
              <a:ext uri="{FF2B5EF4-FFF2-40B4-BE49-F238E27FC236}">
                <a16:creationId xmlns:a16="http://schemas.microsoft.com/office/drawing/2014/main" id="{8F2F4EBB-B22D-1931-B98F-C84FE6CDD0CB}"/>
              </a:ext>
            </a:extLst>
          </p:cNvPr>
          <p:cNvSpPr txBox="1"/>
          <p:nvPr/>
        </p:nvSpPr>
        <p:spPr>
          <a:xfrm>
            <a:off x="1083463" y="4650436"/>
            <a:ext cx="1536491"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25.2 °C</a:t>
            </a:r>
          </a:p>
        </p:txBody>
      </p:sp>
      <p:sp>
        <p:nvSpPr>
          <p:cNvPr id="10" name="TextBox 17">
            <a:extLst>
              <a:ext uri="{FF2B5EF4-FFF2-40B4-BE49-F238E27FC236}">
                <a16:creationId xmlns:a16="http://schemas.microsoft.com/office/drawing/2014/main" id="{710053ED-AFB9-15C3-9A71-492D98192F44}"/>
              </a:ext>
            </a:extLst>
          </p:cNvPr>
          <p:cNvSpPr txBox="1"/>
          <p:nvPr/>
        </p:nvSpPr>
        <p:spPr>
          <a:xfrm>
            <a:off x="714927" y="4106352"/>
            <a:ext cx="221854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Land Surface Temperature</a:t>
            </a:r>
          </a:p>
        </p:txBody>
      </p:sp>
      <p:sp>
        <p:nvSpPr>
          <p:cNvPr id="12" name="Oval 11">
            <a:extLst>
              <a:ext uri="{FF2B5EF4-FFF2-40B4-BE49-F238E27FC236}">
                <a16:creationId xmlns:a16="http://schemas.microsoft.com/office/drawing/2014/main" id="{A3EF63F4-5E76-73BE-1B69-27DACC79D52F}"/>
              </a:ext>
            </a:extLst>
          </p:cNvPr>
          <p:cNvSpPr/>
          <p:nvPr/>
        </p:nvSpPr>
        <p:spPr>
          <a:xfrm rot="19980000">
            <a:off x="5316519" y="3234545"/>
            <a:ext cx="801839" cy="792026"/>
          </a:xfrm>
          <a:prstGeom prst="ellipse">
            <a:avLst/>
          </a:prstGeom>
          <a:noFill/>
          <a:ln w="28575">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D1691B18-AF03-C1E3-74B8-754E2C28A7C3}"/>
              </a:ext>
            </a:extLst>
          </p:cNvPr>
          <p:cNvCxnSpPr>
            <a:cxnSpLocks/>
          </p:cNvCxnSpPr>
          <p:nvPr/>
        </p:nvCxnSpPr>
        <p:spPr>
          <a:xfrm>
            <a:off x="5853016" y="3251884"/>
            <a:ext cx="3750794" cy="341330"/>
          </a:xfrm>
          <a:prstGeom prst="straightConnector1">
            <a:avLst/>
          </a:prstGeom>
          <a:ln w="28575">
            <a:solidFill>
              <a:srgbClr val="236F99"/>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28F018B-5D25-A275-5162-9D2B45FB4125}"/>
              </a:ext>
            </a:extLst>
          </p:cNvPr>
          <p:cNvSpPr txBox="1"/>
          <p:nvPr/>
        </p:nvSpPr>
        <p:spPr>
          <a:xfrm>
            <a:off x="342272" y="1410304"/>
            <a:ext cx="36932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Land Surface Temperature, Urban Wetlands, and Green Spaces</a:t>
            </a:r>
          </a:p>
        </p:txBody>
      </p:sp>
      <p:sp>
        <p:nvSpPr>
          <p:cNvPr id="20" name="TextBox 14">
            <a:extLst>
              <a:ext uri="{FF2B5EF4-FFF2-40B4-BE49-F238E27FC236}">
                <a16:creationId xmlns:a16="http://schemas.microsoft.com/office/drawing/2014/main" id="{A2A403B3-56A8-87DE-8013-00A28BEFDA1D}"/>
              </a:ext>
            </a:extLst>
          </p:cNvPr>
          <p:cNvSpPr txBox="1"/>
          <p:nvPr/>
        </p:nvSpPr>
        <p:spPr>
          <a:xfrm>
            <a:off x="1058446" y="5660709"/>
            <a:ext cx="1536491"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ea typeface="+mn-lt"/>
                <a:cs typeface="+mn-lt"/>
              </a:rPr>
              <a:t>48.1 °C</a:t>
            </a:r>
            <a:endParaRPr lang="en-US" sz="1600">
              <a:solidFill>
                <a:schemeClr val="tx1">
                  <a:lumMod val="75000"/>
                  <a:lumOff val="25000"/>
                </a:schemeClr>
              </a:solidFill>
              <a:latin typeface="Century Gothic"/>
            </a:endParaRPr>
          </a:p>
        </p:txBody>
      </p:sp>
      <p:sp>
        <p:nvSpPr>
          <p:cNvPr id="26" name="TextBox 17">
            <a:extLst>
              <a:ext uri="{FF2B5EF4-FFF2-40B4-BE49-F238E27FC236}">
                <a16:creationId xmlns:a16="http://schemas.microsoft.com/office/drawing/2014/main" id="{2BB619E0-3751-5A85-21E5-55EED5A70B52}"/>
              </a:ext>
            </a:extLst>
          </p:cNvPr>
          <p:cNvSpPr txBox="1"/>
          <p:nvPr/>
        </p:nvSpPr>
        <p:spPr>
          <a:xfrm>
            <a:off x="729304" y="2898653"/>
            <a:ext cx="221854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Land Cover</a:t>
            </a:r>
          </a:p>
        </p:txBody>
      </p:sp>
      <p:sp>
        <p:nvSpPr>
          <p:cNvPr id="27" name="Frame 26">
            <a:extLst>
              <a:ext uri="{FF2B5EF4-FFF2-40B4-BE49-F238E27FC236}">
                <a16:creationId xmlns:a16="http://schemas.microsoft.com/office/drawing/2014/main" id="{2249D619-8F27-5900-BC15-57D0674D340E}"/>
              </a:ext>
            </a:extLst>
          </p:cNvPr>
          <p:cNvSpPr/>
          <p:nvPr/>
        </p:nvSpPr>
        <p:spPr>
          <a:xfrm>
            <a:off x="811695" y="6162261"/>
            <a:ext cx="244415" cy="215660"/>
          </a:xfrm>
          <a:prstGeom prst="frame">
            <a:avLst/>
          </a:prstGeom>
          <a:no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17">
            <a:extLst>
              <a:ext uri="{FF2B5EF4-FFF2-40B4-BE49-F238E27FC236}">
                <a16:creationId xmlns:a16="http://schemas.microsoft.com/office/drawing/2014/main" id="{ECC19B19-F571-BAF4-5C29-5B400845132B}"/>
              </a:ext>
            </a:extLst>
          </p:cNvPr>
          <p:cNvSpPr txBox="1"/>
          <p:nvPr/>
        </p:nvSpPr>
        <p:spPr>
          <a:xfrm>
            <a:off x="1079412" y="6101112"/>
            <a:ext cx="2218545" cy="3231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err="1">
                <a:solidFill>
                  <a:schemeClr val="tx1">
                    <a:lumMod val="75000"/>
                    <a:lumOff val="25000"/>
                  </a:schemeClr>
                </a:solidFill>
                <a:latin typeface="Century Gothic"/>
              </a:rPr>
              <a:t>Comunas</a:t>
            </a:r>
            <a:endParaRPr lang="en-US" sz="1500">
              <a:solidFill>
                <a:schemeClr val="tx1">
                  <a:lumMod val="75000"/>
                  <a:lumOff val="25000"/>
                </a:schemeClr>
              </a:solidFill>
              <a:latin typeface="Century Gothic"/>
            </a:endParaRPr>
          </a:p>
        </p:txBody>
      </p:sp>
      <p:sp>
        <p:nvSpPr>
          <p:cNvPr id="29" name="TextBox 28">
            <a:extLst>
              <a:ext uri="{FF2B5EF4-FFF2-40B4-BE49-F238E27FC236}">
                <a16:creationId xmlns:a16="http://schemas.microsoft.com/office/drawing/2014/main" id="{ECE7E0FE-DC78-9482-030F-C34E459001A7}"/>
              </a:ext>
            </a:extLst>
          </p:cNvPr>
          <p:cNvSpPr txBox="1"/>
          <p:nvPr/>
        </p:nvSpPr>
        <p:spPr>
          <a:xfrm>
            <a:off x="8807570" y="3085380"/>
            <a:ext cx="274320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700" i="1">
                <a:solidFill>
                  <a:schemeClr val="tx1">
                    <a:lumMod val="75000"/>
                    <a:lumOff val="25000"/>
                  </a:schemeClr>
                </a:solidFill>
                <a:latin typeface="Century Gothic"/>
              </a:rPr>
              <a:t>Close-up of Eastern </a:t>
            </a:r>
            <a:r>
              <a:rPr lang="en-US" sz="1700" i="1" err="1">
                <a:solidFill>
                  <a:schemeClr val="tx1">
                    <a:lumMod val="75000"/>
                    <a:lumOff val="25000"/>
                  </a:schemeClr>
                </a:solidFill>
                <a:latin typeface="Century Gothic"/>
              </a:rPr>
              <a:t>Comunas</a:t>
            </a:r>
          </a:p>
        </p:txBody>
      </p:sp>
      <p:sp>
        <p:nvSpPr>
          <p:cNvPr id="32" name="Freeform 24">
            <a:extLst>
              <a:ext uri="{FF2B5EF4-FFF2-40B4-BE49-F238E27FC236}">
                <a16:creationId xmlns:a16="http://schemas.microsoft.com/office/drawing/2014/main" id="{9117F6C7-15B3-7ACF-CCA2-39F3555C59A1}"/>
              </a:ext>
            </a:extLst>
          </p:cNvPr>
          <p:cNvSpPr/>
          <p:nvPr/>
        </p:nvSpPr>
        <p:spPr>
          <a:xfrm>
            <a:off x="6901945" y="2242663"/>
            <a:ext cx="280450" cy="388294"/>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4A7BDD9-2218-319E-F442-9E34AD35E422}"/>
              </a:ext>
            </a:extLst>
          </p:cNvPr>
          <p:cNvSpPr txBox="1"/>
          <p:nvPr/>
        </p:nvSpPr>
        <p:spPr>
          <a:xfrm>
            <a:off x="6929047" y="1843566"/>
            <a:ext cx="250689" cy="338554"/>
          </a:xfrm>
          <a:prstGeom prst="rect">
            <a:avLst/>
          </a:prstGeom>
          <a:noFill/>
        </p:spPr>
        <p:txBody>
          <a:bodyPr wrap="square" rtlCol="0">
            <a:spAutoFit/>
          </a:bodyPr>
          <a:lstStyle/>
          <a:p>
            <a:pPr algn="ctr"/>
            <a:r>
              <a:rPr lang="en-US" sz="1600">
                <a:solidFill>
                  <a:schemeClr val="tx1">
                    <a:lumMod val="75000"/>
                    <a:lumOff val="25000"/>
                  </a:schemeClr>
                </a:solidFill>
                <a:latin typeface="+mj-lt"/>
              </a:rPr>
              <a:t>N</a:t>
            </a:r>
          </a:p>
        </p:txBody>
      </p:sp>
      <p:sp>
        <p:nvSpPr>
          <p:cNvPr id="8" name="Rectangle 7">
            <a:extLst>
              <a:ext uri="{FF2B5EF4-FFF2-40B4-BE49-F238E27FC236}">
                <a16:creationId xmlns:a16="http://schemas.microsoft.com/office/drawing/2014/main" id="{660DD30F-0422-C98B-3471-922B01D25BCD}"/>
              </a:ext>
            </a:extLst>
          </p:cNvPr>
          <p:cNvSpPr/>
          <p:nvPr/>
        </p:nvSpPr>
        <p:spPr>
          <a:xfrm>
            <a:off x="820056" y="3290185"/>
            <a:ext cx="250315" cy="213318"/>
          </a:xfrm>
          <a:prstGeom prst="rect">
            <a:avLst/>
          </a:prstGeom>
          <a:solidFill>
            <a:schemeClr val="accent6">
              <a:lumMod val="60000"/>
              <a:lumOff val="40000"/>
            </a:schemeClr>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6DAB804-92DE-17A4-836C-6613DE3653DE}"/>
              </a:ext>
            </a:extLst>
          </p:cNvPr>
          <p:cNvSpPr/>
          <p:nvPr/>
        </p:nvSpPr>
        <p:spPr>
          <a:xfrm>
            <a:off x="830017" y="3538108"/>
            <a:ext cx="250315" cy="213318"/>
          </a:xfrm>
          <a:prstGeom prst="rect">
            <a:avLst/>
          </a:prstGeom>
          <a:solidFill>
            <a:schemeClr val="accent5">
              <a:lumMod val="60000"/>
              <a:lumOff val="40000"/>
            </a:schemeClr>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2DFD237-9A89-8D24-70E0-FC0407A6ED9D}"/>
              </a:ext>
            </a:extLst>
          </p:cNvPr>
          <p:cNvSpPr txBox="1"/>
          <p:nvPr/>
        </p:nvSpPr>
        <p:spPr>
          <a:xfrm>
            <a:off x="1055963" y="3255089"/>
            <a:ext cx="1867169"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Green Spaces</a:t>
            </a:r>
          </a:p>
        </p:txBody>
      </p:sp>
      <p:sp>
        <p:nvSpPr>
          <p:cNvPr id="16" name="TextBox 15">
            <a:extLst>
              <a:ext uri="{FF2B5EF4-FFF2-40B4-BE49-F238E27FC236}">
                <a16:creationId xmlns:a16="http://schemas.microsoft.com/office/drawing/2014/main" id="{0DA6D32B-25BD-30DD-EC5F-82DADC71BD3D}"/>
              </a:ext>
            </a:extLst>
          </p:cNvPr>
          <p:cNvSpPr txBox="1"/>
          <p:nvPr/>
        </p:nvSpPr>
        <p:spPr>
          <a:xfrm>
            <a:off x="1055963" y="3506038"/>
            <a:ext cx="1536491"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Wetlands</a:t>
            </a:r>
          </a:p>
        </p:txBody>
      </p:sp>
      <p:sp>
        <p:nvSpPr>
          <p:cNvPr id="3" name="TextBox 2">
            <a:extLst>
              <a:ext uri="{FF2B5EF4-FFF2-40B4-BE49-F238E27FC236}">
                <a16:creationId xmlns:a16="http://schemas.microsoft.com/office/drawing/2014/main" id="{04CAA357-2BBF-98D5-609C-5C4E1B9B939A}"/>
              </a:ext>
            </a:extLst>
          </p:cNvPr>
          <p:cNvSpPr txBox="1"/>
          <p:nvPr/>
        </p:nvSpPr>
        <p:spPr>
          <a:xfrm>
            <a:off x="4059966" y="5895818"/>
            <a:ext cx="386974" cy="307777"/>
          </a:xfrm>
          <a:prstGeom prst="rect">
            <a:avLst/>
          </a:prstGeom>
          <a:noFill/>
        </p:spPr>
        <p:txBody>
          <a:bodyPr wrap="square" rtlCol="0">
            <a:spAutoFit/>
          </a:bodyPr>
          <a:lstStyle/>
          <a:p>
            <a:r>
              <a:rPr lang="en-US" sz="1400" b="1">
                <a:solidFill>
                  <a:srgbClr val="FFFFFF"/>
                </a:solidFill>
                <a:latin typeface="+mj-lt"/>
              </a:rPr>
              <a:t>22</a:t>
            </a:r>
          </a:p>
        </p:txBody>
      </p:sp>
      <p:sp>
        <p:nvSpPr>
          <p:cNvPr id="31" name="TextBox 30">
            <a:extLst>
              <a:ext uri="{FF2B5EF4-FFF2-40B4-BE49-F238E27FC236}">
                <a16:creationId xmlns:a16="http://schemas.microsoft.com/office/drawing/2014/main" id="{E45DDCE0-6F94-A5A0-3859-A8970F1DB2DC}"/>
              </a:ext>
            </a:extLst>
          </p:cNvPr>
          <p:cNvSpPr txBox="1"/>
          <p:nvPr/>
        </p:nvSpPr>
        <p:spPr>
          <a:xfrm>
            <a:off x="3564381" y="5014725"/>
            <a:ext cx="506036" cy="307777"/>
          </a:xfrm>
          <a:prstGeom prst="rect">
            <a:avLst/>
          </a:prstGeom>
          <a:noFill/>
        </p:spPr>
        <p:txBody>
          <a:bodyPr wrap="square" rtlCol="0">
            <a:spAutoFit/>
          </a:bodyPr>
          <a:lstStyle/>
          <a:p>
            <a:r>
              <a:rPr lang="en-US" sz="1400" b="1">
                <a:solidFill>
                  <a:srgbClr val="FFFFFF"/>
                </a:solidFill>
                <a:latin typeface="+mj-lt"/>
              </a:rPr>
              <a:t>18</a:t>
            </a:r>
          </a:p>
        </p:txBody>
      </p:sp>
      <p:sp>
        <p:nvSpPr>
          <p:cNvPr id="33" name="TextBox 32">
            <a:extLst>
              <a:ext uri="{FF2B5EF4-FFF2-40B4-BE49-F238E27FC236}">
                <a16:creationId xmlns:a16="http://schemas.microsoft.com/office/drawing/2014/main" id="{47435D1F-C17B-31A8-60B1-A4F9D3B7AD12}"/>
              </a:ext>
            </a:extLst>
          </p:cNvPr>
          <p:cNvSpPr txBox="1"/>
          <p:nvPr/>
        </p:nvSpPr>
        <p:spPr>
          <a:xfrm>
            <a:off x="4062319" y="4572606"/>
            <a:ext cx="478780" cy="316957"/>
          </a:xfrm>
          <a:prstGeom prst="rect">
            <a:avLst/>
          </a:prstGeom>
          <a:noFill/>
        </p:spPr>
        <p:txBody>
          <a:bodyPr wrap="square" rtlCol="0">
            <a:spAutoFit/>
          </a:bodyPr>
          <a:lstStyle/>
          <a:p>
            <a:r>
              <a:rPr lang="en-US" sz="1400" b="1">
                <a:solidFill>
                  <a:srgbClr val="FFFFFF"/>
                </a:solidFill>
                <a:latin typeface="+mj-lt"/>
              </a:rPr>
              <a:t>17</a:t>
            </a:r>
          </a:p>
        </p:txBody>
      </p:sp>
      <p:sp>
        <p:nvSpPr>
          <p:cNvPr id="35" name="TextBox 34">
            <a:extLst>
              <a:ext uri="{FF2B5EF4-FFF2-40B4-BE49-F238E27FC236}">
                <a16:creationId xmlns:a16="http://schemas.microsoft.com/office/drawing/2014/main" id="{ECD11A7B-9512-89F2-C84B-199C43731C2F}"/>
              </a:ext>
            </a:extLst>
          </p:cNvPr>
          <p:cNvSpPr txBox="1"/>
          <p:nvPr/>
        </p:nvSpPr>
        <p:spPr>
          <a:xfrm>
            <a:off x="3322455" y="3853996"/>
            <a:ext cx="386974" cy="307777"/>
          </a:xfrm>
          <a:prstGeom prst="rect">
            <a:avLst/>
          </a:prstGeom>
          <a:noFill/>
        </p:spPr>
        <p:txBody>
          <a:bodyPr wrap="square" rtlCol="0">
            <a:spAutoFit/>
          </a:bodyPr>
          <a:lstStyle/>
          <a:p>
            <a:r>
              <a:rPr lang="en-US" sz="1400" b="1">
                <a:solidFill>
                  <a:srgbClr val="FFFFFF"/>
                </a:solidFill>
                <a:latin typeface="+mj-lt"/>
              </a:rPr>
              <a:t>20</a:t>
            </a:r>
          </a:p>
        </p:txBody>
      </p:sp>
      <p:sp>
        <p:nvSpPr>
          <p:cNvPr id="37" name="TextBox 36">
            <a:extLst>
              <a:ext uri="{FF2B5EF4-FFF2-40B4-BE49-F238E27FC236}">
                <a16:creationId xmlns:a16="http://schemas.microsoft.com/office/drawing/2014/main" id="{2446D80D-5EB0-629A-1AAF-84052BB591D4}"/>
              </a:ext>
            </a:extLst>
          </p:cNvPr>
          <p:cNvSpPr txBox="1"/>
          <p:nvPr/>
        </p:nvSpPr>
        <p:spPr>
          <a:xfrm>
            <a:off x="4926417" y="4499622"/>
            <a:ext cx="541754" cy="307777"/>
          </a:xfrm>
          <a:prstGeom prst="rect">
            <a:avLst/>
          </a:prstGeom>
          <a:noFill/>
        </p:spPr>
        <p:txBody>
          <a:bodyPr wrap="square" rtlCol="0">
            <a:spAutoFit/>
          </a:bodyPr>
          <a:lstStyle/>
          <a:p>
            <a:r>
              <a:rPr lang="en-US" sz="1400" b="1">
                <a:solidFill>
                  <a:srgbClr val="FFFFFF"/>
                </a:solidFill>
                <a:latin typeface="+mj-lt"/>
              </a:rPr>
              <a:t>15</a:t>
            </a:r>
          </a:p>
        </p:txBody>
      </p:sp>
      <p:sp>
        <p:nvSpPr>
          <p:cNvPr id="38" name="TextBox 37">
            <a:extLst>
              <a:ext uri="{FF2B5EF4-FFF2-40B4-BE49-F238E27FC236}">
                <a16:creationId xmlns:a16="http://schemas.microsoft.com/office/drawing/2014/main" id="{0E0A7CA3-F5D8-66F2-8796-238B5676AC48}"/>
              </a:ext>
            </a:extLst>
          </p:cNvPr>
          <p:cNvSpPr txBox="1"/>
          <p:nvPr/>
        </p:nvSpPr>
        <p:spPr>
          <a:xfrm>
            <a:off x="3697832" y="4036307"/>
            <a:ext cx="386974" cy="307777"/>
          </a:xfrm>
          <a:prstGeom prst="rect">
            <a:avLst/>
          </a:prstGeom>
          <a:noFill/>
        </p:spPr>
        <p:txBody>
          <a:bodyPr wrap="square" rtlCol="0">
            <a:spAutoFit/>
          </a:bodyPr>
          <a:lstStyle/>
          <a:p>
            <a:r>
              <a:rPr lang="en-US" sz="1400" b="1">
                <a:solidFill>
                  <a:srgbClr val="FFFFFF"/>
                </a:solidFill>
                <a:latin typeface="+mj-lt"/>
              </a:rPr>
              <a:t>19</a:t>
            </a:r>
          </a:p>
        </p:txBody>
      </p:sp>
      <p:sp>
        <p:nvSpPr>
          <p:cNvPr id="39" name="TextBox 38">
            <a:extLst>
              <a:ext uri="{FF2B5EF4-FFF2-40B4-BE49-F238E27FC236}">
                <a16:creationId xmlns:a16="http://schemas.microsoft.com/office/drawing/2014/main" id="{1D9E5E0B-7E1C-D4DC-B27F-48DD0429CF45}"/>
              </a:ext>
            </a:extLst>
          </p:cNvPr>
          <p:cNvSpPr txBox="1"/>
          <p:nvPr/>
        </p:nvSpPr>
        <p:spPr>
          <a:xfrm>
            <a:off x="4260091" y="4034791"/>
            <a:ext cx="394518" cy="307777"/>
          </a:xfrm>
          <a:prstGeom prst="rect">
            <a:avLst/>
          </a:prstGeom>
          <a:noFill/>
        </p:spPr>
        <p:txBody>
          <a:bodyPr wrap="square" rtlCol="0">
            <a:spAutoFit/>
          </a:bodyPr>
          <a:lstStyle/>
          <a:p>
            <a:r>
              <a:rPr lang="en-US" sz="1400" b="1">
                <a:solidFill>
                  <a:srgbClr val="FFFFFF"/>
                </a:solidFill>
                <a:latin typeface="+mj-lt"/>
              </a:rPr>
              <a:t>10</a:t>
            </a:r>
          </a:p>
        </p:txBody>
      </p:sp>
      <p:sp>
        <p:nvSpPr>
          <p:cNvPr id="40" name="TextBox 39">
            <a:extLst>
              <a:ext uri="{FF2B5EF4-FFF2-40B4-BE49-F238E27FC236}">
                <a16:creationId xmlns:a16="http://schemas.microsoft.com/office/drawing/2014/main" id="{E99AE9DF-6E0B-7009-531F-EDEF406918AE}"/>
              </a:ext>
            </a:extLst>
          </p:cNvPr>
          <p:cNvSpPr txBox="1"/>
          <p:nvPr/>
        </p:nvSpPr>
        <p:spPr>
          <a:xfrm>
            <a:off x="4833317" y="4161773"/>
            <a:ext cx="398881" cy="307777"/>
          </a:xfrm>
          <a:prstGeom prst="rect">
            <a:avLst/>
          </a:prstGeom>
          <a:noFill/>
        </p:spPr>
        <p:txBody>
          <a:bodyPr wrap="square" rtlCol="0">
            <a:spAutoFit/>
          </a:bodyPr>
          <a:lstStyle/>
          <a:p>
            <a:r>
              <a:rPr lang="en-US" sz="1400" b="1">
                <a:solidFill>
                  <a:srgbClr val="FFFFFF"/>
                </a:solidFill>
                <a:latin typeface="+mj-lt"/>
              </a:rPr>
              <a:t>16</a:t>
            </a:r>
          </a:p>
        </p:txBody>
      </p:sp>
      <p:sp>
        <p:nvSpPr>
          <p:cNvPr id="41" name="TextBox 40">
            <a:extLst>
              <a:ext uri="{FF2B5EF4-FFF2-40B4-BE49-F238E27FC236}">
                <a16:creationId xmlns:a16="http://schemas.microsoft.com/office/drawing/2014/main" id="{F59E76AD-5F34-C30C-2107-CB76A59D2871}"/>
              </a:ext>
            </a:extLst>
          </p:cNvPr>
          <p:cNvSpPr txBox="1"/>
          <p:nvPr/>
        </p:nvSpPr>
        <p:spPr>
          <a:xfrm>
            <a:off x="4658038" y="3841836"/>
            <a:ext cx="500244" cy="307777"/>
          </a:xfrm>
          <a:prstGeom prst="rect">
            <a:avLst/>
          </a:prstGeom>
          <a:noFill/>
        </p:spPr>
        <p:txBody>
          <a:bodyPr wrap="square" rtlCol="0">
            <a:spAutoFit/>
          </a:bodyPr>
          <a:lstStyle/>
          <a:p>
            <a:r>
              <a:rPr lang="en-US" sz="1400" b="1">
                <a:solidFill>
                  <a:srgbClr val="FFFFFF"/>
                </a:solidFill>
                <a:latin typeface="+mj-lt"/>
              </a:rPr>
              <a:t>11</a:t>
            </a:r>
          </a:p>
        </p:txBody>
      </p:sp>
      <p:sp>
        <p:nvSpPr>
          <p:cNvPr id="42" name="TextBox 41">
            <a:extLst>
              <a:ext uri="{FF2B5EF4-FFF2-40B4-BE49-F238E27FC236}">
                <a16:creationId xmlns:a16="http://schemas.microsoft.com/office/drawing/2014/main" id="{77CAE121-DAF0-48AC-DB8E-6062875A97D3}"/>
              </a:ext>
            </a:extLst>
          </p:cNvPr>
          <p:cNvSpPr txBox="1"/>
          <p:nvPr/>
        </p:nvSpPr>
        <p:spPr>
          <a:xfrm>
            <a:off x="6184472" y="3456392"/>
            <a:ext cx="470317" cy="307777"/>
          </a:xfrm>
          <a:prstGeom prst="rect">
            <a:avLst/>
          </a:prstGeom>
          <a:noFill/>
        </p:spPr>
        <p:txBody>
          <a:bodyPr wrap="square" rtlCol="0">
            <a:spAutoFit/>
          </a:bodyPr>
          <a:lstStyle/>
          <a:p>
            <a:r>
              <a:rPr lang="en-US" sz="1400" b="1">
                <a:solidFill>
                  <a:srgbClr val="FFFFFF"/>
                </a:solidFill>
                <a:latin typeface="+mj-lt"/>
              </a:rPr>
              <a:t>21</a:t>
            </a:r>
          </a:p>
        </p:txBody>
      </p:sp>
      <p:sp>
        <p:nvSpPr>
          <p:cNvPr id="43" name="TextBox 42">
            <a:extLst>
              <a:ext uri="{FF2B5EF4-FFF2-40B4-BE49-F238E27FC236}">
                <a16:creationId xmlns:a16="http://schemas.microsoft.com/office/drawing/2014/main" id="{949F1153-1013-4923-B1FA-CE01FA19D09F}"/>
              </a:ext>
            </a:extLst>
          </p:cNvPr>
          <p:cNvSpPr txBox="1"/>
          <p:nvPr/>
        </p:nvSpPr>
        <p:spPr>
          <a:xfrm>
            <a:off x="5917552" y="3859763"/>
            <a:ext cx="386974" cy="307777"/>
          </a:xfrm>
          <a:prstGeom prst="rect">
            <a:avLst/>
          </a:prstGeom>
          <a:noFill/>
        </p:spPr>
        <p:txBody>
          <a:bodyPr wrap="square" rtlCol="0">
            <a:spAutoFit/>
          </a:bodyPr>
          <a:lstStyle/>
          <a:p>
            <a:r>
              <a:rPr lang="en-US" sz="1400" b="1">
                <a:solidFill>
                  <a:srgbClr val="FFFFFF"/>
                </a:solidFill>
                <a:latin typeface="+mj-lt"/>
              </a:rPr>
              <a:t>14</a:t>
            </a:r>
          </a:p>
        </p:txBody>
      </p:sp>
      <p:sp>
        <p:nvSpPr>
          <p:cNvPr id="44" name="TextBox 43">
            <a:extLst>
              <a:ext uri="{FF2B5EF4-FFF2-40B4-BE49-F238E27FC236}">
                <a16:creationId xmlns:a16="http://schemas.microsoft.com/office/drawing/2014/main" id="{2BF68CB5-C953-3653-CE6C-DBE4571491DF}"/>
              </a:ext>
            </a:extLst>
          </p:cNvPr>
          <p:cNvSpPr txBox="1"/>
          <p:nvPr/>
        </p:nvSpPr>
        <p:spPr>
          <a:xfrm>
            <a:off x="5430323" y="3648269"/>
            <a:ext cx="386974" cy="307777"/>
          </a:xfrm>
          <a:prstGeom prst="rect">
            <a:avLst/>
          </a:prstGeom>
          <a:noFill/>
        </p:spPr>
        <p:txBody>
          <a:bodyPr wrap="square" rtlCol="0">
            <a:spAutoFit/>
          </a:bodyPr>
          <a:lstStyle/>
          <a:p>
            <a:r>
              <a:rPr lang="en-US" sz="1400" b="1">
                <a:solidFill>
                  <a:srgbClr val="FFFFFF"/>
                </a:solidFill>
                <a:latin typeface="+mj-lt"/>
              </a:rPr>
              <a:t>13</a:t>
            </a:r>
          </a:p>
        </p:txBody>
      </p:sp>
      <p:sp>
        <p:nvSpPr>
          <p:cNvPr id="45" name="TextBox 44">
            <a:extLst>
              <a:ext uri="{FF2B5EF4-FFF2-40B4-BE49-F238E27FC236}">
                <a16:creationId xmlns:a16="http://schemas.microsoft.com/office/drawing/2014/main" id="{614CDCA0-0507-61E4-41DD-1193A6C1B52F}"/>
              </a:ext>
            </a:extLst>
          </p:cNvPr>
          <p:cNvSpPr txBox="1"/>
          <p:nvPr/>
        </p:nvSpPr>
        <p:spPr>
          <a:xfrm>
            <a:off x="4991988" y="3447213"/>
            <a:ext cx="470317" cy="307777"/>
          </a:xfrm>
          <a:prstGeom prst="rect">
            <a:avLst/>
          </a:prstGeom>
          <a:noFill/>
        </p:spPr>
        <p:txBody>
          <a:bodyPr wrap="square" rtlCol="0">
            <a:spAutoFit/>
          </a:bodyPr>
          <a:lstStyle/>
          <a:p>
            <a:r>
              <a:rPr lang="en-US" sz="1400" b="1">
                <a:solidFill>
                  <a:srgbClr val="FFFFFF"/>
                </a:solidFill>
                <a:latin typeface="+mj-lt"/>
              </a:rPr>
              <a:t>12</a:t>
            </a:r>
          </a:p>
        </p:txBody>
      </p:sp>
      <p:sp>
        <p:nvSpPr>
          <p:cNvPr id="46" name="TextBox 45">
            <a:extLst>
              <a:ext uri="{FF2B5EF4-FFF2-40B4-BE49-F238E27FC236}">
                <a16:creationId xmlns:a16="http://schemas.microsoft.com/office/drawing/2014/main" id="{D279A8BC-7A7D-F9EE-ACD3-FD080A3AE429}"/>
              </a:ext>
            </a:extLst>
          </p:cNvPr>
          <p:cNvSpPr txBox="1"/>
          <p:nvPr/>
        </p:nvSpPr>
        <p:spPr>
          <a:xfrm>
            <a:off x="3416389" y="2791477"/>
            <a:ext cx="386974" cy="307777"/>
          </a:xfrm>
          <a:prstGeom prst="rect">
            <a:avLst/>
          </a:prstGeom>
          <a:noFill/>
        </p:spPr>
        <p:txBody>
          <a:bodyPr wrap="square" rtlCol="0">
            <a:spAutoFit/>
          </a:bodyPr>
          <a:lstStyle/>
          <a:p>
            <a:r>
              <a:rPr lang="en-US" sz="1400" b="1">
                <a:solidFill>
                  <a:srgbClr val="FFFFFF"/>
                </a:solidFill>
                <a:latin typeface="+mj-lt"/>
              </a:rPr>
              <a:t>1</a:t>
            </a:r>
          </a:p>
        </p:txBody>
      </p:sp>
      <p:sp>
        <p:nvSpPr>
          <p:cNvPr id="47" name="TextBox 46">
            <a:extLst>
              <a:ext uri="{FF2B5EF4-FFF2-40B4-BE49-F238E27FC236}">
                <a16:creationId xmlns:a16="http://schemas.microsoft.com/office/drawing/2014/main" id="{164B325B-A3C9-1B2B-B576-496C3F21FAEE}"/>
              </a:ext>
            </a:extLst>
          </p:cNvPr>
          <p:cNvSpPr txBox="1"/>
          <p:nvPr/>
        </p:nvSpPr>
        <p:spPr>
          <a:xfrm>
            <a:off x="4118390" y="3022319"/>
            <a:ext cx="275743" cy="307777"/>
          </a:xfrm>
          <a:prstGeom prst="rect">
            <a:avLst/>
          </a:prstGeom>
          <a:noFill/>
        </p:spPr>
        <p:txBody>
          <a:bodyPr wrap="square" rtlCol="0">
            <a:spAutoFit/>
          </a:bodyPr>
          <a:lstStyle/>
          <a:p>
            <a:r>
              <a:rPr lang="en-US" sz="1400" b="1">
                <a:solidFill>
                  <a:srgbClr val="FFFFFF"/>
                </a:solidFill>
                <a:latin typeface="+mj-lt"/>
              </a:rPr>
              <a:t>3</a:t>
            </a:r>
          </a:p>
        </p:txBody>
      </p:sp>
      <p:sp>
        <p:nvSpPr>
          <p:cNvPr id="48" name="TextBox 47">
            <a:extLst>
              <a:ext uri="{FF2B5EF4-FFF2-40B4-BE49-F238E27FC236}">
                <a16:creationId xmlns:a16="http://schemas.microsoft.com/office/drawing/2014/main" id="{2D02DF93-D703-6C7B-A441-0C21CB201832}"/>
              </a:ext>
            </a:extLst>
          </p:cNvPr>
          <p:cNvSpPr txBox="1"/>
          <p:nvPr/>
        </p:nvSpPr>
        <p:spPr>
          <a:xfrm>
            <a:off x="4322582" y="3305225"/>
            <a:ext cx="275743" cy="307777"/>
          </a:xfrm>
          <a:prstGeom prst="rect">
            <a:avLst/>
          </a:prstGeom>
          <a:noFill/>
        </p:spPr>
        <p:txBody>
          <a:bodyPr wrap="square" rtlCol="0">
            <a:spAutoFit/>
          </a:bodyPr>
          <a:lstStyle/>
          <a:p>
            <a:r>
              <a:rPr lang="en-US" sz="1400" b="1">
                <a:solidFill>
                  <a:srgbClr val="FFFFFF"/>
                </a:solidFill>
                <a:latin typeface="+mj-lt"/>
              </a:rPr>
              <a:t>9</a:t>
            </a:r>
          </a:p>
        </p:txBody>
      </p:sp>
      <p:sp>
        <p:nvSpPr>
          <p:cNvPr id="49" name="TextBox 48">
            <a:extLst>
              <a:ext uri="{FF2B5EF4-FFF2-40B4-BE49-F238E27FC236}">
                <a16:creationId xmlns:a16="http://schemas.microsoft.com/office/drawing/2014/main" id="{2BD81D0F-BF9B-D9FE-AB85-FAFBC91708BA}"/>
              </a:ext>
            </a:extLst>
          </p:cNvPr>
          <p:cNvSpPr txBox="1"/>
          <p:nvPr/>
        </p:nvSpPr>
        <p:spPr>
          <a:xfrm>
            <a:off x="4394981" y="2403805"/>
            <a:ext cx="275743" cy="307777"/>
          </a:xfrm>
          <a:prstGeom prst="rect">
            <a:avLst/>
          </a:prstGeom>
          <a:noFill/>
        </p:spPr>
        <p:txBody>
          <a:bodyPr wrap="square" rtlCol="0">
            <a:spAutoFit/>
          </a:bodyPr>
          <a:lstStyle/>
          <a:p>
            <a:r>
              <a:rPr lang="en-US" sz="1400" b="1">
                <a:solidFill>
                  <a:srgbClr val="FFFFFF"/>
                </a:solidFill>
                <a:latin typeface="+mj-lt"/>
              </a:rPr>
              <a:t>2</a:t>
            </a:r>
          </a:p>
        </p:txBody>
      </p:sp>
      <p:sp>
        <p:nvSpPr>
          <p:cNvPr id="50" name="TextBox 49">
            <a:extLst>
              <a:ext uri="{FF2B5EF4-FFF2-40B4-BE49-F238E27FC236}">
                <a16:creationId xmlns:a16="http://schemas.microsoft.com/office/drawing/2014/main" id="{632C8C3E-3928-BEA1-F213-4CBB59D90EF7}"/>
              </a:ext>
            </a:extLst>
          </p:cNvPr>
          <p:cNvSpPr txBox="1"/>
          <p:nvPr/>
        </p:nvSpPr>
        <p:spPr>
          <a:xfrm>
            <a:off x="4819369" y="2545984"/>
            <a:ext cx="275743" cy="307777"/>
          </a:xfrm>
          <a:prstGeom prst="rect">
            <a:avLst/>
          </a:prstGeom>
          <a:noFill/>
        </p:spPr>
        <p:txBody>
          <a:bodyPr wrap="square" rtlCol="0">
            <a:spAutoFit/>
          </a:bodyPr>
          <a:lstStyle/>
          <a:p>
            <a:r>
              <a:rPr lang="en-US" sz="1400" b="1">
                <a:solidFill>
                  <a:srgbClr val="FFFFFF"/>
                </a:solidFill>
                <a:latin typeface="+mj-lt"/>
              </a:rPr>
              <a:t>4</a:t>
            </a:r>
          </a:p>
        </p:txBody>
      </p:sp>
      <p:sp>
        <p:nvSpPr>
          <p:cNvPr id="51" name="TextBox 50">
            <a:extLst>
              <a:ext uri="{FF2B5EF4-FFF2-40B4-BE49-F238E27FC236}">
                <a16:creationId xmlns:a16="http://schemas.microsoft.com/office/drawing/2014/main" id="{FB9FF07D-021B-D6AF-8424-5C704110BD71}"/>
              </a:ext>
            </a:extLst>
          </p:cNvPr>
          <p:cNvSpPr txBox="1"/>
          <p:nvPr/>
        </p:nvSpPr>
        <p:spPr>
          <a:xfrm>
            <a:off x="4828839" y="3114772"/>
            <a:ext cx="275743" cy="307777"/>
          </a:xfrm>
          <a:prstGeom prst="rect">
            <a:avLst/>
          </a:prstGeom>
          <a:noFill/>
        </p:spPr>
        <p:txBody>
          <a:bodyPr wrap="square" rtlCol="0">
            <a:spAutoFit/>
          </a:bodyPr>
          <a:lstStyle/>
          <a:p>
            <a:r>
              <a:rPr lang="en-US" sz="1400" b="1">
                <a:solidFill>
                  <a:srgbClr val="FFFFFF"/>
                </a:solidFill>
                <a:latin typeface="+mj-lt"/>
              </a:rPr>
              <a:t>8</a:t>
            </a:r>
          </a:p>
        </p:txBody>
      </p:sp>
      <p:sp>
        <p:nvSpPr>
          <p:cNvPr id="52" name="TextBox 51">
            <a:extLst>
              <a:ext uri="{FF2B5EF4-FFF2-40B4-BE49-F238E27FC236}">
                <a16:creationId xmlns:a16="http://schemas.microsoft.com/office/drawing/2014/main" id="{AC4F047B-D5C9-D8F8-97DB-02F322315BDC}"/>
              </a:ext>
            </a:extLst>
          </p:cNvPr>
          <p:cNvSpPr txBox="1"/>
          <p:nvPr/>
        </p:nvSpPr>
        <p:spPr>
          <a:xfrm>
            <a:off x="5390029" y="2330395"/>
            <a:ext cx="275743" cy="307777"/>
          </a:xfrm>
          <a:prstGeom prst="rect">
            <a:avLst/>
          </a:prstGeom>
          <a:noFill/>
        </p:spPr>
        <p:txBody>
          <a:bodyPr wrap="square" rtlCol="0">
            <a:spAutoFit/>
          </a:bodyPr>
          <a:lstStyle/>
          <a:p>
            <a:r>
              <a:rPr lang="en-US" sz="1400" b="1">
                <a:solidFill>
                  <a:srgbClr val="FFFFFF"/>
                </a:solidFill>
                <a:latin typeface="+mj-lt"/>
              </a:rPr>
              <a:t>5</a:t>
            </a:r>
          </a:p>
        </p:txBody>
      </p:sp>
      <p:sp>
        <p:nvSpPr>
          <p:cNvPr id="53" name="TextBox 52">
            <a:extLst>
              <a:ext uri="{FF2B5EF4-FFF2-40B4-BE49-F238E27FC236}">
                <a16:creationId xmlns:a16="http://schemas.microsoft.com/office/drawing/2014/main" id="{57066B84-8184-B66D-D0D6-58DAC01F97C0}"/>
              </a:ext>
            </a:extLst>
          </p:cNvPr>
          <p:cNvSpPr txBox="1"/>
          <p:nvPr/>
        </p:nvSpPr>
        <p:spPr>
          <a:xfrm>
            <a:off x="5686522" y="2096916"/>
            <a:ext cx="275743" cy="307777"/>
          </a:xfrm>
          <a:prstGeom prst="rect">
            <a:avLst/>
          </a:prstGeom>
          <a:noFill/>
        </p:spPr>
        <p:txBody>
          <a:bodyPr wrap="square" rtlCol="0">
            <a:spAutoFit/>
          </a:bodyPr>
          <a:lstStyle/>
          <a:p>
            <a:r>
              <a:rPr lang="en-US" sz="1400" b="1">
                <a:solidFill>
                  <a:srgbClr val="FFFFFF"/>
                </a:solidFill>
                <a:latin typeface="+mj-lt"/>
              </a:rPr>
              <a:t>6</a:t>
            </a:r>
          </a:p>
        </p:txBody>
      </p:sp>
      <p:sp>
        <p:nvSpPr>
          <p:cNvPr id="54" name="TextBox 53">
            <a:extLst>
              <a:ext uri="{FF2B5EF4-FFF2-40B4-BE49-F238E27FC236}">
                <a16:creationId xmlns:a16="http://schemas.microsoft.com/office/drawing/2014/main" id="{C5666C2C-4860-C165-A5FF-511E16E4DB1D}"/>
              </a:ext>
            </a:extLst>
          </p:cNvPr>
          <p:cNvSpPr txBox="1"/>
          <p:nvPr/>
        </p:nvSpPr>
        <p:spPr>
          <a:xfrm>
            <a:off x="5448309" y="2725324"/>
            <a:ext cx="275743" cy="307777"/>
          </a:xfrm>
          <a:prstGeom prst="rect">
            <a:avLst/>
          </a:prstGeom>
          <a:noFill/>
        </p:spPr>
        <p:txBody>
          <a:bodyPr wrap="square" rtlCol="0">
            <a:spAutoFit/>
          </a:bodyPr>
          <a:lstStyle/>
          <a:p>
            <a:r>
              <a:rPr lang="en-US" sz="1400" b="1">
                <a:solidFill>
                  <a:srgbClr val="FFFFFF"/>
                </a:solidFill>
                <a:latin typeface="+mj-lt"/>
              </a:rPr>
              <a:t>7</a:t>
            </a:r>
          </a:p>
        </p:txBody>
      </p:sp>
      <p:pic>
        <p:nvPicPr>
          <p:cNvPr id="36" name="Picture 35">
            <a:extLst>
              <a:ext uri="{FF2B5EF4-FFF2-40B4-BE49-F238E27FC236}">
                <a16:creationId xmlns:a16="http://schemas.microsoft.com/office/drawing/2014/main" id="{5FDCE25B-E598-2F04-8335-E3C510CBBEBC}"/>
              </a:ext>
            </a:extLst>
          </p:cNvPr>
          <p:cNvPicPr>
            <a:picLocks noChangeAspect="1"/>
          </p:cNvPicPr>
          <p:nvPr/>
        </p:nvPicPr>
        <p:blipFill>
          <a:blip r:embed="rId6"/>
          <a:stretch>
            <a:fillRect/>
          </a:stretch>
        </p:blipFill>
        <p:spPr>
          <a:xfrm>
            <a:off x="6070600" y="4868863"/>
            <a:ext cx="304800" cy="66675"/>
          </a:xfrm>
          <a:prstGeom prst="rect">
            <a:avLst/>
          </a:prstGeom>
        </p:spPr>
      </p:pic>
      <p:sp>
        <p:nvSpPr>
          <p:cNvPr id="55" name="TextBox 27">
            <a:extLst>
              <a:ext uri="{FF2B5EF4-FFF2-40B4-BE49-F238E27FC236}">
                <a16:creationId xmlns:a16="http://schemas.microsoft.com/office/drawing/2014/main" id="{AF225795-F301-54BB-804A-AD189583B366}"/>
              </a:ext>
            </a:extLst>
          </p:cNvPr>
          <p:cNvSpPr txBox="1"/>
          <p:nvPr/>
        </p:nvSpPr>
        <p:spPr>
          <a:xfrm>
            <a:off x="5941767" y="4619375"/>
            <a:ext cx="25094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a:solidFill>
                  <a:schemeClr val="tx1">
                    <a:lumMod val="76000"/>
                    <a:lumOff val="24000"/>
                  </a:schemeClr>
                </a:solidFill>
                <a:latin typeface="Century Gothic"/>
                <a:cs typeface="Calibri"/>
              </a:rPr>
              <a:t>0</a:t>
            </a:r>
            <a:endParaRPr lang="en-US" sz="1200">
              <a:solidFill>
                <a:schemeClr val="tx1">
                  <a:lumMod val="76000"/>
                  <a:lumOff val="24000"/>
                </a:schemeClr>
              </a:solidFill>
              <a:latin typeface="Century Gothic"/>
            </a:endParaRPr>
          </a:p>
        </p:txBody>
      </p:sp>
      <p:sp>
        <p:nvSpPr>
          <p:cNvPr id="56" name="TextBox 27">
            <a:extLst>
              <a:ext uri="{FF2B5EF4-FFF2-40B4-BE49-F238E27FC236}">
                <a16:creationId xmlns:a16="http://schemas.microsoft.com/office/drawing/2014/main" id="{C92DE39A-236F-5700-94B9-16960F7E263B}"/>
              </a:ext>
            </a:extLst>
          </p:cNvPr>
          <p:cNvSpPr txBox="1"/>
          <p:nvPr/>
        </p:nvSpPr>
        <p:spPr>
          <a:xfrm>
            <a:off x="6228541" y="4619375"/>
            <a:ext cx="67700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lumMod val="76000"/>
                    <a:lumOff val="24000"/>
                  </a:schemeClr>
                </a:solidFill>
                <a:latin typeface="Century Gothic"/>
                <a:cs typeface="Calibri"/>
              </a:rPr>
              <a:t>1 km</a:t>
            </a:r>
          </a:p>
        </p:txBody>
      </p:sp>
      <p:pic>
        <p:nvPicPr>
          <p:cNvPr id="64" name="Picture 63">
            <a:extLst>
              <a:ext uri="{FF2B5EF4-FFF2-40B4-BE49-F238E27FC236}">
                <a16:creationId xmlns:a16="http://schemas.microsoft.com/office/drawing/2014/main" id="{E493A9BD-AA20-E72E-B6C7-E91E458075B2}"/>
              </a:ext>
            </a:extLst>
          </p:cNvPr>
          <p:cNvPicPr>
            <a:picLocks noChangeAspect="1"/>
          </p:cNvPicPr>
          <p:nvPr/>
        </p:nvPicPr>
        <p:blipFill rotWithShape="1">
          <a:blip r:embed="rId7"/>
          <a:srcRect l="2551" t="13539" r="1803" b="11456"/>
          <a:stretch/>
        </p:blipFill>
        <p:spPr>
          <a:xfrm rot="5400000">
            <a:off x="325254" y="5194066"/>
            <a:ext cx="1197097" cy="258950"/>
          </a:xfrm>
          <a:prstGeom prst="rect">
            <a:avLst/>
          </a:prstGeom>
          <a:ln>
            <a:solidFill>
              <a:srgbClr val="4472C4"/>
            </a:solidFill>
          </a:ln>
        </p:spPr>
      </p:pic>
      <p:sp>
        <p:nvSpPr>
          <p:cNvPr id="67" name="TextBox 66">
            <a:extLst>
              <a:ext uri="{FF2B5EF4-FFF2-40B4-BE49-F238E27FC236}">
                <a16:creationId xmlns:a16="http://schemas.microsoft.com/office/drawing/2014/main" id="{0EE981D7-0B23-5929-2487-4B19B39B0C9D}"/>
              </a:ext>
            </a:extLst>
          </p:cNvPr>
          <p:cNvSpPr txBox="1"/>
          <p:nvPr/>
        </p:nvSpPr>
        <p:spPr>
          <a:xfrm>
            <a:off x="8798705" y="4683438"/>
            <a:ext cx="562027" cy="307777"/>
          </a:xfrm>
          <a:prstGeom prst="rect">
            <a:avLst/>
          </a:prstGeom>
          <a:noFill/>
        </p:spPr>
        <p:txBody>
          <a:bodyPr wrap="square" rtlCol="0">
            <a:spAutoFit/>
          </a:bodyPr>
          <a:lstStyle/>
          <a:p>
            <a:r>
              <a:rPr lang="en-US" sz="1400" b="1">
                <a:solidFill>
                  <a:srgbClr val="FFFFFF"/>
                </a:solidFill>
                <a:latin typeface="+mj-lt"/>
              </a:rPr>
              <a:t>13</a:t>
            </a:r>
          </a:p>
        </p:txBody>
      </p:sp>
      <p:sp>
        <p:nvSpPr>
          <p:cNvPr id="68" name="TextBox 67">
            <a:extLst>
              <a:ext uri="{FF2B5EF4-FFF2-40B4-BE49-F238E27FC236}">
                <a16:creationId xmlns:a16="http://schemas.microsoft.com/office/drawing/2014/main" id="{E0E8AF68-B181-0365-A722-778682F91022}"/>
              </a:ext>
            </a:extLst>
          </p:cNvPr>
          <p:cNvSpPr txBox="1"/>
          <p:nvPr/>
        </p:nvSpPr>
        <p:spPr>
          <a:xfrm>
            <a:off x="9612533" y="4650517"/>
            <a:ext cx="386974" cy="307777"/>
          </a:xfrm>
          <a:prstGeom prst="rect">
            <a:avLst/>
          </a:prstGeom>
          <a:noFill/>
        </p:spPr>
        <p:txBody>
          <a:bodyPr wrap="square" rtlCol="0">
            <a:spAutoFit/>
          </a:bodyPr>
          <a:lstStyle/>
          <a:p>
            <a:r>
              <a:rPr lang="en-US" sz="1400" b="1">
                <a:solidFill>
                  <a:srgbClr val="FFFFFF"/>
                </a:solidFill>
                <a:latin typeface="+mj-lt"/>
              </a:rPr>
              <a:t>14</a:t>
            </a:r>
          </a:p>
        </p:txBody>
      </p:sp>
      <p:sp>
        <p:nvSpPr>
          <p:cNvPr id="69" name="TextBox 68">
            <a:extLst>
              <a:ext uri="{FF2B5EF4-FFF2-40B4-BE49-F238E27FC236}">
                <a16:creationId xmlns:a16="http://schemas.microsoft.com/office/drawing/2014/main" id="{9B67F5C4-2A45-4B5C-FBF2-A957156574D9}"/>
              </a:ext>
            </a:extLst>
          </p:cNvPr>
          <p:cNvSpPr txBox="1"/>
          <p:nvPr/>
        </p:nvSpPr>
        <p:spPr>
          <a:xfrm>
            <a:off x="10253264" y="4304656"/>
            <a:ext cx="470317" cy="307777"/>
          </a:xfrm>
          <a:prstGeom prst="rect">
            <a:avLst/>
          </a:prstGeom>
          <a:noFill/>
        </p:spPr>
        <p:txBody>
          <a:bodyPr wrap="square" rtlCol="0">
            <a:spAutoFit/>
          </a:bodyPr>
          <a:lstStyle/>
          <a:p>
            <a:r>
              <a:rPr lang="en-US" sz="1400" b="1">
                <a:solidFill>
                  <a:srgbClr val="FFFFFF"/>
                </a:solidFill>
                <a:latin typeface="+mj-lt"/>
              </a:rPr>
              <a:t>21</a:t>
            </a:r>
          </a:p>
        </p:txBody>
      </p:sp>
      <p:sp>
        <p:nvSpPr>
          <p:cNvPr id="70" name="TextBox 69">
            <a:extLst>
              <a:ext uri="{FF2B5EF4-FFF2-40B4-BE49-F238E27FC236}">
                <a16:creationId xmlns:a16="http://schemas.microsoft.com/office/drawing/2014/main" id="{75D9FFF9-BE20-82EF-32A8-DFA9FD265616}"/>
              </a:ext>
            </a:extLst>
          </p:cNvPr>
          <p:cNvSpPr txBox="1"/>
          <p:nvPr/>
        </p:nvSpPr>
        <p:spPr>
          <a:xfrm>
            <a:off x="8808303" y="5261621"/>
            <a:ext cx="541754" cy="307777"/>
          </a:xfrm>
          <a:prstGeom prst="rect">
            <a:avLst/>
          </a:prstGeom>
          <a:noFill/>
        </p:spPr>
        <p:txBody>
          <a:bodyPr wrap="square" rtlCol="0">
            <a:spAutoFit/>
          </a:bodyPr>
          <a:lstStyle/>
          <a:p>
            <a:r>
              <a:rPr lang="en-US" sz="1400" b="1">
                <a:solidFill>
                  <a:srgbClr val="FFFFFF"/>
                </a:solidFill>
                <a:latin typeface="+mj-lt"/>
              </a:rPr>
              <a:t>15</a:t>
            </a:r>
          </a:p>
        </p:txBody>
      </p:sp>
      <p:sp>
        <p:nvSpPr>
          <p:cNvPr id="71" name="TextBox 70">
            <a:extLst>
              <a:ext uri="{FF2B5EF4-FFF2-40B4-BE49-F238E27FC236}">
                <a16:creationId xmlns:a16="http://schemas.microsoft.com/office/drawing/2014/main" id="{9D7C6E3C-0C3C-1496-60C2-BE0D7DD55559}"/>
              </a:ext>
            </a:extLst>
          </p:cNvPr>
          <p:cNvSpPr txBox="1"/>
          <p:nvPr/>
        </p:nvSpPr>
        <p:spPr>
          <a:xfrm>
            <a:off x="8327535" y="4309854"/>
            <a:ext cx="470317" cy="307777"/>
          </a:xfrm>
          <a:prstGeom prst="rect">
            <a:avLst/>
          </a:prstGeom>
          <a:noFill/>
        </p:spPr>
        <p:txBody>
          <a:bodyPr wrap="square" rtlCol="0">
            <a:spAutoFit/>
          </a:bodyPr>
          <a:lstStyle/>
          <a:p>
            <a:r>
              <a:rPr lang="en-US" sz="1400" b="1">
                <a:solidFill>
                  <a:srgbClr val="FFFFFF"/>
                </a:solidFill>
                <a:latin typeface="+mj-lt"/>
              </a:rPr>
              <a:t>12</a:t>
            </a:r>
          </a:p>
        </p:txBody>
      </p:sp>
    </p:spTree>
    <p:extLst>
      <p:ext uri="{BB962C8B-B14F-4D97-AF65-F5344CB8AC3E}">
        <p14:creationId xmlns:p14="http://schemas.microsoft.com/office/powerpoint/2010/main" val="2218401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LIMITATIONS</a:t>
            </a:r>
          </a:p>
        </p:txBody>
      </p:sp>
      <p:grpSp>
        <p:nvGrpSpPr>
          <p:cNvPr id="8" name="Group 7">
            <a:extLst>
              <a:ext uri="{FF2B5EF4-FFF2-40B4-BE49-F238E27FC236}">
                <a16:creationId xmlns:a16="http://schemas.microsoft.com/office/drawing/2014/main" id="{4A6FF837-F4FF-FB81-4D87-171DFB78189D}"/>
              </a:ext>
            </a:extLst>
          </p:cNvPr>
          <p:cNvGrpSpPr/>
          <p:nvPr/>
        </p:nvGrpSpPr>
        <p:grpSpPr>
          <a:xfrm>
            <a:off x="1507788" y="1990651"/>
            <a:ext cx="1677593" cy="1717773"/>
            <a:chOff x="1128943" y="1622392"/>
            <a:chExt cx="2216769" cy="2041305"/>
          </a:xfrm>
        </p:grpSpPr>
        <p:pic>
          <p:nvPicPr>
            <p:cNvPr id="3" name="Graphic 2" descr="Cloud outline">
              <a:extLst>
                <a:ext uri="{FF2B5EF4-FFF2-40B4-BE49-F238E27FC236}">
                  <a16:creationId xmlns:a16="http://schemas.microsoft.com/office/drawing/2014/main" id="{CE78F542-1386-899D-E098-91C91DA6FA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8943" y="1622392"/>
              <a:ext cx="2041305" cy="2041305"/>
            </a:xfrm>
            <a:prstGeom prst="rect">
              <a:avLst/>
            </a:prstGeom>
          </p:spPr>
        </p:pic>
        <p:sp>
          <p:nvSpPr>
            <p:cNvPr id="2" name="Graphic 6" descr="Cloud with solid fill">
              <a:extLst>
                <a:ext uri="{FF2B5EF4-FFF2-40B4-BE49-F238E27FC236}">
                  <a16:creationId xmlns:a16="http://schemas.microsoft.com/office/drawing/2014/main" id="{7276DE34-41DE-571B-D24F-90FAB78F7E3E}"/>
                </a:ext>
              </a:extLst>
            </p:cNvPr>
            <p:cNvSpPr/>
            <p:nvPr/>
          </p:nvSpPr>
          <p:spPr>
            <a:xfrm>
              <a:off x="1553599" y="2437275"/>
              <a:ext cx="1792113" cy="1020337"/>
            </a:xfrm>
            <a:custGeom>
              <a:avLst/>
              <a:gdLst>
                <a:gd name="connsiteX0" fmla="*/ 1539077 w 1792113"/>
                <a:gd name="connsiteY0" fmla="*/ 507885 h 1020337"/>
                <a:gd name="connsiteX1" fmla="*/ 1517813 w 1792113"/>
                <a:gd name="connsiteY1" fmla="*/ 507885 h 1020337"/>
                <a:gd name="connsiteX2" fmla="*/ 1517813 w 1792113"/>
                <a:gd name="connsiteY2" fmla="*/ 507885 h 1020337"/>
                <a:gd name="connsiteX3" fmla="*/ 1383853 w 1792113"/>
                <a:gd name="connsiteY3" fmla="*/ 248469 h 1020337"/>
                <a:gd name="connsiteX4" fmla="*/ 1092541 w 1792113"/>
                <a:gd name="connsiteY4" fmla="*/ 208068 h 1020337"/>
                <a:gd name="connsiteX5" fmla="*/ 663017 w 1792113"/>
                <a:gd name="connsiteY5" fmla="*/ 10317 h 1020337"/>
                <a:gd name="connsiteX6" fmla="*/ 369579 w 1792113"/>
                <a:gd name="connsiteY6" fmla="*/ 380304 h 1020337"/>
                <a:gd name="connsiteX7" fmla="*/ 369579 w 1792113"/>
                <a:gd name="connsiteY7" fmla="*/ 384556 h 1020337"/>
                <a:gd name="connsiteX8" fmla="*/ 63383 w 1792113"/>
                <a:gd name="connsiteY8" fmla="*/ 507885 h 1020337"/>
                <a:gd name="connsiteX9" fmla="*/ 29362 w 1792113"/>
                <a:gd name="connsiteY9" fmla="*/ 835345 h 1020337"/>
                <a:gd name="connsiteX10" fmla="*/ 303662 w 1792113"/>
                <a:gd name="connsiteY10" fmla="*/ 1018211 h 1020337"/>
                <a:gd name="connsiteX11" fmla="*/ 303662 w 1792113"/>
                <a:gd name="connsiteY11" fmla="*/ 1020338 h 1020337"/>
                <a:gd name="connsiteX12" fmla="*/ 1536950 w 1792113"/>
                <a:gd name="connsiteY12" fmla="*/ 1020338 h 1020337"/>
                <a:gd name="connsiteX13" fmla="*/ 1792114 w 1792113"/>
                <a:gd name="connsiteY13" fmla="*/ 765175 h 1020337"/>
                <a:gd name="connsiteX14" fmla="*/ 1539077 w 1792113"/>
                <a:gd name="connsiteY14" fmla="*/ 507885 h 10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113" h="1020337">
                  <a:moveTo>
                    <a:pt x="1539077" y="507885"/>
                  </a:moveTo>
                  <a:cubicBezTo>
                    <a:pt x="1532698" y="507885"/>
                    <a:pt x="1524192" y="507885"/>
                    <a:pt x="1517813" y="507885"/>
                  </a:cubicBezTo>
                  <a:cubicBezTo>
                    <a:pt x="1517813" y="507885"/>
                    <a:pt x="1517813" y="507885"/>
                    <a:pt x="1517813" y="507885"/>
                  </a:cubicBezTo>
                  <a:cubicBezTo>
                    <a:pt x="1517813" y="403694"/>
                    <a:pt x="1466781" y="308007"/>
                    <a:pt x="1383853" y="248469"/>
                  </a:cubicBezTo>
                  <a:cubicBezTo>
                    <a:pt x="1298798" y="188931"/>
                    <a:pt x="1190354" y="174047"/>
                    <a:pt x="1092541" y="208068"/>
                  </a:cubicBezTo>
                  <a:cubicBezTo>
                    <a:pt x="1011740" y="50718"/>
                    <a:pt x="833125" y="-30084"/>
                    <a:pt x="663017" y="10317"/>
                  </a:cubicBezTo>
                  <a:cubicBezTo>
                    <a:pt x="492908" y="50718"/>
                    <a:pt x="369579" y="203816"/>
                    <a:pt x="369579" y="380304"/>
                  </a:cubicBezTo>
                  <a:cubicBezTo>
                    <a:pt x="369579" y="380304"/>
                    <a:pt x="369579" y="382430"/>
                    <a:pt x="369579" y="384556"/>
                  </a:cubicBezTo>
                  <a:cubicBezTo>
                    <a:pt x="252629" y="365419"/>
                    <a:pt x="135680" y="414325"/>
                    <a:pt x="63383" y="507885"/>
                  </a:cubicBezTo>
                  <a:cubicBezTo>
                    <a:pt x="-6787" y="603571"/>
                    <a:pt x="-19545" y="729027"/>
                    <a:pt x="29362" y="835345"/>
                  </a:cubicBezTo>
                  <a:cubicBezTo>
                    <a:pt x="80394" y="941663"/>
                    <a:pt x="186712" y="1011832"/>
                    <a:pt x="303662" y="1018211"/>
                  </a:cubicBezTo>
                  <a:lnTo>
                    <a:pt x="303662" y="1020338"/>
                  </a:lnTo>
                  <a:lnTo>
                    <a:pt x="1536950" y="1020338"/>
                  </a:lnTo>
                  <a:cubicBezTo>
                    <a:pt x="1677290" y="1020338"/>
                    <a:pt x="1792114" y="905514"/>
                    <a:pt x="1792114" y="765175"/>
                  </a:cubicBezTo>
                  <a:cubicBezTo>
                    <a:pt x="1792114" y="624835"/>
                    <a:pt x="1679417" y="507885"/>
                    <a:pt x="1539077" y="507885"/>
                  </a:cubicBezTo>
                  <a:close/>
                </a:path>
              </a:pathLst>
            </a:custGeom>
            <a:solidFill>
              <a:schemeClr val="accent1">
                <a:lumMod val="20000"/>
                <a:lumOff val="80000"/>
              </a:schemeClr>
            </a:solidFill>
            <a:ln w="33437" cap="flat">
              <a:noFill/>
              <a:prstDash val="solid"/>
              <a:miter/>
            </a:ln>
          </p:spPr>
          <p:txBody>
            <a:bodyPr lIns="91440" tIns="45720" rIns="91440" bIns="45720" rtlCol="0" anchor="ctr"/>
            <a:lstStyle/>
            <a:p>
              <a:pPr algn="ctr"/>
              <a:endParaRPr lang="en-US" sz="2800">
                <a:latin typeface="+mj-lt"/>
              </a:endParaRPr>
            </a:p>
          </p:txBody>
        </p:sp>
      </p:grpSp>
      <p:grpSp>
        <p:nvGrpSpPr>
          <p:cNvPr id="17" name="Group 16">
            <a:extLst>
              <a:ext uri="{FF2B5EF4-FFF2-40B4-BE49-F238E27FC236}">
                <a16:creationId xmlns:a16="http://schemas.microsoft.com/office/drawing/2014/main" id="{C2F5F150-9008-8A98-2E2C-2118A9E1BF60}"/>
              </a:ext>
            </a:extLst>
          </p:cNvPr>
          <p:cNvGrpSpPr/>
          <p:nvPr/>
        </p:nvGrpSpPr>
        <p:grpSpPr>
          <a:xfrm>
            <a:off x="5283811" y="2542955"/>
            <a:ext cx="1105876" cy="1043354"/>
            <a:chOff x="5080495" y="1671236"/>
            <a:chExt cx="3083289" cy="1876785"/>
          </a:xfrm>
        </p:grpSpPr>
        <p:sp>
          <p:nvSpPr>
            <p:cNvPr id="14" name="Freeform: Shape 13">
              <a:extLst>
                <a:ext uri="{FF2B5EF4-FFF2-40B4-BE49-F238E27FC236}">
                  <a16:creationId xmlns:a16="http://schemas.microsoft.com/office/drawing/2014/main" id="{671AF6B3-DCE8-6F49-7164-CD3B531C8AD1}"/>
                </a:ext>
              </a:extLst>
            </p:cNvPr>
            <p:cNvSpPr/>
            <p:nvPr/>
          </p:nvSpPr>
          <p:spPr>
            <a:xfrm>
              <a:off x="5482663" y="1671236"/>
              <a:ext cx="2278953" cy="1541644"/>
            </a:xfrm>
            <a:custGeom>
              <a:avLst/>
              <a:gdLst>
                <a:gd name="connsiteX0" fmla="*/ 2077869 w 2278953"/>
                <a:gd name="connsiteY0" fmla="*/ 1340561 h 1541644"/>
                <a:gd name="connsiteX1" fmla="*/ 201084 w 2278953"/>
                <a:gd name="connsiteY1" fmla="*/ 1340561 h 1541644"/>
                <a:gd name="connsiteX2" fmla="*/ 201084 w 2278953"/>
                <a:gd name="connsiteY2" fmla="*/ 201084 h 1541644"/>
                <a:gd name="connsiteX3" fmla="*/ 2077869 w 2278953"/>
                <a:gd name="connsiteY3" fmla="*/ 201084 h 1541644"/>
                <a:gd name="connsiteX4" fmla="*/ 2077869 w 2278953"/>
                <a:gd name="connsiteY4" fmla="*/ 1340561 h 1541644"/>
                <a:gd name="connsiteX5" fmla="*/ 2278954 w 2278953"/>
                <a:gd name="connsiteY5" fmla="*/ 134056 h 1541644"/>
                <a:gd name="connsiteX6" fmla="*/ 2144897 w 2278953"/>
                <a:gd name="connsiteY6" fmla="*/ 0 h 1541644"/>
                <a:gd name="connsiteX7" fmla="*/ 134056 w 2278953"/>
                <a:gd name="connsiteY7" fmla="*/ 0 h 1541644"/>
                <a:gd name="connsiteX8" fmla="*/ 0 w 2278953"/>
                <a:gd name="connsiteY8" fmla="*/ 134056 h 1541644"/>
                <a:gd name="connsiteX9" fmla="*/ 0 w 2278953"/>
                <a:gd name="connsiteY9" fmla="*/ 1541645 h 1541644"/>
                <a:gd name="connsiteX10" fmla="*/ 2278954 w 2278953"/>
                <a:gd name="connsiteY10" fmla="*/ 1541645 h 1541644"/>
                <a:gd name="connsiteX11" fmla="*/ 2278954 w 2278953"/>
                <a:gd name="connsiteY11" fmla="*/ 134056 h 154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8953" h="1541644">
                  <a:moveTo>
                    <a:pt x="2077869" y="1340561"/>
                  </a:moveTo>
                  <a:lnTo>
                    <a:pt x="201084" y="1340561"/>
                  </a:lnTo>
                  <a:lnTo>
                    <a:pt x="201084" y="201084"/>
                  </a:lnTo>
                  <a:lnTo>
                    <a:pt x="2077869" y="201084"/>
                  </a:lnTo>
                  <a:lnTo>
                    <a:pt x="2077869" y="1340561"/>
                  </a:lnTo>
                  <a:close/>
                  <a:moveTo>
                    <a:pt x="2278954" y="134056"/>
                  </a:moveTo>
                  <a:cubicBezTo>
                    <a:pt x="2278954" y="60325"/>
                    <a:pt x="2218628" y="0"/>
                    <a:pt x="2144897" y="0"/>
                  </a:cubicBezTo>
                  <a:lnTo>
                    <a:pt x="134056" y="0"/>
                  </a:lnTo>
                  <a:cubicBezTo>
                    <a:pt x="60325" y="0"/>
                    <a:pt x="0" y="60325"/>
                    <a:pt x="0" y="134056"/>
                  </a:cubicBezTo>
                  <a:lnTo>
                    <a:pt x="0" y="1541645"/>
                  </a:lnTo>
                  <a:lnTo>
                    <a:pt x="2278954" y="1541645"/>
                  </a:lnTo>
                  <a:lnTo>
                    <a:pt x="2278954" y="134056"/>
                  </a:lnTo>
                  <a:close/>
                </a:path>
              </a:pathLst>
            </a:custGeom>
            <a:solidFill>
              <a:schemeClr val="tx1">
                <a:lumMod val="75000"/>
                <a:lumOff val="25000"/>
              </a:schemeClr>
            </a:solidFill>
            <a:ln w="33437"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77B32E2-6F1A-BECC-BE7B-3CC3996A9B40}"/>
                </a:ext>
              </a:extLst>
            </p:cNvPr>
            <p:cNvSpPr/>
            <p:nvPr/>
          </p:nvSpPr>
          <p:spPr>
            <a:xfrm>
              <a:off x="5080495" y="3346937"/>
              <a:ext cx="3083289" cy="201084"/>
            </a:xfrm>
            <a:custGeom>
              <a:avLst/>
              <a:gdLst>
                <a:gd name="connsiteX0" fmla="*/ 1742729 w 3083289"/>
                <a:gd name="connsiteY0" fmla="*/ 0 h 201084"/>
                <a:gd name="connsiteX1" fmla="*/ 1742729 w 3083289"/>
                <a:gd name="connsiteY1" fmla="*/ 33514 h 201084"/>
                <a:gd name="connsiteX2" fmla="*/ 1709215 w 3083289"/>
                <a:gd name="connsiteY2" fmla="*/ 67028 h 201084"/>
                <a:gd name="connsiteX3" fmla="*/ 1374075 w 3083289"/>
                <a:gd name="connsiteY3" fmla="*/ 67028 h 201084"/>
                <a:gd name="connsiteX4" fmla="*/ 1340561 w 3083289"/>
                <a:gd name="connsiteY4" fmla="*/ 33514 h 201084"/>
                <a:gd name="connsiteX5" fmla="*/ 1340561 w 3083289"/>
                <a:gd name="connsiteY5" fmla="*/ 0 h 201084"/>
                <a:gd name="connsiteX6" fmla="*/ 0 w 3083289"/>
                <a:gd name="connsiteY6" fmla="*/ 0 h 201084"/>
                <a:gd name="connsiteX7" fmla="*/ 0 w 3083289"/>
                <a:gd name="connsiteY7" fmla="*/ 67028 h 201084"/>
                <a:gd name="connsiteX8" fmla="*/ 134056 w 3083289"/>
                <a:gd name="connsiteY8" fmla="*/ 201084 h 201084"/>
                <a:gd name="connsiteX9" fmla="*/ 2949234 w 3083289"/>
                <a:gd name="connsiteY9" fmla="*/ 201084 h 201084"/>
                <a:gd name="connsiteX10" fmla="*/ 3083290 w 3083289"/>
                <a:gd name="connsiteY10" fmla="*/ 67028 h 201084"/>
                <a:gd name="connsiteX11" fmla="*/ 3083290 w 3083289"/>
                <a:gd name="connsiteY11" fmla="*/ 0 h 201084"/>
                <a:gd name="connsiteX12" fmla="*/ 1742729 w 3083289"/>
                <a:gd name="connsiteY12" fmla="*/ 0 h 20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3289" h="201084">
                  <a:moveTo>
                    <a:pt x="1742729" y="0"/>
                  </a:moveTo>
                  <a:lnTo>
                    <a:pt x="1742729" y="33514"/>
                  </a:lnTo>
                  <a:cubicBezTo>
                    <a:pt x="1742729" y="53622"/>
                    <a:pt x="1729323" y="67028"/>
                    <a:pt x="1709215" y="67028"/>
                  </a:cubicBezTo>
                  <a:lnTo>
                    <a:pt x="1374075" y="67028"/>
                  </a:lnTo>
                  <a:cubicBezTo>
                    <a:pt x="1353967" y="67028"/>
                    <a:pt x="1340561" y="53622"/>
                    <a:pt x="1340561" y="33514"/>
                  </a:cubicBezTo>
                  <a:lnTo>
                    <a:pt x="1340561" y="0"/>
                  </a:lnTo>
                  <a:lnTo>
                    <a:pt x="0" y="0"/>
                  </a:lnTo>
                  <a:lnTo>
                    <a:pt x="0" y="67028"/>
                  </a:lnTo>
                  <a:cubicBezTo>
                    <a:pt x="0" y="140759"/>
                    <a:pt x="60325" y="201084"/>
                    <a:pt x="134056" y="201084"/>
                  </a:cubicBezTo>
                  <a:lnTo>
                    <a:pt x="2949234" y="201084"/>
                  </a:lnTo>
                  <a:cubicBezTo>
                    <a:pt x="3022965" y="201084"/>
                    <a:pt x="3083290" y="140759"/>
                    <a:pt x="3083290" y="67028"/>
                  </a:cubicBezTo>
                  <a:lnTo>
                    <a:pt x="3083290" y="0"/>
                  </a:lnTo>
                  <a:lnTo>
                    <a:pt x="1742729" y="0"/>
                  </a:lnTo>
                  <a:close/>
                </a:path>
              </a:pathLst>
            </a:custGeom>
            <a:solidFill>
              <a:schemeClr val="tx1">
                <a:lumMod val="75000"/>
                <a:lumOff val="25000"/>
              </a:schemeClr>
            </a:solidFill>
            <a:ln w="33437"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8F7A990F-1826-8102-5F24-84BC72CC84B9}"/>
              </a:ext>
            </a:extLst>
          </p:cNvPr>
          <p:cNvGrpSpPr/>
          <p:nvPr/>
        </p:nvGrpSpPr>
        <p:grpSpPr>
          <a:xfrm>
            <a:off x="8947274" y="2427045"/>
            <a:ext cx="1369647" cy="1271956"/>
            <a:chOff x="3521728" y="3599013"/>
            <a:chExt cx="3904890" cy="3904890"/>
          </a:xfrm>
        </p:grpSpPr>
        <p:pic>
          <p:nvPicPr>
            <p:cNvPr id="9" name="Graphic 8" descr="Paper outline">
              <a:extLst>
                <a:ext uri="{FF2B5EF4-FFF2-40B4-BE49-F238E27FC236}">
                  <a16:creationId xmlns:a16="http://schemas.microsoft.com/office/drawing/2014/main" id="{2F4FCE20-D58A-CCFF-B27A-40C0728E52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1728" y="3599013"/>
              <a:ext cx="3904890" cy="3904890"/>
            </a:xfrm>
            <a:prstGeom prst="rect">
              <a:avLst/>
            </a:prstGeom>
          </p:spPr>
        </p:pic>
        <p:pic>
          <p:nvPicPr>
            <p:cNvPr id="7" name="Graphic 6" descr="Business Growth with solid fill">
              <a:extLst>
                <a:ext uri="{FF2B5EF4-FFF2-40B4-BE49-F238E27FC236}">
                  <a16:creationId xmlns:a16="http://schemas.microsoft.com/office/drawing/2014/main" id="{060D7DC3-E570-E769-60AF-F97904D3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59248" y="4799317"/>
              <a:ext cx="2183069" cy="2074415"/>
            </a:xfrm>
            <a:prstGeom prst="rect">
              <a:avLst/>
            </a:prstGeom>
          </p:spPr>
        </p:pic>
      </p:grpSp>
      <p:sp>
        <p:nvSpPr>
          <p:cNvPr id="6" name="Rectangle: Rounded Corners 5">
            <a:extLst>
              <a:ext uri="{FF2B5EF4-FFF2-40B4-BE49-F238E27FC236}">
                <a16:creationId xmlns:a16="http://schemas.microsoft.com/office/drawing/2014/main" id="{201FB3D9-4488-A097-BC9D-202C3DA83B4B}"/>
              </a:ext>
            </a:extLst>
          </p:cNvPr>
          <p:cNvSpPr/>
          <p:nvPr/>
        </p:nvSpPr>
        <p:spPr>
          <a:xfrm>
            <a:off x="1148521" y="3822102"/>
            <a:ext cx="2576377" cy="1371775"/>
          </a:xfrm>
          <a:prstGeom prst="roundRect">
            <a:avLst/>
          </a:prstGeom>
          <a:solidFill>
            <a:schemeClr val="accent1">
              <a:lumMod val="20000"/>
              <a:lumOff val="80000"/>
            </a:schemeClr>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tx1">
                    <a:lumMod val="75000"/>
                    <a:lumOff val="25000"/>
                  </a:schemeClr>
                </a:solidFill>
                <a:latin typeface="Century Gothic"/>
                <a:ea typeface="+mn-lt"/>
                <a:cs typeface="+mn-lt"/>
              </a:rPr>
              <a:t>Cloud cover </a:t>
            </a:r>
            <a:r>
              <a:rPr lang="en-US" sz="2400">
                <a:solidFill>
                  <a:schemeClr val="tx1">
                    <a:lumMod val="75000"/>
                    <a:lumOff val="25000"/>
                  </a:schemeClr>
                </a:solidFill>
                <a:latin typeface="Century Gothic"/>
                <a:ea typeface="+mn-lt"/>
                <a:cs typeface="+mn-lt"/>
              </a:rPr>
              <a:t>in satellite data</a:t>
            </a:r>
          </a:p>
        </p:txBody>
      </p:sp>
      <p:sp>
        <p:nvSpPr>
          <p:cNvPr id="10" name="Rectangle: Rounded Corners 9">
            <a:extLst>
              <a:ext uri="{FF2B5EF4-FFF2-40B4-BE49-F238E27FC236}">
                <a16:creationId xmlns:a16="http://schemas.microsoft.com/office/drawing/2014/main" id="{EA4F658E-B5BA-54AC-1261-F73FF5555132}"/>
              </a:ext>
            </a:extLst>
          </p:cNvPr>
          <p:cNvSpPr/>
          <p:nvPr/>
        </p:nvSpPr>
        <p:spPr>
          <a:xfrm>
            <a:off x="7996752" y="3822102"/>
            <a:ext cx="3279762" cy="1371775"/>
          </a:xfrm>
          <a:prstGeom prst="roundRect">
            <a:avLst/>
          </a:prstGeom>
          <a:solidFill>
            <a:schemeClr val="accent1">
              <a:lumMod val="20000"/>
              <a:lumOff val="80000"/>
            </a:schemeClr>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tx1">
                    <a:lumMod val="75000"/>
                    <a:lumOff val="25000"/>
                  </a:schemeClr>
                </a:solidFill>
                <a:latin typeface="Century Gothic"/>
                <a:ea typeface="+mn-lt"/>
                <a:cs typeface="+mn-lt"/>
              </a:rPr>
              <a:t>Years of availability </a:t>
            </a:r>
            <a:r>
              <a:rPr lang="en-US" sz="2400">
                <a:solidFill>
                  <a:schemeClr val="tx1">
                    <a:lumMod val="75000"/>
                    <a:lumOff val="25000"/>
                  </a:schemeClr>
                </a:solidFill>
                <a:latin typeface="Century Gothic"/>
                <a:ea typeface="+mn-lt"/>
                <a:cs typeface="+mn-lt"/>
              </a:rPr>
              <a:t>for some education and health data</a:t>
            </a:r>
            <a:endParaRPr lang="en-US">
              <a:solidFill>
                <a:schemeClr val="tx1">
                  <a:lumMod val="75000"/>
                  <a:lumOff val="25000"/>
                </a:schemeClr>
              </a:solidFill>
              <a:latin typeface="Century Gothic"/>
              <a:ea typeface="+mn-lt"/>
              <a:cs typeface="+mn-lt"/>
            </a:endParaRPr>
          </a:p>
        </p:txBody>
      </p:sp>
      <p:sp>
        <p:nvSpPr>
          <p:cNvPr id="18" name="Rectangle: Rounded Corners 17">
            <a:extLst>
              <a:ext uri="{FF2B5EF4-FFF2-40B4-BE49-F238E27FC236}">
                <a16:creationId xmlns:a16="http://schemas.microsoft.com/office/drawing/2014/main" id="{009E5F88-B35C-B4B4-9804-DE6B8A3B034A}"/>
              </a:ext>
            </a:extLst>
          </p:cNvPr>
          <p:cNvSpPr/>
          <p:nvPr/>
        </p:nvSpPr>
        <p:spPr>
          <a:xfrm>
            <a:off x="4548213" y="3822102"/>
            <a:ext cx="2576377" cy="1371775"/>
          </a:xfrm>
          <a:prstGeom prst="roundRect">
            <a:avLst/>
          </a:prstGeom>
          <a:solidFill>
            <a:schemeClr val="accent1">
              <a:lumMod val="20000"/>
              <a:lumOff val="80000"/>
            </a:schemeClr>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lumMod val="75000"/>
                    <a:lumOff val="25000"/>
                  </a:schemeClr>
                </a:solidFill>
                <a:latin typeface="Century Gothic"/>
                <a:ea typeface="+mn-lt"/>
                <a:cs typeface="+mn-lt"/>
              </a:rPr>
              <a:t>Deep Learning Model </a:t>
            </a:r>
            <a:r>
              <a:rPr lang="en-US" sz="2400" b="1">
                <a:solidFill>
                  <a:schemeClr val="tx1">
                    <a:lumMod val="75000"/>
                    <a:lumOff val="25000"/>
                  </a:schemeClr>
                </a:solidFill>
                <a:latin typeface="Century Gothic"/>
                <a:ea typeface="+mn-lt"/>
                <a:cs typeface="+mn-lt"/>
              </a:rPr>
              <a:t>trained with US data</a:t>
            </a:r>
            <a:endParaRPr lang="en-US" b="1">
              <a:solidFill>
                <a:schemeClr val="tx1">
                  <a:lumMod val="75000"/>
                  <a:lumOff val="25000"/>
                </a:schemeClr>
              </a:solidFill>
              <a:latin typeface="Century Gothic"/>
              <a:ea typeface="+mn-lt"/>
              <a:cs typeface="+mn-lt"/>
            </a:endParaRPr>
          </a:p>
        </p:txBody>
      </p:sp>
    </p:spTree>
    <p:extLst>
      <p:ext uri="{BB962C8B-B14F-4D97-AF65-F5344CB8AC3E}">
        <p14:creationId xmlns:p14="http://schemas.microsoft.com/office/powerpoint/2010/main" val="1035878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dian_LST_Unlabeled.png">
            <a:extLst>
              <a:ext uri="{FF2B5EF4-FFF2-40B4-BE49-F238E27FC236}">
                <a16:creationId xmlns:a16="http://schemas.microsoft.com/office/drawing/2014/main" id="{41987420-443D-669F-B674-2E884524E04C}"/>
              </a:ext>
            </a:extLst>
          </p:cNvPr>
          <p:cNvPicPr>
            <a:picLocks/>
          </p:cNvPicPr>
          <p:nvPr/>
        </p:nvPicPr>
        <p:blipFill>
          <a:blip r:embed="rId3">
            <a:alphaModFix/>
          </a:blip>
          <a:stretch>
            <a:fillRect/>
          </a:stretch>
        </p:blipFill>
        <p:spPr>
          <a:xfrm>
            <a:off x="5782254" y="1064492"/>
            <a:ext cx="5557336" cy="5560291"/>
          </a:xfrm>
          <a:prstGeom prst="rect">
            <a:avLst/>
          </a:prstGeom>
          <a:ln>
            <a:noFill/>
          </a:ln>
        </p:spPr>
      </p:pic>
      <p:pic>
        <p:nvPicPr>
          <p:cNvPr id="2" name="Picture 1" descr="STQA_Unlabeled.png">
            <a:extLst>
              <a:ext uri="{FF2B5EF4-FFF2-40B4-BE49-F238E27FC236}">
                <a16:creationId xmlns:a16="http://schemas.microsoft.com/office/drawing/2014/main" id="{A1FF58D9-FD38-5D3D-6FBD-D5D08C9C51D7}"/>
              </a:ext>
            </a:extLst>
          </p:cNvPr>
          <p:cNvPicPr>
            <a:picLocks noChangeAspect="1"/>
          </p:cNvPicPr>
          <p:nvPr/>
        </p:nvPicPr>
        <p:blipFill>
          <a:blip r:embed="rId4">
            <a:alphaModFix/>
          </a:blip>
          <a:stretch>
            <a:fillRect/>
          </a:stretch>
        </p:blipFill>
        <p:spPr>
          <a:xfrm>
            <a:off x="5783225" y="1060597"/>
            <a:ext cx="5564869" cy="5560828"/>
          </a:xfrm>
          <a:prstGeom prst="rect">
            <a:avLst/>
          </a:prstGeom>
          <a:ln>
            <a:noFill/>
          </a:ln>
        </p:spPr>
      </p:pic>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FEASIBILITY</a:t>
            </a:r>
          </a:p>
        </p:txBody>
      </p:sp>
      <p:sp>
        <p:nvSpPr>
          <p:cNvPr id="103" name="TextBox 102">
            <a:extLst>
              <a:ext uri="{FF2B5EF4-FFF2-40B4-BE49-F238E27FC236}">
                <a16:creationId xmlns:a16="http://schemas.microsoft.com/office/drawing/2014/main" id="{D222641F-76B4-7331-DACE-845296D4D956}"/>
              </a:ext>
            </a:extLst>
          </p:cNvPr>
          <p:cNvSpPr txBox="1"/>
          <p:nvPr/>
        </p:nvSpPr>
        <p:spPr>
          <a:xfrm>
            <a:off x="8836873" y="4778510"/>
            <a:ext cx="35187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Temperature Uncertainty (ºC)</a:t>
            </a:r>
          </a:p>
          <a:p>
            <a:pPr algn="ctr"/>
            <a:endParaRPr lang="en-US" sz="1400">
              <a:solidFill>
                <a:schemeClr val="tx1">
                  <a:lumMod val="75000"/>
                  <a:lumOff val="25000"/>
                </a:schemeClr>
              </a:solidFill>
              <a:latin typeface="Century Gothic"/>
            </a:endParaRPr>
          </a:p>
        </p:txBody>
      </p:sp>
      <p:sp>
        <p:nvSpPr>
          <p:cNvPr id="109" name="TextBox 108">
            <a:extLst>
              <a:ext uri="{FF2B5EF4-FFF2-40B4-BE49-F238E27FC236}">
                <a16:creationId xmlns:a16="http://schemas.microsoft.com/office/drawing/2014/main" id="{DE3E9952-67FD-F213-96F3-58E103583B4B}"/>
              </a:ext>
            </a:extLst>
          </p:cNvPr>
          <p:cNvSpPr txBox="1"/>
          <p:nvPr/>
        </p:nvSpPr>
        <p:spPr>
          <a:xfrm>
            <a:off x="9802307" y="4382171"/>
            <a:ext cx="343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a:t>
            </a:r>
          </a:p>
        </p:txBody>
      </p:sp>
      <p:sp>
        <p:nvSpPr>
          <p:cNvPr id="110" name="TextBox 109">
            <a:extLst>
              <a:ext uri="{FF2B5EF4-FFF2-40B4-BE49-F238E27FC236}">
                <a16:creationId xmlns:a16="http://schemas.microsoft.com/office/drawing/2014/main" id="{50776EE3-FD05-23F0-2E8E-07E00118A0AF}"/>
              </a:ext>
            </a:extLst>
          </p:cNvPr>
          <p:cNvSpPr txBox="1"/>
          <p:nvPr/>
        </p:nvSpPr>
        <p:spPr>
          <a:xfrm>
            <a:off x="10088480" y="4381747"/>
            <a:ext cx="597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1 km</a:t>
            </a:r>
          </a:p>
        </p:txBody>
      </p:sp>
      <p:sp>
        <p:nvSpPr>
          <p:cNvPr id="60" name="Rectangle 59">
            <a:extLst>
              <a:ext uri="{FF2B5EF4-FFF2-40B4-BE49-F238E27FC236}">
                <a16:creationId xmlns:a16="http://schemas.microsoft.com/office/drawing/2014/main" id="{BDFF3663-529A-4802-64EE-CB510023083B}"/>
              </a:ext>
            </a:extLst>
          </p:cNvPr>
          <p:cNvSpPr/>
          <p:nvPr/>
        </p:nvSpPr>
        <p:spPr>
          <a:xfrm>
            <a:off x="9045189" y="5065029"/>
            <a:ext cx="2619828" cy="9325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A colorful gradient on a white background&#10;&#10;Description automatically generated">
            <a:extLst>
              <a:ext uri="{FF2B5EF4-FFF2-40B4-BE49-F238E27FC236}">
                <a16:creationId xmlns:a16="http://schemas.microsoft.com/office/drawing/2014/main" id="{B9DEB3AF-E1AD-F1F0-AC17-5ADF3B838343}"/>
              </a:ext>
            </a:extLst>
          </p:cNvPr>
          <p:cNvPicPr>
            <a:picLocks noChangeAspect="1"/>
          </p:cNvPicPr>
          <p:nvPr/>
        </p:nvPicPr>
        <p:blipFill>
          <a:blip r:embed="rId5"/>
          <a:stretch>
            <a:fillRect/>
          </a:stretch>
        </p:blipFill>
        <p:spPr>
          <a:xfrm>
            <a:off x="9311676" y="5157954"/>
            <a:ext cx="195548" cy="746894"/>
          </a:xfrm>
          <a:prstGeom prst="rect">
            <a:avLst/>
          </a:prstGeom>
          <a:ln>
            <a:noFill/>
          </a:ln>
        </p:spPr>
      </p:pic>
      <p:sp>
        <p:nvSpPr>
          <p:cNvPr id="97" name="TextBox 96">
            <a:extLst>
              <a:ext uri="{FF2B5EF4-FFF2-40B4-BE49-F238E27FC236}">
                <a16:creationId xmlns:a16="http://schemas.microsoft.com/office/drawing/2014/main" id="{50915867-4842-3166-1139-FEF153B779B3}"/>
              </a:ext>
            </a:extLst>
          </p:cNvPr>
          <p:cNvSpPr txBox="1"/>
          <p:nvPr/>
        </p:nvSpPr>
        <p:spPr>
          <a:xfrm>
            <a:off x="8025930" y="5146357"/>
            <a:ext cx="35187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5.58</a:t>
            </a:r>
          </a:p>
          <a:p>
            <a:pPr algn="ctr"/>
            <a:endParaRPr lang="en-US" sz="1400">
              <a:solidFill>
                <a:schemeClr val="tx1">
                  <a:lumMod val="75000"/>
                  <a:lumOff val="25000"/>
                </a:schemeClr>
              </a:solidFill>
              <a:latin typeface="Century Gothic"/>
            </a:endParaRPr>
          </a:p>
        </p:txBody>
      </p:sp>
      <p:sp>
        <p:nvSpPr>
          <p:cNvPr id="99" name="TextBox 98">
            <a:extLst>
              <a:ext uri="{FF2B5EF4-FFF2-40B4-BE49-F238E27FC236}">
                <a16:creationId xmlns:a16="http://schemas.microsoft.com/office/drawing/2014/main" id="{4A7113F0-A842-37B8-DFFA-0CF60FAA2658}"/>
              </a:ext>
            </a:extLst>
          </p:cNvPr>
          <p:cNvSpPr txBox="1"/>
          <p:nvPr/>
        </p:nvSpPr>
        <p:spPr>
          <a:xfrm>
            <a:off x="7863662" y="5648739"/>
            <a:ext cx="384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3.55</a:t>
            </a:r>
            <a:endParaRPr lang="en-US">
              <a:solidFill>
                <a:schemeClr val="tx1">
                  <a:lumMod val="75000"/>
                  <a:lumOff val="25000"/>
                </a:schemeClr>
              </a:solidFill>
            </a:endParaRPr>
          </a:p>
          <a:p>
            <a:pPr algn="ctr"/>
            <a:endParaRPr lang="en-US" sz="1400">
              <a:solidFill>
                <a:schemeClr val="tx1">
                  <a:lumMod val="75000"/>
                  <a:lumOff val="25000"/>
                </a:schemeClr>
              </a:solidFill>
              <a:latin typeface="Century Gothic"/>
            </a:endParaRPr>
          </a:p>
        </p:txBody>
      </p:sp>
      <p:sp>
        <p:nvSpPr>
          <p:cNvPr id="6" name="Rectangle 5">
            <a:extLst>
              <a:ext uri="{FF2B5EF4-FFF2-40B4-BE49-F238E27FC236}">
                <a16:creationId xmlns:a16="http://schemas.microsoft.com/office/drawing/2014/main" id="{0A74BB6C-DB23-44FB-05DC-C492B79E14D0}"/>
              </a:ext>
            </a:extLst>
          </p:cNvPr>
          <p:cNvSpPr/>
          <p:nvPr/>
        </p:nvSpPr>
        <p:spPr>
          <a:xfrm>
            <a:off x="6446350" y="2853924"/>
            <a:ext cx="531628" cy="4430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3BC12725-FAF1-3FB9-0A35-0FFFF81B74A1}"/>
              </a:ext>
            </a:extLst>
          </p:cNvPr>
          <p:cNvSpPr txBox="1"/>
          <p:nvPr/>
        </p:nvSpPr>
        <p:spPr>
          <a:xfrm>
            <a:off x="6422628" y="2984324"/>
            <a:ext cx="343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N</a:t>
            </a:r>
            <a:endParaRPr lang="en-US"/>
          </a:p>
        </p:txBody>
      </p:sp>
      <p:sp>
        <p:nvSpPr>
          <p:cNvPr id="9" name="Content Placeholder 5">
            <a:extLst>
              <a:ext uri="{FF2B5EF4-FFF2-40B4-BE49-F238E27FC236}">
                <a16:creationId xmlns:a16="http://schemas.microsoft.com/office/drawing/2014/main" id="{53703D3D-A59F-2643-118B-4CE1FFF57BD1}"/>
              </a:ext>
            </a:extLst>
          </p:cNvPr>
          <p:cNvSpPr>
            <a:spLocks noGrp="1"/>
          </p:cNvSpPr>
          <p:nvPr>
            <p:ph sz="quarter" idx="10"/>
          </p:nvPr>
        </p:nvSpPr>
        <p:spPr>
          <a:xfrm>
            <a:off x="506896" y="2135331"/>
            <a:ext cx="5274745" cy="3282807"/>
          </a:xfrm>
        </p:spPr>
        <p:txBody>
          <a:bodyPr vert="horz" lIns="91440" tIns="45720" rIns="91440" bIns="45720" rtlCol="0" anchor="t">
            <a:normAutofit/>
          </a:bodyPr>
          <a:lstStyle/>
          <a:p>
            <a:r>
              <a:rPr lang="en-US"/>
              <a:t>Using NASA Earth observations in equatorial zones is limited by two major factors:</a:t>
            </a:r>
          </a:p>
          <a:p>
            <a:endParaRPr lang="en-US"/>
          </a:p>
          <a:p>
            <a:pPr marL="1143000" lvl="1" indent="-457200">
              <a:buFont typeface="+mj-lt"/>
              <a:buAutoNum type="arabicPeriod"/>
            </a:pPr>
            <a:r>
              <a:rPr lang="en-US"/>
              <a:t>Minimal images to meet accuracy requirements</a:t>
            </a:r>
          </a:p>
          <a:p>
            <a:pPr marL="1143000" lvl="1" indent="-457200">
              <a:buFont typeface="+mj-lt"/>
              <a:buAutoNum type="arabicPeriod"/>
            </a:pPr>
            <a:r>
              <a:rPr lang="en-US"/>
              <a:t>Temperature uncertainty </a:t>
            </a:r>
          </a:p>
          <a:p>
            <a:pPr marL="457200" indent="-457200">
              <a:buFont typeface="Arial" panose="020B0604020202020204" pitchFamily="34" charset="0"/>
              <a:buChar char="•"/>
            </a:pPr>
            <a:endParaRPr lang="en-US"/>
          </a:p>
          <a:p>
            <a:pPr marL="457200" indent="-457200">
              <a:buFont typeface="Arial" panose="020B0604020202020204" pitchFamily="34" charset="0"/>
              <a:buChar char="•"/>
            </a:pPr>
            <a:endParaRPr lang="en-US"/>
          </a:p>
          <a:p>
            <a:pPr marL="457200" indent="-457200">
              <a:buFont typeface="Arial" panose="020B0604020202020204" pitchFamily="34" charset="0"/>
              <a:buChar char="•"/>
            </a:pPr>
            <a:endParaRPr lang="en-US"/>
          </a:p>
        </p:txBody>
      </p:sp>
      <p:sp>
        <p:nvSpPr>
          <p:cNvPr id="52" name="TextBox 51">
            <a:extLst>
              <a:ext uri="{FF2B5EF4-FFF2-40B4-BE49-F238E27FC236}">
                <a16:creationId xmlns:a16="http://schemas.microsoft.com/office/drawing/2014/main" id="{F3EBADC9-0E7D-8C36-CDBA-18B39108E1A4}"/>
              </a:ext>
            </a:extLst>
          </p:cNvPr>
          <p:cNvSpPr txBox="1"/>
          <p:nvPr/>
        </p:nvSpPr>
        <p:spPr>
          <a:xfrm>
            <a:off x="7328557" y="2515817"/>
            <a:ext cx="386974" cy="307777"/>
          </a:xfrm>
          <a:prstGeom prst="rect">
            <a:avLst/>
          </a:prstGeom>
          <a:noFill/>
        </p:spPr>
        <p:txBody>
          <a:bodyPr wrap="square" lIns="91440" tIns="45720" rIns="91440" bIns="45720" rtlCol="0" anchor="t">
            <a:spAutoFit/>
          </a:bodyPr>
          <a:lstStyle/>
          <a:p>
            <a:r>
              <a:rPr lang="en-US" sz="1400" b="1">
                <a:solidFill>
                  <a:schemeClr val="tx1">
                    <a:lumMod val="76000"/>
                    <a:lumOff val="24000"/>
                  </a:schemeClr>
                </a:solidFill>
                <a:latin typeface="+mj-lt"/>
              </a:rPr>
              <a:t>1</a:t>
            </a:r>
          </a:p>
        </p:txBody>
      </p:sp>
      <p:sp>
        <p:nvSpPr>
          <p:cNvPr id="54" name="TextBox 53">
            <a:extLst>
              <a:ext uri="{FF2B5EF4-FFF2-40B4-BE49-F238E27FC236}">
                <a16:creationId xmlns:a16="http://schemas.microsoft.com/office/drawing/2014/main" id="{659B7444-EA9A-B5E7-4BA7-F8C2B5FABAC7}"/>
              </a:ext>
            </a:extLst>
          </p:cNvPr>
          <p:cNvSpPr txBox="1"/>
          <p:nvPr/>
        </p:nvSpPr>
        <p:spPr>
          <a:xfrm>
            <a:off x="8454286" y="1835149"/>
            <a:ext cx="275743" cy="307777"/>
          </a:xfrm>
          <a:prstGeom prst="rect">
            <a:avLst/>
          </a:prstGeom>
          <a:noFill/>
        </p:spPr>
        <p:txBody>
          <a:bodyPr wrap="square" rtlCol="0">
            <a:spAutoFit/>
          </a:bodyPr>
          <a:lstStyle/>
          <a:p>
            <a:r>
              <a:rPr lang="en-US" sz="1400" b="1">
                <a:solidFill>
                  <a:srgbClr val="3F3F3F"/>
                </a:solidFill>
                <a:latin typeface="+mj-lt"/>
              </a:rPr>
              <a:t>2</a:t>
            </a:r>
          </a:p>
        </p:txBody>
      </p:sp>
      <p:sp>
        <p:nvSpPr>
          <p:cNvPr id="57" name="TextBox 56">
            <a:extLst>
              <a:ext uri="{FF2B5EF4-FFF2-40B4-BE49-F238E27FC236}">
                <a16:creationId xmlns:a16="http://schemas.microsoft.com/office/drawing/2014/main" id="{7D93B1D6-DE7B-428E-438D-2A3748AE1DC1}"/>
              </a:ext>
            </a:extLst>
          </p:cNvPr>
          <p:cNvSpPr txBox="1"/>
          <p:nvPr/>
        </p:nvSpPr>
        <p:spPr>
          <a:xfrm>
            <a:off x="8055094" y="2822241"/>
            <a:ext cx="275743" cy="307777"/>
          </a:xfrm>
          <a:prstGeom prst="rect">
            <a:avLst/>
          </a:prstGeom>
          <a:noFill/>
        </p:spPr>
        <p:txBody>
          <a:bodyPr wrap="square" lIns="91440" tIns="45720" rIns="91440" bIns="45720" rtlCol="0" anchor="t">
            <a:spAutoFit/>
          </a:bodyPr>
          <a:lstStyle/>
          <a:p>
            <a:r>
              <a:rPr lang="en-US" sz="1400" b="1">
                <a:solidFill>
                  <a:schemeClr val="tx1">
                    <a:lumMod val="76000"/>
                    <a:lumOff val="24000"/>
                  </a:schemeClr>
                </a:solidFill>
                <a:latin typeface="+mj-lt"/>
              </a:rPr>
              <a:t>3</a:t>
            </a:r>
          </a:p>
        </p:txBody>
      </p:sp>
      <p:sp>
        <p:nvSpPr>
          <p:cNvPr id="59" name="TextBox 58">
            <a:extLst>
              <a:ext uri="{FF2B5EF4-FFF2-40B4-BE49-F238E27FC236}">
                <a16:creationId xmlns:a16="http://schemas.microsoft.com/office/drawing/2014/main" id="{DF1B3182-8A57-6EEF-1ED0-71C860A2E256}"/>
              </a:ext>
            </a:extLst>
          </p:cNvPr>
          <p:cNvSpPr txBox="1"/>
          <p:nvPr/>
        </p:nvSpPr>
        <p:spPr>
          <a:xfrm>
            <a:off x="7951296" y="5703807"/>
            <a:ext cx="431276" cy="307777"/>
          </a:xfrm>
          <a:prstGeom prst="rect">
            <a:avLst/>
          </a:prstGeom>
          <a:noFill/>
        </p:spPr>
        <p:txBody>
          <a:bodyPr wrap="square" rtlCol="0">
            <a:spAutoFit/>
          </a:bodyPr>
          <a:lstStyle/>
          <a:p>
            <a:r>
              <a:rPr lang="en-US" sz="1400" b="1">
                <a:solidFill>
                  <a:schemeClr val="tx1">
                    <a:lumMod val="75000"/>
                    <a:lumOff val="25000"/>
                  </a:schemeClr>
                </a:solidFill>
                <a:latin typeface="+mj-lt"/>
              </a:rPr>
              <a:t>22</a:t>
            </a:r>
          </a:p>
        </p:txBody>
      </p:sp>
      <p:sp>
        <p:nvSpPr>
          <p:cNvPr id="62" name="TextBox 61">
            <a:extLst>
              <a:ext uri="{FF2B5EF4-FFF2-40B4-BE49-F238E27FC236}">
                <a16:creationId xmlns:a16="http://schemas.microsoft.com/office/drawing/2014/main" id="{35FB4BF4-9A07-1C0B-D0FB-2BF09D433AEF}"/>
              </a:ext>
            </a:extLst>
          </p:cNvPr>
          <p:cNvSpPr txBox="1"/>
          <p:nvPr/>
        </p:nvSpPr>
        <p:spPr>
          <a:xfrm>
            <a:off x="7457037" y="4780565"/>
            <a:ext cx="506036" cy="307777"/>
          </a:xfrm>
          <a:prstGeom prst="rect">
            <a:avLst/>
          </a:prstGeom>
          <a:noFill/>
        </p:spPr>
        <p:txBody>
          <a:bodyPr wrap="square" lIns="91440" tIns="45720" rIns="91440" bIns="45720" rtlCol="0" anchor="t">
            <a:spAutoFit/>
          </a:bodyPr>
          <a:lstStyle/>
          <a:p>
            <a:r>
              <a:rPr lang="en-US" sz="1400" b="1">
                <a:solidFill>
                  <a:schemeClr val="tx1">
                    <a:lumMod val="76000"/>
                    <a:lumOff val="24000"/>
                  </a:schemeClr>
                </a:solidFill>
                <a:latin typeface="+mj-lt"/>
              </a:rPr>
              <a:t>18</a:t>
            </a:r>
          </a:p>
        </p:txBody>
      </p:sp>
      <p:sp>
        <p:nvSpPr>
          <p:cNvPr id="64" name="TextBox 63">
            <a:extLst>
              <a:ext uri="{FF2B5EF4-FFF2-40B4-BE49-F238E27FC236}">
                <a16:creationId xmlns:a16="http://schemas.microsoft.com/office/drawing/2014/main" id="{E6935F19-9DE6-C10C-D61D-8607188D3E14}"/>
              </a:ext>
            </a:extLst>
          </p:cNvPr>
          <p:cNvSpPr txBox="1"/>
          <p:nvPr/>
        </p:nvSpPr>
        <p:spPr>
          <a:xfrm>
            <a:off x="7986095" y="4749956"/>
            <a:ext cx="478780" cy="316957"/>
          </a:xfrm>
          <a:prstGeom prst="rect">
            <a:avLst/>
          </a:prstGeom>
          <a:noFill/>
        </p:spPr>
        <p:txBody>
          <a:bodyPr wrap="square" rtlCol="0">
            <a:spAutoFit/>
          </a:bodyPr>
          <a:lstStyle/>
          <a:p>
            <a:r>
              <a:rPr lang="en-US" sz="1400" b="1">
                <a:solidFill>
                  <a:schemeClr val="tx1">
                    <a:lumMod val="75000"/>
                    <a:lumOff val="25000"/>
                  </a:schemeClr>
                </a:solidFill>
                <a:latin typeface="+mj-lt"/>
              </a:rPr>
              <a:t>17</a:t>
            </a:r>
          </a:p>
        </p:txBody>
      </p:sp>
      <p:sp>
        <p:nvSpPr>
          <p:cNvPr id="66" name="TextBox 65">
            <a:extLst>
              <a:ext uri="{FF2B5EF4-FFF2-40B4-BE49-F238E27FC236}">
                <a16:creationId xmlns:a16="http://schemas.microsoft.com/office/drawing/2014/main" id="{3CC41BA4-23B1-8F0B-BB3B-99874B7788B8}"/>
              </a:ext>
            </a:extLst>
          </p:cNvPr>
          <p:cNvSpPr txBox="1"/>
          <p:nvPr/>
        </p:nvSpPr>
        <p:spPr>
          <a:xfrm>
            <a:off x="7244910" y="3662406"/>
            <a:ext cx="386974" cy="307777"/>
          </a:xfrm>
          <a:prstGeom prst="rect">
            <a:avLst/>
          </a:prstGeom>
          <a:noFill/>
        </p:spPr>
        <p:txBody>
          <a:bodyPr wrap="square" lIns="91440" tIns="45720" rIns="91440" bIns="45720" rtlCol="0" anchor="t">
            <a:spAutoFit/>
          </a:bodyPr>
          <a:lstStyle/>
          <a:p>
            <a:r>
              <a:rPr lang="en-US" sz="1400" b="1">
                <a:solidFill>
                  <a:schemeClr val="tx1">
                    <a:lumMod val="76000"/>
                    <a:lumOff val="24000"/>
                  </a:schemeClr>
                </a:solidFill>
                <a:latin typeface="+mj-lt"/>
              </a:rPr>
              <a:t>20</a:t>
            </a:r>
          </a:p>
        </p:txBody>
      </p:sp>
      <p:sp>
        <p:nvSpPr>
          <p:cNvPr id="68" name="TextBox 67">
            <a:extLst>
              <a:ext uri="{FF2B5EF4-FFF2-40B4-BE49-F238E27FC236}">
                <a16:creationId xmlns:a16="http://schemas.microsoft.com/office/drawing/2014/main" id="{4367C048-E63C-991E-6DEE-DF36A480712A}"/>
              </a:ext>
            </a:extLst>
          </p:cNvPr>
          <p:cNvSpPr txBox="1"/>
          <p:nvPr/>
        </p:nvSpPr>
        <p:spPr>
          <a:xfrm>
            <a:off x="8837850" y="4305672"/>
            <a:ext cx="541754" cy="307777"/>
          </a:xfrm>
          <a:prstGeom prst="rect">
            <a:avLst/>
          </a:prstGeom>
          <a:noFill/>
        </p:spPr>
        <p:txBody>
          <a:bodyPr wrap="square" lIns="91440" tIns="45720" rIns="91440" bIns="45720" rtlCol="0" anchor="t">
            <a:spAutoFit/>
          </a:bodyPr>
          <a:lstStyle/>
          <a:p>
            <a:r>
              <a:rPr lang="en-US" sz="1400" b="1">
                <a:solidFill>
                  <a:schemeClr val="bg1"/>
                </a:solidFill>
                <a:latin typeface="+mj-lt"/>
              </a:rPr>
              <a:t>15</a:t>
            </a:r>
          </a:p>
        </p:txBody>
      </p:sp>
      <p:sp>
        <p:nvSpPr>
          <p:cNvPr id="70" name="TextBox 69">
            <a:extLst>
              <a:ext uri="{FF2B5EF4-FFF2-40B4-BE49-F238E27FC236}">
                <a16:creationId xmlns:a16="http://schemas.microsoft.com/office/drawing/2014/main" id="{D02EF116-EA0B-3DF6-8585-2C7FBCAE9943}"/>
              </a:ext>
            </a:extLst>
          </p:cNvPr>
          <p:cNvSpPr txBox="1"/>
          <p:nvPr/>
        </p:nvSpPr>
        <p:spPr>
          <a:xfrm>
            <a:off x="7684142" y="3614840"/>
            <a:ext cx="386974" cy="307777"/>
          </a:xfrm>
          <a:prstGeom prst="rect">
            <a:avLst/>
          </a:prstGeom>
          <a:noFill/>
        </p:spPr>
        <p:txBody>
          <a:bodyPr wrap="square" rtlCol="0">
            <a:spAutoFit/>
          </a:bodyPr>
          <a:lstStyle/>
          <a:p>
            <a:r>
              <a:rPr lang="en-US" sz="1400" b="1">
                <a:solidFill>
                  <a:schemeClr val="tx1">
                    <a:lumMod val="75000"/>
                    <a:lumOff val="25000"/>
                  </a:schemeClr>
                </a:solidFill>
                <a:latin typeface="+mj-lt"/>
              </a:rPr>
              <a:t>19</a:t>
            </a:r>
          </a:p>
        </p:txBody>
      </p:sp>
      <p:sp>
        <p:nvSpPr>
          <p:cNvPr id="72" name="TextBox 71">
            <a:extLst>
              <a:ext uri="{FF2B5EF4-FFF2-40B4-BE49-F238E27FC236}">
                <a16:creationId xmlns:a16="http://schemas.microsoft.com/office/drawing/2014/main" id="{36D7A70B-DB93-4AB8-CF25-198174C69BC2}"/>
              </a:ext>
            </a:extLst>
          </p:cNvPr>
          <p:cNvSpPr txBox="1"/>
          <p:nvPr/>
        </p:nvSpPr>
        <p:spPr>
          <a:xfrm>
            <a:off x="8195317" y="3685692"/>
            <a:ext cx="394518" cy="307777"/>
          </a:xfrm>
          <a:prstGeom prst="rect">
            <a:avLst/>
          </a:prstGeom>
          <a:noFill/>
        </p:spPr>
        <p:txBody>
          <a:bodyPr wrap="square" rtlCol="0">
            <a:spAutoFit/>
          </a:bodyPr>
          <a:lstStyle/>
          <a:p>
            <a:r>
              <a:rPr lang="en-US" sz="1400" b="1">
                <a:solidFill>
                  <a:schemeClr val="tx1">
                    <a:lumMod val="75000"/>
                    <a:lumOff val="25000"/>
                  </a:schemeClr>
                </a:solidFill>
                <a:latin typeface="+mj-lt"/>
              </a:rPr>
              <a:t>10</a:t>
            </a:r>
          </a:p>
        </p:txBody>
      </p:sp>
      <p:sp>
        <p:nvSpPr>
          <p:cNvPr id="74" name="TextBox 73">
            <a:extLst>
              <a:ext uri="{FF2B5EF4-FFF2-40B4-BE49-F238E27FC236}">
                <a16:creationId xmlns:a16="http://schemas.microsoft.com/office/drawing/2014/main" id="{7CC3A987-F5E1-D70A-AC28-F6161317043B}"/>
              </a:ext>
            </a:extLst>
          </p:cNvPr>
          <p:cNvSpPr txBox="1"/>
          <p:nvPr/>
        </p:nvSpPr>
        <p:spPr>
          <a:xfrm>
            <a:off x="8792907" y="3927165"/>
            <a:ext cx="398881" cy="307777"/>
          </a:xfrm>
          <a:prstGeom prst="rect">
            <a:avLst/>
          </a:prstGeom>
          <a:noFill/>
        </p:spPr>
        <p:txBody>
          <a:bodyPr wrap="square" lIns="91440" tIns="45720" rIns="91440" bIns="45720" rtlCol="0" anchor="t">
            <a:spAutoFit/>
          </a:bodyPr>
          <a:lstStyle/>
          <a:p>
            <a:r>
              <a:rPr lang="en-US" sz="1400" b="1">
                <a:solidFill>
                  <a:schemeClr val="bg1"/>
                </a:solidFill>
                <a:latin typeface="+mj-lt"/>
              </a:rPr>
              <a:t>16</a:t>
            </a:r>
          </a:p>
        </p:txBody>
      </p:sp>
      <p:sp>
        <p:nvSpPr>
          <p:cNvPr id="76" name="TextBox 75">
            <a:extLst>
              <a:ext uri="{FF2B5EF4-FFF2-40B4-BE49-F238E27FC236}">
                <a16:creationId xmlns:a16="http://schemas.microsoft.com/office/drawing/2014/main" id="{B085CF7D-D052-AA7D-CDD7-80BA19FCEA8B}"/>
              </a:ext>
            </a:extLst>
          </p:cNvPr>
          <p:cNvSpPr txBox="1"/>
          <p:nvPr/>
        </p:nvSpPr>
        <p:spPr>
          <a:xfrm>
            <a:off x="8595945" y="3610806"/>
            <a:ext cx="604687" cy="307777"/>
          </a:xfrm>
          <a:prstGeom prst="rect">
            <a:avLst/>
          </a:prstGeom>
          <a:noFill/>
        </p:spPr>
        <p:txBody>
          <a:bodyPr wrap="square" lIns="91440" tIns="45720" rIns="91440" bIns="45720" rtlCol="0" anchor="t">
            <a:spAutoFit/>
          </a:bodyPr>
          <a:lstStyle/>
          <a:p>
            <a:r>
              <a:rPr lang="en-US" sz="1400" b="1">
                <a:solidFill>
                  <a:schemeClr val="tx1">
                    <a:lumMod val="75000"/>
                    <a:lumOff val="25000"/>
                  </a:schemeClr>
                </a:solidFill>
                <a:latin typeface="+mj-lt"/>
              </a:rPr>
              <a:t>11</a:t>
            </a:r>
          </a:p>
        </p:txBody>
      </p:sp>
      <p:sp>
        <p:nvSpPr>
          <p:cNvPr id="78" name="TextBox 77">
            <a:extLst>
              <a:ext uri="{FF2B5EF4-FFF2-40B4-BE49-F238E27FC236}">
                <a16:creationId xmlns:a16="http://schemas.microsoft.com/office/drawing/2014/main" id="{A60FD655-D5B6-797E-0417-4853D5E74489}"/>
              </a:ext>
            </a:extLst>
          </p:cNvPr>
          <p:cNvSpPr txBox="1"/>
          <p:nvPr/>
        </p:nvSpPr>
        <p:spPr>
          <a:xfrm>
            <a:off x="10030135" y="3275034"/>
            <a:ext cx="470317" cy="307777"/>
          </a:xfrm>
          <a:prstGeom prst="rect">
            <a:avLst/>
          </a:prstGeom>
          <a:noFill/>
        </p:spPr>
        <p:txBody>
          <a:bodyPr wrap="square" lIns="91440" tIns="45720" rIns="91440" bIns="45720" rtlCol="0" anchor="t">
            <a:spAutoFit/>
          </a:bodyPr>
          <a:lstStyle/>
          <a:p>
            <a:r>
              <a:rPr lang="en-US" sz="1400" b="1">
                <a:solidFill>
                  <a:schemeClr val="tx1">
                    <a:lumMod val="76000"/>
                    <a:lumOff val="24000"/>
                  </a:schemeClr>
                </a:solidFill>
                <a:latin typeface="+mj-lt"/>
              </a:rPr>
              <a:t>21</a:t>
            </a:r>
          </a:p>
        </p:txBody>
      </p:sp>
      <p:sp>
        <p:nvSpPr>
          <p:cNvPr id="80" name="TextBox 79">
            <a:extLst>
              <a:ext uri="{FF2B5EF4-FFF2-40B4-BE49-F238E27FC236}">
                <a16:creationId xmlns:a16="http://schemas.microsoft.com/office/drawing/2014/main" id="{B3BE478D-0C71-BE2A-CF7B-59604C405474}"/>
              </a:ext>
            </a:extLst>
          </p:cNvPr>
          <p:cNvSpPr txBox="1"/>
          <p:nvPr/>
        </p:nvSpPr>
        <p:spPr>
          <a:xfrm>
            <a:off x="9726572" y="3460802"/>
            <a:ext cx="386974" cy="307777"/>
          </a:xfrm>
          <a:prstGeom prst="rect">
            <a:avLst/>
          </a:prstGeom>
          <a:noFill/>
        </p:spPr>
        <p:txBody>
          <a:bodyPr wrap="square" lIns="91440" tIns="45720" rIns="91440" bIns="45720" rtlCol="0" anchor="t">
            <a:spAutoFit/>
          </a:bodyPr>
          <a:lstStyle/>
          <a:p>
            <a:r>
              <a:rPr lang="en-US" sz="1400" b="1">
                <a:solidFill>
                  <a:schemeClr val="tx1">
                    <a:lumMod val="76000"/>
                    <a:lumOff val="24000"/>
                  </a:schemeClr>
                </a:solidFill>
                <a:latin typeface="+mj-lt"/>
              </a:rPr>
              <a:t>14</a:t>
            </a:r>
          </a:p>
        </p:txBody>
      </p:sp>
      <p:sp>
        <p:nvSpPr>
          <p:cNvPr id="82" name="TextBox 81">
            <a:extLst>
              <a:ext uri="{FF2B5EF4-FFF2-40B4-BE49-F238E27FC236}">
                <a16:creationId xmlns:a16="http://schemas.microsoft.com/office/drawing/2014/main" id="{56EB6796-56D4-DFEC-CE14-63AE40D247C1}"/>
              </a:ext>
            </a:extLst>
          </p:cNvPr>
          <p:cNvSpPr txBox="1"/>
          <p:nvPr/>
        </p:nvSpPr>
        <p:spPr>
          <a:xfrm>
            <a:off x="9347906" y="3205414"/>
            <a:ext cx="435464" cy="307777"/>
          </a:xfrm>
          <a:prstGeom prst="rect">
            <a:avLst/>
          </a:prstGeom>
          <a:noFill/>
        </p:spPr>
        <p:txBody>
          <a:bodyPr wrap="square" lIns="91440" tIns="45720" rIns="91440" bIns="45720" rtlCol="0" anchor="t">
            <a:spAutoFit/>
          </a:bodyPr>
          <a:lstStyle/>
          <a:p>
            <a:r>
              <a:rPr lang="en-US" sz="1400" b="1">
                <a:solidFill>
                  <a:schemeClr val="bg1"/>
                </a:solidFill>
                <a:latin typeface="+mj-lt"/>
              </a:rPr>
              <a:t>13</a:t>
            </a:r>
          </a:p>
        </p:txBody>
      </p:sp>
      <p:sp>
        <p:nvSpPr>
          <p:cNvPr id="84" name="TextBox 83">
            <a:extLst>
              <a:ext uri="{FF2B5EF4-FFF2-40B4-BE49-F238E27FC236}">
                <a16:creationId xmlns:a16="http://schemas.microsoft.com/office/drawing/2014/main" id="{4462193C-F16F-CDF6-B2D5-3650E8F36C0D}"/>
              </a:ext>
            </a:extLst>
          </p:cNvPr>
          <p:cNvSpPr txBox="1"/>
          <p:nvPr/>
        </p:nvSpPr>
        <p:spPr>
          <a:xfrm>
            <a:off x="8961270" y="3208796"/>
            <a:ext cx="470317" cy="307777"/>
          </a:xfrm>
          <a:prstGeom prst="rect">
            <a:avLst/>
          </a:prstGeom>
          <a:noFill/>
        </p:spPr>
        <p:txBody>
          <a:bodyPr wrap="square" lIns="91440" tIns="45720" rIns="91440" bIns="45720" rtlCol="0" anchor="t">
            <a:spAutoFit/>
          </a:bodyPr>
          <a:lstStyle/>
          <a:p>
            <a:r>
              <a:rPr lang="en-US" sz="1400" b="1">
                <a:solidFill>
                  <a:schemeClr val="bg1"/>
                </a:solidFill>
                <a:latin typeface="+mj-lt"/>
              </a:rPr>
              <a:t>12</a:t>
            </a:r>
          </a:p>
        </p:txBody>
      </p:sp>
      <p:sp>
        <p:nvSpPr>
          <p:cNvPr id="86" name="TextBox 85">
            <a:extLst>
              <a:ext uri="{FF2B5EF4-FFF2-40B4-BE49-F238E27FC236}">
                <a16:creationId xmlns:a16="http://schemas.microsoft.com/office/drawing/2014/main" id="{B5B98E14-0CFF-21BD-7855-94E908E43BF9}"/>
              </a:ext>
            </a:extLst>
          </p:cNvPr>
          <p:cNvSpPr txBox="1"/>
          <p:nvPr/>
        </p:nvSpPr>
        <p:spPr>
          <a:xfrm>
            <a:off x="8393880" y="3055709"/>
            <a:ext cx="275743" cy="307777"/>
          </a:xfrm>
          <a:prstGeom prst="rect">
            <a:avLst/>
          </a:prstGeom>
          <a:noFill/>
        </p:spPr>
        <p:txBody>
          <a:bodyPr wrap="square" lIns="91440" tIns="45720" rIns="91440" bIns="45720" rtlCol="0" anchor="t">
            <a:spAutoFit/>
          </a:bodyPr>
          <a:lstStyle/>
          <a:p>
            <a:r>
              <a:rPr lang="en-US" sz="1400" b="1">
                <a:solidFill>
                  <a:schemeClr val="tx1">
                    <a:lumMod val="76000"/>
                    <a:lumOff val="24000"/>
                  </a:schemeClr>
                </a:solidFill>
                <a:latin typeface="+mj-lt"/>
              </a:rPr>
              <a:t>9</a:t>
            </a:r>
          </a:p>
        </p:txBody>
      </p:sp>
      <p:sp>
        <p:nvSpPr>
          <p:cNvPr id="88" name="TextBox 87">
            <a:extLst>
              <a:ext uri="{FF2B5EF4-FFF2-40B4-BE49-F238E27FC236}">
                <a16:creationId xmlns:a16="http://schemas.microsoft.com/office/drawing/2014/main" id="{22A88986-4567-3ACD-74F5-AFF149A3A3E1}"/>
              </a:ext>
            </a:extLst>
          </p:cNvPr>
          <p:cNvSpPr txBox="1"/>
          <p:nvPr/>
        </p:nvSpPr>
        <p:spPr>
          <a:xfrm>
            <a:off x="8754595" y="2269254"/>
            <a:ext cx="275743" cy="307777"/>
          </a:xfrm>
          <a:prstGeom prst="rect">
            <a:avLst/>
          </a:prstGeom>
          <a:noFill/>
        </p:spPr>
        <p:txBody>
          <a:bodyPr wrap="square" rtlCol="0">
            <a:spAutoFit/>
          </a:bodyPr>
          <a:lstStyle/>
          <a:p>
            <a:r>
              <a:rPr lang="en-US" sz="1400" b="1">
                <a:solidFill>
                  <a:schemeClr val="tx1">
                    <a:lumMod val="75000"/>
                    <a:lumOff val="25000"/>
                  </a:schemeClr>
                </a:solidFill>
                <a:latin typeface="+mj-lt"/>
              </a:rPr>
              <a:t>4</a:t>
            </a:r>
          </a:p>
        </p:txBody>
      </p:sp>
      <p:sp>
        <p:nvSpPr>
          <p:cNvPr id="90" name="TextBox 89">
            <a:extLst>
              <a:ext uri="{FF2B5EF4-FFF2-40B4-BE49-F238E27FC236}">
                <a16:creationId xmlns:a16="http://schemas.microsoft.com/office/drawing/2014/main" id="{C54535D2-27E7-8518-49A2-0869A1F6F08F}"/>
              </a:ext>
            </a:extLst>
          </p:cNvPr>
          <p:cNvSpPr txBox="1"/>
          <p:nvPr/>
        </p:nvSpPr>
        <p:spPr>
          <a:xfrm>
            <a:off x="8764065" y="2838042"/>
            <a:ext cx="275743" cy="307777"/>
          </a:xfrm>
          <a:prstGeom prst="rect">
            <a:avLst/>
          </a:prstGeom>
          <a:noFill/>
        </p:spPr>
        <p:txBody>
          <a:bodyPr wrap="square" rtlCol="0">
            <a:spAutoFit/>
          </a:bodyPr>
          <a:lstStyle/>
          <a:p>
            <a:r>
              <a:rPr lang="en-US" sz="1400" b="1">
                <a:solidFill>
                  <a:schemeClr val="tx1">
                    <a:lumMod val="75000"/>
                    <a:lumOff val="25000"/>
                  </a:schemeClr>
                </a:solidFill>
                <a:latin typeface="+mj-lt"/>
              </a:rPr>
              <a:t>8</a:t>
            </a:r>
          </a:p>
        </p:txBody>
      </p:sp>
      <p:sp>
        <p:nvSpPr>
          <p:cNvPr id="92" name="TextBox 91">
            <a:extLst>
              <a:ext uri="{FF2B5EF4-FFF2-40B4-BE49-F238E27FC236}">
                <a16:creationId xmlns:a16="http://schemas.microsoft.com/office/drawing/2014/main" id="{ECE57AF9-2416-FE07-A2E7-EBFF3D77B211}"/>
              </a:ext>
            </a:extLst>
          </p:cNvPr>
          <p:cNvSpPr txBox="1"/>
          <p:nvPr/>
        </p:nvSpPr>
        <p:spPr>
          <a:xfrm>
            <a:off x="9242631" y="2112490"/>
            <a:ext cx="275743" cy="307777"/>
          </a:xfrm>
          <a:prstGeom prst="rect">
            <a:avLst/>
          </a:prstGeom>
          <a:noFill/>
        </p:spPr>
        <p:txBody>
          <a:bodyPr wrap="square" rtlCol="0">
            <a:spAutoFit/>
          </a:bodyPr>
          <a:lstStyle/>
          <a:p>
            <a:r>
              <a:rPr lang="en-US" sz="1400" b="1">
                <a:solidFill>
                  <a:schemeClr val="tx1">
                    <a:lumMod val="75000"/>
                    <a:lumOff val="25000"/>
                  </a:schemeClr>
                </a:solidFill>
                <a:latin typeface="+mj-lt"/>
              </a:rPr>
              <a:t>5</a:t>
            </a:r>
          </a:p>
        </p:txBody>
      </p:sp>
      <p:sp>
        <p:nvSpPr>
          <p:cNvPr id="94" name="TextBox 93">
            <a:extLst>
              <a:ext uri="{FF2B5EF4-FFF2-40B4-BE49-F238E27FC236}">
                <a16:creationId xmlns:a16="http://schemas.microsoft.com/office/drawing/2014/main" id="{21D121C1-053B-A1D7-114B-8F7D5BA94522}"/>
              </a:ext>
            </a:extLst>
          </p:cNvPr>
          <p:cNvSpPr txBox="1"/>
          <p:nvPr/>
        </p:nvSpPr>
        <p:spPr>
          <a:xfrm>
            <a:off x="9355410" y="1467132"/>
            <a:ext cx="275743" cy="307777"/>
          </a:xfrm>
          <a:prstGeom prst="rect">
            <a:avLst/>
          </a:prstGeom>
          <a:noFill/>
        </p:spPr>
        <p:txBody>
          <a:bodyPr wrap="square" lIns="91440" tIns="45720" rIns="91440" bIns="45720" rtlCol="0" anchor="t">
            <a:spAutoFit/>
          </a:bodyPr>
          <a:lstStyle/>
          <a:p>
            <a:r>
              <a:rPr lang="en-US" sz="1400" b="1">
                <a:solidFill>
                  <a:schemeClr val="tx1">
                    <a:lumMod val="76000"/>
                    <a:lumOff val="24000"/>
                  </a:schemeClr>
                </a:solidFill>
                <a:latin typeface="+mj-lt"/>
              </a:rPr>
              <a:t>6</a:t>
            </a:r>
          </a:p>
        </p:txBody>
      </p:sp>
      <p:sp>
        <p:nvSpPr>
          <p:cNvPr id="4" name="TextBox 3">
            <a:extLst>
              <a:ext uri="{FF2B5EF4-FFF2-40B4-BE49-F238E27FC236}">
                <a16:creationId xmlns:a16="http://schemas.microsoft.com/office/drawing/2014/main" id="{CFE6056F-944D-7D58-BEDE-44269241215B}"/>
              </a:ext>
            </a:extLst>
          </p:cNvPr>
          <p:cNvSpPr txBox="1"/>
          <p:nvPr/>
        </p:nvSpPr>
        <p:spPr>
          <a:xfrm>
            <a:off x="9507270" y="2428795"/>
            <a:ext cx="470317" cy="307777"/>
          </a:xfrm>
          <a:prstGeom prst="rect">
            <a:avLst/>
          </a:prstGeom>
          <a:noFill/>
        </p:spPr>
        <p:txBody>
          <a:bodyPr wrap="square" lIns="91440" tIns="45720" rIns="91440" bIns="45720" rtlCol="0" anchor="t">
            <a:spAutoFit/>
          </a:bodyPr>
          <a:lstStyle/>
          <a:p>
            <a:r>
              <a:rPr lang="en-US" sz="1400" b="1">
                <a:solidFill>
                  <a:schemeClr val="bg1"/>
                </a:solidFill>
                <a:latin typeface="+mj-lt"/>
              </a:rPr>
              <a:t>7</a:t>
            </a:r>
          </a:p>
        </p:txBody>
      </p:sp>
    </p:spTree>
    <p:extLst>
      <p:ext uri="{BB962C8B-B14F-4D97-AF65-F5344CB8AC3E}">
        <p14:creationId xmlns:p14="http://schemas.microsoft.com/office/powerpoint/2010/main" val="404519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CONCLUSIONS</a:t>
            </a:r>
          </a:p>
        </p:txBody>
      </p:sp>
      <p:sp>
        <p:nvSpPr>
          <p:cNvPr id="6" name="Content Placeholder 5">
            <a:extLst>
              <a:ext uri="{FF2B5EF4-FFF2-40B4-BE49-F238E27FC236}">
                <a16:creationId xmlns:a16="http://schemas.microsoft.com/office/drawing/2014/main" id="{3BF594B6-E95D-8EFE-EF8C-1BF1359B1AD0}"/>
              </a:ext>
            </a:extLst>
          </p:cNvPr>
          <p:cNvSpPr>
            <a:spLocks noGrp="1"/>
          </p:cNvSpPr>
          <p:nvPr>
            <p:ph sz="quarter" idx="10"/>
          </p:nvPr>
        </p:nvSpPr>
        <p:spPr>
          <a:xfrm>
            <a:off x="506896" y="1392381"/>
            <a:ext cx="6314593" cy="4921107"/>
          </a:xfrm>
        </p:spPr>
        <p:txBody>
          <a:bodyPr vert="horz" lIns="91440" tIns="45720" rIns="91440" bIns="45720" rtlCol="0" anchor="t">
            <a:normAutofit/>
          </a:bodyPr>
          <a:lstStyle/>
          <a:p>
            <a:pPr marL="457200" indent="-457200">
              <a:buFont typeface="Arial" panose="020B0604020202020204" pitchFamily="34" charset="0"/>
              <a:buChar char="•"/>
            </a:pPr>
            <a:r>
              <a:rPr lang="en-US" sz="2400"/>
              <a:t>Surface temperature varies according to land cover</a:t>
            </a:r>
          </a:p>
          <a:p>
            <a:pPr marL="457200" indent="-457200">
              <a:buFont typeface="Arial" panose="020B0604020202020204" pitchFamily="34" charset="0"/>
              <a:buChar char="•"/>
            </a:pPr>
            <a:r>
              <a:rPr lang="en-US" sz="2400"/>
              <a:t>Amount of development significantly increases temperature</a:t>
            </a:r>
          </a:p>
          <a:p>
            <a:pPr marL="457200" indent="-457200">
              <a:buFont typeface="Arial" panose="020B0604020202020204" pitchFamily="34" charset="0"/>
              <a:buChar char="•"/>
            </a:pPr>
            <a:r>
              <a:rPr lang="en-US" sz="2400"/>
              <a:t>Areas with less green space experience hotter temperatures and higher social vulnerability</a:t>
            </a:r>
          </a:p>
          <a:p>
            <a:pPr marL="457200" indent="-457200">
              <a:buFont typeface="Arial" panose="020B0604020202020204" pitchFamily="34" charset="0"/>
              <a:buChar char="•"/>
            </a:pPr>
            <a:r>
              <a:rPr lang="en-US" sz="2400"/>
              <a:t>Highest need for expansion of green spaces and health facilities in </a:t>
            </a:r>
            <a:r>
              <a:rPr lang="en-US" sz="2400" err="1"/>
              <a:t>Comunas</a:t>
            </a:r>
            <a:r>
              <a:rPr lang="en-US" sz="2400"/>
              <a:t> 13-15 and 21</a:t>
            </a:r>
          </a:p>
          <a:p>
            <a:pPr marL="457200" indent="-457200">
              <a:buFont typeface="Arial" panose="020B0604020202020204" pitchFamily="34" charset="0"/>
              <a:buChar char="•"/>
            </a:pPr>
            <a:r>
              <a:rPr lang="en-US" sz="2400"/>
              <a:t>Continued development exposes more individuals to high temperatures</a:t>
            </a:r>
          </a:p>
        </p:txBody>
      </p:sp>
      <p:pic>
        <p:nvPicPr>
          <p:cNvPr id="2" name="Picture 1" descr="A body of water with grass and buildings in the background&#10;&#10;Description automatically generated">
            <a:extLst>
              <a:ext uri="{FF2B5EF4-FFF2-40B4-BE49-F238E27FC236}">
                <a16:creationId xmlns:a16="http://schemas.microsoft.com/office/drawing/2014/main" id="{D33091D7-2455-ABC8-CDA1-5B6255687D42}"/>
              </a:ext>
            </a:extLst>
          </p:cNvPr>
          <p:cNvPicPr>
            <a:picLocks noChangeAspect="1"/>
          </p:cNvPicPr>
          <p:nvPr/>
        </p:nvPicPr>
        <p:blipFill rotWithShape="1">
          <a:blip r:embed="rId3"/>
          <a:srcRect l="41740" t="12605" r="252" b="24579"/>
          <a:stretch/>
        </p:blipFill>
        <p:spPr>
          <a:xfrm>
            <a:off x="7062062" y="1827325"/>
            <a:ext cx="4818414" cy="3905481"/>
          </a:xfrm>
          <a:prstGeom prst="rect">
            <a:avLst/>
          </a:prstGeom>
        </p:spPr>
      </p:pic>
      <p:sp>
        <p:nvSpPr>
          <p:cNvPr id="3" name="TextBox 5">
            <a:extLst>
              <a:ext uri="{FF2B5EF4-FFF2-40B4-BE49-F238E27FC236}">
                <a16:creationId xmlns:a16="http://schemas.microsoft.com/office/drawing/2014/main" id="{DCCF83D9-74ED-0E5C-EEDB-8336ADAD924B}"/>
              </a:ext>
            </a:extLst>
          </p:cNvPr>
          <p:cNvSpPr txBox="1"/>
          <p:nvPr/>
        </p:nvSpPr>
        <p:spPr>
          <a:xfrm>
            <a:off x="7064023" y="5726956"/>
            <a:ext cx="423851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6000"/>
                    <a:lumOff val="24000"/>
                  </a:schemeClr>
                </a:solidFill>
                <a:latin typeface="Century Gothic"/>
              </a:rPr>
              <a:t>Charco Azul </a:t>
            </a:r>
          </a:p>
          <a:p>
            <a:r>
              <a:rPr lang="en-US" sz="1400" i="1">
                <a:solidFill>
                  <a:schemeClr val="tx1">
                    <a:lumMod val="76000"/>
                    <a:lumOff val="24000"/>
                  </a:schemeClr>
                </a:solidFill>
                <a:latin typeface="Century Gothic"/>
              </a:rPr>
              <a:t>Image Credit: Viviana María Sánchez Escobar</a:t>
            </a:r>
            <a:endParaRPr lang="en-US">
              <a:solidFill>
                <a:schemeClr val="tx1">
                  <a:lumMod val="76000"/>
                  <a:lumOff val="24000"/>
                </a:schemeClr>
              </a:solidFill>
              <a:latin typeface="Century Gothic"/>
            </a:endParaRPr>
          </a:p>
        </p:txBody>
      </p:sp>
    </p:spTree>
    <p:extLst>
      <p:ext uri="{BB962C8B-B14F-4D97-AF65-F5344CB8AC3E}">
        <p14:creationId xmlns:p14="http://schemas.microsoft.com/office/powerpoint/2010/main" val="3321305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CDCA57-44F3-B71D-2C9F-AE3EC594AB9C}"/>
              </a:ext>
            </a:extLst>
          </p:cNvPr>
          <p:cNvSpPr>
            <a:spLocks noGrp="1"/>
          </p:cNvSpPr>
          <p:nvPr>
            <p:ph type="body" sz="quarter" idx="10"/>
          </p:nvPr>
        </p:nvSpPr>
        <p:spPr/>
        <p:txBody>
          <a:bodyPr vert="horz" lIns="91440" tIns="45720" rIns="91440" bIns="45720" rtlCol="0" anchor="t">
            <a:normAutofit/>
          </a:bodyPr>
          <a:lstStyle/>
          <a:p>
            <a:r>
              <a:rPr lang="en-US" sz="2000"/>
              <a:t>The team would like to thank:</a:t>
            </a:r>
          </a:p>
          <a:p>
            <a:endParaRPr lang="en-US" sz="2000"/>
          </a:p>
          <a:p>
            <a:r>
              <a:rPr lang="en-US" sz="2000" b="1">
                <a:solidFill>
                  <a:srgbClr val="236F99"/>
                </a:solidFill>
              </a:rPr>
              <a:t>Partners:</a:t>
            </a:r>
            <a:r>
              <a:rPr lang="en-US" sz="2000" b="1"/>
              <a:t> </a:t>
            </a:r>
            <a:r>
              <a:rPr lang="en-US" sz="2000"/>
              <a:t>Fundación </a:t>
            </a:r>
            <a:r>
              <a:rPr lang="en-US" sz="2000" err="1"/>
              <a:t>Dinamizadores</a:t>
            </a:r>
            <a:r>
              <a:rPr lang="en-US" sz="2000"/>
              <a:t> </a:t>
            </a:r>
            <a:r>
              <a:rPr lang="en-US" sz="2000" err="1"/>
              <a:t>Ambientales</a:t>
            </a:r>
            <a:r>
              <a:rPr lang="en-US" sz="2000"/>
              <a:t> and </a:t>
            </a:r>
            <a:r>
              <a:rPr lang="en-US" sz="2000" err="1"/>
              <a:t>Departamento</a:t>
            </a:r>
            <a:r>
              <a:rPr lang="en-US" sz="2000"/>
              <a:t> </a:t>
            </a:r>
            <a:r>
              <a:rPr lang="en-US" sz="2000" err="1"/>
              <a:t>Administrativo</a:t>
            </a:r>
            <a:r>
              <a:rPr lang="en-US" sz="2000"/>
              <a:t> de </a:t>
            </a:r>
            <a:r>
              <a:rPr lang="en-US" sz="2000" err="1"/>
              <a:t>Gestión</a:t>
            </a:r>
            <a:r>
              <a:rPr lang="en-US" sz="2000"/>
              <a:t> del Medio </a:t>
            </a:r>
            <a:r>
              <a:rPr lang="en-US" sz="2000" err="1"/>
              <a:t>Ambiente</a:t>
            </a:r>
            <a:r>
              <a:rPr lang="en-US" sz="2000"/>
              <a:t> (DAGMA)</a:t>
            </a:r>
          </a:p>
          <a:p>
            <a:r>
              <a:rPr lang="en-US" sz="2000" b="1">
                <a:solidFill>
                  <a:srgbClr val="236F99"/>
                </a:solidFill>
              </a:rPr>
              <a:t>Advisors:</a:t>
            </a:r>
            <a:r>
              <a:rPr lang="en-US" sz="2000" b="1"/>
              <a:t> </a:t>
            </a:r>
            <a:r>
              <a:rPr lang="en-US" sz="2000"/>
              <a:t>Dr. Morgan Gilmour (NASA – ARC), Dr. Alexandra Christensen (NASA – JPL), Dr. Juan Torres-Pérez (NASA – ARC), Dr. Xia Cai (NASA – </a:t>
            </a:r>
            <a:r>
              <a:rPr lang="en-US" sz="2000" err="1"/>
              <a:t>LaRC</a:t>
            </a:r>
            <a:r>
              <a:rPr lang="en-US" sz="2000"/>
              <a:t>), Lisa Tanh (Esri) </a:t>
            </a:r>
          </a:p>
          <a:p>
            <a:r>
              <a:rPr lang="en-US" sz="2000" b="1">
                <a:solidFill>
                  <a:srgbClr val="236F99"/>
                </a:solidFill>
              </a:rPr>
              <a:t>Lead:</a:t>
            </a:r>
            <a:r>
              <a:rPr lang="en-US" sz="2000" b="1"/>
              <a:t> </a:t>
            </a:r>
            <a:r>
              <a:rPr lang="en-US" sz="2000"/>
              <a:t>Lauren Webster (California – Ames)</a:t>
            </a:r>
          </a:p>
          <a:p>
            <a:r>
              <a:rPr lang="en-US" sz="2000" b="1">
                <a:solidFill>
                  <a:srgbClr val="236F99"/>
                </a:solidFill>
              </a:rPr>
              <a:t>Fellow: </a:t>
            </a:r>
            <a:r>
              <a:rPr lang="en-US" sz="2000"/>
              <a:t>Maya Hall (California – Ames)</a:t>
            </a:r>
          </a:p>
          <a:p>
            <a:endParaRPr lang="en-US" sz="2000"/>
          </a:p>
          <a:p>
            <a:r>
              <a:rPr lang="en-US" sz="2000"/>
              <a:t>Special thanks to the Spring 2024 Cali Urban Development I Team for their previous work on this project and the </a:t>
            </a:r>
            <a:r>
              <a:rPr lang="en-US" sz="2000">
                <a:ea typeface="+mj-lt"/>
                <a:cs typeface="+mj-lt"/>
              </a:rPr>
              <a:t>UHEAT Urban Development (Spring 2022)</a:t>
            </a:r>
            <a:r>
              <a:rPr lang="en-US" sz="2000"/>
              <a:t> DEVELOP team for developing the UHEAT 2.0 Tool.</a:t>
            </a:r>
          </a:p>
          <a:p>
            <a:endParaRPr lang="en-US"/>
          </a:p>
        </p:txBody>
      </p:sp>
    </p:spTree>
    <p:extLst>
      <p:ext uri="{BB962C8B-B14F-4D97-AF65-F5344CB8AC3E}">
        <p14:creationId xmlns:p14="http://schemas.microsoft.com/office/powerpoint/2010/main" val="3527031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A map of a large area&#10;&#10;Description automatically generated">
            <a:extLst>
              <a:ext uri="{FF2B5EF4-FFF2-40B4-BE49-F238E27FC236}">
                <a16:creationId xmlns:a16="http://schemas.microsoft.com/office/drawing/2014/main" id="{3FB0C9AF-E3A0-514B-C51A-A5CAAEC5EFBB}"/>
              </a:ext>
            </a:extLst>
          </p:cNvPr>
          <p:cNvPicPr>
            <a:picLocks noChangeAspect="1"/>
          </p:cNvPicPr>
          <p:nvPr/>
        </p:nvPicPr>
        <p:blipFill rotWithShape="1">
          <a:blip r:embed="rId3"/>
          <a:srcRect l="40458" t="36871" r="40402" b="53890"/>
          <a:stretch/>
        </p:blipFill>
        <p:spPr>
          <a:xfrm>
            <a:off x="761955" y="1765610"/>
            <a:ext cx="3915646" cy="2434610"/>
          </a:xfrm>
          <a:prstGeom prst="rect">
            <a:avLst/>
          </a:prstGeom>
        </p:spPr>
      </p:pic>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normAutofit fontScale="90000"/>
          </a:bodyPr>
          <a:lstStyle/>
          <a:p>
            <a:r>
              <a:rPr lang="en-US"/>
              <a:t>METHODOLOGY: Wetland Intrinsic Potential </a:t>
            </a:r>
          </a:p>
        </p:txBody>
      </p:sp>
      <p:pic>
        <p:nvPicPr>
          <p:cNvPr id="7" name="Picture 6" descr="A map of a large area&#10;&#10;Description automatically generated">
            <a:extLst>
              <a:ext uri="{FF2B5EF4-FFF2-40B4-BE49-F238E27FC236}">
                <a16:creationId xmlns:a16="http://schemas.microsoft.com/office/drawing/2014/main" id="{143F1E78-4239-EB2F-0580-23FCB740363C}"/>
              </a:ext>
            </a:extLst>
          </p:cNvPr>
          <p:cNvPicPr>
            <a:picLocks noChangeAspect="1"/>
          </p:cNvPicPr>
          <p:nvPr/>
        </p:nvPicPr>
        <p:blipFill>
          <a:blip r:embed="rId4"/>
          <a:stretch>
            <a:fillRect/>
          </a:stretch>
        </p:blipFill>
        <p:spPr>
          <a:xfrm>
            <a:off x="6332922" y="1312573"/>
            <a:ext cx="5117734" cy="5284630"/>
          </a:xfrm>
          <a:prstGeom prst="rect">
            <a:avLst/>
          </a:prstGeom>
        </p:spPr>
      </p:pic>
      <p:sp>
        <p:nvSpPr>
          <p:cNvPr id="12" name="Rectangle 11">
            <a:extLst>
              <a:ext uri="{FF2B5EF4-FFF2-40B4-BE49-F238E27FC236}">
                <a16:creationId xmlns:a16="http://schemas.microsoft.com/office/drawing/2014/main" id="{64105AAD-D921-5C79-EC16-46E082CD4337}"/>
              </a:ext>
            </a:extLst>
          </p:cNvPr>
          <p:cNvSpPr/>
          <p:nvPr/>
        </p:nvSpPr>
        <p:spPr>
          <a:xfrm>
            <a:off x="8229418" y="3093261"/>
            <a:ext cx="566403" cy="418303"/>
          </a:xfrm>
          <a:prstGeom prst="rect">
            <a:avLst/>
          </a:prstGeom>
          <a:noFill/>
          <a:ln w="28575">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F6483023-0D27-AA2E-33DA-4CC6D1D36416}"/>
              </a:ext>
            </a:extLst>
          </p:cNvPr>
          <p:cNvSpPr/>
          <p:nvPr/>
        </p:nvSpPr>
        <p:spPr>
          <a:xfrm>
            <a:off x="763930" y="1759965"/>
            <a:ext cx="3916066" cy="2425827"/>
          </a:xfrm>
          <a:prstGeom prst="rect">
            <a:avLst/>
          </a:prstGeom>
          <a:noFill/>
          <a:ln w="28575">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3AA81F96-A940-DDC0-7799-45AADA1BA3AF}"/>
              </a:ext>
            </a:extLst>
          </p:cNvPr>
          <p:cNvCxnSpPr>
            <a:cxnSpLocks/>
          </p:cNvCxnSpPr>
          <p:nvPr/>
        </p:nvCxnSpPr>
        <p:spPr>
          <a:xfrm>
            <a:off x="4688441" y="1730401"/>
            <a:ext cx="3552545" cy="1363003"/>
          </a:xfrm>
          <a:prstGeom prst="line">
            <a:avLst/>
          </a:prstGeom>
          <a:ln w="25400">
            <a:solidFill>
              <a:srgbClr val="236F99"/>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AA81F96-A940-DDC0-7799-45AADA1BA3AF}"/>
              </a:ext>
            </a:extLst>
          </p:cNvPr>
          <p:cNvCxnSpPr>
            <a:cxnSpLocks/>
          </p:cNvCxnSpPr>
          <p:nvPr/>
        </p:nvCxnSpPr>
        <p:spPr>
          <a:xfrm flipV="1">
            <a:off x="4685551" y="3509112"/>
            <a:ext cx="3538322" cy="684712"/>
          </a:xfrm>
          <a:prstGeom prst="line">
            <a:avLst/>
          </a:prstGeom>
          <a:ln w="25400">
            <a:solidFill>
              <a:srgbClr val="236F99"/>
            </a:solidFill>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7E402B86-488B-DD03-5356-43BEC7D76D54}"/>
              </a:ext>
            </a:extLst>
          </p:cNvPr>
          <p:cNvSpPr/>
          <p:nvPr/>
        </p:nvSpPr>
        <p:spPr>
          <a:xfrm>
            <a:off x="6214054" y="5881351"/>
            <a:ext cx="429296" cy="4936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7F31F71-6C96-6CD2-CE5B-0CDD1E1E255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5400000">
            <a:off x="6376264" y="720859"/>
            <a:ext cx="517396" cy="1716837"/>
          </a:xfrm>
          <a:prstGeom prst="rect">
            <a:avLst/>
          </a:prstGeom>
        </p:spPr>
      </p:pic>
      <p:sp>
        <p:nvSpPr>
          <p:cNvPr id="3" name="TextBox 77">
            <a:extLst>
              <a:ext uri="{FF2B5EF4-FFF2-40B4-BE49-F238E27FC236}">
                <a16:creationId xmlns:a16="http://schemas.microsoft.com/office/drawing/2014/main" id="{86EEC334-31D9-2DB8-3935-C15AC6E10204}"/>
              </a:ext>
            </a:extLst>
          </p:cNvPr>
          <p:cNvSpPr txBox="1"/>
          <p:nvPr/>
        </p:nvSpPr>
        <p:spPr>
          <a:xfrm>
            <a:off x="6668853" y="1712171"/>
            <a:ext cx="871583"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419">
                <a:solidFill>
                  <a:schemeClr val="tx1">
                    <a:lumMod val="75000"/>
                    <a:lumOff val="25000"/>
                  </a:schemeClr>
                </a:solidFill>
                <a:latin typeface="Century Gothic"/>
              </a:rPr>
              <a:t>100%</a:t>
            </a:r>
          </a:p>
        </p:txBody>
      </p:sp>
      <p:sp>
        <p:nvSpPr>
          <p:cNvPr id="4" name="TextBox 78">
            <a:extLst>
              <a:ext uri="{FF2B5EF4-FFF2-40B4-BE49-F238E27FC236}">
                <a16:creationId xmlns:a16="http://schemas.microsoft.com/office/drawing/2014/main" id="{76BE31F8-ACB2-79DD-B210-CC749DEA99D4}"/>
              </a:ext>
            </a:extLst>
          </p:cNvPr>
          <p:cNvSpPr txBox="1"/>
          <p:nvPr/>
        </p:nvSpPr>
        <p:spPr>
          <a:xfrm>
            <a:off x="5902810" y="1719164"/>
            <a:ext cx="646203"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419">
                <a:solidFill>
                  <a:schemeClr val="tx1">
                    <a:lumMod val="75000"/>
                    <a:lumOff val="25000"/>
                  </a:schemeClr>
                </a:solidFill>
                <a:latin typeface="Century Gothic"/>
              </a:rPr>
              <a:t>0%</a:t>
            </a:r>
          </a:p>
        </p:txBody>
      </p:sp>
      <p:sp>
        <p:nvSpPr>
          <p:cNvPr id="19" name="Rectangle: Rounded Corners 18">
            <a:extLst>
              <a:ext uri="{FF2B5EF4-FFF2-40B4-BE49-F238E27FC236}">
                <a16:creationId xmlns:a16="http://schemas.microsoft.com/office/drawing/2014/main" id="{3C80A465-62BB-9FCB-EBC9-F40E01F4556E}"/>
              </a:ext>
            </a:extLst>
          </p:cNvPr>
          <p:cNvSpPr/>
          <p:nvPr/>
        </p:nvSpPr>
        <p:spPr>
          <a:xfrm>
            <a:off x="816805" y="4682440"/>
            <a:ext cx="3799167" cy="1284194"/>
          </a:xfrm>
          <a:prstGeom prst="roundRect">
            <a:avLst/>
          </a:prstGeom>
          <a:ln>
            <a:solidFill>
              <a:srgbClr val="236F99"/>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a:solidFill>
                  <a:schemeClr val="tx1">
                    <a:lumMod val="75000"/>
                    <a:lumOff val="25000"/>
                  </a:schemeClr>
                </a:solidFill>
                <a:latin typeface="Century Gothic"/>
                <a:ea typeface="+mn-lt"/>
                <a:cs typeface="+mn-lt"/>
              </a:rPr>
              <a:t>The team modified the potential wetlands map from the first term by adding breaks at 10% intervals</a:t>
            </a:r>
            <a:endParaRPr lang="en-US">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93C60F76-7439-CCD2-6A26-2A63D047AA58}"/>
              </a:ext>
            </a:extLst>
          </p:cNvPr>
          <p:cNvSpPr txBox="1"/>
          <p:nvPr/>
        </p:nvSpPr>
        <p:spPr>
          <a:xfrm>
            <a:off x="5980141" y="5279754"/>
            <a:ext cx="250689" cy="338554"/>
          </a:xfrm>
          <a:prstGeom prst="rect">
            <a:avLst/>
          </a:prstGeom>
          <a:noFill/>
        </p:spPr>
        <p:txBody>
          <a:bodyPr wrap="square" rtlCol="0">
            <a:spAutoFit/>
          </a:bodyPr>
          <a:lstStyle/>
          <a:p>
            <a:pPr algn="ctr"/>
            <a:r>
              <a:rPr lang="en-US" sz="1600">
                <a:solidFill>
                  <a:schemeClr val="tx1">
                    <a:lumMod val="75000"/>
                    <a:lumOff val="25000"/>
                  </a:schemeClr>
                </a:solidFill>
                <a:latin typeface="+mj-lt"/>
              </a:rPr>
              <a:t>N</a:t>
            </a:r>
          </a:p>
        </p:txBody>
      </p:sp>
      <p:pic>
        <p:nvPicPr>
          <p:cNvPr id="6" name="Picture 5" descr="A map of a large area&#10;&#10;Description automatically generated">
            <a:extLst>
              <a:ext uri="{FF2B5EF4-FFF2-40B4-BE49-F238E27FC236}">
                <a16:creationId xmlns:a16="http://schemas.microsoft.com/office/drawing/2014/main" id="{0D2D0077-95E8-A3D1-D1B5-98F0B670A1D6}"/>
              </a:ext>
            </a:extLst>
          </p:cNvPr>
          <p:cNvPicPr>
            <a:picLocks noChangeAspect="1"/>
          </p:cNvPicPr>
          <p:nvPr/>
        </p:nvPicPr>
        <p:blipFill rotWithShape="1">
          <a:blip r:embed="rId4"/>
          <a:srcRect l="35652" t="31206" r="44710" b="56890"/>
          <a:stretch/>
        </p:blipFill>
        <p:spPr>
          <a:xfrm>
            <a:off x="784316" y="1762708"/>
            <a:ext cx="3895528" cy="2446673"/>
          </a:xfrm>
          <a:prstGeom prst="rect">
            <a:avLst/>
          </a:prstGeom>
          <a:ln w="12700">
            <a:solidFill>
              <a:srgbClr val="4472C4"/>
            </a:solidFill>
          </a:ln>
        </p:spPr>
      </p:pic>
      <p:sp>
        <p:nvSpPr>
          <p:cNvPr id="27" name="Freeform 24">
            <a:extLst>
              <a:ext uri="{FF2B5EF4-FFF2-40B4-BE49-F238E27FC236}">
                <a16:creationId xmlns:a16="http://schemas.microsoft.com/office/drawing/2014/main" id="{B6DC0FC1-79CB-AABE-92E7-A69037DA1B8B}"/>
              </a:ext>
            </a:extLst>
          </p:cNvPr>
          <p:cNvSpPr/>
          <p:nvPr/>
        </p:nvSpPr>
        <p:spPr>
          <a:xfrm>
            <a:off x="5967416" y="5621342"/>
            <a:ext cx="280450" cy="388294"/>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202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PARTNERS</a:t>
            </a:r>
          </a:p>
        </p:txBody>
      </p:sp>
      <p:sp>
        <p:nvSpPr>
          <p:cNvPr id="3" name="Rectangle: Rounded Corners 2">
            <a:extLst>
              <a:ext uri="{FF2B5EF4-FFF2-40B4-BE49-F238E27FC236}">
                <a16:creationId xmlns:a16="http://schemas.microsoft.com/office/drawing/2014/main" id="{876A1B1D-CC3C-3C80-72F4-59F195CB6FE5}"/>
              </a:ext>
            </a:extLst>
          </p:cNvPr>
          <p:cNvSpPr/>
          <p:nvPr/>
        </p:nvSpPr>
        <p:spPr>
          <a:xfrm>
            <a:off x="5691213" y="1711949"/>
            <a:ext cx="6181222" cy="2290082"/>
          </a:xfrm>
          <a:prstGeom prst="roundRect">
            <a:avLst/>
          </a:prstGeom>
          <a:solidFill>
            <a:schemeClr val="accent1">
              <a:lumMod val="20000"/>
              <a:lumOff val="80000"/>
            </a:schemeClr>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err="1">
                <a:solidFill>
                  <a:srgbClr val="444444"/>
                </a:solidFill>
                <a:latin typeface="Century Gothic"/>
                <a:ea typeface="+mn-lt"/>
                <a:cs typeface="Arial"/>
              </a:rPr>
              <a:t>Departamento</a:t>
            </a:r>
            <a:r>
              <a:rPr lang="en-US" sz="3200">
                <a:solidFill>
                  <a:srgbClr val="444444"/>
                </a:solidFill>
                <a:latin typeface="Century Gothic"/>
                <a:ea typeface="+mn-lt"/>
                <a:cs typeface="Arial"/>
              </a:rPr>
              <a:t> </a:t>
            </a:r>
            <a:r>
              <a:rPr lang="en-US" sz="3200" err="1">
                <a:solidFill>
                  <a:srgbClr val="444444"/>
                </a:solidFill>
                <a:latin typeface="Century Gothic"/>
                <a:ea typeface="+mn-lt"/>
                <a:cs typeface="Arial"/>
              </a:rPr>
              <a:t>Administrativo</a:t>
            </a:r>
            <a:r>
              <a:rPr lang="en-US" sz="3200">
                <a:solidFill>
                  <a:srgbClr val="444444"/>
                </a:solidFill>
                <a:latin typeface="Century Gothic"/>
                <a:ea typeface="+mn-lt"/>
                <a:cs typeface="Arial"/>
              </a:rPr>
              <a:t> de </a:t>
            </a:r>
            <a:r>
              <a:rPr lang="en-US" sz="3200" err="1">
                <a:solidFill>
                  <a:srgbClr val="444444"/>
                </a:solidFill>
                <a:latin typeface="Century Gothic"/>
                <a:ea typeface="+mn-lt"/>
                <a:cs typeface="Arial"/>
              </a:rPr>
              <a:t>Gestión</a:t>
            </a:r>
            <a:r>
              <a:rPr lang="en-US" sz="3200">
                <a:solidFill>
                  <a:srgbClr val="444444"/>
                </a:solidFill>
                <a:latin typeface="Century Gothic"/>
                <a:ea typeface="+mn-lt"/>
                <a:cs typeface="Arial"/>
              </a:rPr>
              <a:t> del Medio </a:t>
            </a:r>
            <a:r>
              <a:rPr lang="en-US" sz="3200" err="1">
                <a:solidFill>
                  <a:srgbClr val="444444"/>
                </a:solidFill>
                <a:latin typeface="Century Gothic"/>
                <a:ea typeface="+mn-lt"/>
                <a:cs typeface="Arial"/>
              </a:rPr>
              <a:t>Ambiente</a:t>
            </a:r>
            <a:r>
              <a:rPr lang="en-US" sz="3200">
                <a:solidFill>
                  <a:srgbClr val="444444"/>
                </a:solidFill>
                <a:latin typeface="Century Gothic"/>
                <a:ea typeface="+mn-lt"/>
                <a:cs typeface="Arial"/>
              </a:rPr>
              <a:t> (DAGMA)</a:t>
            </a:r>
            <a:endParaRPr lang="en-US" sz="3200">
              <a:latin typeface="Century Gothic"/>
            </a:endParaRPr>
          </a:p>
        </p:txBody>
      </p:sp>
      <p:sp>
        <p:nvSpPr>
          <p:cNvPr id="7" name="Rectangle: Rounded Corners 6">
            <a:extLst>
              <a:ext uri="{FF2B5EF4-FFF2-40B4-BE49-F238E27FC236}">
                <a16:creationId xmlns:a16="http://schemas.microsoft.com/office/drawing/2014/main" id="{26811ECF-04CA-E58E-A4DA-A4698C74275A}"/>
              </a:ext>
            </a:extLst>
          </p:cNvPr>
          <p:cNvSpPr/>
          <p:nvPr/>
        </p:nvSpPr>
        <p:spPr>
          <a:xfrm>
            <a:off x="5691027" y="4428848"/>
            <a:ext cx="6163034" cy="1419225"/>
          </a:xfrm>
          <a:prstGeom prst="roundRect">
            <a:avLst/>
          </a:prstGeom>
          <a:solidFill>
            <a:schemeClr val="accent1">
              <a:lumMod val="20000"/>
              <a:lumOff val="80000"/>
            </a:schemeClr>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rgbClr val="404040"/>
                </a:solidFill>
                <a:latin typeface="Century Gothic"/>
                <a:ea typeface="+mn-lt"/>
                <a:cs typeface="+mn-lt"/>
              </a:rPr>
              <a:t>Fundación </a:t>
            </a:r>
            <a:r>
              <a:rPr lang="en-US" sz="3200" err="1">
                <a:solidFill>
                  <a:srgbClr val="404040"/>
                </a:solidFill>
                <a:latin typeface="Century Gothic"/>
                <a:ea typeface="+mn-lt"/>
                <a:cs typeface="+mn-lt"/>
              </a:rPr>
              <a:t>Dinamizadores</a:t>
            </a:r>
            <a:r>
              <a:rPr lang="en-US" sz="3200">
                <a:solidFill>
                  <a:srgbClr val="404040"/>
                </a:solidFill>
                <a:latin typeface="Century Gothic"/>
                <a:ea typeface="+mn-lt"/>
                <a:cs typeface="+mn-lt"/>
              </a:rPr>
              <a:t> </a:t>
            </a:r>
            <a:r>
              <a:rPr lang="en-US" sz="3200" err="1">
                <a:solidFill>
                  <a:srgbClr val="404040"/>
                </a:solidFill>
                <a:latin typeface="Century Gothic"/>
                <a:ea typeface="+mn-lt"/>
                <a:cs typeface="+mn-lt"/>
              </a:rPr>
              <a:t>Ambientales</a:t>
            </a:r>
            <a:endParaRPr lang="en-US" sz="3200">
              <a:latin typeface="Century Gothic"/>
            </a:endParaRPr>
          </a:p>
        </p:txBody>
      </p:sp>
      <p:pic>
        <p:nvPicPr>
          <p:cNvPr id="10" name="Content Placeholder 4" descr="A grassy field with trees and a road&#10;&#10;Description automatically generated">
            <a:extLst>
              <a:ext uri="{FF2B5EF4-FFF2-40B4-BE49-F238E27FC236}">
                <a16:creationId xmlns:a16="http://schemas.microsoft.com/office/drawing/2014/main" id="{3F70AA92-F8A8-C19F-8033-4897C01E7FCA}"/>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l="-1307" r="44580" b="-829"/>
          <a:stretch/>
        </p:blipFill>
        <p:spPr>
          <a:xfrm>
            <a:off x="654143" y="1343603"/>
            <a:ext cx="4434839" cy="5059680"/>
          </a:xfrm>
          <a:prstGeom prst="rect">
            <a:avLst/>
          </a:prstGeom>
        </p:spPr>
      </p:pic>
      <p:sp>
        <p:nvSpPr>
          <p:cNvPr id="11" name="TextBox 3">
            <a:extLst>
              <a:ext uri="{FF2B5EF4-FFF2-40B4-BE49-F238E27FC236}">
                <a16:creationId xmlns:a16="http://schemas.microsoft.com/office/drawing/2014/main" id="{7CA6530B-97C4-B526-B6CA-813B1B3A8FA7}"/>
              </a:ext>
            </a:extLst>
          </p:cNvPr>
          <p:cNvSpPr txBox="1"/>
          <p:nvPr/>
        </p:nvSpPr>
        <p:spPr>
          <a:xfrm>
            <a:off x="685390" y="6405751"/>
            <a:ext cx="441425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cs typeface="Segoe UI"/>
              </a:rPr>
              <a:t>Image Credit: Viviana María Sánchez Escobar</a:t>
            </a:r>
            <a:endParaRPr lang="en-US">
              <a:solidFill>
                <a:srgbClr val="3F3F3F"/>
              </a:solidFill>
              <a:latin typeface="Century Gothic"/>
            </a:endParaRPr>
          </a:p>
        </p:txBody>
      </p:sp>
    </p:spTree>
    <p:extLst>
      <p:ext uri="{BB962C8B-B14F-4D97-AF65-F5344CB8AC3E}">
        <p14:creationId xmlns:p14="http://schemas.microsoft.com/office/powerpoint/2010/main" val="1206072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42CE3400-3646-09E2-52FE-A0EE6CFF231F}"/>
              </a:ext>
            </a:extLst>
          </p:cNvPr>
          <p:cNvSpPr/>
          <p:nvPr/>
        </p:nvSpPr>
        <p:spPr>
          <a:xfrm>
            <a:off x="9033729" y="2223796"/>
            <a:ext cx="2632363" cy="3519054"/>
          </a:xfrm>
          <a:prstGeom prst="round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E2F0D9"/>
              </a:solidFill>
            </a:endParaRPr>
          </a:p>
        </p:txBody>
      </p:sp>
      <p:sp>
        <p:nvSpPr>
          <p:cNvPr id="15" name="Rectangle: Rounded Corners 14">
            <a:extLst>
              <a:ext uri="{FF2B5EF4-FFF2-40B4-BE49-F238E27FC236}">
                <a16:creationId xmlns:a16="http://schemas.microsoft.com/office/drawing/2014/main" id="{F16CB39F-37E5-6E98-B872-8371479440F9}"/>
              </a:ext>
            </a:extLst>
          </p:cNvPr>
          <p:cNvSpPr/>
          <p:nvPr/>
        </p:nvSpPr>
        <p:spPr>
          <a:xfrm>
            <a:off x="6207401" y="2223795"/>
            <a:ext cx="2632363" cy="3519054"/>
          </a:xfrm>
          <a:prstGeom prst="roundRect">
            <a:avLst/>
          </a:prstGeom>
          <a:solidFill>
            <a:srgbClr val="FAD9D4"/>
          </a:solidFill>
          <a:ln>
            <a:solidFill>
              <a:srgbClr val="850C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A6832C7-373D-E229-95B7-55E8441C0630}"/>
              </a:ext>
            </a:extLst>
          </p:cNvPr>
          <p:cNvSpPr/>
          <p:nvPr/>
        </p:nvSpPr>
        <p:spPr>
          <a:xfrm>
            <a:off x="3339512" y="2223796"/>
            <a:ext cx="2632363" cy="3519054"/>
          </a:xfrm>
          <a:prstGeom prst="roundRect">
            <a:avLst/>
          </a:prstGeom>
          <a:solidFill>
            <a:srgbClr val="FBE5D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ED4B518-14EB-E37F-3C1C-B19FE7DF9930}"/>
              </a:ext>
            </a:extLst>
          </p:cNvPr>
          <p:cNvSpPr/>
          <p:nvPr/>
        </p:nvSpPr>
        <p:spPr>
          <a:xfrm>
            <a:off x="513184" y="2223796"/>
            <a:ext cx="2632363" cy="3519054"/>
          </a:xfrm>
          <a:prstGeom prst="roundRect">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COMMUNITY CONCERNS</a:t>
            </a:r>
          </a:p>
        </p:txBody>
      </p:sp>
      <p:pic>
        <p:nvPicPr>
          <p:cNvPr id="3" name="Graphic 2" descr="Agriculture with solid fill">
            <a:extLst>
              <a:ext uri="{FF2B5EF4-FFF2-40B4-BE49-F238E27FC236}">
                <a16:creationId xmlns:a16="http://schemas.microsoft.com/office/drawing/2014/main" id="{F6B73098-B70E-DD91-CD3A-AFBD224AFB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9637" y="2473036"/>
            <a:ext cx="914400" cy="914400"/>
          </a:xfrm>
          <a:prstGeom prst="rect">
            <a:avLst/>
          </a:prstGeom>
        </p:spPr>
      </p:pic>
      <p:pic>
        <p:nvPicPr>
          <p:cNvPr id="4" name="Graphic 3" descr="High temperature with solid fill">
            <a:extLst>
              <a:ext uri="{FF2B5EF4-FFF2-40B4-BE49-F238E27FC236}">
                <a16:creationId xmlns:a16="http://schemas.microsoft.com/office/drawing/2014/main" id="{0044B553-0AC3-81D9-D905-B287A75571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7927" y="2473037"/>
            <a:ext cx="914400" cy="914400"/>
          </a:xfrm>
          <a:prstGeom prst="rect">
            <a:avLst/>
          </a:prstGeom>
        </p:spPr>
      </p:pic>
      <p:pic>
        <p:nvPicPr>
          <p:cNvPr id="7" name="Graphic 6" descr="Fever with solid fill">
            <a:extLst>
              <a:ext uri="{FF2B5EF4-FFF2-40B4-BE49-F238E27FC236}">
                <a16:creationId xmlns:a16="http://schemas.microsoft.com/office/drawing/2014/main" id="{7AA0F908-67CF-EBEC-74EB-1826949393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65818" y="2473036"/>
            <a:ext cx="914400" cy="914400"/>
          </a:xfrm>
          <a:prstGeom prst="rect">
            <a:avLst/>
          </a:prstGeom>
        </p:spPr>
      </p:pic>
      <p:pic>
        <p:nvPicPr>
          <p:cNvPr id="9" name="Graphic 8" descr="Tree Stump with solid fill">
            <a:extLst>
              <a:ext uri="{FF2B5EF4-FFF2-40B4-BE49-F238E27FC236}">
                <a16:creationId xmlns:a16="http://schemas.microsoft.com/office/drawing/2014/main" id="{C6FD8F89-D331-F436-1F4D-F857AAED42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9709" y="2611582"/>
            <a:ext cx="914400" cy="914400"/>
          </a:xfrm>
          <a:prstGeom prst="rect">
            <a:avLst/>
          </a:prstGeom>
        </p:spPr>
      </p:pic>
      <p:pic>
        <p:nvPicPr>
          <p:cNvPr id="10" name="Graphic 9" descr="Tree With Roots with solid fill">
            <a:extLst>
              <a:ext uri="{FF2B5EF4-FFF2-40B4-BE49-F238E27FC236}">
                <a16:creationId xmlns:a16="http://schemas.microsoft.com/office/drawing/2014/main" id="{9898BC02-1C1E-3660-4C9A-4FD65B1072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92146" y="2514600"/>
            <a:ext cx="914400" cy="914400"/>
          </a:xfrm>
          <a:prstGeom prst="rect">
            <a:avLst/>
          </a:prstGeom>
        </p:spPr>
      </p:pic>
      <p:sp>
        <p:nvSpPr>
          <p:cNvPr id="18" name="TextBox 17">
            <a:extLst>
              <a:ext uri="{FF2B5EF4-FFF2-40B4-BE49-F238E27FC236}">
                <a16:creationId xmlns:a16="http://schemas.microsoft.com/office/drawing/2014/main" id="{5EAAD138-529F-7C64-E350-554F3A1D02B1}"/>
              </a:ext>
            </a:extLst>
          </p:cNvPr>
          <p:cNvSpPr txBox="1"/>
          <p:nvPr/>
        </p:nvSpPr>
        <p:spPr>
          <a:xfrm>
            <a:off x="693900" y="3977951"/>
            <a:ext cx="224839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3F3F3F"/>
                </a:solidFill>
                <a:latin typeface="Century Gothic"/>
              </a:rPr>
              <a:t>Deforestation and wetland declination</a:t>
            </a:r>
            <a:endParaRPr lang="en-US"/>
          </a:p>
        </p:txBody>
      </p:sp>
      <p:sp>
        <p:nvSpPr>
          <p:cNvPr id="19" name="TextBox 18">
            <a:extLst>
              <a:ext uri="{FF2B5EF4-FFF2-40B4-BE49-F238E27FC236}">
                <a16:creationId xmlns:a16="http://schemas.microsoft.com/office/drawing/2014/main" id="{DD4E98D9-538E-70BF-3A11-22894218D31E}"/>
              </a:ext>
            </a:extLst>
          </p:cNvPr>
          <p:cNvSpPr txBox="1"/>
          <p:nvPr/>
        </p:nvSpPr>
        <p:spPr>
          <a:xfrm>
            <a:off x="3491472" y="3791044"/>
            <a:ext cx="233152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3F3F3F"/>
                </a:solidFill>
                <a:latin typeface="Century Gothic"/>
              </a:rPr>
              <a:t>Rising temperatures, especially in urban zones</a:t>
            </a:r>
          </a:p>
        </p:txBody>
      </p:sp>
      <p:sp>
        <p:nvSpPr>
          <p:cNvPr id="20" name="TextBox 19">
            <a:extLst>
              <a:ext uri="{FF2B5EF4-FFF2-40B4-BE49-F238E27FC236}">
                <a16:creationId xmlns:a16="http://schemas.microsoft.com/office/drawing/2014/main" id="{F982CDDC-C363-C21F-D354-958C1607525C}"/>
              </a:ext>
            </a:extLst>
          </p:cNvPr>
          <p:cNvSpPr txBox="1"/>
          <p:nvPr/>
        </p:nvSpPr>
        <p:spPr>
          <a:xfrm>
            <a:off x="6402494" y="3791045"/>
            <a:ext cx="224839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3F3F3F"/>
                </a:solidFill>
                <a:latin typeface="Century Gothic"/>
              </a:rPr>
              <a:t>Heat exacerbated with social vulnerability</a:t>
            </a:r>
            <a:endParaRPr lang="en-US"/>
          </a:p>
        </p:txBody>
      </p:sp>
      <p:sp>
        <p:nvSpPr>
          <p:cNvPr id="21" name="TextBox 20">
            <a:extLst>
              <a:ext uri="{FF2B5EF4-FFF2-40B4-BE49-F238E27FC236}">
                <a16:creationId xmlns:a16="http://schemas.microsoft.com/office/drawing/2014/main" id="{D21A48E9-6441-B8CC-E827-19C9D406C07A}"/>
              </a:ext>
            </a:extLst>
          </p:cNvPr>
          <p:cNvSpPr txBox="1"/>
          <p:nvPr/>
        </p:nvSpPr>
        <p:spPr>
          <a:xfrm>
            <a:off x="9228823" y="3819800"/>
            <a:ext cx="224839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3F3F3F"/>
                </a:solidFill>
                <a:latin typeface="Century Gothic"/>
              </a:rPr>
              <a:t>Determine locations for cooling interventions</a:t>
            </a:r>
          </a:p>
        </p:txBody>
      </p:sp>
      <p:sp>
        <p:nvSpPr>
          <p:cNvPr id="2" name="Arrow: Right 1">
            <a:extLst>
              <a:ext uri="{FF2B5EF4-FFF2-40B4-BE49-F238E27FC236}">
                <a16:creationId xmlns:a16="http://schemas.microsoft.com/office/drawing/2014/main" id="{E37DBF86-13B1-A408-6D15-F9DCCBDB6C2B}"/>
              </a:ext>
            </a:extLst>
          </p:cNvPr>
          <p:cNvSpPr/>
          <p:nvPr/>
        </p:nvSpPr>
        <p:spPr>
          <a:xfrm>
            <a:off x="2932043" y="3611217"/>
            <a:ext cx="776377" cy="431320"/>
          </a:xfrm>
          <a:prstGeom prst="rightArrow">
            <a:avLst/>
          </a:prstGeom>
          <a:solidFill>
            <a:schemeClr val="bg1"/>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65FE8746-BDA5-ACB8-9979-4CD150C2862F}"/>
              </a:ext>
            </a:extLst>
          </p:cNvPr>
          <p:cNvSpPr/>
          <p:nvPr/>
        </p:nvSpPr>
        <p:spPr>
          <a:xfrm>
            <a:off x="5793136" y="3611216"/>
            <a:ext cx="776377" cy="431320"/>
          </a:xfrm>
          <a:prstGeom prst="rightArrow">
            <a:avLst/>
          </a:prstGeom>
          <a:solidFill>
            <a:schemeClr val="bg1"/>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DF94AFB7-F58A-2BA1-3055-FF6926CC677B}"/>
              </a:ext>
            </a:extLst>
          </p:cNvPr>
          <p:cNvSpPr/>
          <p:nvPr/>
        </p:nvSpPr>
        <p:spPr>
          <a:xfrm>
            <a:off x="8654232" y="3611217"/>
            <a:ext cx="776377" cy="431320"/>
          </a:xfrm>
          <a:prstGeom prst="rightArrow">
            <a:avLst/>
          </a:prstGeom>
          <a:solidFill>
            <a:schemeClr val="bg1"/>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739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P1080211">
            <a:extLst>
              <a:ext uri="{FF2B5EF4-FFF2-40B4-BE49-F238E27FC236}">
                <a16:creationId xmlns:a16="http://schemas.microsoft.com/office/drawing/2014/main" id="{39F7949C-FAA5-DF27-5356-B833C388F035}"/>
              </a:ext>
            </a:extLst>
          </p:cNvPr>
          <p:cNvPicPr>
            <a:picLocks noChangeAspect="1"/>
          </p:cNvPicPr>
          <p:nvPr/>
        </p:nvPicPr>
        <p:blipFill rotWithShape="1">
          <a:blip r:embed="rId3">
            <a:alphaModFix amt="31000"/>
            <a:extLst>
              <a:ext uri="{BEBA8EAE-BF5A-486C-A8C5-ECC9F3942E4B}">
                <a14:imgProps xmlns:a14="http://schemas.microsoft.com/office/drawing/2010/main">
                  <a14:imgLayer r:embed="rId4">
                    <a14:imgEffect>
                      <a14:brightnessContrast bright="19000" contrast="-17000"/>
                    </a14:imgEffect>
                  </a14:imgLayer>
                </a14:imgProps>
              </a:ext>
            </a:extLst>
          </a:blip>
          <a:srcRect l="1277" t="944" r="-158" b="647"/>
          <a:stretch/>
        </p:blipFill>
        <p:spPr>
          <a:xfrm rot="16200000" flipV="1">
            <a:off x="1641898" y="228080"/>
            <a:ext cx="8640477" cy="11131074"/>
          </a:xfrm>
          <a:prstGeom prst="arc">
            <a:avLst/>
          </a:prstGeom>
          <a:effectLst/>
        </p:spPr>
      </p:pic>
      <p:pic>
        <p:nvPicPr>
          <p:cNvPr id="24" name="Picture 23" descr="P1080211">
            <a:extLst>
              <a:ext uri="{FF2B5EF4-FFF2-40B4-BE49-F238E27FC236}">
                <a16:creationId xmlns:a16="http://schemas.microsoft.com/office/drawing/2014/main" id="{D4F4081E-E09C-3AC9-9B3A-392D8413F056}"/>
              </a:ext>
            </a:extLst>
          </p:cNvPr>
          <p:cNvPicPr>
            <a:picLocks noChangeAspect="1"/>
          </p:cNvPicPr>
          <p:nvPr/>
        </p:nvPicPr>
        <p:blipFill rotWithShape="1">
          <a:blip r:embed="rId3">
            <a:alphaModFix amt="31000"/>
            <a:extLst>
              <a:ext uri="{BEBA8EAE-BF5A-486C-A8C5-ECC9F3942E4B}">
                <a14:imgProps xmlns:a14="http://schemas.microsoft.com/office/drawing/2010/main">
                  <a14:imgLayer r:embed="rId4">
                    <a14:imgEffect>
                      <a14:brightnessContrast bright="19000" contrast="-17000"/>
                    </a14:imgEffect>
                  </a14:imgLayer>
                </a14:imgProps>
              </a:ext>
            </a:extLst>
          </a:blip>
          <a:srcRect l="1277" t="944" r="-158" b="647"/>
          <a:stretch/>
        </p:blipFill>
        <p:spPr>
          <a:xfrm rot="16200000">
            <a:off x="1626323" y="445942"/>
            <a:ext cx="8674451" cy="10727036"/>
          </a:xfrm>
          <a:prstGeom prst="arc">
            <a:avLst/>
          </a:prstGeom>
          <a:effectLst/>
        </p:spPr>
      </p:pic>
      <p:sp>
        <p:nvSpPr>
          <p:cNvPr id="2" name="Title 1">
            <a:extLst>
              <a:ext uri="{FF2B5EF4-FFF2-40B4-BE49-F238E27FC236}">
                <a16:creationId xmlns:a16="http://schemas.microsoft.com/office/drawing/2014/main" id="{CDB6436C-4E54-E3AC-FD86-B670278B8AF7}"/>
              </a:ext>
            </a:extLst>
          </p:cNvPr>
          <p:cNvSpPr>
            <a:spLocks noGrp="1"/>
          </p:cNvSpPr>
          <p:nvPr>
            <p:ph type="title"/>
          </p:nvPr>
        </p:nvSpPr>
        <p:spPr/>
        <p:txBody>
          <a:bodyPr/>
          <a:lstStyle/>
          <a:p>
            <a:r>
              <a:rPr lang="en-US"/>
              <a:t>URBAN HEAT ISLAND EFFECT</a:t>
            </a:r>
          </a:p>
        </p:txBody>
      </p:sp>
      <p:pic>
        <p:nvPicPr>
          <p:cNvPr id="5" name="Graphic 4" descr="Farm scene with solid fill">
            <a:extLst>
              <a:ext uri="{FF2B5EF4-FFF2-40B4-BE49-F238E27FC236}">
                <a16:creationId xmlns:a16="http://schemas.microsoft.com/office/drawing/2014/main" id="{5D530FC6-8692-4777-C354-2A79AE9824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7671" y="4996055"/>
            <a:ext cx="914400" cy="914400"/>
          </a:xfrm>
          <a:prstGeom prst="rect">
            <a:avLst/>
          </a:prstGeom>
        </p:spPr>
      </p:pic>
      <p:pic>
        <p:nvPicPr>
          <p:cNvPr id="8" name="Graphic 7" descr="Neighborhood with solid fill">
            <a:extLst>
              <a:ext uri="{FF2B5EF4-FFF2-40B4-BE49-F238E27FC236}">
                <a16:creationId xmlns:a16="http://schemas.microsoft.com/office/drawing/2014/main" id="{0658AB90-0C31-954E-33BB-3FA2A9F476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50737" y="4862481"/>
            <a:ext cx="1032641" cy="1032641"/>
          </a:xfrm>
          <a:prstGeom prst="rect">
            <a:avLst/>
          </a:prstGeom>
        </p:spPr>
      </p:pic>
      <p:pic>
        <p:nvPicPr>
          <p:cNvPr id="9" name="Graphic 8" descr="Production with solid fill">
            <a:extLst>
              <a:ext uri="{FF2B5EF4-FFF2-40B4-BE49-F238E27FC236}">
                <a16:creationId xmlns:a16="http://schemas.microsoft.com/office/drawing/2014/main" id="{D600F35C-517D-A20B-C0BE-6A041A43FD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58431" y="4705287"/>
            <a:ext cx="1321675" cy="1242847"/>
          </a:xfrm>
          <a:prstGeom prst="rect">
            <a:avLst/>
          </a:prstGeom>
        </p:spPr>
      </p:pic>
      <p:pic>
        <p:nvPicPr>
          <p:cNvPr id="10" name="Graphic 9" descr="Crops with solid fill">
            <a:extLst>
              <a:ext uri="{FF2B5EF4-FFF2-40B4-BE49-F238E27FC236}">
                <a16:creationId xmlns:a16="http://schemas.microsoft.com/office/drawing/2014/main" id="{3807A597-E705-2911-A762-B678F68F70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33168" y="4981899"/>
            <a:ext cx="914400" cy="914400"/>
          </a:xfrm>
          <a:prstGeom prst="rect">
            <a:avLst/>
          </a:prstGeom>
        </p:spPr>
      </p:pic>
      <p:pic>
        <p:nvPicPr>
          <p:cNvPr id="11" name="Graphic 10" descr="City with solid fill">
            <a:extLst>
              <a:ext uri="{FF2B5EF4-FFF2-40B4-BE49-F238E27FC236}">
                <a16:creationId xmlns:a16="http://schemas.microsoft.com/office/drawing/2014/main" id="{E9A773D1-E3C7-8FA3-3BC3-5CCB77950E4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38064" y="3891975"/>
            <a:ext cx="1584434" cy="2320159"/>
          </a:xfrm>
          <a:prstGeom prst="rect">
            <a:avLst/>
          </a:prstGeom>
        </p:spPr>
      </p:pic>
      <p:pic>
        <p:nvPicPr>
          <p:cNvPr id="14" name="Graphic 13" descr="Home with solid fill">
            <a:extLst>
              <a:ext uri="{FF2B5EF4-FFF2-40B4-BE49-F238E27FC236}">
                <a16:creationId xmlns:a16="http://schemas.microsoft.com/office/drawing/2014/main" id="{AE3C9DE0-09C8-EFD3-A458-B8DCD152C48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56202" y="5375320"/>
            <a:ext cx="480849" cy="480848"/>
          </a:xfrm>
          <a:prstGeom prst="rect">
            <a:avLst/>
          </a:prstGeom>
        </p:spPr>
      </p:pic>
      <p:pic>
        <p:nvPicPr>
          <p:cNvPr id="12" name="Graphic 11" descr="Building with solid fill">
            <a:extLst>
              <a:ext uri="{FF2B5EF4-FFF2-40B4-BE49-F238E27FC236}">
                <a16:creationId xmlns:a16="http://schemas.microsoft.com/office/drawing/2014/main" id="{1193E46A-96B7-BCC7-DDEA-24DEC25B072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91260" y="5100899"/>
            <a:ext cx="717332" cy="743607"/>
          </a:xfrm>
          <a:prstGeom prst="rect">
            <a:avLst/>
          </a:prstGeom>
        </p:spPr>
      </p:pic>
      <p:pic>
        <p:nvPicPr>
          <p:cNvPr id="13" name="Graphic 12" descr="House with solid fill">
            <a:extLst>
              <a:ext uri="{FF2B5EF4-FFF2-40B4-BE49-F238E27FC236}">
                <a16:creationId xmlns:a16="http://schemas.microsoft.com/office/drawing/2014/main" id="{A6843856-A526-AEC1-DBD8-0100C3FE560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192686" y="5349043"/>
            <a:ext cx="493987" cy="507124"/>
          </a:xfrm>
          <a:prstGeom prst="rect">
            <a:avLst/>
          </a:prstGeom>
        </p:spPr>
      </p:pic>
      <p:pic>
        <p:nvPicPr>
          <p:cNvPr id="15" name="Graphic 14" descr="Park scene with solid fill">
            <a:extLst>
              <a:ext uri="{FF2B5EF4-FFF2-40B4-BE49-F238E27FC236}">
                <a16:creationId xmlns:a16="http://schemas.microsoft.com/office/drawing/2014/main" id="{DFC5254A-1D7F-0CA2-D6F4-CD80A597D6E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97029" y="5217665"/>
            <a:ext cx="677918" cy="651644"/>
          </a:xfrm>
          <a:prstGeom prst="rect">
            <a:avLst/>
          </a:prstGeom>
        </p:spPr>
      </p:pic>
      <p:pic>
        <p:nvPicPr>
          <p:cNvPr id="16" name="Graphic 15" descr="Deciduous tree with solid fill">
            <a:extLst>
              <a:ext uri="{FF2B5EF4-FFF2-40B4-BE49-F238E27FC236}">
                <a16:creationId xmlns:a16="http://schemas.microsoft.com/office/drawing/2014/main" id="{0021EA83-0F9B-F3E6-F315-CC4ABAE5299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348823" y="4928630"/>
            <a:ext cx="914400" cy="914400"/>
          </a:xfrm>
          <a:prstGeom prst="rect">
            <a:avLst/>
          </a:prstGeom>
        </p:spPr>
      </p:pic>
      <p:pic>
        <p:nvPicPr>
          <p:cNvPr id="17" name="Graphic 16" descr="Deciduous tree with solid fill">
            <a:extLst>
              <a:ext uri="{FF2B5EF4-FFF2-40B4-BE49-F238E27FC236}">
                <a16:creationId xmlns:a16="http://schemas.microsoft.com/office/drawing/2014/main" id="{A00F9F11-9C36-5C89-F795-72C03FC6DFC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a:off x="8343568" y="5270216"/>
            <a:ext cx="609600" cy="546539"/>
          </a:xfrm>
          <a:prstGeom prst="rect">
            <a:avLst/>
          </a:prstGeom>
        </p:spPr>
      </p:pic>
      <p:pic>
        <p:nvPicPr>
          <p:cNvPr id="6" name="Graphic 5" descr="Rainy scene with solid fill">
            <a:extLst>
              <a:ext uri="{FF2B5EF4-FFF2-40B4-BE49-F238E27FC236}">
                <a16:creationId xmlns:a16="http://schemas.microsoft.com/office/drawing/2014/main" id="{E3E30DEC-50FC-B5DF-C13D-2430F3F3C8D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726311" y="4935797"/>
            <a:ext cx="914400" cy="914400"/>
          </a:xfrm>
          <a:prstGeom prst="rect">
            <a:avLst/>
          </a:prstGeom>
        </p:spPr>
      </p:pic>
      <p:pic>
        <p:nvPicPr>
          <p:cNvPr id="18" name="Graphic 17" descr="Aquarius with solid fill">
            <a:extLst>
              <a:ext uri="{FF2B5EF4-FFF2-40B4-BE49-F238E27FC236}">
                <a16:creationId xmlns:a16="http://schemas.microsoft.com/office/drawing/2014/main" id="{E4DF6A36-A631-D7B4-3EDD-9BEFA1EF891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504533" y="5546961"/>
            <a:ext cx="1110152" cy="521779"/>
          </a:xfrm>
          <a:prstGeom prst="rect">
            <a:avLst/>
          </a:prstGeom>
        </p:spPr>
      </p:pic>
      <p:cxnSp>
        <p:nvCxnSpPr>
          <p:cNvPr id="7" name="Straight Arrow Connector 6">
            <a:extLst>
              <a:ext uri="{FF2B5EF4-FFF2-40B4-BE49-F238E27FC236}">
                <a16:creationId xmlns:a16="http://schemas.microsoft.com/office/drawing/2014/main" id="{A5522745-7D03-0918-1B02-5D63C697752C}"/>
              </a:ext>
            </a:extLst>
          </p:cNvPr>
          <p:cNvCxnSpPr/>
          <p:nvPr/>
        </p:nvCxnSpPr>
        <p:spPr>
          <a:xfrm flipV="1">
            <a:off x="612492" y="5794778"/>
            <a:ext cx="10986653" cy="13853"/>
          </a:xfrm>
          <a:prstGeom prst="straightConnector1">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pic>
        <p:nvPicPr>
          <p:cNvPr id="21" name="Graphic 20" descr="Lotus Flower with solid fill">
            <a:extLst>
              <a:ext uri="{FF2B5EF4-FFF2-40B4-BE49-F238E27FC236}">
                <a16:creationId xmlns:a16="http://schemas.microsoft.com/office/drawing/2014/main" id="{19E00945-66A7-7221-2F9A-5B9383C0143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347440" y="5420705"/>
            <a:ext cx="471055" cy="471055"/>
          </a:xfrm>
          <a:prstGeom prst="rect">
            <a:avLst/>
          </a:prstGeom>
        </p:spPr>
      </p:pic>
      <p:pic>
        <p:nvPicPr>
          <p:cNvPr id="22" name="Graphic 21" descr="Deciduous tree with solid fill">
            <a:extLst>
              <a:ext uri="{FF2B5EF4-FFF2-40B4-BE49-F238E27FC236}">
                <a16:creationId xmlns:a16="http://schemas.microsoft.com/office/drawing/2014/main" id="{0E4FB073-A6D4-5FAD-2597-D216E9C58D1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a:off x="3128448" y="5270216"/>
            <a:ext cx="609600" cy="546539"/>
          </a:xfrm>
          <a:prstGeom prst="rect">
            <a:avLst/>
          </a:prstGeom>
        </p:spPr>
      </p:pic>
      <p:sp>
        <p:nvSpPr>
          <p:cNvPr id="4" name="TextBox 3">
            <a:extLst>
              <a:ext uri="{FF2B5EF4-FFF2-40B4-BE49-F238E27FC236}">
                <a16:creationId xmlns:a16="http://schemas.microsoft.com/office/drawing/2014/main" id="{1C407AF3-69FB-D01D-91F3-BD1C68663CAD}"/>
              </a:ext>
            </a:extLst>
          </p:cNvPr>
          <p:cNvSpPr txBox="1"/>
          <p:nvPr/>
        </p:nvSpPr>
        <p:spPr>
          <a:xfrm>
            <a:off x="569810" y="5844385"/>
            <a:ext cx="16223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rPr>
              <a:t>Rural farmland</a:t>
            </a:r>
          </a:p>
        </p:txBody>
      </p:sp>
      <p:sp>
        <p:nvSpPr>
          <p:cNvPr id="19" name="TextBox 18">
            <a:extLst>
              <a:ext uri="{FF2B5EF4-FFF2-40B4-BE49-F238E27FC236}">
                <a16:creationId xmlns:a16="http://schemas.microsoft.com/office/drawing/2014/main" id="{EDA16C89-B39D-702F-7EE4-9DD0B8B357FF}"/>
              </a:ext>
            </a:extLst>
          </p:cNvPr>
          <p:cNvSpPr txBox="1"/>
          <p:nvPr/>
        </p:nvSpPr>
        <p:spPr>
          <a:xfrm>
            <a:off x="9105774" y="5830530"/>
            <a:ext cx="16223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rPr>
              <a:t>Suburban residential</a:t>
            </a:r>
          </a:p>
        </p:txBody>
      </p:sp>
      <p:sp>
        <p:nvSpPr>
          <p:cNvPr id="20" name="TextBox 19">
            <a:extLst>
              <a:ext uri="{FF2B5EF4-FFF2-40B4-BE49-F238E27FC236}">
                <a16:creationId xmlns:a16="http://schemas.microsoft.com/office/drawing/2014/main" id="{01444644-C0C9-486A-FA43-4FC2B5DA30DA}"/>
              </a:ext>
            </a:extLst>
          </p:cNvPr>
          <p:cNvSpPr txBox="1"/>
          <p:nvPr/>
        </p:nvSpPr>
        <p:spPr>
          <a:xfrm>
            <a:off x="3602838" y="5954997"/>
            <a:ext cx="1622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rPr>
              <a:t>Industrial</a:t>
            </a:r>
          </a:p>
        </p:txBody>
      </p:sp>
      <p:sp>
        <p:nvSpPr>
          <p:cNvPr id="23" name="TextBox 22">
            <a:extLst>
              <a:ext uri="{FF2B5EF4-FFF2-40B4-BE49-F238E27FC236}">
                <a16:creationId xmlns:a16="http://schemas.microsoft.com/office/drawing/2014/main" id="{9D3FC894-A14E-AA37-1233-DE771D10EA75}"/>
              </a:ext>
            </a:extLst>
          </p:cNvPr>
          <p:cNvSpPr txBox="1"/>
          <p:nvPr/>
        </p:nvSpPr>
        <p:spPr>
          <a:xfrm>
            <a:off x="4994324" y="5967286"/>
            <a:ext cx="1622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rPr>
              <a:t>Urban core</a:t>
            </a:r>
          </a:p>
        </p:txBody>
      </p:sp>
      <p:sp>
        <p:nvSpPr>
          <p:cNvPr id="25" name="TextBox 24">
            <a:extLst>
              <a:ext uri="{FF2B5EF4-FFF2-40B4-BE49-F238E27FC236}">
                <a16:creationId xmlns:a16="http://schemas.microsoft.com/office/drawing/2014/main" id="{DF2D3B5D-E2D2-3DF3-C06A-DE90ED816948}"/>
              </a:ext>
            </a:extLst>
          </p:cNvPr>
          <p:cNvSpPr txBox="1"/>
          <p:nvPr/>
        </p:nvSpPr>
        <p:spPr>
          <a:xfrm>
            <a:off x="6444583" y="5819803"/>
            <a:ext cx="14748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rPr>
              <a:t>Urban </a:t>
            </a:r>
            <a:endParaRPr lang="en-US">
              <a:latin typeface="Century Gothic"/>
            </a:endParaRPr>
          </a:p>
          <a:p>
            <a:pPr algn="ctr"/>
            <a:r>
              <a:rPr lang="en-US">
                <a:solidFill>
                  <a:srgbClr val="3F3F3F"/>
                </a:solidFill>
                <a:latin typeface="Century Gothic"/>
              </a:rPr>
              <a:t>residential</a:t>
            </a:r>
            <a:endParaRPr lang="en-US"/>
          </a:p>
        </p:txBody>
      </p:sp>
      <p:sp>
        <p:nvSpPr>
          <p:cNvPr id="26" name="TextBox 25">
            <a:extLst>
              <a:ext uri="{FF2B5EF4-FFF2-40B4-BE49-F238E27FC236}">
                <a16:creationId xmlns:a16="http://schemas.microsoft.com/office/drawing/2014/main" id="{4D872968-6E3B-CA50-612D-27A77A6BDF96}"/>
              </a:ext>
            </a:extLst>
          </p:cNvPr>
          <p:cNvSpPr txBox="1"/>
          <p:nvPr/>
        </p:nvSpPr>
        <p:spPr>
          <a:xfrm>
            <a:off x="7538422" y="5967287"/>
            <a:ext cx="1622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rPr>
              <a:t>Park</a:t>
            </a:r>
          </a:p>
        </p:txBody>
      </p:sp>
      <p:sp>
        <p:nvSpPr>
          <p:cNvPr id="27" name="TextBox 26">
            <a:extLst>
              <a:ext uri="{FF2B5EF4-FFF2-40B4-BE49-F238E27FC236}">
                <a16:creationId xmlns:a16="http://schemas.microsoft.com/office/drawing/2014/main" id="{D46FFF5D-8F6E-D65C-7C73-3A7B9376D102}"/>
              </a:ext>
            </a:extLst>
          </p:cNvPr>
          <p:cNvSpPr txBox="1"/>
          <p:nvPr/>
        </p:nvSpPr>
        <p:spPr>
          <a:xfrm>
            <a:off x="2192131" y="5953432"/>
            <a:ext cx="1622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rPr>
              <a:t>Water body</a:t>
            </a:r>
          </a:p>
        </p:txBody>
      </p:sp>
      <p:sp>
        <p:nvSpPr>
          <p:cNvPr id="28" name="TextBox 27">
            <a:extLst>
              <a:ext uri="{FF2B5EF4-FFF2-40B4-BE49-F238E27FC236}">
                <a16:creationId xmlns:a16="http://schemas.microsoft.com/office/drawing/2014/main" id="{ECAABC6E-FE5B-C708-3991-E09F2D740BEC}"/>
              </a:ext>
            </a:extLst>
          </p:cNvPr>
          <p:cNvSpPr txBox="1"/>
          <p:nvPr/>
        </p:nvSpPr>
        <p:spPr>
          <a:xfrm>
            <a:off x="10377486" y="5967287"/>
            <a:ext cx="1622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rPr>
              <a:t>Rural</a:t>
            </a:r>
          </a:p>
        </p:txBody>
      </p:sp>
      <p:cxnSp>
        <p:nvCxnSpPr>
          <p:cNvPr id="33" name="Connector: Curved 32">
            <a:extLst>
              <a:ext uri="{FF2B5EF4-FFF2-40B4-BE49-F238E27FC236}">
                <a16:creationId xmlns:a16="http://schemas.microsoft.com/office/drawing/2014/main" id="{DBA648C5-8454-0A47-F3AF-30FF49B44F79}"/>
              </a:ext>
            </a:extLst>
          </p:cNvPr>
          <p:cNvCxnSpPr/>
          <p:nvPr/>
        </p:nvCxnSpPr>
        <p:spPr>
          <a:xfrm>
            <a:off x="9968640" y="3881383"/>
            <a:ext cx="1676134" cy="1100049"/>
          </a:xfrm>
          <a:prstGeom prst="curvedConnector3">
            <a:avLst/>
          </a:prstGeom>
          <a:ln w="28575">
            <a:solidFill>
              <a:srgbClr val="850C0C"/>
            </a:solidFill>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3AA9EC63-2A81-A41F-AF73-3D75FF07BBCA}"/>
              </a:ext>
            </a:extLst>
          </p:cNvPr>
          <p:cNvCxnSpPr>
            <a:cxnSpLocks/>
          </p:cNvCxnSpPr>
          <p:nvPr/>
        </p:nvCxnSpPr>
        <p:spPr>
          <a:xfrm flipV="1">
            <a:off x="8342527" y="3881375"/>
            <a:ext cx="1626112" cy="535627"/>
          </a:xfrm>
          <a:prstGeom prst="curvedConnector3">
            <a:avLst/>
          </a:prstGeom>
          <a:ln w="28575">
            <a:solidFill>
              <a:srgbClr val="850C0C"/>
            </a:solidFill>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5A1D7B72-74CE-BFD4-D7AA-CB680EBCBF9B}"/>
              </a:ext>
            </a:extLst>
          </p:cNvPr>
          <p:cNvCxnSpPr>
            <a:cxnSpLocks/>
          </p:cNvCxnSpPr>
          <p:nvPr/>
        </p:nvCxnSpPr>
        <p:spPr>
          <a:xfrm>
            <a:off x="5820991" y="2128808"/>
            <a:ext cx="1360530" cy="1365972"/>
          </a:xfrm>
          <a:prstGeom prst="curvedConnector3">
            <a:avLst/>
          </a:prstGeom>
          <a:ln w="28575">
            <a:solidFill>
              <a:srgbClr val="850C0C"/>
            </a:solidFill>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2E9512B5-39B0-12E7-F96D-C8EF6DB7D647}"/>
              </a:ext>
            </a:extLst>
          </p:cNvPr>
          <p:cNvCxnSpPr>
            <a:cxnSpLocks/>
          </p:cNvCxnSpPr>
          <p:nvPr/>
        </p:nvCxnSpPr>
        <p:spPr>
          <a:xfrm flipV="1">
            <a:off x="4325222" y="2128806"/>
            <a:ext cx="1488207" cy="1062181"/>
          </a:xfrm>
          <a:prstGeom prst="curvedConnector3">
            <a:avLst/>
          </a:prstGeom>
          <a:ln w="28575">
            <a:solidFill>
              <a:srgbClr val="850C0C"/>
            </a:solidFill>
          </a:ln>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D5451CE9-FE84-E4E9-4024-936FB19BC69C}"/>
              </a:ext>
            </a:extLst>
          </p:cNvPr>
          <p:cNvCxnSpPr>
            <a:cxnSpLocks/>
          </p:cNvCxnSpPr>
          <p:nvPr/>
        </p:nvCxnSpPr>
        <p:spPr>
          <a:xfrm flipV="1">
            <a:off x="567176" y="4562587"/>
            <a:ext cx="2326407" cy="452581"/>
          </a:xfrm>
          <a:prstGeom prst="curvedConnector3">
            <a:avLst/>
          </a:prstGeom>
          <a:ln w="28575">
            <a:solidFill>
              <a:srgbClr val="850C0C"/>
            </a:solidFill>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7CCA85D2-2920-35BC-DB75-62F49990389C}"/>
              </a:ext>
            </a:extLst>
          </p:cNvPr>
          <p:cNvCxnSpPr>
            <a:cxnSpLocks/>
          </p:cNvCxnSpPr>
          <p:nvPr/>
        </p:nvCxnSpPr>
        <p:spPr>
          <a:xfrm>
            <a:off x="7191436" y="3493738"/>
            <a:ext cx="1145656" cy="919546"/>
          </a:xfrm>
          <a:prstGeom prst="curvedConnector3">
            <a:avLst/>
          </a:prstGeom>
          <a:ln w="28575">
            <a:solidFill>
              <a:srgbClr val="850C0C"/>
            </a:solidFill>
          </a:ln>
        </p:spPr>
        <p:style>
          <a:lnRef idx="1">
            <a:schemeClr val="accent1"/>
          </a:lnRef>
          <a:fillRef idx="0">
            <a:schemeClr val="accent1"/>
          </a:fillRef>
          <a:effectRef idx="0">
            <a:schemeClr val="accent1"/>
          </a:effectRef>
          <a:fontRef idx="minor">
            <a:schemeClr val="tx1"/>
          </a:fontRef>
        </p:style>
      </p:cxnSp>
      <p:cxnSp>
        <p:nvCxnSpPr>
          <p:cNvPr id="41" name="Connector: Curved 40">
            <a:extLst>
              <a:ext uri="{FF2B5EF4-FFF2-40B4-BE49-F238E27FC236}">
                <a16:creationId xmlns:a16="http://schemas.microsoft.com/office/drawing/2014/main" id="{C3D833EF-D2A9-CF11-D48B-8278B64BA610}"/>
              </a:ext>
            </a:extLst>
          </p:cNvPr>
          <p:cNvCxnSpPr>
            <a:cxnSpLocks/>
          </p:cNvCxnSpPr>
          <p:nvPr/>
        </p:nvCxnSpPr>
        <p:spPr>
          <a:xfrm flipV="1">
            <a:off x="2813922" y="3182905"/>
            <a:ext cx="1513607" cy="1392381"/>
          </a:xfrm>
          <a:prstGeom prst="curvedConnector3">
            <a:avLst/>
          </a:prstGeom>
          <a:ln w="28575">
            <a:solidFill>
              <a:srgbClr val="850C0C"/>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21FF823-9871-E485-85B0-A17761FB3640}"/>
              </a:ext>
            </a:extLst>
          </p:cNvPr>
          <p:cNvSpPr txBox="1"/>
          <p:nvPr/>
        </p:nvSpPr>
        <p:spPr>
          <a:xfrm>
            <a:off x="355413" y="1206113"/>
            <a:ext cx="1121833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850C0C"/>
                </a:solidFill>
                <a:latin typeface="Century Gothic"/>
              </a:rPr>
              <a:t>Temperature </a:t>
            </a:r>
            <a:r>
              <a:rPr lang="en-US" sz="2000" b="1">
                <a:solidFill>
                  <a:schemeClr val="tx1">
                    <a:lumMod val="75000"/>
                    <a:lumOff val="25000"/>
                  </a:schemeClr>
                </a:solidFill>
                <a:latin typeface="Century Gothic"/>
              </a:rPr>
              <a:t>varies with land use because building materials and paved surfaces retain more heat, resulting in cities </a:t>
            </a:r>
            <a:r>
              <a:rPr lang="en-US" sz="2000" b="1">
                <a:solidFill>
                  <a:srgbClr val="333333"/>
                </a:solidFill>
                <a:latin typeface="Century Gothic"/>
              </a:rPr>
              <a:t>that</a:t>
            </a:r>
            <a:r>
              <a:rPr lang="en-US" sz="2000" b="1">
                <a:solidFill>
                  <a:srgbClr val="333333"/>
                </a:solidFill>
                <a:latin typeface="Century Gothic"/>
                <a:ea typeface="+mn-lt"/>
                <a:cs typeface="+mn-lt"/>
              </a:rPr>
              <a:t> are hotter than their surrounding rural counterparts</a:t>
            </a:r>
            <a:endParaRPr lang="en-US" sz="2000" b="1">
              <a:solidFill>
                <a:schemeClr val="tx1">
                  <a:lumMod val="75000"/>
                  <a:lumOff val="25000"/>
                </a:schemeClr>
              </a:solidFill>
              <a:latin typeface="Century Gothic"/>
            </a:endParaRPr>
          </a:p>
        </p:txBody>
      </p:sp>
      <p:sp>
        <p:nvSpPr>
          <p:cNvPr id="44" name="TextBox 43">
            <a:extLst>
              <a:ext uri="{FF2B5EF4-FFF2-40B4-BE49-F238E27FC236}">
                <a16:creationId xmlns:a16="http://schemas.microsoft.com/office/drawing/2014/main" id="{EFC56186-D2D3-F94F-C4E6-91FC39159F76}"/>
              </a:ext>
            </a:extLst>
          </p:cNvPr>
          <p:cNvSpPr txBox="1"/>
          <p:nvPr/>
        </p:nvSpPr>
        <p:spPr>
          <a:xfrm>
            <a:off x="4108969" y="6395744"/>
            <a:ext cx="37253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Land Use</a:t>
            </a:r>
            <a:endParaRPr lang="en-US"/>
          </a:p>
        </p:txBody>
      </p:sp>
    </p:spTree>
    <p:extLst>
      <p:ext uri="{BB962C8B-B14F-4D97-AF65-F5344CB8AC3E}">
        <p14:creationId xmlns:p14="http://schemas.microsoft.com/office/powerpoint/2010/main" val="2217682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OBJECTIVES</a:t>
            </a:r>
          </a:p>
        </p:txBody>
      </p:sp>
      <p:sp>
        <p:nvSpPr>
          <p:cNvPr id="7" name="Rectangle: Rounded Corners 6">
            <a:extLst>
              <a:ext uri="{FF2B5EF4-FFF2-40B4-BE49-F238E27FC236}">
                <a16:creationId xmlns:a16="http://schemas.microsoft.com/office/drawing/2014/main" id="{BEEF07ED-89B5-1AD4-01A6-F2CC604D6179}"/>
              </a:ext>
            </a:extLst>
          </p:cNvPr>
          <p:cNvSpPr/>
          <p:nvPr/>
        </p:nvSpPr>
        <p:spPr>
          <a:xfrm>
            <a:off x="728699" y="4853460"/>
            <a:ext cx="10725150" cy="1466850"/>
          </a:xfrm>
          <a:prstGeom prst="roundRect">
            <a:avLst/>
          </a:prstGeom>
          <a:solidFill>
            <a:schemeClr val="accent4">
              <a:lumMod val="20000"/>
              <a:lumOff val="80000"/>
            </a:schemeClr>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Bef>
                <a:spcPts val="1000"/>
              </a:spcBef>
            </a:pPr>
            <a:r>
              <a:rPr lang="en-US" sz="2800">
                <a:solidFill>
                  <a:srgbClr val="404040"/>
                </a:solidFill>
                <a:latin typeface="Century Gothic"/>
              </a:rPr>
              <a:t>  Compare the relationship between </a:t>
            </a:r>
            <a:r>
              <a:rPr lang="en-US" sz="2800" b="1">
                <a:solidFill>
                  <a:srgbClr val="404040"/>
                </a:solidFill>
                <a:latin typeface="Century Gothic"/>
              </a:rPr>
              <a:t>land use, </a:t>
            </a:r>
            <a:br>
              <a:rPr lang="en-US" sz="2800" b="1">
                <a:latin typeface="Century Gothic"/>
              </a:rPr>
            </a:br>
            <a:r>
              <a:rPr lang="en-US" sz="2800" b="1">
                <a:solidFill>
                  <a:srgbClr val="404040"/>
                </a:solidFill>
                <a:latin typeface="Century Gothic"/>
              </a:rPr>
              <a:t>  temperature, and social factors</a:t>
            </a:r>
            <a:endParaRPr lang="en-US" b="1"/>
          </a:p>
        </p:txBody>
      </p:sp>
      <p:grpSp>
        <p:nvGrpSpPr>
          <p:cNvPr id="6" name="Group 5">
            <a:extLst>
              <a:ext uri="{FF2B5EF4-FFF2-40B4-BE49-F238E27FC236}">
                <a16:creationId xmlns:a16="http://schemas.microsoft.com/office/drawing/2014/main" id="{6DF9DCD2-433F-1D6E-CF34-C7D965FCA201}"/>
              </a:ext>
            </a:extLst>
          </p:cNvPr>
          <p:cNvGrpSpPr/>
          <p:nvPr/>
        </p:nvGrpSpPr>
        <p:grpSpPr>
          <a:xfrm>
            <a:off x="728699" y="1533056"/>
            <a:ext cx="10725150" cy="1304207"/>
            <a:chOff x="728699" y="-286219"/>
            <a:chExt cx="10725150" cy="1304207"/>
          </a:xfrm>
        </p:grpSpPr>
        <p:sp>
          <p:nvSpPr>
            <p:cNvPr id="3" name="Rectangle: Rounded Corners 2">
              <a:extLst>
                <a:ext uri="{FF2B5EF4-FFF2-40B4-BE49-F238E27FC236}">
                  <a16:creationId xmlns:a16="http://schemas.microsoft.com/office/drawing/2014/main" id="{5774B2DD-7EDE-6074-64FF-4C404479581B}"/>
                </a:ext>
              </a:extLst>
            </p:cNvPr>
            <p:cNvSpPr/>
            <p:nvPr/>
          </p:nvSpPr>
          <p:spPr>
            <a:xfrm>
              <a:off x="728699" y="-286219"/>
              <a:ext cx="10725150" cy="1304207"/>
            </a:xfrm>
            <a:prstGeom prst="roundRect">
              <a:avLst/>
            </a:prstGeom>
            <a:solidFill>
              <a:srgbClr val="FBE5D6"/>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404040"/>
                  </a:solidFill>
                  <a:latin typeface="Century Gothic"/>
                </a:rPr>
                <a:t>  Identify </a:t>
              </a:r>
              <a:r>
                <a:rPr lang="en-US" sz="2800" b="1">
                  <a:solidFill>
                    <a:srgbClr val="404040"/>
                  </a:solidFill>
                  <a:latin typeface="Century Gothic"/>
                </a:rPr>
                <a:t>temperature hot spots </a:t>
              </a:r>
              <a:r>
                <a:rPr lang="en-US" sz="2800">
                  <a:solidFill>
                    <a:srgbClr val="404040"/>
                  </a:solidFill>
                  <a:latin typeface="Century Gothic"/>
                </a:rPr>
                <a:t>within the city</a:t>
              </a:r>
              <a:endParaRPr lang="en-US"/>
            </a:p>
          </p:txBody>
        </p:sp>
        <p:pic>
          <p:nvPicPr>
            <p:cNvPr id="10" name="Graphic 9" descr="High temperature outline">
              <a:extLst>
                <a:ext uri="{FF2B5EF4-FFF2-40B4-BE49-F238E27FC236}">
                  <a16:creationId xmlns:a16="http://schemas.microsoft.com/office/drawing/2014/main" id="{A8628D15-4447-E966-3A58-136385DE7A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1549" y="-272764"/>
              <a:ext cx="1276350" cy="1276350"/>
            </a:xfrm>
            <a:prstGeom prst="rect">
              <a:avLst/>
            </a:prstGeom>
          </p:spPr>
        </p:pic>
      </p:grpSp>
      <p:grpSp>
        <p:nvGrpSpPr>
          <p:cNvPr id="2" name="Group 1">
            <a:extLst>
              <a:ext uri="{FF2B5EF4-FFF2-40B4-BE49-F238E27FC236}">
                <a16:creationId xmlns:a16="http://schemas.microsoft.com/office/drawing/2014/main" id="{CFF1D7EE-EC24-261E-10F6-5167EC13B75F}"/>
              </a:ext>
            </a:extLst>
          </p:cNvPr>
          <p:cNvGrpSpPr/>
          <p:nvPr/>
        </p:nvGrpSpPr>
        <p:grpSpPr>
          <a:xfrm>
            <a:off x="728699" y="3141105"/>
            <a:ext cx="10725150" cy="1447800"/>
            <a:chOff x="728699" y="4798455"/>
            <a:chExt cx="10725150" cy="1447800"/>
          </a:xfrm>
        </p:grpSpPr>
        <p:sp>
          <p:nvSpPr>
            <p:cNvPr id="4" name="Rectangle: Rounded Corners 3">
              <a:extLst>
                <a:ext uri="{FF2B5EF4-FFF2-40B4-BE49-F238E27FC236}">
                  <a16:creationId xmlns:a16="http://schemas.microsoft.com/office/drawing/2014/main" id="{D85BA609-8506-9626-E1BB-4D4EC9FA8B2A}"/>
                </a:ext>
              </a:extLst>
            </p:cNvPr>
            <p:cNvSpPr/>
            <p:nvPr/>
          </p:nvSpPr>
          <p:spPr>
            <a:xfrm>
              <a:off x="728699" y="4798455"/>
              <a:ext cx="10725150" cy="1447800"/>
            </a:xfrm>
            <a:prstGeom prst="roundRect">
              <a:avLst/>
            </a:prstGeom>
            <a:solidFill>
              <a:srgbClr val="E2F0D9"/>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Bef>
                  <a:spcPts val="1000"/>
                </a:spcBef>
              </a:pPr>
              <a:r>
                <a:rPr lang="en-US" sz="2800">
                  <a:solidFill>
                    <a:srgbClr val="404040"/>
                  </a:solidFill>
                  <a:latin typeface="Century Gothic"/>
                </a:rPr>
                <a:t>     Generate </a:t>
              </a:r>
              <a:r>
                <a:rPr lang="en-US" sz="2800" b="1">
                  <a:solidFill>
                    <a:srgbClr val="404040"/>
                  </a:solidFill>
                  <a:latin typeface="Century Gothic"/>
                </a:rPr>
                <a:t>landcover maps </a:t>
              </a:r>
              <a:r>
                <a:rPr lang="en-US" sz="2800">
                  <a:solidFill>
                    <a:srgbClr val="404040"/>
                  </a:solidFill>
                  <a:latin typeface="Century Gothic"/>
                </a:rPr>
                <a:t>to determine land use patterns</a:t>
              </a:r>
            </a:p>
          </p:txBody>
        </p:sp>
        <p:pic>
          <p:nvPicPr>
            <p:cNvPr id="11" name="Graphic 10" descr="Hill scene outline">
              <a:extLst>
                <a:ext uri="{FF2B5EF4-FFF2-40B4-BE49-F238E27FC236}">
                  <a16:creationId xmlns:a16="http://schemas.microsoft.com/office/drawing/2014/main" id="{8AAE33D9-CD99-3538-8537-F4CCBCBC65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1550" y="4912755"/>
              <a:ext cx="1295400" cy="1333500"/>
            </a:xfrm>
            <a:prstGeom prst="rect">
              <a:avLst/>
            </a:prstGeom>
          </p:spPr>
        </p:pic>
      </p:grpSp>
      <p:pic>
        <p:nvPicPr>
          <p:cNvPr id="12" name="Graphic 11" descr="Cycle with people outline">
            <a:extLst>
              <a:ext uri="{FF2B5EF4-FFF2-40B4-BE49-F238E27FC236}">
                <a16:creationId xmlns:a16="http://schemas.microsoft.com/office/drawing/2014/main" id="{F9BFF1B9-69E7-F07F-35F1-4EB9B380D4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1550" y="4857750"/>
            <a:ext cx="1457325" cy="1466850"/>
          </a:xfrm>
          <a:prstGeom prst="rect">
            <a:avLst/>
          </a:prstGeom>
        </p:spPr>
      </p:pic>
    </p:spTree>
    <p:extLst>
      <p:ext uri="{BB962C8B-B14F-4D97-AF65-F5344CB8AC3E}">
        <p14:creationId xmlns:p14="http://schemas.microsoft.com/office/powerpoint/2010/main" val="2859068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EARTH OBSERVATIONS</a:t>
            </a:r>
          </a:p>
        </p:txBody>
      </p:sp>
      <p:pic>
        <p:nvPicPr>
          <p:cNvPr id="2" name="Picture 1" descr="LANDSAT8_NASA.png">
            <a:extLst>
              <a:ext uri="{FF2B5EF4-FFF2-40B4-BE49-F238E27FC236}">
                <a16:creationId xmlns:a16="http://schemas.microsoft.com/office/drawing/2014/main" id="{1AD03F7E-5E79-1782-CD45-F162BA3D223B}"/>
              </a:ext>
            </a:extLst>
          </p:cNvPr>
          <p:cNvPicPr>
            <a:picLocks noChangeAspect="1"/>
          </p:cNvPicPr>
          <p:nvPr/>
        </p:nvPicPr>
        <p:blipFill>
          <a:blip r:embed="rId3"/>
          <a:stretch>
            <a:fillRect/>
          </a:stretch>
        </p:blipFill>
        <p:spPr>
          <a:xfrm rot="20640000">
            <a:off x="2578709" y="2349764"/>
            <a:ext cx="4572205" cy="2577078"/>
          </a:xfrm>
          <a:prstGeom prst="rect">
            <a:avLst/>
          </a:prstGeom>
          <a:effectLst>
            <a:outerShdw blurRad="50800" dist="38100" dir="2700000">
              <a:srgbClr val="000000">
                <a:alpha val="40000"/>
              </a:srgbClr>
            </a:outerShdw>
          </a:effectLst>
        </p:spPr>
      </p:pic>
      <p:pic>
        <p:nvPicPr>
          <p:cNvPr id="8" name="Picture 7" descr="LANDSAT9_NASA.png">
            <a:extLst>
              <a:ext uri="{FF2B5EF4-FFF2-40B4-BE49-F238E27FC236}">
                <a16:creationId xmlns:a16="http://schemas.microsoft.com/office/drawing/2014/main" id="{30B0464D-FF81-19EA-62AF-1C23D6BD8874}"/>
              </a:ext>
            </a:extLst>
          </p:cNvPr>
          <p:cNvPicPr>
            <a:picLocks noChangeAspect="1"/>
          </p:cNvPicPr>
          <p:nvPr/>
        </p:nvPicPr>
        <p:blipFill>
          <a:blip r:embed="rId4"/>
          <a:stretch>
            <a:fillRect/>
          </a:stretch>
        </p:blipFill>
        <p:spPr>
          <a:xfrm rot="19020000">
            <a:off x="5564418" y="2577568"/>
            <a:ext cx="4641273" cy="1367444"/>
          </a:xfrm>
          <a:prstGeom prst="rect">
            <a:avLst/>
          </a:prstGeom>
          <a:effectLst>
            <a:outerShdw blurRad="50800" dist="38100" dir="2700000">
              <a:srgbClr val="000000">
                <a:alpha val="40000"/>
              </a:srgbClr>
            </a:outerShdw>
          </a:effectLst>
        </p:spPr>
      </p:pic>
      <p:grpSp>
        <p:nvGrpSpPr>
          <p:cNvPr id="4" name="Group 3">
            <a:extLst>
              <a:ext uri="{FF2B5EF4-FFF2-40B4-BE49-F238E27FC236}">
                <a16:creationId xmlns:a16="http://schemas.microsoft.com/office/drawing/2014/main" id="{72D502D6-B5A9-72C5-11AD-E94E74A9C00E}"/>
              </a:ext>
            </a:extLst>
          </p:cNvPr>
          <p:cNvGrpSpPr/>
          <p:nvPr/>
        </p:nvGrpSpPr>
        <p:grpSpPr>
          <a:xfrm>
            <a:off x="2311520" y="5328922"/>
            <a:ext cx="4078550" cy="914400"/>
            <a:chOff x="299" y="4902534"/>
            <a:chExt cx="4078550" cy="914400"/>
          </a:xfrm>
        </p:grpSpPr>
        <p:sp>
          <p:nvSpPr>
            <p:cNvPr id="3" name="Rectangle: Rounded Corners 2">
              <a:extLst>
                <a:ext uri="{FF2B5EF4-FFF2-40B4-BE49-F238E27FC236}">
                  <a16:creationId xmlns:a16="http://schemas.microsoft.com/office/drawing/2014/main" id="{E0FE835E-0F99-0226-AA51-42923593B951}"/>
                </a:ext>
              </a:extLst>
            </p:cNvPr>
            <p:cNvSpPr/>
            <p:nvPr/>
          </p:nvSpPr>
          <p:spPr>
            <a:xfrm>
              <a:off x="1224480" y="4902534"/>
              <a:ext cx="1619250" cy="914400"/>
            </a:xfrm>
            <a:prstGeom prst="roundRect">
              <a:avLst/>
            </a:prstGeom>
            <a:solidFill>
              <a:schemeClr val="accent1">
                <a:lumMod val="20000"/>
                <a:lumOff val="80000"/>
              </a:schemeClr>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2B18FE7-63D6-EAD4-E9DA-F3951D386E58}"/>
                </a:ext>
              </a:extLst>
            </p:cNvPr>
            <p:cNvSpPr txBox="1"/>
            <p:nvPr/>
          </p:nvSpPr>
          <p:spPr>
            <a:xfrm>
              <a:off x="299" y="5010988"/>
              <a:ext cx="40785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Landsat 8</a:t>
              </a:r>
            </a:p>
            <a:p>
              <a:pPr algn="ctr"/>
              <a:r>
                <a:rPr lang="en-US" sz="2000">
                  <a:solidFill>
                    <a:schemeClr val="tx1">
                      <a:lumMod val="75000"/>
                      <a:lumOff val="25000"/>
                    </a:schemeClr>
                  </a:solidFill>
                  <a:latin typeface="Century Gothic"/>
                </a:rPr>
                <a:t>OLI/TIRS</a:t>
              </a:r>
            </a:p>
          </p:txBody>
        </p:sp>
      </p:grpSp>
      <p:grpSp>
        <p:nvGrpSpPr>
          <p:cNvPr id="13" name="Group 12">
            <a:extLst>
              <a:ext uri="{FF2B5EF4-FFF2-40B4-BE49-F238E27FC236}">
                <a16:creationId xmlns:a16="http://schemas.microsoft.com/office/drawing/2014/main" id="{41AE382F-0CD3-AE21-5D56-E8A77C0C5DE4}"/>
              </a:ext>
            </a:extLst>
          </p:cNvPr>
          <p:cNvGrpSpPr/>
          <p:nvPr/>
        </p:nvGrpSpPr>
        <p:grpSpPr>
          <a:xfrm>
            <a:off x="5389837" y="5343344"/>
            <a:ext cx="4070927" cy="914400"/>
            <a:chOff x="4070398" y="4902579"/>
            <a:chExt cx="4070927" cy="914400"/>
          </a:xfrm>
        </p:grpSpPr>
        <p:sp>
          <p:nvSpPr>
            <p:cNvPr id="7" name="Rectangle: Rounded Corners 6">
              <a:extLst>
                <a:ext uri="{FF2B5EF4-FFF2-40B4-BE49-F238E27FC236}">
                  <a16:creationId xmlns:a16="http://schemas.microsoft.com/office/drawing/2014/main" id="{45D022FE-1340-4ECF-CD20-E1F919576884}"/>
                </a:ext>
              </a:extLst>
            </p:cNvPr>
            <p:cNvSpPr/>
            <p:nvPr/>
          </p:nvSpPr>
          <p:spPr>
            <a:xfrm>
              <a:off x="5131313" y="4902579"/>
              <a:ext cx="1971675" cy="914400"/>
            </a:xfrm>
            <a:prstGeom prst="roundRect">
              <a:avLst/>
            </a:prstGeom>
            <a:solidFill>
              <a:schemeClr val="accent1">
                <a:lumMod val="20000"/>
                <a:lumOff val="80000"/>
              </a:schemeClr>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EE8E1C-1B68-881E-322A-0EE961672097}"/>
                </a:ext>
              </a:extLst>
            </p:cNvPr>
            <p:cNvSpPr txBox="1"/>
            <p:nvPr/>
          </p:nvSpPr>
          <p:spPr>
            <a:xfrm>
              <a:off x="4070398" y="5010987"/>
              <a:ext cx="40709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Landsat 9</a:t>
              </a:r>
            </a:p>
            <a:p>
              <a:pPr algn="ctr"/>
              <a:r>
                <a:rPr lang="en-US" sz="2000">
                  <a:solidFill>
                    <a:schemeClr val="tx1">
                      <a:lumMod val="75000"/>
                      <a:lumOff val="25000"/>
                    </a:schemeClr>
                  </a:solidFill>
                  <a:latin typeface="Century Gothic"/>
                </a:rPr>
                <a:t>OLI-2/TIRS-2</a:t>
              </a:r>
            </a:p>
          </p:txBody>
        </p:sp>
      </p:grpSp>
      <p:grpSp>
        <p:nvGrpSpPr>
          <p:cNvPr id="15" name="Group 14">
            <a:extLst>
              <a:ext uri="{FF2B5EF4-FFF2-40B4-BE49-F238E27FC236}">
                <a16:creationId xmlns:a16="http://schemas.microsoft.com/office/drawing/2014/main" id="{408F21DF-0BAE-EAFA-E7C2-4AD6B0F09327}"/>
              </a:ext>
            </a:extLst>
          </p:cNvPr>
          <p:cNvGrpSpPr/>
          <p:nvPr/>
        </p:nvGrpSpPr>
        <p:grpSpPr>
          <a:xfrm>
            <a:off x="615512" y="5343276"/>
            <a:ext cx="1920742" cy="914400"/>
            <a:chOff x="9238328" y="4902512"/>
            <a:chExt cx="1920742" cy="914400"/>
          </a:xfrm>
        </p:grpSpPr>
        <p:sp>
          <p:nvSpPr>
            <p:cNvPr id="14" name="Rectangle: Rounded Corners 13">
              <a:extLst>
                <a:ext uri="{FF2B5EF4-FFF2-40B4-BE49-F238E27FC236}">
                  <a16:creationId xmlns:a16="http://schemas.microsoft.com/office/drawing/2014/main" id="{52872A1C-11E9-1D12-D3B3-E06FA5BF196A}"/>
                </a:ext>
              </a:extLst>
            </p:cNvPr>
            <p:cNvSpPr/>
            <p:nvPr/>
          </p:nvSpPr>
          <p:spPr>
            <a:xfrm>
              <a:off x="9419145" y="4902512"/>
              <a:ext cx="1514475" cy="914400"/>
            </a:xfrm>
            <a:prstGeom prst="roundRect">
              <a:avLst/>
            </a:prstGeom>
            <a:solidFill>
              <a:schemeClr val="accent1">
                <a:lumMod val="20000"/>
                <a:lumOff val="80000"/>
              </a:schemeClr>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62CB854-6969-3155-CB46-966427169AE0}"/>
                </a:ext>
              </a:extLst>
            </p:cNvPr>
            <p:cNvSpPr txBox="1"/>
            <p:nvPr/>
          </p:nvSpPr>
          <p:spPr>
            <a:xfrm>
              <a:off x="9238328" y="5003515"/>
              <a:ext cx="19207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Landsat 7 ETM+</a:t>
              </a:r>
              <a:endParaRPr lang="en-US">
                <a:solidFill>
                  <a:schemeClr val="tx1">
                    <a:lumMod val="75000"/>
                    <a:lumOff val="25000"/>
                  </a:schemeClr>
                </a:solidFill>
              </a:endParaRPr>
            </a:p>
          </p:txBody>
        </p:sp>
      </p:grpSp>
      <p:sp>
        <p:nvSpPr>
          <p:cNvPr id="6" name="TextBox 5">
            <a:extLst>
              <a:ext uri="{FF2B5EF4-FFF2-40B4-BE49-F238E27FC236}">
                <a16:creationId xmlns:a16="http://schemas.microsoft.com/office/drawing/2014/main" id="{135BE00D-A69B-0BDD-F68F-32C36983D588}"/>
              </a:ext>
            </a:extLst>
          </p:cNvPr>
          <p:cNvSpPr txBox="1"/>
          <p:nvPr/>
        </p:nvSpPr>
        <p:spPr>
          <a:xfrm>
            <a:off x="9453638" y="655078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404040"/>
                </a:solidFill>
                <a:latin typeface="Century Gothic"/>
              </a:rPr>
              <a:t>Image Credit: NASA</a:t>
            </a:r>
            <a:endParaRPr lang="en-US"/>
          </a:p>
        </p:txBody>
      </p:sp>
      <p:pic>
        <p:nvPicPr>
          <p:cNvPr id="16" name="Picture 15" descr="A satellite in space&#10;&#10;Description automatically generated">
            <a:extLst>
              <a:ext uri="{FF2B5EF4-FFF2-40B4-BE49-F238E27FC236}">
                <a16:creationId xmlns:a16="http://schemas.microsoft.com/office/drawing/2014/main" id="{C83E1BA6-0CBB-374E-814D-146F1926C74E}"/>
              </a:ext>
            </a:extLst>
          </p:cNvPr>
          <p:cNvPicPr>
            <a:picLocks noChangeAspect="1"/>
          </p:cNvPicPr>
          <p:nvPr/>
        </p:nvPicPr>
        <p:blipFill>
          <a:blip r:embed="rId5"/>
          <a:stretch>
            <a:fillRect/>
          </a:stretch>
        </p:blipFill>
        <p:spPr>
          <a:xfrm rot="21180000">
            <a:off x="-130422" y="1664590"/>
            <a:ext cx="4267200" cy="3886200"/>
          </a:xfrm>
          <a:prstGeom prst="rect">
            <a:avLst/>
          </a:prstGeom>
        </p:spPr>
      </p:pic>
      <p:grpSp>
        <p:nvGrpSpPr>
          <p:cNvPr id="9" name="Group 8">
            <a:extLst>
              <a:ext uri="{FF2B5EF4-FFF2-40B4-BE49-F238E27FC236}">
                <a16:creationId xmlns:a16="http://schemas.microsoft.com/office/drawing/2014/main" id="{D733032C-8685-E726-9079-5B4B49AC26E2}"/>
              </a:ext>
            </a:extLst>
          </p:cNvPr>
          <p:cNvGrpSpPr/>
          <p:nvPr/>
        </p:nvGrpSpPr>
        <p:grpSpPr>
          <a:xfrm>
            <a:off x="8393926" y="5343343"/>
            <a:ext cx="4070927" cy="914400"/>
            <a:chOff x="4081686" y="4902579"/>
            <a:chExt cx="4070927" cy="914400"/>
          </a:xfrm>
        </p:grpSpPr>
        <p:sp>
          <p:nvSpPr>
            <p:cNvPr id="17" name="Rectangle: Rounded Corners 16">
              <a:extLst>
                <a:ext uri="{FF2B5EF4-FFF2-40B4-BE49-F238E27FC236}">
                  <a16:creationId xmlns:a16="http://schemas.microsoft.com/office/drawing/2014/main" id="{7127ED22-6441-3F82-0546-B50F0A4D3AA3}"/>
                </a:ext>
              </a:extLst>
            </p:cNvPr>
            <p:cNvSpPr/>
            <p:nvPr/>
          </p:nvSpPr>
          <p:spPr>
            <a:xfrm>
              <a:off x="5131313" y="4902579"/>
              <a:ext cx="1971675" cy="914400"/>
            </a:xfrm>
            <a:prstGeom prst="roundRect">
              <a:avLst/>
            </a:prstGeom>
            <a:solidFill>
              <a:schemeClr val="accent1">
                <a:lumMod val="20000"/>
                <a:lumOff val="80000"/>
              </a:schemeClr>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AB8BE32-37F3-6CC0-F268-543C3C198E12}"/>
                </a:ext>
              </a:extLst>
            </p:cNvPr>
            <p:cNvSpPr txBox="1"/>
            <p:nvPr/>
          </p:nvSpPr>
          <p:spPr>
            <a:xfrm>
              <a:off x="4081686" y="5003515"/>
              <a:ext cx="40709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Aqua</a:t>
              </a:r>
            </a:p>
            <a:p>
              <a:pPr algn="ctr"/>
              <a:r>
                <a:rPr lang="en-US" sz="2000">
                  <a:solidFill>
                    <a:schemeClr val="tx1">
                      <a:lumMod val="75000"/>
                      <a:lumOff val="25000"/>
                    </a:schemeClr>
                  </a:solidFill>
                  <a:latin typeface="Century Gothic"/>
                </a:rPr>
                <a:t>MODIS</a:t>
              </a:r>
              <a:endParaRPr lang="en-US">
                <a:solidFill>
                  <a:schemeClr val="tx1">
                    <a:lumMod val="75000"/>
                    <a:lumOff val="25000"/>
                  </a:schemeClr>
                </a:solidFill>
              </a:endParaRPr>
            </a:p>
          </p:txBody>
        </p:sp>
      </p:grpSp>
      <p:pic>
        <p:nvPicPr>
          <p:cNvPr id="19" name="Picture 18" descr="A satellite in space with solar panels&#10;&#10;Description automatically generated">
            <a:extLst>
              <a:ext uri="{FF2B5EF4-FFF2-40B4-BE49-F238E27FC236}">
                <a16:creationId xmlns:a16="http://schemas.microsoft.com/office/drawing/2014/main" id="{82F6CB6A-9B42-17C9-B079-846FC1BD52B1}"/>
              </a:ext>
            </a:extLst>
          </p:cNvPr>
          <p:cNvPicPr>
            <a:picLocks noChangeAspect="1"/>
          </p:cNvPicPr>
          <p:nvPr/>
        </p:nvPicPr>
        <p:blipFill>
          <a:blip r:embed="rId6"/>
          <a:stretch>
            <a:fillRect/>
          </a:stretch>
        </p:blipFill>
        <p:spPr>
          <a:xfrm rot="19740000">
            <a:off x="9084348" y="3012109"/>
            <a:ext cx="3192321" cy="1625603"/>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17038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METHODOLOGY: Urban Heat </a:t>
            </a:r>
          </a:p>
        </p:txBody>
      </p:sp>
      <p:grpSp>
        <p:nvGrpSpPr>
          <p:cNvPr id="18" name="Group 17">
            <a:extLst>
              <a:ext uri="{FF2B5EF4-FFF2-40B4-BE49-F238E27FC236}">
                <a16:creationId xmlns:a16="http://schemas.microsoft.com/office/drawing/2014/main" id="{9C14A859-1227-42BF-CDAB-91111398909B}"/>
              </a:ext>
            </a:extLst>
          </p:cNvPr>
          <p:cNvGrpSpPr/>
          <p:nvPr/>
        </p:nvGrpSpPr>
        <p:grpSpPr>
          <a:xfrm>
            <a:off x="293657" y="2173614"/>
            <a:ext cx="11604686" cy="4362726"/>
            <a:chOff x="293657" y="2173614"/>
            <a:chExt cx="11604686" cy="4362726"/>
          </a:xfrm>
        </p:grpSpPr>
        <p:grpSp>
          <p:nvGrpSpPr>
            <p:cNvPr id="14" name="Group 13">
              <a:extLst>
                <a:ext uri="{FF2B5EF4-FFF2-40B4-BE49-F238E27FC236}">
                  <a16:creationId xmlns:a16="http://schemas.microsoft.com/office/drawing/2014/main" id="{929C6C8E-70EA-93E6-4957-EE4829866946}"/>
                </a:ext>
              </a:extLst>
            </p:cNvPr>
            <p:cNvGrpSpPr/>
            <p:nvPr/>
          </p:nvGrpSpPr>
          <p:grpSpPr>
            <a:xfrm>
              <a:off x="8332632" y="2173614"/>
              <a:ext cx="3565711" cy="1863444"/>
              <a:chOff x="8284243" y="2185241"/>
              <a:chExt cx="3565711" cy="1863444"/>
            </a:xfrm>
          </p:grpSpPr>
          <p:grpSp>
            <p:nvGrpSpPr>
              <p:cNvPr id="6" name="Group 5">
                <a:extLst>
                  <a:ext uri="{FF2B5EF4-FFF2-40B4-BE49-F238E27FC236}">
                    <a16:creationId xmlns:a16="http://schemas.microsoft.com/office/drawing/2014/main" id="{375DBDC1-26DA-28B8-8478-B180F5C6F6F8}"/>
                  </a:ext>
                </a:extLst>
              </p:cNvPr>
              <p:cNvGrpSpPr/>
              <p:nvPr/>
            </p:nvGrpSpPr>
            <p:grpSpPr>
              <a:xfrm>
                <a:off x="8284243" y="2185241"/>
                <a:ext cx="3565711" cy="721103"/>
                <a:chOff x="8258113" y="3312176"/>
                <a:chExt cx="3565711" cy="721103"/>
              </a:xfrm>
            </p:grpSpPr>
            <p:sp>
              <p:nvSpPr>
                <p:cNvPr id="9" name="Flowchart: Predefined Process 8">
                  <a:extLst>
                    <a:ext uri="{FF2B5EF4-FFF2-40B4-BE49-F238E27FC236}">
                      <a16:creationId xmlns:a16="http://schemas.microsoft.com/office/drawing/2014/main" id="{319B82CD-6000-6479-445F-695D69233D49}"/>
                    </a:ext>
                  </a:extLst>
                </p:cNvPr>
                <p:cNvSpPr/>
                <p:nvPr/>
              </p:nvSpPr>
              <p:spPr>
                <a:xfrm>
                  <a:off x="8258113" y="3312176"/>
                  <a:ext cx="3565711" cy="721103"/>
                </a:xfrm>
                <a:prstGeom prst="flowChartPredefinedProcess">
                  <a:avLst/>
                </a:prstGeom>
                <a:solidFill>
                  <a:srgbClr val="FBE5D6"/>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Alternate Process 14">
                  <a:extLst>
                    <a:ext uri="{FF2B5EF4-FFF2-40B4-BE49-F238E27FC236}">
                      <a16:creationId xmlns:a16="http://schemas.microsoft.com/office/drawing/2014/main" id="{1596D7EB-AB1E-E85E-F440-08FEB5C00C19}"/>
                    </a:ext>
                  </a:extLst>
                </p:cNvPr>
                <p:cNvSpPr/>
                <p:nvPr/>
              </p:nvSpPr>
              <p:spPr>
                <a:xfrm>
                  <a:off x="8949097" y="3434748"/>
                  <a:ext cx="2190750" cy="476250"/>
                </a:xfrm>
                <a:prstGeom prst="flowChartAlternateProcess">
                  <a:avLst/>
                </a:prstGeom>
                <a:ln w="12700">
                  <a:solidFill>
                    <a:srgbClr val="236F99"/>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800" b="1">
                      <a:solidFill>
                        <a:schemeClr val="tx1">
                          <a:lumMod val="75000"/>
                          <a:lumOff val="25000"/>
                        </a:schemeClr>
                      </a:solidFill>
                      <a:latin typeface="Century Gothic"/>
                    </a:rPr>
                    <a:t>Analysis</a:t>
                  </a:r>
                  <a:endParaRPr lang="en-US" b="1">
                    <a:solidFill>
                      <a:schemeClr val="tx1">
                        <a:lumMod val="75000"/>
                        <a:lumOff val="25000"/>
                      </a:schemeClr>
                    </a:solidFill>
                  </a:endParaRPr>
                </a:p>
              </p:txBody>
            </p:sp>
          </p:grpSp>
          <p:sp>
            <p:nvSpPr>
              <p:cNvPr id="23" name="Rectangle: Rounded Corners 22">
                <a:extLst>
                  <a:ext uri="{FF2B5EF4-FFF2-40B4-BE49-F238E27FC236}">
                    <a16:creationId xmlns:a16="http://schemas.microsoft.com/office/drawing/2014/main" id="{A83B05C9-E082-A450-F5D8-E356B76C831B}"/>
                  </a:ext>
                </a:extLst>
              </p:cNvPr>
              <p:cNvSpPr/>
              <p:nvPr/>
            </p:nvSpPr>
            <p:spPr>
              <a:xfrm>
                <a:off x="8748685" y="3107391"/>
                <a:ext cx="2636827" cy="941294"/>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000">
                    <a:latin typeface="Century Gothic"/>
                  </a:rPr>
                  <a:t>Zonal Statistics by </a:t>
                </a:r>
                <a:r>
                  <a:rPr lang="en-US" sz="2000" err="1">
                    <a:latin typeface="Century Gothic"/>
                  </a:rPr>
                  <a:t>Comuna</a:t>
                </a:r>
                <a:endParaRPr lang="en-US" sz="2000">
                  <a:latin typeface="Century Gothic"/>
                </a:endParaRPr>
              </a:p>
            </p:txBody>
          </p:sp>
        </p:grpSp>
        <p:grpSp>
          <p:nvGrpSpPr>
            <p:cNvPr id="8" name="Group 7">
              <a:extLst>
                <a:ext uri="{FF2B5EF4-FFF2-40B4-BE49-F238E27FC236}">
                  <a16:creationId xmlns:a16="http://schemas.microsoft.com/office/drawing/2014/main" id="{8E4F6314-C76B-AEAE-F376-E67EBEA87F9B}"/>
                </a:ext>
              </a:extLst>
            </p:cNvPr>
            <p:cNvGrpSpPr/>
            <p:nvPr/>
          </p:nvGrpSpPr>
          <p:grpSpPr>
            <a:xfrm>
              <a:off x="293657" y="2184678"/>
              <a:ext cx="3543300" cy="3064581"/>
              <a:chOff x="604112" y="2186733"/>
              <a:chExt cx="3543300" cy="3064581"/>
            </a:xfrm>
          </p:grpSpPr>
          <p:grpSp>
            <p:nvGrpSpPr>
              <p:cNvPr id="2" name="Group 1">
                <a:extLst>
                  <a:ext uri="{FF2B5EF4-FFF2-40B4-BE49-F238E27FC236}">
                    <a16:creationId xmlns:a16="http://schemas.microsoft.com/office/drawing/2014/main" id="{2886D584-116B-1EC3-3A46-B5D0DAF68A93}"/>
                  </a:ext>
                </a:extLst>
              </p:cNvPr>
              <p:cNvGrpSpPr/>
              <p:nvPr/>
            </p:nvGrpSpPr>
            <p:grpSpPr>
              <a:xfrm>
                <a:off x="604112" y="2186733"/>
                <a:ext cx="3543300" cy="705598"/>
                <a:chOff x="577982" y="3313668"/>
                <a:chExt cx="3543300" cy="705598"/>
              </a:xfrm>
            </p:grpSpPr>
            <p:sp>
              <p:nvSpPr>
                <p:cNvPr id="3" name="Flowchart: Predefined Process 2">
                  <a:extLst>
                    <a:ext uri="{FF2B5EF4-FFF2-40B4-BE49-F238E27FC236}">
                      <a16:creationId xmlns:a16="http://schemas.microsoft.com/office/drawing/2014/main" id="{B8AEF6EB-A817-1A19-07BB-49DCD376689B}"/>
                    </a:ext>
                  </a:extLst>
                </p:cNvPr>
                <p:cNvSpPr/>
                <p:nvPr/>
              </p:nvSpPr>
              <p:spPr>
                <a:xfrm>
                  <a:off x="577982" y="3313668"/>
                  <a:ext cx="3543300" cy="705598"/>
                </a:xfrm>
                <a:prstGeom prst="flowChartPredefinedProcess">
                  <a:avLst/>
                </a:prstGeom>
                <a:solidFill>
                  <a:srgbClr val="FFA77F"/>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Alternate Process 10">
                  <a:extLst>
                    <a:ext uri="{FF2B5EF4-FFF2-40B4-BE49-F238E27FC236}">
                      <a16:creationId xmlns:a16="http://schemas.microsoft.com/office/drawing/2014/main" id="{B0EDDBAB-315F-CF59-B641-B784638A6988}"/>
                    </a:ext>
                  </a:extLst>
                </p:cNvPr>
                <p:cNvSpPr/>
                <p:nvPr/>
              </p:nvSpPr>
              <p:spPr>
                <a:xfrm>
                  <a:off x="1254391" y="3427277"/>
                  <a:ext cx="2190750" cy="476250"/>
                </a:xfrm>
                <a:prstGeom prst="flowChartAlternateProcess">
                  <a:avLst/>
                </a:prstGeom>
                <a:ln w="12700">
                  <a:solidFill>
                    <a:srgbClr val="236F99"/>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800" b="1">
                      <a:solidFill>
                        <a:schemeClr val="tx1">
                          <a:lumMod val="75000"/>
                          <a:lumOff val="25000"/>
                        </a:schemeClr>
                      </a:solidFill>
                      <a:latin typeface="Century Gothic"/>
                    </a:rPr>
                    <a:t>Acquisition</a:t>
                  </a:r>
                </a:p>
              </p:txBody>
            </p:sp>
          </p:grpSp>
          <p:sp>
            <p:nvSpPr>
              <p:cNvPr id="17" name="Rectangle: Rounded Corners 16">
                <a:extLst>
                  <a:ext uri="{FF2B5EF4-FFF2-40B4-BE49-F238E27FC236}">
                    <a16:creationId xmlns:a16="http://schemas.microsoft.com/office/drawing/2014/main" id="{3C8BB16B-EFA8-625D-C598-9CCB0442A912}"/>
                  </a:ext>
                </a:extLst>
              </p:cNvPr>
              <p:cNvSpPr/>
              <p:nvPr/>
            </p:nvSpPr>
            <p:spPr>
              <a:xfrm>
                <a:off x="1057348" y="3107391"/>
                <a:ext cx="2636828" cy="941294"/>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000">
                    <a:solidFill>
                      <a:schemeClr val="tx1">
                        <a:lumMod val="75000"/>
                        <a:lumOff val="25000"/>
                      </a:schemeClr>
                    </a:solidFill>
                    <a:latin typeface="Century Gothic"/>
                  </a:rPr>
                  <a:t>UHEAT 2.0 Code</a:t>
                </a:r>
              </a:p>
            </p:txBody>
          </p:sp>
          <p:sp>
            <p:nvSpPr>
              <p:cNvPr id="30" name="Rectangle: Rounded Corners 29">
                <a:extLst>
                  <a:ext uri="{FF2B5EF4-FFF2-40B4-BE49-F238E27FC236}">
                    <a16:creationId xmlns:a16="http://schemas.microsoft.com/office/drawing/2014/main" id="{CE18CA13-6348-DF0B-B461-40C8B548321F}"/>
                  </a:ext>
                </a:extLst>
              </p:cNvPr>
              <p:cNvSpPr/>
              <p:nvPr/>
            </p:nvSpPr>
            <p:spPr>
              <a:xfrm>
                <a:off x="1057348" y="4303669"/>
                <a:ext cx="2636828" cy="947645"/>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000">
                    <a:solidFill>
                      <a:schemeClr val="tx1">
                        <a:lumMod val="75000"/>
                        <a:lumOff val="25000"/>
                      </a:schemeClr>
                    </a:solidFill>
                    <a:latin typeface="Century Gothic"/>
                  </a:rPr>
                  <a:t>Landsat 7, 8 and 9 Imagery </a:t>
                </a:r>
              </a:p>
            </p:txBody>
          </p:sp>
        </p:grpSp>
        <p:grpSp>
          <p:nvGrpSpPr>
            <p:cNvPr id="12" name="Group 11">
              <a:extLst>
                <a:ext uri="{FF2B5EF4-FFF2-40B4-BE49-F238E27FC236}">
                  <a16:creationId xmlns:a16="http://schemas.microsoft.com/office/drawing/2014/main" id="{BFC4B5B4-CF28-2B1C-34EB-38D80126F5D8}"/>
                </a:ext>
              </a:extLst>
            </p:cNvPr>
            <p:cNvGrpSpPr/>
            <p:nvPr/>
          </p:nvGrpSpPr>
          <p:grpSpPr>
            <a:xfrm>
              <a:off x="4313144" y="2184678"/>
              <a:ext cx="3543300" cy="4351662"/>
              <a:chOff x="4414859" y="2184678"/>
              <a:chExt cx="3543300" cy="4351662"/>
            </a:xfrm>
          </p:grpSpPr>
          <p:grpSp>
            <p:nvGrpSpPr>
              <p:cNvPr id="4" name="Group 3">
                <a:extLst>
                  <a:ext uri="{FF2B5EF4-FFF2-40B4-BE49-F238E27FC236}">
                    <a16:creationId xmlns:a16="http://schemas.microsoft.com/office/drawing/2014/main" id="{96E72C85-3D00-4368-8F27-609C502B8E41}"/>
                  </a:ext>
                </a:extLst>
              </p:cNvPr>
              <p:cNvGrpSpPr/>
              <p:nvPr/>
            </p:nvGrpSpPr>
            <p:grpSpPr>
              <a:xfrm>
                <a:off x="4414859" y="2184678"/>
                <a:ext cx="3543300" cy="728009"/>
                <a:chOff x="4388729" y="3311613"/>
                <a:chExt cx="3543300" cy="728009"/>
              </a:xfrm>
            </p:grpSpPr>
            <p:sp>
              <p:nvSpPr>
                <p:cNvPr id="7" name="Flowchart: Predefined Process 6">
                  <a:extLst>
                    <a:ext uri="{FF2B5EF4-FFF2-40B4-BE49-F238E27FC236}">
                      <a16:creationId xmlns:a16="http://schemas.microsoft.com/office/drawing/2014/main" id="{A0525DFE-255F-4EE5-4D88-F14C0A1A11CF}"/>
                    </a:ext>
                  </a:extLst>
                </p:cNvPr>
                <p:cNvSpPr/>
                <p:nvPr/>
              </p:nvSpPr>
              <p:spPr>
                <a:xfrm>
                  <a:off x="4388729" y="3311613"/>
                  <a:ext cx="3543300" cy="728009"/>
                </a:xfrm>
                <a:prstGeom prst="flowChartPredefinedProcess">
                  <a:avLst/>
                </a:prstGeom>
                <a:solidFill>
                  <a:srgbClr val="FAD1B6"/>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Alternate Process 12">
                  <a:extLst>
                    <a:ext uri="{FF2B5EF4-FFF2-40B4-BE49-F238E27FC236}">
                      <a16:creationId xmlns:a16="http://schemas.microsoft.com/office/drawing/2014/main" id="{33A00962-F36E-8763-3BBC-5314BF659C23}"/>
                    </a:ext>
                  </a:extLst>
                </p:cNvPr>
                <p:cNvSpPr/>
                <p:nvPr/>
              </p:nvSpPr>
              <p:spPr>
                <a:xfrm>
                  <a:off x="5079968" y="3424735"/>
                  <a:ext cx="2190750" cy="476250"/>
                </a:xfrm>
                <a:prstGeom prst="flowChartAlternateProcess">
                  <a:avLst/>
                </a:prstGeom>
                <a:ln w="12700">
                  <a:solidFill>
                    <a:srgbClr val="236F99"/>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800" b="1">
                      <a:solidFill>
                        <a:schemeClr val="tx1">
                          <a:lumMod val="75000"/>
                          <a:lumOff val="25000"/>
                        </a:schemeClr>
                      </a:solidFill>
                      <a:latin typeface="Century Gothic"/>
                    </a:rPr>
                    <a:t>Processing</a:t>
                  </a:r>
                </a:p>
              </p:txBody>
            </p:sp>
          </p:grpSp>
          <p:sp>
            <p:nvSpPr>
              <p:cNvPr id="19" name="Rectangle: Rounded Corners 18">
                <a:extLst>
                  <a:ext uri="{FF2B5EF4-FFF2-40B4-BE49-F238E27FC236}">
                    <a16:creationId xmlns:a16="http://schemas.microsoft.com/office/drawing/2014/main" id="{1B4ED980-C1D7-E6E7-EF22-A7506AC15380}"/>
                  </a:ext>
                </a:extLst>
              </p:cNvPr>
              <p:cNvSpPr/>
              <p:nvPr/>
            </p:nvSpPr>
            <p:spPr>
              <a:xfrm>
                <a:off x="4868096" y="3107391"/>
                <a:ext cx="2636828" cy="1156954"/>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000">
                    <a:solidFill>
                      <a:schemeClr val="tx1">
                        <a:lumMod val="75000"/>
                        <a:lumOff val="25000"/>
                      </a:schemeClr>
                    </a:solidFill>
                    <a:latin typeface="+mj-lt"/>
                  </a:rPr>
                  <a:t>Transformed Code from Python to </a:t>
                </a:r>
              </a:p>
              <a:p>
                <a:pPr algn="ctr"/>
                <a:r>
                  <a:rPr lang="en-US" sz="2000">
                    <a:solidFill>
                      <a:schemeClr val="tx1">
                        <a:lumMod val="75000"/>
                        <a:lumOff val="25000"/>
                      </a:schemeClr>
                    </a:solidFill>
                    <a:latin typeface="+mj-lt"/>
                  </a:rPr>
                  <a:t>GEE syntax</a:t>
                </a:r>
              </a:p>
            </p:txBody>
          </p:sp>
          <p:sp>
            <p:nvSpPr>
              <p:cNvPr id="21" name="Rectangle: Rounded Corners 20">
                <a:extLst>
                  <a:ext uri="{FF2B5EF4-FFF2-40B4-BE49-F238E27FC236}">
                    <a16:creationId xmlns:a16="http://schemas.microsoft.com/office/drawing/2014/main" id="{5A4CD2CF-E4B7-98D8-6E76-800EC81547E0}"/>
                  </a:ext>
                </a:extLst>
              </p:cNvPr>
              <p:cNvSpPr/>
              <p:nvPr/>
            </p:nvSpPr>
            <p:spPr>
              <a:xfrm>
                <a:off x="4868096" y="5595046"/>
                <a:ext cx="2636826" cy="941294"/>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000">
                    <a:solidFill>
                      <a:schemeClr val="tx1">
                        <a:lumMod val="75000"/>
                        <a:lumOff val="25000"/>
                      </a:schemeClr>
                    </a:solidFill>
                    <a:latin typeface="Century Gothic"/>
                    <a:ea typeface="+mn-lt"/>
                    <a:cs typeface="+mn-lt"/>
                  </a:rPr>
                  <a:t>Applied Cloud Mask in GEE</a:t>
                </a:r>
                <a:endParaRPr lang="en-US" sz="2000">
                  <a:solidFill>
                    <a:schemeClr val="tx1">
                      <a:lumMod val="75000"/>
                      <a:lumOff val="25000"/>
                    </a:schemeClr>
                  </a:solidFill>
                  <a:latin typeface="Century Gothic"/>
                </a:endParaRPr>
              </a:p>
            </p:txBody>
          </p:sp>
          <p:sp>
            <p:nvSpPr>
              <p:cNvPr id="10" name="Rectangle: Rounded Corners 9">
                <a:extLst>
                  <a:ext uri="{FF2B5EF4-FFF2-40B4-BE49-F238E27FC236}">
                    <a16:creationId xmlns:a16="http://schemas.microsoft.com/office/drawing/2014/main" id="{4B0E7A63-4C22-96CF-BBBC-12FADA780AED}"/>
                  </a:ext>
                </a:extLst>
              </p:cNvPr>
              <p:cNvSpPr/>
              <p:nvPr/>
            </p:nvSpPr>
            <p:spPr>
              <a:xfrm>
                <a:off x="4868095" y="4459049"/>
                <a:ext cx="2636828" cy="941294"/>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000">
                    <a:solidFill>
                      <a:schemeClr val="tx1">
                        <a:lumMod val="75000"/>
                        <a:lumOff val="25000"/>
                      </a:schemeClr>
                    </a:solidFill>
                    <a:latin typeface="Century Gothic"/>
                  </a:rPr>
                  <a:t>Combine Image Collections in GEE</a:t>
                </a:r>
              </a:p>
            </p:txBody>
          </p:sp>
        </p:grpSp>
      </p:grpSp>
      <p:sp>
        <p:nvSpPr>
          <p:cNvPr id="20" name="Rectangle: Rounded Corners 19">
            <a:extLst>
              <a:ext uri="{FF2B5EF4-FFF2-40B4-BE49-F238E27FC236}">
                <a16:creationId xmlns:a16="http://schemas.microsoft.com/office/drawing/2014/main" id="{1A0246D6-57FE-15C0-C080-6C09605F81CA}"/>
              </a:ext>
            </a:extLst>
          </p:cNvPr>
          <p:cNvSpPr/>
          <p:nvPr/>
        </p:nvSpPr>
        <p:spPr>
          <a:xfrm>
            <a:off x="763222" y="5569800"/>
            <a:ext cx="2636828" cy="947645"/>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000">
                <a:solidFill>
                  <a:schemeClr val="tx1">
                    <a:lumMod val="75000"/>
                    <a:lumOff val="25000"/>
                  </a:schemeClr>
                </a:solidFill>
                <a:latin typeface="Century Gothic"/>
              </a:rPr>
              <a:t>MODIS Imagery </a:t>
            </a:r>
          </a:p>
        </p:txBody>
      </p:sp>
      <p:sp>
        <p:nvSpPr>
          <p:cNvPr id="25" name="Rectangle: Rounded Corners 24">
            <a:extLst>
              <a:ext uri="{FF2B5EF4-FFF2-40B4-BE49-F238E27FC236}">
                <a16:creationId xmlns:a16="http://schemas.microsoft.com/office/drawing/2014/main" id="{F580B099-2030-0130-25FE-4CCC76996756}"/>
              </a:ext>
            </a:extLst>
          </p:cNvPr>
          <p:cNvSpPr/>
          <p:nvPr/>
        </p:nvSpPr>
        <p:spPr>
          <a:xfrm>
            <a:off x="8818780" y="4353449"/>
            <a:ext cx="2642828" cy="1649294"/>
          </a:xfrm>
          <a:prstGeom prst="round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000">
                <a:solidFill>
                  <a:schemeClr val="tx1">
                    <a:lumMod val="75000"/>
                    <a:lumOff val="25000"/>
                  </a:schemeClr>
                </a:solidFill>
                <a:latin typeface="Century Gothic"/>
              </a:rPr>
              <a:t>Validity Check Using MODIS and </a:t>
            </a:r>
            <a:endParaRPr lang="en-US">
              <a:solidFill>
                <a:schemeClr val="tx1">
                  <a:lumMod val="75000"/>
                  <a:lumOff val="25000"/>
                </a:schemeClr>
              </a:solidFill>
            </a:endParaRPr>
          </a:p>
          <a:p>
            <a:pPr algn="ctr"/>
            <a:r>
              <a:rPr lang="en-US" sz="2000">
                <a:solidFill>
                  <a:schemeClr val="tx1">
                    <a:lumMod val="75000"/>
                    <a:lumOff val="25000"/>
                  </a:schemeClr>
                </a:solidFill>
                <a:latin typeface="Century Gothic"/>
              </a:rPr>
              <a:t>Temperature </a:t>
            </a:r>
            <a:endParaRPr lang="en-US">
              <a:solidFill>
                <a:schemeClr val="tx1">
                  <a:lumMod val="75000"/>
                  <a:lumOff val="25000"/>
                </a:schemeClr>
              </a:solidFill>
              <a:latin typeface="Garamond"/>
            </a:endParaRPr>
          </a:p>
          <a:p>
            <a:pPr algn="ctr"/>
            <a:r>
              <a:rPr lang="en-US" sz="2000">
                <a:solidFill>
                  <a:schemeClr val="tx1">
                    <a:lumMod val="75000"/>
                    <a:lumOff val="25000"/>
                  </a:schemeClr>
                </a:solidFill>
                <a:latin typeface="Century Gothic"/>
              </a:rPr>
              <a:t>Quality Assessment</a:t>
            </a:r>
            <a:endParaRPr lang="en-US">
              <a:solidFill>
                <a:schemeClr val="tx1">
                  <a:lumMod val="75000"/>
                  <a:lumOff val="25000"/>
                </a:schemeClr>
              </a:solidFill>
            </a:endParaRPr>
          </a:p>
        </p:txBody>
      </p:sp>
    </p:spTree>
    <p:extLst>
      <p:ext uri="{BB962C8B-B14F-4D97-AF65-F5344CB8AC3E}">
        <p14:creationId xmlns:p14="http://schemas.microsoft.com/office/powerpoint/2010/main" val="50487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dian_LST_Unlabeled.png">
            <a:extLst>
              <a:ext uri="{FF2B5EF4-FFF2-40B4-BE49-F238E27FC236}">
                <a16:creationId xmlns:a16="http://schemas.microsoft.com/office/drawing/2014/main" id="{41987420-443D-669F-B674-2E884524E04C}"/>
              </a:ext>
            </a:extLst>
          </p:cNvPr>
          <p:cNvPicPr>
            <a:picLocks/>
          </p:cNvPicPr>
          <p:nvPr/>
        </p:nvPicPr>
        <p:blipFill>
          <a:blip r:embed="rId3">
            <a:alphaModFix/>
          </a:blip>
          <a:stretch>
            <a:fillRect/>
          </a:stretch>
        </p:blipFill>
        <p:spPr>
          <a:xfrm>
            <a:off x="5782254" y="1064492"/>
            <a:ext cx="5557336" cy="5560291"/>
          </a:xfrm>
          <a:prstGeom prst="rect">
            <a:avLst/>
          </a:prstGeom>
          <a:ln>
            <a:noFill/>
          </a:ln>
        </p:spPr>
      </p:pic>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RESULTS: Urban Heat</a:t>
            </a:r>
          </a:p>
        </p:txBody>
      </p:sp>
      <p:sp>
        <p:nvSpPr>
          <p:cNvPr id="103" name="TextBox 102">
            <a:extLst>
              <a:ext uri="{FF2B5EF4-FFF2-40B4-BE49-F238E27FC236}">
                <a16:creationId xmlns:a16="http://schemas.microsoft.com/office/drawing/2014/main" id="{D222641F-76B4-7331-DACE-845296D4D956}"/>
              </a:ext>
            </a:extLst>
          </p:cNvPr>
          <p:cNvSpPr txBox="1"/>
          <p:nvPr/>
        </p:nvSpPr>
        <p:spPr>
          <a:xfrm>
            <a:off x="8836873" y="4778510"/>
            <a:ext cx="35187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Land Surface Temperature (ºC)</a:t>
            </a:r>
          </a:p>
          <a:p>
            <a:pPr algn="ctr"/>
            <a:endParaRPr lang="en-US" sz="1400">
              <a:solidFill>
                <a:schemeClr val="tx1">
                  <a:lumMod val="75000"/>
                  <a:lumOff val="25000"/>
                </a:schemeClr>
              </a:solidFill>
              <a:latin typeface="Century Gothic"/>
            </a:endParaRPr>
          </a:p>
        </p:txBody>
      </p:sp>
      <p:sp>
        <p:nvSpPr>
          <p:cNvPr id="109" name="TextBox 108">
            <a:extLst>
              <a:ext uri="{FF2B5EF4-FFF2-40B4-BE49-F238E27FC236}">
                <a16:creationId xmlns:a16="http://schemas.microsoft.com/office/drawing/2014/main" id="{DE3E9952-67FD-F213-96F3-58E103583B4B}"/>
              </a:ext>
            </a:extLst>
          </p:cNvPr>
          <p:cNvSpPr txBox="1"/>
          <p:nvPr/>
        </p:nvSpPr>
        <p:spPr>
          <a:xfrm>
            <a:off x="9802307" y="4382171"/>
            <a:ext cx="343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a:t>
            </a:r>
          </a:p>
        </p:txBody>
      </p:sp>
      <p:sp>
        <p:nvSpPr>
          <p:cNvPr id="110" name="TextBox 109">
            <a:extLst>
              <a:ext uri="{FF2B5EF4-FFF2-40B4-BE49-F238E27FC236}">
                <a16:creationId xmlns:a16="http://schemas.microsoft.com/office/drawing/2014/main" id="{50776EE3-FD05-23F0-2E8E-07E00118A0AF}"/>
              </a:ext>
            </a:extLst>
          </p:cNvPr>
          <p:cNvSpPr txBox="1"/>
          <p:nvPr/>
        </p:nvSpPr>
        <p:spPr>
          <a:xfrm>
            <a:off x="10088480" y="4381747"/>
            <a:ext cx="597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1 km</a:t>
            </a:r>
          </a:p>
        </p:txBody>
      </p:sp>
      <p:sp>
        <p:nvSpPr>
          <p:cNvPr id="111" name="TextBox 110">
            <a:extLst>
              <a:ext uri="{FF2B5EF4-FFF2-40B4-BE49-F238E27FC236}">
                <a16:creationId xmlns:a16="http://schemas.microsoft.com/office/drawing/2014/main" id="{3BC12725-FAF1-3FB9-0A35-0FFFF81B74A1}"/>
              </a:ext>
            </a:extLst>
          </p:cNvPr>
          <p:cNvSpPr txBox="1"/>
          <p:nvPr/>
        </p:nvSpPr>
        <p:spPr>
          <a:xfrm>
            <a:off x="6422628" y="2984324"/>
            <a:ext cx="3437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N</a:t>
            </a:r>
            <a:endParaRPr lang="en-US"/>
          </a:p>
        </p:txBody>
      </p:sp>
      <p:sp>
        <p:nvSpPr>
          <p:cNvPr id="60" name="Rectangle 59">
            <a:extLst>
              <a:ext uri="{FF2B5EF4-FFF2-40B4-BE49-F238E27FC236}">
                <a16:creationId xmlns:a16="http://schemas.microsoft.com/office/drawing/2014/main" id="{BDFF3663-529A-4802-64EE-CB510023083B}"/>
              </a:ext>
            </a:extLst>
          </p:cNvPr>
          <p:cNvSpPr/>
          <p:nvPr/>
        </p:nvSpPr>
        <p:spPr>
          <a:xfrm>
            <a:off x="9045189" y="5065029"/>
            <a:ext cx="2619828" cy="9325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A colorful gradient on a white background&#10;&#10;Description automatically generated">
            <a:extLst>
              <a:ext uri="{FF2B5EF4-FFF2-40B4-BE49-F238E27FC236}">
                <a16:creationId xmlns:a16="http://schemas.microsoft.com/office/drawing/2014/main" id="{B9DEB3AF-E1AD-F1F0-AC17-5ADF3B838343}"/>
              </a:ext>
            </a:extLst>
          </p:cNvPr>
          <p:cNvPicPr>
            <a:picLocks noChangeAspect="1"/>
          </p:cNvPicPr>
          <p:nvPr/>
        </p:nvPicPr>
        <p:blipFill>
          <a:blip r:embed="rId4"/>
          <a:stretch>
            <a:fillRect/>
          </a:stretch>
        </p:blipFill>
        <p:spPr>
          <a:xfrm>
            <a:off x="9311676" y="5157954"/>
            <a:ext cx="195548" cy="746894"/>
          </a:xfrm>
          <a:prstGeom prst="rect">
            <a:avLst/>
          </a:prstGeom>
          <a:ln>
            <a:noFill/>
          </a:ln>
        </p:spPr>
      </p:pic>
      <p:sp>
        <p:nvSpPr>
          <p:cNvPr id="97" name="TextBox 96">
            <a:extLst>
              <a:ext uri="{FF2B5EF4-FFF2-40B4-BE49-F238E27FC236}">
                <a16:creationId xmlns:a16="http://schemas.microsoft.com/office/drawing/2014/main" id="{50915867-4842-3166-1139-FEF153B779B3}"/>
              </a:ext>
            </a:extLst>
          </p:cNvPr>
          <p:cNvSpPr txBox="1"/>
          <p:nvPr/>
        </p:nvSpPr>
        <p:spPr>
          <a:xfrm>
            <a:off x="7964286" y="5064165"/>
            <a:ext cx="35187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48.1</a:t>
            </a:r>
          </a:p>
          <a:p>
            <a:pPr algn="ctr"/>
            <a:endParaRPr lang="en-US" sz="1400">
              <a:solidFill>
                <a:schemeClr val="tx1">
                  <a:lumMod val="75000"/>
                  <a:lumOff val="25000"/>
                </a:schemeClr>
              </a:solidFill>
              <a:latin typeface="Century Gothic"/>
            </a:endParaRPr>
          </a:p>
        </p:txBody>
      </p:sp>
      <p:sp>
        <p:nvSpPr>
          <p:cNvPr id="99" name="TextBox 98">
            <a:extLst>
              <a:ext uri="{FF2B5EF4-FFF2-40B4-BE49-F238E27FC236}">
                <a16:creationId xmlns:a16="http://schemas.microsoft.com/office/drawing/2014/main" id="{4A7113F0-A842-37B8-DFFA-0CF60FAA2658}"/>
              </a:ext>
            </a:extLst>
          </p:cNvPr>
          <p:cNvSpPr txBox="1"/>
          <p:nvPr/>
        </p:nvSpPr>
        <p:spPr>
          <a:xfrm>
            <a:off x="7832840" y="5679561"/>
            <a:ext cx="384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25.2</a:t>
            </a:r>
            <a:endParaRPr lang="en-US">
              <a:solidFill>
                <a:schemeClr val="tx1">
                  <a:lumMod val="75000"/>
                  <a:lumOff val="25000"/>
                </a:schemeClr>
              </a:solidFill>
            </a:endParaRPr>
          </a:p>
          <a:p>
            <a:pPr algn="ctr"/>
            <a:endParaRPr lang="en-US" sz="1400">
              <a:solidFill>
                <a:schemeClr val="tx1">
                  <a:lumMod val="75000"/>
                  <a:lumOff val="25000"/>
                </a:schemeClr>
              </a:solidFill>
              <a:latin typeface="Century Gothic"/>
            </a:endParaRPr>
          </a:p>
        </p:txBody>
      </p:sp>
      <p:pic>
        <p:nvPicPr>
          <p:cNvPr id="4" name="Picture 3" descr="LST_Pixel_2013_Unlabeled.png">
            <a:extLst>
              <a:ext uri="{FF2B5EF4-FFF2-40B4-BE49-F238E27FC236}">
                <a16:creationId xmlns:a16="http://schemas.microsoft.com/office/drawing/2014/main" id="{052DFE5B-7FBA-9DA4-B1D4-D2A3A7915660}"/>
              </a:ext>
            </a:extLst>
          </p:cNvPr>
          <p:cNvPicPr>
            <a:picLocks noChangeAspect="1"/>
          </p:cNvPicPr>
          <p:nvPr/>
        </p:nvPicPr>
        <p:blipFill>
          <a:blip r:embed="rId5"/>
          <a:stretch>
            <a:fillRect/>
          </a:stretch>
        </p:blipFill>
        <p:spPr>
          <a:xfrm>
            <a:off x="463096" y="1215572"/>
            <a:ext cx="2297758" cy="2286001"/>
          </a:xfrm>
          <a:prstGeom prst="rect">
            <a:avLst/>
          </a:prstGeom>
          <a:ln>
            <a:noFill/>
          </a:ln>
        </p:spPr>
      </p:pic>
      <p:pic>
        <p:nvPicPr>
          <p:cNvPr id="11" name="Picture 10" descr="LST_Pixel_2015_Unlabeled.png">
            <a:extLst>
              <a:ext uri="{FF2B5EF4-FFF2-40B4-BE49-F238E27FC236}">
                <a16:creationId xmlns:a16="http://schemas.microsoft.com/office/drawing/2014/main" id="{4E6AFA82-68EA-B516-9405-99E1E3E99189}"/>
              </a:ext>
            </a:extLst>
          </p:cNvPr>
          <p:cNvPicPr>
            <a:picLocks noChangeAspect="1"/>
          </p:cNvPicPr>
          <p:nvPr/>
        </p:nvPicPr>
        <p:blipFill>
          <a:blip r:embed="rId6"/>
          <a:stretch>
            <a:fillRect/>
          </a:stretch>
        </p:blipFill>
        <p:spPr>
          <a:xfrm>
            <a:off x="4131582" y="1215572"/>
            <a:ext cx="2297758" cy="2286001"/>
          </a:xfrm>
          <a:prstGeom prst="rect">
            <a:avLst/>
          </a:prstGeom>
          <a:ln>
            <a:noFill/>
          </a:ln>
        </p:spPr>
      </p:pic>
      <p:pic>
        <p:nvPicPr>
          <p:cNvPr id="13" name="Picture 12" descr="LST_Pixel_2020_Unlabeled.png">
            <a:extLst>
              <a:ext uri="{FF2B5EF4-FFF2-40B4-BE49-F238E27FC236}">
                <a16:creationId xmlns:a16="http://schemas.microsoft.com/office/drawing/2014/main" id="{E84723AE-9E0C-2F82-F99C-7A5178FDC370}"/>
              </a:ext>
            </a:extLst>
          </p:cNvPr>
          <p:cNvPicPr>
            <a:picLocks noChangeAspect="1"/>
          </p:cNvPicPr>
          <p:nvPr/>
        </p:nvPicPr>
        <p:blipFill>
          <a:blip r:embed="rId7"/>
          <a:stretch>
            <a:fillRect/>
          </a:stretch>
        </p:blipFill>
        <p:spPr>
          <a:xfrm>
            <a:off x="463096" y="4165600"/>
            <a:ext cx="2297758" cy="2286001"/>
          </a:xfrm>
          <a:prstGeom prst="rect">
            <a:avLst/>
          </a:prstGeom>
          <a:ln>
            <a:noFill/>
          </a:ln>
        </p:spPr>
      </p:pic>
      <p:pic>
        <p:nvPicPr>
          <p:cNvPr id="14" name="Picture 13" descr="LST_Pixel_2023_Unlabeled.png">
            <a:extLst>
              <a:ext uri="{FF2B5EF4-FFF2-40B4-BE49-F238E27FC236}">
                <a16:creationId xmlns:a16="http://schemas.microsoft.com/office/drawing/2014/main" id="{2FBC6590-3435-69A5-76F7-C9F74CF413A4}"/>
              </a:ext>
            </a:extLst>
          </p:cNvPr>
          <p:cNvPicPr>
            <a:picLocks noChangeAspect="1"/>
          </p:cNvPicPr>
          <p:nvPr/>
        </p:nvPicPr>
        <p:blipFill>
          <a:blip r:embed="rId8"/>
          <a:stretch>
            <a:fillRect/>
          </a:stretch>
        </p:blipFill>
        <p:spPr>
          <a:xfrm>
            <a:off x="4131582" y="4165600"/>
            <a:ext cx="2297758" cy="2286001"/>
          </a:xfrm>
          <a:prstGeom prst="rect">
            <a:avLst/>
          </a:prstGeom>
          <a:ln>
            <a:noFill/>
          </a:ln>
        </p:spPr>
      </p:pic>
      <p:pic>
        <p:nvPicPr>
          <p:cNvPr id="15" name="Picture 14" descr="A map of a city&#10;&#10;Description automatically generated">
            <a:extLst>
              <a:ext uri="{FF2B5EF4-FFF2-40B4-BE49-F238E27FC236}">
                <a16:creationId xmlns:a16="http://schemas.microsoft.com/office/drawing/2014/main" id="{0F43561D-86DF-1976-79CA-CF459BFBC604}"/>
              </a:ext>
            </a:extLst>
          </p:cNvPr>
          <p:cNvPicPr>
            <a:picLocks noChangeAspect="1"/>
          </p:cNvPicPr>
          <p:nvPr/>
        </p:nvPicPr>
        <p:blipFill>
          <a:blip r:embed="rId9"/>
          <a:stretch>
            <a:fillRect/>
          </a:stretch>
        </p:blipFill>
        <p:spPr>
          <a:xfrm>
            <a:off x="2319111" y="2668814"/>
            <a:ext cx="2286000" cy="2286000"/>
          </a:xfrm>
          <a:prstGeom prst="rect">
            <a:avLst/>
          </a:prstGeom>
          <a:ln>
            <a:noFill/>
          </a:ln>
        </p:spPr>
      </p:pic>
      <p:sp>
        <p:nvSpPr>
          <p:cNvPr id="16" name="TextBox 15">
            <a:extLst>
              <a:ext uri="{FF2B5EF4-FFF2-40B4-BE49-F238E27FC236}">
                <a16:creationId xmlns:a16="http://schemas.microsoft.com/office/drawing/2014/main" id="{E0AA2A52-5904-12FB-A0F8-BBBC8E83B883}"/>
              </a:ext>
            </a:extLst>
          </p:cNvPr>
          <p:cNvSpPr txBox="1"/>
          <p:nvPr/>
        </p:nvSpPr>
        <p:spPr>
          <a:xfrm>
            <a:off x="613776" y="1392424"/>
            <a:ext cx="7839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2013</a:t>
            </a:r>
            <a:endParaRPr lang="en-US" b="1">
              <a:solidFill>
                <a:schemeClr val="tx1">
                  <a:lumMod val="75000"/>
                  <a:lumOff val="25000"/>
                </a:schemeClr>
              </a:solidFill>
            </a:endParaRPr>
          </a:p>
          <a:p>
            <a:pPr algn="ctr"/>
            <a:endParaRPr lang="en-US" sz="1400">
              <a:solidFill>
                <a:schemeClr val="tx1">
                  <a:lumMod val="75000"/>
                  <a:lumOff val="25000"/>
                </a:schemeClr>
              </a:solidFill>
              <a:latin typeface="Century Gothic"/>
            </a:endParaRPr>
          </a:p>
        </p:txBody>
      </p:sp>
      <p:sp>
        <p:nvSpPr>
          <p:cNvPr id="17" name="TextBox 16">
            <a:extLst>
              <a:ext uri="{FF2B5EF4-FFF2-40B4-BE49-F238E27FC236}">
                <a16:creationId xmlns:a16="http://schemas.microsoft.com/office/drawing/2014/main" id="{E6F54974-7D6F-29AC-6A37-582D7FB1839E}"/>
              </a:ext>
            </a:extLst>
          </p:cNvPr>
          <p:cNvSpPr txBox="1"/>
          <p:nvPr/>
        </p:nvSpPr>
        <p:spPr>
          <a:xfrm>
            <a:off x="4314919" y="1392424"/>
            <a:ext cx="7839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2015</a:t>
            </a:r>
            <a:endParaRPr lang="en-US" b="1">
              <a:solidFill>
                <a:schemeClr val="tx1">
                  <a:lumMod val="75000"/>
                  <a:lumOff val="25000"/>
                </a:schemeClr>
              </a:solidFill>
            </a:endParaRPr>
          </a:p>
          <a:p>
            <a:pPr algn="ctr"/>
            <a:endParaRPr lang="en-US" sz="1400">
              <a:solidFill>
                <a:schemeClr val="tx1">
                  <a:lumMod val="75000"/>
                  <a:lumOff val="25000"/>
                </a:schemeClr>
              </a:solidFill>
              <a:latin typeface="Century Gothic"/>
            </a:endParaRPr>
          </a:p>
        </p:txBody>
      </p:sp>
      <p:sp>
        <p:nvSpPr>
          <p:cNvPr id="18" name="TextBox 17">
            <a:extLst>
              <a:ext uri="{FF2B5EF4-FFF2-40B4-BE49-F238E27FC236}">
                <a16:creationId xmlns:a16="http://schemas.microsoft.com/office/drawing/2014/main" id="{3C2E3428-19D7-92D8-71B1-7114F75AA18E}"/>
              </a:ext>
            </a:extLst>
          </p:cNvPr>
          <p:cNvSpPr txBox="1"/>
          <p:nvPr/>
        </p:nvSpPr>
        <p:spPr>
          <a:xfrm>
            <a:off x="2529661" y="2872881"/>
            <a:ext cx="7839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2018</a:t>
            </a:r>
            <a:endParaRPr lang="en-US" b="1">
              <a:solidFill>
                <a:schemeClr val="tx1">
                  <a:lumMod val="75000"/>
                  <a:lumOff val="25000"/>
                </a:schemeClr>
              </a:solidFill>
            </a:endParaRPr>
          </a:p>
          <a:p>
            <a:pPr algn="ctr"/>
            <a:endParaRPr lang="en-US" sz="1400">
              <a:solidFill>
                <a:schemeClr val="tx1">
                  <a:lumMod val="75000"/>
                  <a:lumOff val="25000"/>
                </a:schemeClr>
              </a:solidFill>
              <a:latin typeface="Century Gothic"/>
            </a:endParaRPr>
          </a:p>
        </p:txBody>
      </p:sp>
      <p:sp>
        <p:nvSpPr>
          <p:cNvPr id="20" name="TextBox 19">
            <a:extLst>
              <a:ext uri="{FF2B5EF4-FFF2-40B4-BE49-F238E27FC236}">
                <a16:creationId xmlns:a16="http://schemas.microsoft.com/office/drawing/2014/main" id="{9325CAFC-9885-5590-C52A-FF0A5687F7A9}"/>
              </a:ext>
            </a:extLst>
          </p:cNvPr>
          <p:cNvSpPr txBox="1"/>
          <p:nvPr/>
        </p:nvSpPr>
        <p:spPr>
          <a:xfrm>
            <a:off x="624661" y="4407767"/>
            <a:ext cx="7839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2020</a:t>
            </a:r>
            <a:endParaRPr lang="en-US" b="1">
              <a:solidFill>
                <a:schemeClr val="tx1">
                  <a:lumMod val="75000"/>
                  <a:lumOff val="25000"/>
                </a:schemeClr>
              </a:solidFill>
            </a:endParaRPr>
          </a:p>
          <a:p>
            <a:pPr algn="ctr"/>
            <a:endParaRPr lang="en-US" sz="140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29BDC1F4-2067-C19F-45A3-3C4D089E1FB5}"/>
              </a:ext>
            </a:extLst>
          </p:cNvPr>
          <p:cNvSpPr txBox="1"/>
          <p:nvPr/>
        </p:nvSpPr>
        <p:spPr>
          <a:xfrm>
            <a:off x="4325804" y="4407767"/>
            <a:ext cx="7839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2023</a:t>
            </a:r>
            <a:endParaRPr lang="en-US" b="1">
              <a:solidFill>
                <a:schemeClr val="tx1">
                  <a:lumMod val="75000"/>
                  <a:lumOff val="25000"/>
                </a:schemeClr>
              </a:solidFill>
            </a:endParaRPr>
          </a:p>
          <a:p>
            <a:pPr algn="ctr"/>
            <a:endParaRPr lang="en-US" sz="1400">
              <a:solidFill>
                <a:schemeClr val="tx1">
                  <a:lumMod val="75000"/>
                  <a:lumOff val="25000"/>
                </a:schemeClr>
              </a:solidFill>
              <a:latin typeface="Century Gothic"/>
            </a:endParaRPr>
          </a:p>
        </p:txBody>
      </p:sp>
      <p:sp>
        <p:nvSpPr>
          <p:cNvPr id="22" name="TextBox 21">
            <a:extLst>
              <a:ext uri="{FF2B5EF4-FFF2-40B4-BE49-F238E27FC236}">
                <a16:creationId xmlns:a16="http://schemas.microsoft.com/office/drawing/2014/main" id="{A69045DD-DE08-0059-FB07-68D87924CA7D}"/>
              </a:ext>
            </a:extLst>
          </p:cNvPr>
          <p:cNvSpPr txBox="1"/>
          <p:nvPr/>
        </p:nvSpPr>
        <p:spPr>
          <a:xfrm>
            <a:off x="341633" y="3504252"/>
            <a:ext cx="23079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39.6ºC</a:t>
            </a:r>
          </a:p>
          <a:p>
            <a:pPr algn="ctr"/>
            <a:endParaRPr lang="en-US" sz="1400">
              <a:solidFill>
                <a:schemeClr val="tx1">
                  <a:lumMod val="75000"/>
                  <a:lumOff val="25000"/>
                </a:schemeClr>
              </a:solidFill>
              <a:latin typeface="Century Gothic"/>
            </a:endParaRPr>
          </a:p>
        </p:txBody>
      </p:sp>
      <p:sp>
        <p:nvSpPr>
          <p:cNvPr id="23" name="TextBox 22">
            <a:extLst>
              <a:ext uri="{FF2B5EF4-FFF2-40B4-BE49-F238E27FC236}">
                <a16:creationId xmlns:a16="http://schemas.microsoft.com/office/drawing/2014/main" id="{DE6E2F8C-2A4F-57E2-8758-D4E4DA92BBB9}"/>
              </a:ext>
            </a:extLst>
          </p:cNvPr>
          <p:cNvSpPr txBox="1"/>
          <p:nvPr/>
        </p:nvSpPr>
        <p:spPr>
          <a:xfrm>
            <a:off x="4010119" y="3504252"/>
            <a:ext cx="23079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40.8ºC</a:t>
            </a:r>
          </a:p>
          <a:p>
            <a:pPr algn="ctr"/>
            <a:endParaRPr lang="en-US" sz="1400">
              <a:solidFill>
                <a:schemeClr val="tx1">
                  <a:lumMod val="75000"/>
                  <a:lumOff val="25000"/>
                </a:schemeClr>
              </a:solidFill>
              <a:latin typeface="Century Gothic"/>
            </a:endParaRPr>
          </a:p>
        </p:txBody>
      </p:sp>
      <p:sp>
        <p:nvSpPr>
          <p:cNvPr id="24" name="TextBox 23">
            <a:extLst>
              <a:ext uri="{FF2B5EF4-FFF2-40B4-BE49-F238E27FC236}">
                <a16:creationId xmlns:a16="http://schemas.microsoft.com/office/drawing/2014/main" id="{57E1BFAC-93F3-0F74-2A9D-B996053CA019}"/>
              </a:ext>
            </a:extLst>
          </p:cNvPr>
          <p:cNvSpPr txBox="1"/>
          <p:nvPr/>
        </p:nvSpPr>
        <p:spPr>
          <a:xfrm>
            <a:off x="330747" y="6465167"/>
            <a:ext cx="23079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36.1ºC</a:t>
            </a:r>
          </a:p>
          <a:p>
            <a:pPr algn="ctr"/>
            <a:endParaRPr lang="en-US" sz="1400">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9AE70341-ACDD-407F-1F96-2D41B59CEE8E}"/>
              </a:ext>
            </a:extLst>
          </p:cNvPr>
          <p:cNvSpPr txBox="1"/>
          <p:nvPr/>
        </p:nvSpPr>
        <p:spPr>
          <a:xfrm>
            <a:off x="3999233" y="6465167"/>
            <a:ext cx="23079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35.7ºC</a:t>
            </a:r>
          </a:p>
          <a:p>
            <a:pPr algn="ctr"/>
            <a:endParaRPr lang="en-US" sz="1400">
              <a:solidFill>
                <a:schemeClr val="tx1">
                  <a:lumMod val="75000"/>
                  <a:lumOff val="25000"/>
                </a:schemeClr>
              </a:solidFill>
              <a:latin typeface="Century Gothic"/>
            </a:endParaRPr>
          </a:p>
        </p:txBody>
      </p:sp>
      <p:sp>
        <p:nvSpPr>
          <p:cNvPr id="26" name="TextBox 25">
            <a:extLst>
              <a:ext uri="{FF2B5EF4-FFF2-40B4-BE49-F238E27FC236}">
                <a16:creationId xmlns:a16="http://schemas.microsoft.com/office/drawing/2014/main" id="{4F814516-1083-F12C-E09A-083EB9482F17}"/>
              </a:ext>
            </a:extLst>
          </p:cNvPr>
          <p:cNvSpPr txBox="1"/>
          <p:nvPr/>
        </p:nvSpPr>
        <p:spPr>
          <a:xfrm>
            <a:off x="2192204" y="4952052"/>
            <a:ext cx="23079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40.6º</a:t>
            </a:r>
            <a:r>
              <a:rPr lang="en-US" sz="1400">
                <a:solidFill>
                  <a:schemeClr val="tx1">
                    <a:lumMod val="75000"/>
                    <a:lumOff val="25000"/>
                  </a:schemeClr>
                </a:solidFill>
                <a:latin typeface="Century Gothic"/>
                <a:ea typeface="+mn-lt"/>
                <a:cs typeface="+mn-lt"/>
              </a:rPr>
              <a:t>C</a:t>
            </a:r>
            <a:endParaRPr lang="en-US" sz="1400">
              <a:solidFill>
                <a:schemeClr val="tx1">
                  <a:lumMod val="75000"/>
                  <a:lumOff val="25000"/>
                </a:schemeClr>
              </a:solidFill>
              <a:latin typeface="Century Gothic"/>
            </a:endParaRPr>
          </a:p>
          <a:p>
            <a:pPr algn="ctr"/>
            <a:endParaRPr lang="en-US" sz="1400">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A9F18D3C-BBBB-8440-134F-3C3CAE03EC9A}"/>
              </a:ext>
            </a:extLst>
          </p:cNvPr>
          <p:cNvSpPr txBox="1"/>
          <p:nvPr/>
        </p:nvSpPr>
        <p:spPr>
          <a:xfrm>
            <a:off x="5778014" y="6455522"/>
            <a:ext cx="4738641" cy="5328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Median: 39.0ºC</a:t>
            </a:r>
          </a:p>
          <a:p>
            <a:pPr algn="ctr"/>
            <a:endParaRPr lang="en-US" sz="1400">
              <a:solidFill>
                <a:schemeClr val="tx1">
                  <a:lumMod val="75000"/>
                  <a:lumOff val="25000"/>
                </a:schemeClr>
              </a:solidFill>
              <a:latin typeface="Century Gothic"/>
            </a:endParaRPr>
          </a:p>
        </p:txBody>
      </p:sp>
      <p:pic>
        <p:nvPicPr>
          <p:cNvPr id="2" name="Picture 1" descr="A map of a country&#10;&#10;Description automatically generated">
            <a:extLst>
              <a:ext uri="{FF2B5EF4-FFF2-40B4-BE49-F238E27FC236}">
                <a16:creationId xmlns:a16="http://schemas.microsoft.com/office/drawing/2014/main" id="{BD205935-A844-9512-E90C-AD842AC68C2A}"/>
              </a:ext>
            </a:extLst>
          </p:cNvPr>
          <p:cNvPicPr>
            <a:picLocks noChangeAspect="1"/>
          </p:cNvPicPr>
          <p:nvPr/>
        </p:nvPicPr>
        <p:blipFill>
          <a:blip r:embed="rId10"/>
          <a:stretch>
            <a:fillRect/>
          </a:stretch>
        </p:blipFill>
        <p:spPr>
          <a:xfrm>
            <a:off x="10601354" y="1490004"/>
            <a:ext cx="1228945" cy="1428532"/>
          </a:xfrm>
          <a:prstGeom prst="rect">
            <a:avLst/>
          </a:prstGeom>
          <a:ln>
            <a:noFill/>
          </a:ln>
        </p:spPr>
      </p:pic>
      <p:cxnSp>
        <p:nvCxnSpPr>
          <p:cNvPr id="6" name="Straight Arrow Connector 5">
            <a:extLst>
              <a:ext uri="{FF2B5EF4-FFF2-40B4-BE49-F238E27FC236}">
                <a16:creationId xmlns:a16="http://schemas.microsoft.com/office/drawing/2014/main" id="{D5FABE9A-DBC1-687E-3301-0FC13060D8EF}"/>
              </a:ext>
            </a:extLst>
          </p:cNvPr>
          <p:cNvCxnSpPr/>
          <p:nvPr/>
        </p:nvCxnSpPr>
        <p:spPr>
          <a:xfrm flipH="1">
            <a:off x="10005348" y="2365166"/>
            <a:ext cx="1256854" cy="733353"/>
          </a:xfrm>
          <a:prstGeom prst="straightConnector1">
            <a:avLst/>
          </a:prstGeom>
          <a:ln w="28575">
            <a:solidFill>
              <a:srgbClr val="8F8F8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32E8A19-08D6-AEAE-1BAB-C37F7B6A3A49}"/>
              </a:ext>
            </a:extLst>
          </p:cNvPr>
          <p:cNvSpPr txBox="1"/>
          <p:nvPr/>
        </p:nvSpPr>
        <p:spPr>
          <a:xfrm>
            <a:off x="6420968" y="1714274"/>
            <a:ext cx="16622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2013 - 2023</a:t>
            </a:r>
            <a:endParaRPr lang="en-US" b="1">
              <a:solidFill>
                <a:schemeClr val="tx1">
                  <a:lumMod val="75000"/>
                  <a:lumOff val="25000"/>
                </a:schemeClr>
              </a:solidFill>
            </a:endParaRPr>
          </a:p>
          <a:p>
            <a:pPr algn="ctr"/>
            <a:endParaRPr lang="en-US" sz="1400">
              <a:solidFill>
                <a:schemeClr val="tx1">
                  <a:lumMod val="75000"/>
                  <a:lumOff val="25000"/>
                </a:schemeClr>
              </a:solidFill>
              <a:latin typeface="Century Gothic"/>
            </a:endParaRPr>
          </a:p>
        </p:txBody>
      </p:sp>
      <p:pic>
        <p:nvPicPr>
          <p:cNvPr id="10" name="Picture 9">
            <a:extLst>
              <a:ext uri="{FF2B5EF4-FFF2-40B4-BE49-F238E27FC236}">
                <a16:creationId xmlns:a16="http://schemas.microsoft.com/office/drawing/2014/main" id="{BF4E743B-63CF-E24C-0BA6-A8C86C219C8F}"/>
              </a:ext>
            </a:extLst>
          </p:cNvPr>
          <p:cNvPicPr>
            <a:picLocks noChangeAspect="1"/>
          </p:cNvPicPr>
          <p:nvPr/>
        </p:nvPicPr>
        <p:blipFill>
          <a:blip r:embed="rId11"/>
          <a:stretch>
            <a:fillRect/>
          </a:stretch>
        </p:blipFill>
        <p:spPr>
          <a:xfrm>
            <a:off x="5616744" y="5715346"/>
            <a:ext cx="667544" cy="177633"/>
          </a:xfrm>
          <a:prstGeom prst="rect">
            <a:avLst/>
          </a:prstGeom>
          <a:ln>
            <a:noFill/>
          </a:ln>
        </p:spPr>
      </p:pic>
      <p:sp>
        <p:nvSpPr>
          <p:cNvPr id="12" name="TextBox 11">
            <a:extLst>
              <a:ext uri="{FF2B5EF4-FFF2-40B4-BE49-F238E27FC236}">
                <a16:creationId xmlns:a16="http://schemas.microsoft.com/office/drawing/2014/main" id="{32260E54-2867-154F-1F02-631CFDF66EED}"/>
              </a:ext>
            </a:extLst>
          </p:cNvPr>
          <p:cNvSpPr txBox="1"/>
          <p:nvPr/>
        </p:nvSpPr>
        <p:spPr>
          <a:xfrm>
            <a:off x="5517629" y="5535078"/>
            <a:ext cx="262884" cy="5288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a:t>
            </a:r>
          </a:p>
          <a:p>
            <a:pPr algn="ctr"/>
            <a:endParaRPr lang="en-US" sz="140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C076EBA2-2AD5-A7BC-7268-1E5C12B3E756}"/>
              </a:ext>
            </a:extLst>
          </p:cNvPr>
          <p:cNvSpPr txBox="1"/>
          <p:nvPr/>
        </p:nvSpPr>
        <p:spPr>
          <a:xfrm>
            <a:off x="5960260" y="5535078"/>
            <a:ext cx="8231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5 km</a:t>
            </a:r>
          </a:p>
          <a:p>
            <a:pPr algn="ctr"/>
            <a:endParaRPr lang="en-US" sz="1400">
              <a:solidFill>
                <a:schemeClr val="tx1">
                  <a:lumMod val="75000"/>
                  <a:lumOff val="25000"/>
                </a:schemeClr>
              </a:solidFill>
              <a:latin typeface="Century Gothic"/>
            </a:endParaRPr>
          </a:p>
        </p:txBody>
      </p:sp>
      <p:pic>
        <p:nvPicPr>
          <p:cNvPr id="28" name="Picture 27">
            <a:extLst>
              <a:ext uri="{FF2B5EF4-FFF2-40B4-BE49-F238E27FC236}">
                <a16:creationId xmlns:a16="http://schemas.microsoft.com/office/drawing/2014/main" id="{C25A6BE2-D337-F1D0-3BD0-8A514AA9684B}"/>
              </a:ext>
            </a:extLst>
          </p:cNvPr>
          <p:cNvPicPr>
            <a:picLocks noChangeAspect="1"/>
          </p:cNvPicPr>
          <p:nvPr/>
        </p:nvPicPr>
        <p:blipFill>
          <a:blip r:embed="rId11"/>
          <a:stretch>
            <a:fillRect/>
          </a:stretch>
        </p:blipFill>
        <p:spPr>
          <a:xfrm>
            <a:off x="5606847" y="2815787"/>
            <a:ext cx="667544" cy="177633"/>
          </a:xfrm>
          <a:prstGeom prst="rect">
            <a:avLst/>
          </a:prstGeom>
          <a:ln>
            <a:noFill/>
          </a:ln>
        </p:spPr>
      </p:pic>
      <p:sp>
        <p:nvSpPr>
          <p:cNvPr id="29" name="TextBox 28">
            <a:extLst>
              <a:ext uri="{FF2B5EF4-FFF2-40B4-BE49-F238E27FC236}">
                <a16:creationId xmlns:a16="http://schemas.microsoft.com/office/drawing/2014/main" id="{309BAC95-98D7-E30F-C1EC-E7F460C094AF}"/>
              </a:ext>
            </a:extLst>
          </p:cNvPr>
          <p:cNvSpPr txBox="1"/>
          <p:nvPr/>
        </p:nvSpPr>
        <p:spPr>
          <a:xfrm>
            <a:off x="5507732" y="2635519"/>
            <a:ext cx="262884" cy="5288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a:t>
            </a:r>
          </a:p>
          <a:p>
            <a:pPr algn="ctr"/>
            <a:endParaRPr lang="en-US" sz="1400">
              <a:solidFill>
                <a:schemeClr val="tx1">
                  <a:lumMod val="75000"/>
                  <a:lumOff val="25000"/>
                </a:schemeClr>
              </a:solidFill>
              <a:latin typeface="Century Gothic"/>
            </a:endParaRPr>
          </a:p>
        </p:txBody>
      </p:sp>
      <p:sp>
        <p:nvSpPr>
          <p:cNvPr id="30" name="TextBox 29">
            <a:extLst>
              <a:ext uri="{FF2B5EF4-FFF2-40B4-BE49-F238E27FC236}">
                <a16:creationId xmlns:a16="http://schemas.microsoft.com/office/drawing/2014/main" id="{696E4D5E-4725-CBEB-46B8-E02E0764D502}"/>
              </a:ext>
            </a:extLst>
          </p:cNvPr>
          <p:cNvSpPr txBox="1"/>
          <p:nvPr/>
        </p:nvSpPr>
        <p:spPr>
          <a:xfrm>
            <a:off x="5950363" y="2635519"/>
            <a:ext cx="8231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5 km</a:t>
            </a:r>
          </a:p>
          <a:p>
            <a:pPr algn="ctr"/>
            <a:endParaRPr lang="en-US" sz="1400">
              <a:solidFill>
                <a:schemeClr val="tx1">
                  <a:lumMod val="75000"/>
                  <a:lumOff val="25000"/>
                </a:schemeClr>
              </a:solidFill>
              <a:latin typeface="Century Gothic"/>
            </a:endParaRPr>
          </a:p>
        </p:txBody>
      </p:sp>
      <p:pic>
        <p:nvPicPr>
          <p:cNvPr id="31" name="Picture 30">
            <a:extLst>
              <a:ext uri="{FF2B5EF4-FFF2-40B4-BE49-F238E27FC236}">
                <a16:creationId xmlns:a16="http://schemas.microsoft.com/office/drawing/2014/main" id="{E80E26DB-448F-0368-6916-9BC5DC0785B0}"/>
              </a:ext>
            </a:extLst>
          </p:cNvPr>
          <p:cNvPicPr>
            <a:picLocks noChangeAspect="1"/>
          </p:cNvPicPr>
          <p:nvPr/>
        </p:nvPicPr>
        <p:blipFill>
          <a:blip r:embed="rId11"/>
          <a:stretch>
            <a:fillRect/>
          </a:stretch>
        </p:blipFill>
        <p:spPr>
          <a:xfrm>
            <a:off x="1955185" y="5695553"/>
            <a:ext cx="667544" cy="177633"/>
          </a:xfrm>
          <a:prstGeom prst="rect">
            <a:avLst/>
          </a:prstGeom>
          <a:ln>
            <a:noFill/>
          </a:ln>
        </p:spPr>
      </p:pic>
      <p:sp>
        <p:nvSpPr>
          <p:cNvPr id="32" name="TextBox 31">
            <a:extLst>
              <a:ext uri="{FF2B5EF4-FFF2-40B4-BE49-F238E27FC236}">
                <a16:creationId xmlns:a16="http://schemas.microsoft.com/office/drawing/2014/main" id="{288339C0-E74E-CC23-A3A7-6D6204060FDC}"/>
              </a:ext>
            </a:extLst>
          </p:cNvPr>
          <p:cNvSpPr txBox="1"/>
          <p:nvPr/>
        </p:nvSpPr>
        <p:spPr>
          <a:xfrm>
            <a:off x="1856070" y="5515285"/>
            <a:ext cx="262884" cy="5288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a:t>
            </a:r>
          </a:p>
          <a:p>
            <a:pPr algn="ctr"/>
            <a:endParaRPr lang="en-US" sz="1400">
              <a:solidFill>
                <a:schemeClr val="tx1">
                  <a:lumMod val="75000"/>
                  <a:lumOff val="25000"/>
                </a:schemeClr>
              </a:solidFill>
              <a:latin typeface="Century Gothic"/>
            </a:endParaRPr>
          </a:p>
        </p:txBody>
      </p:sp>
      <p:sp>
        <p:nvSpPr>
          <p:cNvPr id="33" name="TextBox 32">
            <a:extLst>
              <a:ext uri="{FF2B5EF4-FFF2-40B4-BE49-F238E27FC236}">
                <a16:creationId xmlns:a16="http://schemas.microsoft.com/office/drawing/2014/main" id="{B6B5650C-402B-DCA5-E425-97A6E56805B4}"/>
              </a:ext>
            </a:extLst>
          </p:cNvPr>
          <p:cNvSpPr txBox="1"/>
          <p:nvPr/>
        </p:nvSpPr>
        <p:spPr>
          <a:xfrm>
            <a:off x="2298701" y="5515285"/>
            <a:ext cx="8231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5 km</a:t>
            </a:r>
          </a:p>
          <a:p>
            <a:pPr algn="ctr"/>
            <a:endParaRPr lang="en-US" sz="1400">
              <a:solidFill>
                <a:schemeClr val="tx1">
                  <a:lumMod val="75000"/>
                  <a:lumOff val="25000"/>
                </a:schemeClr>
              </a:solidFill>
              <a:latin typeface="Century Gothic"/>
            </a:endParaRPr>
          </a:p>
        </p:txBody>
      </p:sp>
      <p:pic>
        <p:nvPicPr>
          <p:cNvPr id="34" name="Picture 33">
            <a:extLst>
              <a:ext uri="{FF2B5EF4-FFF2-40B4-BE49-F238E27FC236}">
                <a16:creationId xmlns:a16="http://schemas.microsoft.com/office/drawing/2014/main" id="{F30F6F3B-3512-AB66-6E5A-0C6DFD88687C}"/>
              </a:ext>
            </a:extLst>
          </p:cNvPr>
          <p:cNvPicPr>
            <a:picLocks noChangeAspect="1"/>
          </p:cNvPicPr>
          <p:nvPr/>
        </p:nvPicPr>
        <p:blipFill>
          <a:blip r:embed="rId11"/>
          <a:stretch>
            <a:fillRect/>
          </a:stretch>
        </p:blipFill>
        <p:spPr>
          <a:xfrm>
            <a:off x="1984874" y="2726722"/>
            <a:ext cx="667544" cy="177633"/>
          </a:xfrm>
          <a:prstGeom prst="rect">
            <a:avLst/>
          </a:prstGeom>
          <a:ln>
            <a:noFill/>
          </a:ln>
        </p:spPr>
      </p:pic>
      <p:sp>
        <p:nvSpPr>
          <p:cNvPr id="35" name="TextBox 34">
            <a:extLst>
              <a:ext uri="{FF2B5EF4-FFF2-40B4-BE49-F238E27FC236}">
                <a16:creationId xmlns:a16="http://schemas.microsoft.com/office/drawing/2014/main" id="{E070F1D2-3F51-FD9B-ABD7-544242559F71}"/>
              </a:ext>
            </a:extLst>
          </p:cNvPr>
          <p:cNvSpPr txBox="1"/>
          <p:nvPr/>
        </p:nvSpPr>
        <p:spPr>
          <a:xfrm>
            <a:off x="1885759" y="2546454"/>
            <a:ext cx="262884" cy="5288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a:t>
            </a:r>
          </a:p>
          <a:p>
            <a:pPr algn="ctr"/>
            <a:endParaRPr lang="en-US" sz="1400">
              <a:solidFill>
                <a:schemeClr val="tx1">
                  <a:lumMod val="75000"/>
                  <a:lumOff val="25000"/>
                </a:schemeClr>
              </a:solidFill>
              <a:latin typeface="Century Gothic"/>
            </a:endParaRPr>
          </a:p>
        </p:txBody>
      </p:sp>
      <p:sp>
        <p:nvSpPr>
          <p:cNvPr id="36" name="TextBox 35">
            <a:extLst>
              <a:ext uri="{FF2B5EF4-FFF2-40B4-BE49-F238E27FC236}">
                <a16:creationId xmlns:a16="http://schemas.microsoft.com/office/drawing/2014/main" id="{0F4802DB-8359-AC46-89BC-C91181693CCD}"/>
              </a:ext>
            </a:extLst>
          </p:cNvPr>
          <p:cNvSpPr txBox="1"/>
          <p:nvPr/>
        </p:nvSpPr>
        <p:spPr>
          <a:xfrm>
            <a:off x="2328389" y="2546454"/>
            <a:ext cx="8231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5 km</a:t>
            </a:r>
          </a:p>
          <a:p>
            <a:pPr algn="ctr"/>
            <a:endParaRPr lang="en-US" sz="1400">
              <a:solidFill>
                <a:schemeClr val="tx1">
                  <a:lumMod val="75000"/>
                  <a:lumOff val="25000"/>
                </a:schemeClr>
              </a:solidFill>
              <a:latin typeface="Century Gothic"/>
            </a:endParaRPr>
          </a:p>
        </p:txBody>
      </p:sp>
      <p:pic>
        <p:nvPicPr>
          <p:cNvPr id="37" name="Picture 36">
            <a:extLst>
              <a:ext uri="{FF2B5EF4-FFF2-40B4-BE49-F238E27FC236}">
                <a16:creationId xmlns:a16="http://schemas.microsoft.com/office/drawing/2014/main" id="{95F4A8A2-886D-D471-5BCB-C20FB239B85C}"/>
              </a:ext>
            </a:extLst>
          </p:cNvPr>
          <p:cNvPicPr>
            <a:picLocks noChangeAspect="1"/>
          </p:cNvPicPr>
          <p:nvPr/>
        </p:nvPicPr>
        <p:blipFill>
          <a:blip r:embed="rId11"/>
          <a:stretch>
            <a:fillRect/>
          </a:stretch>
        </p:blipFill>
        <p:spPr>
          <a:xfrm>
            <a:off x="3805756" y="4201241"/>
            <a:ext cx="667544" cy="177633"/>
          </a:xfrm>
          <a:prstGeom prst="rect">
            <a:avLst/>
          </a:prstGeom>
          <a:ln>
            <a:noFill/>
          </a:ln>
        </p:spPr>
      </p:pic>
      <p:sp>
        <p:nvSpPr>
          <p:cNvPr id="38" name="TextBox 37">
            <a:extLst>
              <a:ext uri="{FF2B5EF4-FFF2-40B4-BE49-F238E27FC236}">
                <a16:creationId xmlns:a16="http://schemas.microsoft.com/office/drawing/2014/main" id="{3715C585-27E2-70C1-7CC4-2EB0873ADD6F}"/>
              </a:ext>
            </a:extLst>
          </p:cNvPr>
          <p:cNvSpPr txBox="1"/>
          <p:nvPr/>
        </p:nvSpPr>
        <p:spPr>
          <a:xfrm>
            <a:off x="3706641" y="4020973"/>
            <a:ext cx="262884" cy="5288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a:t>
            </a:r>
          </a:p>
          <a:p>
            <a:pPr algn="ctr"/>
            <a:endParaRPr lang="en-US" sz="1400">
              <a:solidFill>
                <a:schemeClr val="tx1">
                  <a:lumMod val="75000"/>
                  <a:lumOff val="25000"/>
                </a:schemeClr>
              </a:solidFill>
              <a:latin typeface="Century Gothic"/>
            </a:endParaRPr>
          </a:p>
        </p:txBody>
      </p:sp>
      <p:sp>
        <p:nvSpPr>
          <p:cNvPr id="39" name="TextBox 38">
            <a:extLst>
              <a:ext uri="{FF2B5EF4-FFF2-40B4-BE49-F238E27FC236}">
                <a16:creationId xmlns:a16="http://schemas.microsoft.com/office/drawing/2014/main" id="{C84AAC6E-2B9D-D08A-143D-1D7E5D1A9194}"/>
              </a:ext>
            </a:extLst>
          </p:cNvPr>
          <p:cNvSpPr txBox="1"/>
          <p:nvPr/>
        </p:nvSpPr>
        <p:spPr>
          <a:xfrm>
            <a:off x="4149272" y="4020973"/>
            <a:ext cx="8231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5 km</a:t>
            </a:r>
          </a:p>
          <a:p>
            <a:pPr algn="ctr"/>
            <a:endParaRPr lang="en-US" sz="1400">
              <a:solidFill>
                <a:schemeClr val="tx1">
                  <a:lumMod val="75000"/>
                  <a:lumOff val="25000"/>
                </a:schemeClr>
              </a:solidFill>
              <a:latin typeface="Century Gothic"/>
            </a:endParaRPr>
          </a:p>
        </p:txBody>
      </p:sp>
      <p:sp>
        <p:nvSpPr>
          <p:cNvPr id="8" name="TextBox 7">
            <a:extLst>
              <a:ext uri="{FF2B5EF4-FFF2-40B4-BE49-F238E27FC236}">
                <a16:creationId xmlns:a16="http://schemas.microsoft.com/office/drawing/2014/main" id="{2AD40F61-833B-A471-B97E-2B176F316661}"/>
              </a:ext>
            </a:extLst>
          </p:cNvPr>
          <p:cNvSpPr txBox="1"/>
          <p:nvPr/>
        </p:nvSpPr>
        <p:spPr>
          <a:xfrm>
            <a:off x="10355103" y="1326018"/>
            <a:ext cx="15511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Colombia</a:t>
            </a:r>
          </a:p>
        </p:txBody>
      </p:sp>
      <p:sp>
        <p:nvSpPr>
          <p:cNvPr id="9" name="TextBox 8">
            <a:extLst>
              <a:ext uri="{FF2B5EF4-FFF2-40B4-BE49-F238E27FC236}">
                <a16:creationId xmlns:a16="http://schemas.microsoft.com/office/drawing/2014/main" id="{0163D37D-9083-F862-C8E7-7918CDC7634F}"/>
              </a:ext>
            </a:extLst>
          </p:cNvPr>
          <p:cNvSpPr txBox="1"/>
          <p:nvPr/>
        </p:nvSpPr>
        <p:spPr>
          <a:xfrm>
            <a:off x="11438959" y="1797781"/>
            <a:ext cx="9317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Cali</a:t>
            </a:r>
          </a:p>
        </p:txBody>
      </p:sp>
    </p:spTree>
    <p:extLst>
      <p:ext uri="{BB962C8B-B14F-4D97-AF65-F5344CB8AC3E}">
        <p14:creationId xmlns:p14="http://schemas.microsoft.com/office/powerpoint/2010/main" val="2808021124"/>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eda033e-a47d-4c30-b1aa-2ec495e3f466">
      <Terms xmlns="http://schemas.microsoft.com/office/infopath/2007/PartnerControls"/>
    </lcf76f155ced4ddcb4097134ff3c332f>
    <TaxCatchAll xmlns="5ab83896-aab5-4bd0-8483-2509975cde97" xsi:nil="true"/>
    <MediaLengthInSeconds xmlns="4eda033e-a47d-4c30-b1aa-2ec495e3f466" xsi:nil="true"/>
    <SharedWithUsers xmlns="5ab83896-aab5-4bd0-8483-2509975cde97">
      <UserInfo>
        <DisplayName/>
        <AccountId xsi:nil="true"/>
        <AccountType/>
      </UserInfo>
    </SharedWithUsers>
    <_Flow_SignoffStatus xmlns="4eda033e-a47d-4c30-b1aa-2ec495e3f46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6" ma:contentTypeDescription="Create a new document." ma:contentTypeScope="" ma:versionID="3e256df240b441a23ddca177308c514a">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fc8e83c738ae6bce37e37d9c9e139201"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ed2f76-3d7f-42dd-9c06-17f0be1886d6}"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C05D41-78E5-41AB-8D7E-4C5EDEE7B6EC}">
  <ds:schemaRefs>
    <ds:schemaRef ds:uri="4eda033e-a47d-4c30-b1aa-2ec495e3f466"/>
    <ds:schemaRef ds:uri="5ab83896-aab5-4bd0-8483-2509975cde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DF54DA0-9A1E-4C96-8CE4-270144ED1D23}">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3E50DCF-8F51-4B5E-A813-6F34967FAD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5462</Words>
  <Application>Microsoft Office PowerPoint</Application>
  <PresentationFormat>Widescreen</PresentationFormat>
  <Paragraphs>771</Paragraphs>
  <Slides>25</Slides>
  <Notes>25</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Avenir Next W01</vt:lpstr>
      <vt:lpstr>Calibri</vt:lpstr>
      <vt:lpstr>Century Gothic</vt:lpstr>
      <vt:lpstr>Garamond</vt:lpstr>
      <vt:lpstr>Title</vt:lpstr>
      <vt:lpstr>CALI URBAN DEVELOPMENT II</vt:lpstr>
      <vt:lpstr>STUDY AREA &amp; PERIOD</vt:lpstr>
      <vt:lpstr>PARTNERS</vt:lpstr>
      <vt:lpstr>COMMUNITY CONCERNS</vt:lpstr>
      <vt:lpstr>URBAN HEAT ISLAND EFFECT</vt:lpstr>
      <vt:lpstr>OBJECTIVES</vt:lpstr>
      <vt:lpstr>EARTH OBSERVATIONS</vt:lpstr>
      <vt:lpstr>METHODOLOGY: Urban Heat </vt:lpstr>
      <vt:lpstr>RESULTS: Urban Heat</vt:lpstr>
      <vt:lpstr>RESULTS: Mean Urban Heat </vt:lpstr>
      <vt:lpstr>METHODOLOGY: Land Use/Land Cover</vt:lpstr>
      <vt:lpstr>RESULTS: Land Cover</vt:lpstr>
      <vt:lpstr>RESULTS: Urban Heat and Land Use </vt:lpstr>
      <vt:lpstr>RESULTS: Land Cover Change</vt:lpstr>
      <vt:lpstr>RESULTS: Urban Land Use Change </vt:lpstr>
      <vt:lpstr>RESULTS: Urban Development vs Heat</vt:lpstr>
      <vt:lpstr>METHODOLOGY: Social Vulnerability</vt:lpstr>
      <vt:lpstr>RESULTS: Social Vulnerability</vt:lpstr>
      <vt:lpstr>RESULTS: Social Vulnerability and Urban Heat</vt:lpstr>
      <vt:lpstr>RESULTS: Social Vulnerability and Urban Heat</vt:lpstr>
      <vt:lpstr>LIMITATIONS</vt:lpstr>
      <vt:lpstr>FEASIBILITY</vt:lpstr>
      <vt:lpstr>CONCLUSIONS</vt:lpstr>
      <vt:lpstr>PowerPoint Presentation</vt:lpstr>
      <vt:lpstr>METHODOLOGY: Wetland Intrinsic Potential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Hall, Maya L. (ARC-SGE)[RSES]</cp:lastModifiedBy>
  <cp:revision>2</cp:revision>
  <dcterms:created xsi:type="dcterms:W3CDTF">2023-10-31T16:04:03Z</dcterms:created>
  <dcterms:modified xsi:type="dcterms:W3CDTF">2024-07-31T17:24:28Z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xd_Signature">
    <vt:lpwstr/>
  </property>
  <property fmtid="{D5CDD505-2E9C-101B-9397-08002B2CF9AE}" pid="9" name="TriggerFlowInfo">
    <vt:lpwstr/>
  </property>
</Properties>
</file>