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47A"/>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3CB4283C-97BD-4C0D-9F49-A58C6D139BF6}"/>
    <pc:docChg chg="undo custSel modSld modMainMaster">
      <pc:chgData name="Sophia Skoglund" userId="e785ee75-321d-4883-8c8f-abbe80df506e" providerId="ADAL" clId="{3CB4283C-97BD-4C0D-9F49-A58C6D139BF6}" dt="2022-05-24T19:44:42.912" v="53" actId="1038"/>
      <pc:docMkLst>
        <pc:docMk/>
      </pc:docMkLst>
      <pc:sldChg chg="modSp mod">
        <pc:chgData name="Sophia Skoglund" userId="e785ee75-321d-4883-8c8f-abbe80df506e" providerId="ADAL" clId="{3CB4283C-97BD-4C0D-9F49-A58C6D139BF6}" dt="2022-05-24T19:44:31.258" v="29" actId="1038"/>
        <pc:sldMkLst>
          <pc:docMk/>
          <pc:sldMk cId="1532886728" sldId="259"/>
        </pc:sldMkLst>
        <pc:spChg chg="mod">
          <ac:chgData name="Sophia Skoglund" userId="e785ee75-321d-4883-8c8f-abbe80df506e" providerId="ADAL" clId="{3CB4283C-97BD-4C0D-9F49-A58C6D139BF6}" dt="2022-05-24T19:44:31.258" v="29" actId="1038"/>
          <ac:spMkLst>
            <pc:docMk/>
            <pc:sldMk cId="1532886728" sldId="259"/>
            <ac:spMk id="36" creationId="{AE22811F-1005-4DF9-9159-2940EB872D7D}"/>
          </ac:spMkLst>
        </pc:spChg>
      </pc:sldChg>
      <pc:sldChg chg="modSp mod">
        <pc:chgData name="Sophia Skoglund" userId="e785ee75-321d-4883-8c8f-abbe80df506e" providerId="ADAL" clId="{3CB4283C-97BD-4C0D-9F49-A58C6D139BF6}" dt="2022-05-24T19:44:37.495" v="41" actId="1038"/>
        <pc:sldMkLst>
          <pc:docMk/>
          <pc:sldMk cId="3629063796" sldId="260"/>
        </pc:sldMkLst>
        <pc:spChg chg="mod">
          <ac:chgData name="Sophia Skoglund" userId="e785ee75-321d-4883-8c8f-abbe80df506e" providerId="ADAL" clId="{3CB4283C-97BD-4C0D-9F49-A58C6D139BF6}" dt="2022-05-24T19:44:37.495" v="41" actId="1038"/>
          <ac:spMkLst>
            <pc:docMk/>
            <pc:sldMk cId="3629063796" sldId="260"/>
            <ac:spMk id="48" creationId="{4DA67D22-8BE3-42A4-88B8-F6AA8C15D4A6}"/>
          </ac:spMkLst>
        </pc:spChg>
      </pc:sldChg>
      <pc:sldChg chg="modSp mod">
        <pc:chgData name="Sophia Skoglund" userId="e785ee75-321d-4883-8c8f-abbe80df506e" providerId="ADAL" clId="{3CB4283C-97BD-4C0D-9F49-A58C6D139BF6}" dt="2022-05-24T19:44:42.912" v="53" actId="1038"/>
        <pc:sldMkLst>
          <pc:docMk/>
          <pc:sldMk cId="913355640" sldId="261"/>
        </pc:sldMkLst>
        <pc:spChg chg="mod">
          <ac:chgData name="Sophia Skoglund" userId="e785ee75-321d-4883-8c8f-abbe80df506e" providerId="ADAL" clId="{3CB4283C-97BD-4C0D-9F49-A58C6D139BF6}" dt="2022-05-24T19:44:42.912" v="53" actId="1038"/>
          <ac:spMkLst>
            <pc:docMk/>
            <pc:sldMk cId="913355640" sldId="261"/>
            <ac:spMk id="40" creationId="{FF196E0A-D942-4BEB-9F7B-B41C0DF41FDF}"/>
          </ac:spMkLst>
        </pc:spChg>
      </pc:sldChg>
      <pc:sldMasterChg chg="modSldLayout">
        <pc:chgData name="Sophia Skoglund" userId="e785ee75-321d-4883-8c8f-abbe80df506e" providerId="ADAL" clId="{3CB4283C-97BD-4C0D-9F49-A58C6D139BF6}" dt="2022-05-24T19:44:03.199" v="6" actId="14100"/>
        <pc:sldMasterMkLst>
          <pc:docMk/>
          <pc:sldMasterMk cId="413793087" sldId="2147483660"/>
        </pc:sldMasterMkLst>
        <pc:sldLayoutChg chg="modSp mod">
          <pc:chgData name="Sophia Skoglund" userId="e785ee75-321d-4883-8c8f-abbe80df506e" providerId="ADAL" clId="{3CB4283C-97BD-4C0D-9F49-A58C6D139BF6}" dt="2022-05-24T19:44:03.199" v="6" actId="14100"/>
          <pc:sldLayoutMkLst>
            <pc:docMk/>
            <pc:sldMasterMk cId="413793087" sldId="2147483660"/>
            <pc:sldLayoutMk cId="802720434" sldId="2147483667"/>
          </pc:sldLayoutMkLst>
          <pc:spChg chg="mod">
            <ac:chgData name="Sophia Skoglund" userId="e785ee75-321d-4883-8c8f-abbe80df506e" providerId="ADAL" clId="{3CB4283C-97BD-4C0D-9F49-A58C6D139BF6}" dt="2022-05-24T19:44:03.199" v="6" actId="14100"/>
            <ac:spMkLst>
              <pc:docMk/>
              <pc:sldMasterMk cId="413793087" sldId="2147483660"/>
              <pc:sldLayoutMk cId="802720434" sldId="2147483667"/>
              <ac:spMk id="12" creationId="{00000000-0000-0000-0000-000000000000}"/>
            </ac:spMkLst>
          </pc:spChg>
        </pc:sldLayoutChg>
      </pc:sldMasterChg>
    </pc:docChg>
  </pc:docChgLst>
  <pc:docChgLst>
    <pc:chgData name="Tamara Barbakova" userId="c5b038eb-f46c-42fd-a929-91fca4bff84e" providerId="ADAL" clId="{978720D6-0B6A-B948-8BBB-EAC54EBBDE0C}"/>
    <pc:docChg chg="modMainMaster">
      <pc:chgData name="Tamara Barbakova" userId="c5b038eb-f46c-42fd-a929-91fca4bff84e" providerId="ADAL" clId="{978720D6-0B6A-B948-8BBB-EAC54EBBDE0C}" dt="2022-09-08T14:32:54.307" v="9" actId="20577"/>
      <pc:docMkLst>
        <pc:docMk/>
      </pc:docMkLst>
      <pc:sldMasterChg chg="modSldLayout">
        <pc:chgData name="Tamara Barbakova" userId="c5b038eb-f46c-42fd-a929-91fca4bff84e" providerId="ADAL" clId="{978720D6-0B6A-B948-8BBB-EAC54EBBDE0C}" dt="2022-09-08T14:32:54.307" v="9" actId="20577"/>
        <pc:sldMasterMkLst>
          <pc:docMk/>
          <pc:sldMasterMk cId="413793087" sldId="2147483660"/>
        </pc:sldMasterMkLst>
        <pc:sldLayoutChg chg="modSp mod">
          <pc:chgData name="Tamara Barbakova" userId="c5b038eb-f46c-42fd-a929-91fca4bff84e" providerId="ADAL" clId="{978720D6-0B6A-B948-8BBB-EAC54EBBDE0C}" dt="2022-09-08T14:32:54.307" v="9" actId="20577"/>
          <pc:sldLayoutMkLst>
            <pc:docMk/>
            <pc:sldMasterMk cId="413793087" sldId="2147483660"/>
            <pc:sldLayoutMk cId="802720434" sldId="2147483667"/>
          </pc:sldLayoutMkLst>
          <pc:spChg chg="mod">
            <ac:chgData name="Tamara Barbakova" userId="c5b038eb-f46c-42fd-a929-91fca4bff84e" providerId="ADAL" clId="{978720D6-0B6A-B948-8BBB-EAC54EBBDE0C}" dt="2022-09-08T14:32:54.307" v="9"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3375EFFE-C060-D714-EF30-8D51B609150B}"/>
    <pc:docChg chg="modSld">
      <pc:chgData name="Sophia Skoglund" userId="S::sophia.skoglund@ssaihq.com::e785ee75-321d-4883-8c8f-abbe80df506e" providerId="AD" clId="Web-{3375EFFE-C060-D714-EF30-8D51B609150B}" dt="2022-05-31T15:17:46.275" v="5" actId="14100"/>
      <pc:docMkLst>
        <pc:docMk/>
      </pc:docMkLst>
      <pc:sldChg chg="modSp">
        <pc:chgData name="Sophia Skoglund" userId="S::sophia.skoglund@ssaihq.com::e785ee75-321d-4883-8c8f-abbe80df506e" providerId="AD" clId="Web-{3375EFFE-C060-D714-EF30-8D51B609150B}" dt="2022-05-31T15:17:46.275" v="5" actId="14100"/>
        <pc:sldMkLst>
          <pc:docMk/>
          <pc:sldMk cId="1532886728" sldId="259"/>
        </pc:sldMkLst>
        <pc:spChg chg="mod">
          <ac:chgData name="Sophia Skoglund" userId="S::sophia.skoglund@ssaihq.com::e785ee75-321d-4883-8c8f-abbe80df506e" providerId="AD" clId="Web-{3375EFFE-C060-D714-EF30-8D51B609150B}" dt="2022-05-31T15:17:46.275" v="5" actId="14100"/>
          <ac:spMkLst>
            <pc:docMk/>
            <pc:sldMk cId="1532886728" sldId="259"/>
            <ac:spMk id="7" creationId="{00000000-0000-0000-0000-000000000000}"/>
          </ac:spMkLst>
        </pc:spChg>
      </pc:sldChg>
    </pc:docChg>
  </pc:docChgLst>
  <pc:docChgLst>
    <pc:chgData name="Sophia Skoglund" userId="S::sophia.skoglund@ssaihq.com::e785ee75-321d-4883-8c8f-abbe80df506e" providerId="AD" clId="Web-{320DD9F1-F0A7-BCE8-C275-A99467BC654D}"/>
    <pc:docChg chg="modSld">
      <pc:chgData name="Sophia Skoglund" userId="S::sophia.skoglund@ssaihq.com::e785ee75-321d-4883-8c8f-abbe80df506e" providerId="AD" clId="Web-{320DD9F1-F0A7-BCE8-C275-A99467BC654D}" dt="2022-05-31T15:27:23.643" v="6" actId="20577"/>
      <pc:docMkLst>
        <pc:docMk/>
      </pc:docMkLst>
      <pc:sldChg chg="modSp">
        <pc:chgData name="Sophia Skoglund" userId="S::sophia.skoglund@ssaihq.com::e785ee75-321d-4883-8c8f-abbe80df506e" providerId="AD" clId="Web-{320DD9F1-F0A7-BCE8-C275-A99467BC654D}" dt="2022-05-31T15:27:23.643" v="6" actId="20577"/>
        <pc:sldMkLst>
          <pc:docMk/>
          <pc:sldMk cId="3629063796" sldId="260"/>
        </pc:sldMkLst>
        <pc:spChg chg="mod">
          <ac:chgData name="Sophia Skoglund" userId="S::sophia.skoglund@ssaihq.com::e785ee75-321d-4883-8c8f-abbe80df506e" providerId="AD" clId="Web-{320DD9F1-F0A7-BCE8-C275-A99467BC654D}" dt="2022-05-31T15:27:23.643" v="6" actId="20577"/>
          <ac:spMkLst>
            <pc:docMk/>
            <pc:sldMk cId="3629063796" sldId="260"/>
            <ac:spMk id="18" creationId="{D35F066C-AA25-734C-B717-5ACBC62F9496}"/>
          </ac:spMkLst>
        </pc:spChg>
      </pc:sldChg>
    </pc:docChg>
  </pc:docChgLst>
  <pc:docChgLst>
    <pc:chgData name="Sophia Skoglund" userId="S::sophia.skoglund@ssaihq.com::e785ee75-321d-4883-8c8f-abbe80df506e" providerId="AD" clId="Web-{417CDCAA-2609-18A4-432A-AF2E9217E3A2}"/>
    <pc:docChg chg="modSld">
      <pc:chgData name="Sophia Skoglund" userId="S::sophia.skoglund@ssaihq.com::e785ee75-321d-4883-8c8f-abbe80df506e" providerId="AD" clId="Web-{417CDCAA-2609-18A4-432A-AF2E9217E3A2}" dt="2022-05-31T15:24:58.075" v="6" actId="20577"/>
      <pc:docMkLst>
        <pc:docMk/>
      </pc:docMkLst>
      <pc:sldChg chg="modSp">
        <pc:chgData name="Sophia Skoglund" userId="S::sophia.skoglund@ssaihq.com::e785ee75-321d-4883-8c8f-abbe80df506e" providerId="AD" clId="Web-{417CDCAA-2609-18A4-432A-AF2E9217E3A2}" dt="2022-05-31T15:24:42.090" v="2" actId="20577"/>
        <pc:sldMkLst>
          <pc:docMk/>
          <pc:sldMk cId="3629063796" sldId="260"/>
        </pc:sldMkLst>
        <pc:spChg chg="mod">
          <ac:chgData name="Sophia Skoglund" userId="S::sophia.skoglund@ssaihq.com::e785ee75-321d-4883-8c8f-abbe80df506e" providerId="AD" clId="Web-{417CDCAA-2609-18A4-432A-AF2E9217E3A2}" dt="2022-05-31T15:24:42.090" v="2" actId="20577"/>
          <ac:spMkLst>
            <pc:docMk/>
            <pc:sldMk cId="3629063796" sldId="260"/>
            <ac:spMk id="18" creationId="{D35F066C-AA25-734C-B717-5ACBC62F9496}"/>
          </ac:spMkLst>
        </pc:spChg>
      </pc:sldChg>
      <pc:sldChg chg="modSp">
        <pc:chgData name="Sophia Skoglund" userId="S::sophia.skoglund@ssaihq.com::e785ee75-321d-4883-8c8f-abbe80df506e" providerId="AD" clId="Web-{417CDCAA-2609-18A4-432A-AF2E9217E3A2}" dt="2022-05-31T15:24:58.075" v="6" actId="20577"/>
        <pc:sldMkLst>
          <pc:docMk/>
          <pc:sldMk cId="913355640" sldId="261"/>
        </pc:sldMkLst>
        <pc:spChg chg="mod">
          <ac:chgData name="Sophia Skoglund" userId="S::sophia.skoglund@ssaihq.com::e785ee75-321d-4883-8c8f-abbe80df506e" providerId="AD" clId="Web-{417CDCAA-2609-18A4-432A-AF2E9217E3A2}" dt="2022-05-31T15:24:58.075" v="6"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CA47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845899"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 |</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CA47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CA47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latin typeface="Garamond"/>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919590"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689111"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578518"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369078"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695626"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09A3A261-F012-402F-B9E3-4D35B30F56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B82F8CD8-5A94-4889-915D-32170A03B5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AE7872B5-30A2-41A9-82C4-4EC500B2E0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D0B0CACA-0CB0-43FC-9828-61F3C3B80B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CA47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a:rPr>
              <a:t>If this is a continuation project, credit the previous team members and contributors. </a:t>
            </a:r>
            <a:r>
              <a:rPr lang="en-US" dirty="0">
                <a:solidFill>
                  <a:schemeClr val="tx1">
                    <a:lumMod val="75000"/>
                    <a:lumOff val="25000"/>
                  </a:schemeClr>
                </a:solidFill>
                <a:latin typeface="Garamond"/>
              </a:rPr>
              <a:t>If you are including affiliations, use DEVELOP as the affiliation for a </a:t>
            </a:r>
            <a:r>
              <a:rPr lang="en-US" dirty="0" err="1">
                <a:solidFill>
                  <a:schemeClr val="tx1">
                    <a:lumMod val="75000"/>
                    <a:lumOff val="25000"/>
                  </a:schemeClr>
                </a:solidFill>
                <a:latin typeface="Garamond"/>
              </a:rPr>
              <a:t>DEVELOPers</a:t>
            </a:r>
            <a:r>
              <a:rPr lang="en-US" dirty="0">
                <a:solidFill>
                  <a:schemeClr val="tx1">
                    <a:lumMod val="75000"/>
                    <a:lumOff val="25000"/>
                  </a:schemeClr>
                </a:solidFill>
                <a:latin typeface="Garamond"/>
              </a:rPr>
              <a:t> or former </a:t>
            </a:r>
            <a:r>
              <a:rPr lang="en-US" dirty="0" err="1">
                <a:solidFill>
                  <a:schemeClr val="tx1">
                    <a:lumMod val="75000"/>
                    <a:lumOff val="25000"/>
                  </a:schemeClr>
                </a:solidFill>
                <a:latin typeface="Garamond"/>
              </a:rPr>
              <a:t>DEVELOPers</a:t>
            </a:r>
            <a:r>
              <a:rPr lang="en-US" dirty="0">
                <a:solidFill>
                  <a:schemeClr val="tx1">
                    <a:lumMod val="75000"/>
                    <a:lumOff val="25000"/>
                  </a:schemeClr>
                </a:solidFill>
                <a:latin typeface="Garamond"/>
              </a:rPr>
              <a:t>, not their school or former school.</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Abstract</a:t>
            </a:r>
          </a:p>
        </p:txBody>
      </p:sp>
      <p:pic>
        <p:nvPicPr>
          <p:cNvPr id="41" name="Picture 40" descr="Shape, circle&#10;&#10;Description automatically generated">
            <a:extLst>
              <a:ext uri="{FF2B5EF4-FFF2-40B4-BE49-F238E27FC236}">
                <a16:creationId xmlns:a16="http://schemas.microsoft.com/office/drawing/2014/main" id="{66A60F0C-E6CC-4507-8A5D-1A40083BF9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5E1AA08-6079-4580-BBA3-136AC6FE34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67B0F323-C27A-4808-896B-4191BE9F17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7" name="Picture 46" descr="Shape, circle&#10;&#10;Description automatically generated">
            <a:extLst>
              <a:ext uri="{FF2B5EF4-FFF2-40B4-BE49-F238E27FC236}">
                <a16:creationId xmlns:a16="http://schemas.microsoft.com/office/drawing/2014/main" id="{00CA85B3-6005-40DA-AB16-920727F033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
        <p:nvSpPr>
          <p:cNvPr id="48" name="Text Placeholder 11">
            <a:extLst>
              <a:ext uri="{FF2B5EF4-FFF2-40B4-BE49-F238E27FC236}">
                <a16:creationId xmlns:a16="http://schemas.microsoft.com/office/drawing/2014/main" id="{4DA67D22-8BE3-42A4-88B8-F6AA8C15D4A6}"/>
              </a:ext>
            </a:extLst>
          </p:cNvPr>
          <p:cNvSpPr txBox="1">
            <a:spLocks/>
          </p:cNvSpPr>
          <p:nvPr/>
        </p:nvSpPr>
        <p:spPr>
          <a:xfrm>
            <a:off x="5695626"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9" name="Title 3">
            <a:extLst>
              <a:ext uri="{FF2B5EF4-FFF2-40B4-BE49-F238E27FC236}">
                <a16:creationId xmlns:a16="http://schemas.microsoft.com/office/drawing/2014/main" id="{A01960E9-8753-4FD3-AE2A-38526F60705F}"/>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CA47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33" name="Picture 32" descr="Shape, circle&#10;&#10;Description automatically generated">
            <a:extLst>
              <a:ext uri="{FF2B5EF4-FFF2-40B4-BE49-F238E27FC236}">
                <a16:creationId xmlns:a16="http://schemas.microsoft.com/office/drawing/2014/main" id="{77064644-32C6-4372-8583-ECE4A963F0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4876" y="30815280"/>
            <a:ext cx="2103120" cy="2103120"/>
          </a:xfrm>
          <a:prstGeom prst="rect">
            <a:avLst/>
          </a:prstGeom>
        </p:spPr>
      </p:pic>
      <p:pic>
        <p:nvPicPr>
          <p:cNvPr id="35" name="Picture 34" descr="Shape, circle&#10;&#10;Description automatically generated">
            <a:extLst>
              <a:ext uri="{FF2B5EF4-FFF2-40B4-BE49-F238E27FC236}">
                <a16:creationId xmlns:a16="http://schemas.microsoft.com/office/drawing/2014/main" id="{3EF24777-9C52-4DED-8EE7-C2F2A9F467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03092" y="30815280"/>
            <a:ext cx="2103120"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7C2DDF4B-A0C1-4945-8F45-33DBB0C504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2130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29A72A08-E81D-479A-8B37-DE2B68FC9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39524" y="30815280"/>
            <a:ext cx="2103120" cy="2103120"/>
          </a:xfrm>
          <a:prstGeom prst="rect">
            <a:avLst/>
          </a:prstGeom>
        </p:spPr>
      </p:pic>
      <p:sp>
        <p:nvSpPr>
          <p:cNvPr id="40" name="Text Placeholder 11">
            <a:extLst>
              <a:ext uri="{FF2B5EF4-FFF2-40B4-BE49-F238E27FC236}">
                <a16:creationId xmlns:a16="http://schemas.microsoft.com/office/drawing/2014/main" id="{FF196E0A-D942-4BEB-9F7B-B41C0DF41FDF}"/>
              </a:ext>
            </a:extLst>
          </p:cNvPr>
          <p:cNvSpPr txBox="1">
            <a:spLocks/>
          </p:cNvSpPr>
          <p:nvPr/>
        </p:nvSpPr>
        <p:spPr>
          <a:xfrm>
            <a:off x="5695626"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1" name="Title 3">
            <a:extLst>
              <a:ext uri="{FF2B5EF4-FFF2-40B4-BE49-F238E27FC236}">
                <a16:creationId xmlns:a16="http://schemas.microsoft.com/office/drawing/2014/main" id="{505E1C10-06F1-4EBF-81ED-37FDFD69045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777E0B96-C299-4314-BEBE-514B1155E1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schemas.openxmlformats.org/package/2006/metadata/core-properties"/>
    <ds:schemaRef ds:uri="http://www.w3.org/XML/1998/namespace"/>
    <ds:schemaRef ds:uri="http://purl.org/dc/dcmitype/"/>
    <ds:schemaRef ds:uri="http://schemas.microsoft.com/office/2006/metadata/properties"/>
    <ds:schemaRef ds:uri="http://purl.org/dc/terms/"/>
    <ds:schemaRef ds:uri="http://schemas.microsoft.com/office/2006/documentManagement/types"/>
    <ds:schemaRef ds:uri="http://schemas.microsoft.com/office/infopath/2007/PartnerControls"/>
    <ds:schemaRef ds:uri="7df78d0b-135a-4de7-9166-7c181cd87fb4"/>
    <ds:schemaRef ds:uri="21e6a8e8-1dff-48a6-ab9b-8d556c6946c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25516</TotalTime>
  <Words>1528</Words>
  <Application>Microsoft Macintosh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208</cp:revision>
  <dcterms:created xsi:type="dcterms:W3CDTF">2019-02-05T16:32:03Z</dcterms:created>
  <dcterms:modified xsi:type="dcterms:W3CDTF">2022-09-09T21:59:55Z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