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23"/>
    <a:srgbClr val="8D8780"/>
    <a:srgbClr val="006D9D"/>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41" autoAdjust="0"/>
  </p:normalViewPr>
  <p:slideViewPr>
    <p:cSldViewPr snapToGrid="0" showGuides="1">
      <p:cViewPr>
        <p:scale>
          <a:sx n="103" d="100"/>
          <a:sy n="103" d="100"/>
        </p:scale>
        <p:origin x="1360"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95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95B823"/>
                    </a:solidFill>
                    <a:latin typeface="Century Gothic" panose="020B0502020202020204" pitchFamily="34" charset="0"/>
                  </a:rPr>
                  <a:t>| </a:t>
                </a:r>
                <a:r>
                  <a:rPr lang="en-US" sz="1600" spc="100" baseline="0" dirty="0">
                    <a:solidFill>
                      <a:srgbClr val="95B823"/>
                    </a:solidFill>
                    <a:latin typeface="Century Gothic" panose="020B0502020202020204" pitchFamily="34" charset="0"/>
                  </a:rPr>
                  <a:t>Summer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5B823"/>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6116" y="6257561"/>
            <a:ext cx="4304383" cy="338554"/>
          </a:xfrm>
          <a:prstGeom prst="rect">
            <a:avLst/>
          </a:prstGeom>
        </p:spPr>
        <p:txBody>
          <a:bodyPr wrap="none">
            <a:spAutoFit/>
          </a:bodyPr>
          <a:lstStyle/>
          <a:p>
            <a:r>
              <a:rPr lang="en-US" sz="1600" dirty="0">
                <a:solidFill>
                  <a:srgbClr val="95B823"/>
                </a:solidFill>
                <a:latin typeface="Century Gothic" panose="020B0502020202020204" pitchFamily="34" charset="0"/>
              </a:rPr>
              <a:t>Node Name (i.e. North Carolina – NCEI) </a:t>
            </a:r>
            <a:endParaRPr lang="en-US" dirty="0">
              <a:solidFill>
                <a:srgbClr val="95B823"/>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95B823"/>
                </a:solidFill>
              </a:rPr>
              <a:t>STUDY AREA</a:t>
            </a:r>
          </a:p>
          <a:p>
            <a:pPr algn="l"/>
            <a:r>
              <a:rPr lang="en-US" sz="2800" b="0" spc="0" baseline="0" dirty="0">
                <a:solidFill>
                  <a:srgbClr val="95B823"/>
                </a:solidFill>
              </a:rPr>
              <a:t>Energy</a:t>
            </a: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5B823"/>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5B82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5B82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5B823"/>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5B823"/>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5B823"/>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5B823"/>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95B823"/>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95B823"/>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95B823"/>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8D8780"/>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8D8780"/>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8D8780"/>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95B823"/>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95B823"/>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95B823"/>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95B82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95B823"/>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95B823"/>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95B82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95B823"/>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95B823"/>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5B82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5B82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5B82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3464</TotalTime>
  <Words>1281</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152</cp:revision>
  <dcterms:created xsi:type="dcterms:W3CDTF">2019-11-12T17:46:59Z</dcterms:created>
  <dcterms:modified xsi:type="dcterms:W3CDTF">2020-06-03T06:12:58Z</dcterms:modified>
</cp:coreProperties>
</file>