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8EF"/>
    <a:srgbClr val="93A3D4"/>
    <a:srgbClr val="AAB6DC"/>
    <a:srgbClr val="C5DBF2"/>
    <a:srgbClr val="76AADA"/>
    <a:srgbClr val="92BCE4"/>
    <a:srgbClr val="A9CDE0"/>
    <a:srgbClr val="3289B4"/>
    <a:srgbClr val="5DA1C4"/>
    <a:srgbClr val="BF5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21" d="100"/>
          <a:sy n="21" d="100"/>
        </p:scale>
        <p:origin x="11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0" cy="36576000"/>
          </a:xfrm>
          <a:prstGeom prst="rect">
            <a:avLst/>
          </a:prstGeom>
        </p:spPr>
      </p:pic>
      <p:sp>
        <p:nvSpPr>
          <p:cNvPr id="10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5170484" y="21966321"/>
            <a:ext cx="21421558" cy="2314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0" b="0" baseline="0">
                <a:solidFill>
                  <a:srgbClr val="93A3D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Short Title [Title Case]</a:t>
            </a:r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93A3D4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</a:t>
            </a:r>
          </a:p>
          <a:p>
            <a:pPr lvl="0"/>
            <a:r>
              <a:rPr lang="en-US" dirty="0" smtClean="0"/>
              <a:t>[Use Title Case]</a:t>
            </a:r>
          </a:p>
        </p:txBody>
      </p:sp>
    </p:spTree>
    <p:extLst>
      <p:ext uri="{BB962C8B-B14F-4D97-AF65-F5344CB8AC3E}">
        <p14:creationId xmlns:p14="http://schemas.microsoft.com/office/powerpoint/2010/main" val="3603808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15264" userDrawn="1">
          <p15:clr>
            <a:srgbClr val="FBAE40"/>
          </p15:clr>
        </p15:guide>
        <p15:guide id="2" pos="576" userDrawn="1">
          <p15:clr>
            <a:srgbClr val="FBAE40"/>
          </p15:clr>
        </p15:guide>
        <p15:guide id="3" pos="8640" userDrawn="1">
          <p15:clr>
            <a:srgbClr val="FBAE40"/>
          </p15:clr>
        </p15:guide>
        <p15:guide id="4" orient="horz" pos="2592" userDrawn="1">
          <p15:clr>
            <a:srgbClr val="FBAE40"/>
          </p15:clr>
        </p15:guide>
        <p15:guide id="5" orient="horz" pos="2880" userDrawn="1">
          <p15:clr>
            <a:srgbClr val="FBAE40"/>
          </p15:clr>
        </p15:guide>
        <p15:guide id="6" orient="horz" pos="2275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5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2859181" y="12062448"/>
            <a:ext cx="10502101" cy="4111762"/>
          </a:xfrm>
          <a:prstGeom prst="rect">
            <a:avLst/>
          </a:prstGeom>
          <a:solidFill>
            <a:srgbClr val="AAB6DC"/>
          </a:solidFill>
          <a:ln>
            <a:solidFill>
              <a:srgbClr val="93A3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3800" b="1" dirty="0" smtClean="0">
                <a:solidFill>
                  <a:srgbClr val="D2D8EF"/>
                </a:solidFill>
              </a:rPr>
              <a:t>PLACEHOLDER FOR STUDY AREA IMAGES.</a:t>
            </a:r>
          </a:p>
          <a:p>
            <a:pPr algn="r"/>
            <a:r>
              <a:rPr lang="en-US" sz="3800" b="1" dirty="0" smtClean="0">
                <a:solidFill>
                  <a:srgbClr val="D2D8EF"/>
                </a:solidFill>
              </a:rPr>
              <a:t>DO NOT PLACE IMAGES IN A BOX.</a:t>
            </a:r>
            <a:endParaRPr lang="en-US" sz="3800" b="1" dirty="0">
              <a:solidFill>
                <a:srgbClr val="D2D8E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4399" y="19648481"/>
            <a:ext cx="22913446" cy="7547546"/>
          </a:xfrm>
          <a:prstGeom prst="rect">
            <a:avLst/>
          </a:prstGeom>
          <a:solidFill>
            <a:srgbClr val="AAB6DC"/>
          </a:solidFill>
          <a:ln>
            <a:solidFill>
              <a:srgbClr val="93A3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0" b="1" smtClean="0">
              <a:solidFill>
                <a:srgbClr val="D2D8EF"/>
              </a:solidFill>
            </a:endParaRPr>
          </a:p>
          <a:p>
            <a:pPr algn="ctr"/>
            <a:r>
              <a:rPr lang="en-US" sz="9000" b="1" smtClean="0">
                <a:solidFill>
                  <a:srgbClr val="D2D8EF"/>
                </a:solidFill>
              </a:rPr>
              <a:t>PLACEHOLDER </a:t>
            </a:r>
            <a:r>
              <a:rPr lang="en-US" sz="9000" b="1" dirty="0" smtClean="0">
                <a:solidFill>
                  <a:srgbClr val="D2D8EF"/>
                </a:solidFill>
              </a:rPr>
              <a:t>FOR RESULTS IMAGES.</a:t>
            </a:r>
          </a:p>
          <a:p>
            <a:pPr algn="ctr"/>
            <a:r>
              <a:rPr lang="en-US" sz="9000" b="1" dirty="0" smtClean="0">
                <a:solidFill>
                  <a:srgbClr val="D2D8EF"/>
                </a:solidFill>
              </a:rPr>
              <a:t>DO NOT PLACE IMAGES IN A BOX.</a:t>
            </a:r>
            <a:endParaRPr lang="en-US" sz="9000" b="1" dirty="0">
              <a:solidFill>
                <a:srgbClr val="D2D8E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099" y="18832935"/>
            <a:ext cx="22984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2839700" y="31597322"/>
            <a:ext cx="10972800" cy="251303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2839699" y="17562916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39700" y="44888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7514" y="11152519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17485" y="1116081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39700" y="1666127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72486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4399" y="1534032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1424" y="27335907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1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93A3D4"/>
                </a:solidFill>
              </a:rPr>
              <a:t>Study Area </a:t>
            </a:r>
            <a:r>
              <a:rPr lang="en-US" sz="14000" dirty="0" smtClean="0">
                <a:solidFill>
                  <a:srgbClr val="93A3D4"/>
                </a:solidFill>
              </a:rPr>
              <a:t>App Area</a:t>
            </a:r>
            <a:endParaRPr lang="en-US" sz="14000" dirty="0">
              <a:solidFill>
                <a:srgbClr val="93A3D4"/>
              </a:solidFill>
            </a:endParaRPr>
          </a:p>
        </p:txBody>
      </p:sp>
      <p:sp>
        <p:nvSpPr>
          <p:cNvPr id="3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93A3D4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93A3D4"/>
                </a:solidFill>
              </a:rPr>
              <a:t>[Use Title Case]</a:t>
            </a:r>
          </a:p>
        </p:txBody>
      </p:sp>
      <p:sp>
        <p:nvSpPr>
          <p:cNvPr id="39" name="Text Placeholder 16"/>
          <p:cNvSpPr txBox="1">
            <a:spLocks/>
          </p:cNvSpPr>
          <p:nvPr/>
        </p:nvSpPr>
        <p:spPr>
          <a:xfrm>
            <a:off x="12839700" y="28246565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93A3D4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93A3D4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839700" y="2733937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43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93A3D4"/>
                </a:solidFill>
              </a:rPr>
              <a:t>Node Location – Year Term</a:t>
            </a:r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914400" y="5447353"/>
            <a:ext cx="11380829" cy="559566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5" name="Text Placeholder 16"/>
          <p:cNvSpPr txBox="1">
            <a:spLocks/>
          </p:cNvSpPr>
          <p:nvPr/>
        </p:nvSpPr>
        <p:spPr>
          <a:xfrm>
            <a:off x="12818904" y="540009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3A3D4"/>
              </a:buClr>
            </a:pPr>
            <a:r>
              <a:rPr lang="en-US" b="1" dirty="0">
                <a:solidFill>
                  <a:srgbClr val="93A3D4"/>
                </a:solidFill>
              </a:rPr>
              <a:t>Start</a:t>
            </a:r>
            <a:r>
              <a:rPr lang="en-US" dirty="0">
                <a:solidFill>
                  <a:srgbClr val="93A3D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>
              <a:buClr>
                <a:srgbClr val="93A3D4"/>
              </a:buClr>
            </a:pPr>
            <a:r>
              <a:rPr lang="en-US" b="1" dirty="0">
                <a:solidFill>
                  <a:srgbClr val="93A3D4"/>
                </a:solidFill>
              </a:rPr>
              <a:t>Ensure</a:t>
            </a:r>
            <a:r>
              <a:rPr lang="en-US" dirty="0">
                <a:solidFill>
                  <a:srgbClr val="93A3D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>
              <a:buClr>
                <a:srgbClr val="93A3D4"/>
              </a:buClr>
            </a:pPr>
            <a:r>
              <a:rPr lang="en-US" b="1" dirty="0">
                <a:solidFill>
                  <a:srgbClr val="93A3D4"/>
                </a:solidFill>
              </a:rPr>
              <a:t>Do</a:t>
            </a:r>
            <a:r>
              <a:rPr lang="en-US" dirty="0">
                <a:solidFill>
                  <a:srgbClr val="93A3D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>
              <a:buClr>
                <a:srgbClr val="93A3D4"/>
              </a:buClr>
            </a:pPr>
            <a:r>
              <a:rPr lang="en-US" b="1" dirty="0">
                <a:solidFill>
                  <a:srgbClr val="93A3D4"/>
                </a:solidFill>
              </a:rPr>
              <a:t>Best</a:t>
            </a:r>
            <a:r>
              <a:rPr lang="en-US" dirty="0">
                <a:solidFill>
                  <a:srgbClr val="93A3D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>
              <a:buClr>
                <a:srgbClr val="93A3D4"/>
              </a:buClr>
            </a:pPr>
            <a:r>
              <a:rPr lang="en-US" b="1" dirty="0">
                <a:solidFill>
                  <a:srgbClr val="93A3D4"/>
                </a:solidFill>
              </a:rPr>
              <a:t>The</a:t>
            </a:r>
            <a:r>
              <a:rPr lang="en-US" dirty="0">
                <a:solidFill>
                  <a:srgbClr val="93A3D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12839699" y="12068000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bg1"/>
                </a:solidFill>
              </a:rPr>
              <a:t>the study period is optional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For ALL images </a:t>
            </a:r>
            <a:r>
              <a:rPr lang="en-US" b="1" dirty="0" smtClean="0">
                <a:solidFill>
                  <a:schemeClr val="bg1"/>
                </a:solidFill>
              </a:rPr>
              <a:t>– 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914399" y="19714871"/>
            <a:ext cx="22917151" cy="708847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>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bg1"/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 bullets.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887514" y="11971922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935195" y="16155865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45" name="Text Placeholder 16"/>
          <p:cNvSpPr txBox="1">
            <a:spLocks/>
          </p:cNvSpPr>
          <p:nvPr/>
        </p:nvSpPr>
        <p:spPr>
          <a:xfrm>
            <a:off x="871424" y="28386302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30" name="Text Placeholder 16"/>
          <p:cNvSpPr txBox="1">
            <a:spLocks/>
          </p:cNvSpPr>
          <p:nvPr/>
        </p:nvSpPr>
        <p:spPr>
          <a:xfrm>
            <a:off x="326588" y="33450745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131" name="Text Placeholder 16"/>
          <p:cNvSpPr txBox="1">
            <a:spLocks/>
          </p:cNvSpPr>
          <p:nvPr/>
        </p:nvSpPr>
        <p:spPr>
          <a:xfrm>
            <a:off x="2791737" y="33450744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132" name="Text Placeholder 16"/>
          <p:cNvSpPr txBox="1">
            <a:spLocks/>
          </p:cNvSpPr>
          <p:nvPr/>
        </p:nvSpPr>
        <p:spPr>
          <a:xfrm>
            <a:off x="5248348" y="33450745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78" y="31126190"/>
            <a:ext cx="2057404" cy="2081788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121" y="31126190"/>
            <a:ext cx="2057404" cy="2081788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11" y="31126190"/>
            <a:ext cx="2057404" cy="2081788"/>
          </a:xfrm>
          <a:prstGeom prst="rect">
            <a:avLst/>
          </a:prstGeom>
        </p:spPr>
      </p:pic>
      <p:sp>
        <p:nvSpPr>
          <p:cNvPr id="136" name="Text Placeholder 16"/>
          <p:cNvSpPr txBox="1">
            <a:spLocks/>
          </p:cNvSpPr>
          <p:nvPr/>
        </p:nvSpPr>
        <p:spPr>
          <a:xfrm>
            <a:off x="7708708" y="33451351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137" name="Picture 1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481" y="31126796"/>
            <a:ext cx="2057404" cy="208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81905" y="16345591"/>
            <a:ext cx="10502101" cy="4111762"/>
          </a:xfrm>
          <a:prstGeom prst="rect">
            <a:avLst/>
          </a:prstGeom>
          <a:solidFill>
            <a:srgbClr val="AAB6DC"/>
          </a:solidFill>
          <a:ln>
            <a:solidFill>
              <a:srgbClr val="93A3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3800" b="1" dirty="0" smtClean="0">
                <a:solidFill>
                  <a:srgbClr val="D2D8EF"/>
                </a:solidFill>
              </a:rPr>
              <a:t>PLACEHOLDER FOR STUDY AREA IMAGES.</a:t>
            </a:r>
          </a:p>
          <a:p>
            <a:pPr algn="r"/>
            <a:r>
              <a:rPr lang="en-US" sz="3800" b="1" dirty="0" smtClean="0">
                <a:solidFill>
                  <a:srgbClr val="D2D8EF"/>
                </a:solidFill>
              </a:rPr>
              <a:t>DO NOT PLACE IMAGES IN A BOX.</a:t>
            </a:r>
            <a:endParaRPr lang="en-US" sz="3800" b="1" dirty="0">
              <a:solidFill>
                <a:srgbClr val="D2D8E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839699" y="13044073"/>
            <a:ext cx="10543108" cy="14151954"/>
          </a:xfrm>
          <a:prstGeom prst="rect">
            <a:avLst/>
          </a:prstGeom>
          <a:solidFill>
            <a:srgbClr val="AAB6DC"/>
          </a:solidFill>
          <a:ln>
            <a:solidFill>
              <a:srgbClr val="93A3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9000" b="1" dirty="0" smtClean="0">
                <a:solidFill>
                  <a:srgbClr val="D2D8EF"/>
                </a:solidFill>
              </a:rPr>
              <a:t>PLACEHOLDER FOR RESULTS IMAGES.</a:t>
            </a:r>
          </a:p>
          <a:p>
            <a:pPr algn="ctr"/>
            <a:r>
              <a:rPr lang="en-US" sz="9000" b="1" dirty="0" smtClean="0">
                <a:solidFill>
                  <a:srgbClr val="D2D8EF"/>
                </a:solidFill>
              </a:rPr>
              <a:t>DO NOT PLACE IMAGES IN A BOX.</a:t>
            </a:r>
            <a:endParaRPr lang="en-US" sz="9000" b="1" dirty="0">
              <a:solidFill>
                <a:srgbClr val="D2D8E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17485" y="12025794"/>
            <a:ext cx="1101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2839700" y="31597322"/>
            <a:ext cx="10972800" cy="251303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822145" y="21639944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2146" y="906135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60185" y="4488830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9931" y="1543840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2146" y="2073830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72486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887070" y="86766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8111" y="23270481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93A3D4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93A3D4"/>
                </a:solidFill>
              </a:rPr>
              <a:t>[Use Title Case]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839700" y="2733937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3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93A3D4"/>
                </a:solidFill>
              </a:rPr>
              <a:t>Node Location – Year Term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914400" y="5447353"/>
            <a:ext cx="11380829" cy="334266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12907866" y="13105364"/>
            <a:ext cx="10474942" cy="1409795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>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bg1"/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 bullets.</a:t>
            </a: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883218" y="16410308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bg1"/>
                </a:solidFill>
              </a:rPr>
              <a:t>the study period is optional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For ALL images </a:t>
            </a:r>
            <a:r>
              <a:rPr lang="en-US" b="1" dirty="0" smtClean="0">
                <a:solidFill>
                  <a:schemeClr val="bg1"/>
                </a:solidFill>
              </a:rPr>
              <a:t>– 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4" name="Text Placeholder 16"/>
          <p:cNvSpPr txBox="1">
            <a:spLocks/>
          </p:cNvSpPr>
          <p:nvPr/>
        </p:nvSpPr>
        <p:spPr>
          <a:xfrm>
            <a:off x="12887070" y="5282565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45" name="Text Placeholder 16"/>
          <p:cNvSpPr txBox="1">
            <a:spLocks/>
          </p:cNvSpPr>
          <p:nvPr/>
        </p:nvSpPr>
        <p:spPr>
          <a:xfrm>
            <a:off x="12881394" y="9638242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46" name="Text Placeholder 16"/>
          <p:cNvSpPr txBox="1">
            <a:spLocks/>
          </p:cNvSpPr>
          <p:nvPr/>
        </p:nvSpPr>
        <p:spPr>
          <a:xfrm>
            <a:off x="871424" y="24160638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7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93A3D4"/>
                </a:solidFill>
              </a:rPr>
              <a:t>Study Area </a:t>
            </a:r>
            <a:r>
              <a:rPr lang="en-US" sz="14000" dirty="0" smtClean="0">
                <a:solidFill>
                  <a:srgbClr val="93A3D4"/>
                </a:solidFill>
              </a:rPr>
              <a:t>App Area</a:t>
            </a:r>
            <a:endParaRPr lang="en-US" sz="14000" dirty="0">
              <a:solidFill>
                <a:srgbClr val="93A3D4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117" name="Text Placeholder 16"/>
          <p:cNvSpPr txBox="1">
            <a:spLocks/>
          </p:cNvSpPr>
          <p:nvPr/>
        </p:nvSpPr>
        <p:spPr>
          <a:xfrm>
            <a:off x="799931" y="997261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3A3D4"/>
              </a:buClr>
            </a:pPr>
            <a:r>
              <a:rPr lang="en-US" b="1" dirty="0">
                <a:solidFill>
                  <a:srgbClr val="93A3D4"/>
                </a:solidFill>
              </a:rPr>
              <a:t>Start</a:t>
            </a:r>
            <a:r>
              <a:rPr lang="en-US" dirty="0">
                <a:solidFill>
                  <a:srgbClr val="93A3D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>
              <a:buClr>
                <a:srgbClr val="93A3D4"/>
              </a:buClr>
            </a:pPr>
            <a:r>
              <a:rPr lang="en-US" b="1" dirty="0">
                <a:solidFill>
                  <a:srgbClr val="93A3D4"/>
                </a:solidFill>
              </a:rPr>
              <a:t>Ensure</a:t>
            </a:r>
            <a:r>
              <a:rPr lang="en-US" dirty="0">
                <a:solidFill>
                  <a:srgbClr val="93A3D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>
              <a:buClr>
                <a:srgbClr val="93A3D4"/>
              </a:buClr>
            </a:pPr>
            <a:r>
              <a:rPr lang="en-US" b="1" dirty="0">
                <a:solidFill>
                  <a:srgbClr val="93A3D4"/>
                </a:solidFill>
              </a:rPr>
              <a:t>Do</a:t>
            </a:r>
            <a:r>
              <a:rPr lang="en-US" dirty="0">
                <a:solidFill>
                  <a:srgbClr val="93A3D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>
              <a:buClr>
                <a:srgbClr val="93A3D4"/>
              </a:buClr>
            </a:pPr>
            <a:r>
              <a:rPr lang="en-US" b="1" dirty="0">
                <a:solidFill>
                  <a:srgbClr val="93A3D4"/>
                </a:solidFill>
              </a:rPr>
              <a:t>Best</a:t>
            </a:r>
            <a:r>
              <a:rPr lang="en-US" dirty="0">
                <a:solidFill>
                  <a:srgbClr val="93A3D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>
              <a:buClr>
                <a:srgbClr val="93A3D4"/>
              </a:buClr>
            </a:pPr>
            <a:r>
              <a:rPr lang="en-US" b="1" dirty="0">
                <a:solidFill>
                  <a:srgbClr val="93A3D4"/>
                </a:solidFill>
              </a:rPr>
              <a:t>The</a:t>
            </a:r>
            <a:r>
              <a:rPr lang="en-US" dirty="0">
                <a:solidFill>
                  <a:srgbClr val="93A3D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118" name="Text Placeholder 16"/>
          <p:cNvSpPr txBox="1">
            <a:spLocks/>
          </p:cNvSpPr>
          <p:nvPr/>
        </p:nvSpPr>
        <p:spPr>
          <a:xfrm>
            <a:off x="12839700" y="28246565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93A3D4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93A3D4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119" name="Text Placeholder 16"/>
          <p:cNvSpPr txBox="1">
            <a:spLocks/>
          </p:cNvSpPr>
          <p:nvPr/>
        </p:nvSpPr>
        <p:spPr>
          <a:xfrm>
            <a:off x="326588" y="29502416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120" name="Text Placeholder 16"/>
          <p:cNvSpPr txBox="1">
            <a:spLocks/>
          </p:cNvSpPr>
          <p:nvPr/>
        </p:nvSpPr>
        <p:spPr>
          <a:xfrm>
            <a:off x="2791737" y="29502415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121" name="Text Placeholder 16"/>
          <p:cNvSpPr txBox="1">
            <a:spLocks/>
          </p:cNvSpPr>
          <p:nvPr/>
        </p:nvSpPr>
        <p:spPr>
          <a:xfrm>
            <a:off x="5248348" y="29502416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78" y="27177861"/>
            <a:ext cx="2057404" cy="2081788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121" y="27177861"/>
            <a:ext cx="2057404" cy="2081788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11" y="27177861"/>
            <a:ext cx="2057404" cy="2081788"/>
          </a:xfrm>
          <a:prstGeom prst="rect">
            <a:avLst/>
          </a:prstGeom>
        </p:spPr>
      </p:pic>
      <p:sp>
        <p:nvSpPr>
          <p:cNvPr id="125" name="Text Placeholder 16"/>
          <p:cNvSpPr txBox="1">
            <a:spLocks/>
          </p:cNvSpPr>
          <p:nvPr/>
        </p:nvSpPr>
        <p:spPr>
          <a:xfrm>
            <a:off x="7708708" y="29503022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481" y="27178467"/>
            <a:ext cx="2057404" cy="208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6"/>
          <p:cNvSpPr txBox="1">
            <a:spLocks/>
          </p:cNvSpPr>
          <p:nvPr/>
        </p:nvSpPr>
        <p:spPr>
          <a:xfrm>
            <a:off x="12839700" y="24802870"/>
            <a:ext cx="109728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12839699" y="17128081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39700" y="44888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12517639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17485" y="1238025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39700" y="1622644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099" y="21861885"/>
            <a:ext cx="11550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39700" y="1957198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18904" y="2389568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09391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1424" y="27335907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0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93A3D4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93A3D4"/>
                </a:solidFill>
              </a:rPr>
              <a:t>[Use Title Case]</a:t>
            </a:r>
          </a:p>
        </p:txBody>
      </p:sp>
      <p:sp>
        <p:nvSpPr>
          <p:cNvPr id="31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93A3D4"/>
                </a:solidFill>
              </a:rPr>
              <a:t>Node Location – Year Term</a:t>
            </a:r>
          </a:p>
        </p:txBody>
      </p:sp>
      <p:sp>
        <p:nvSpPr>
          <p:cNvPr id="32" name="Text Placeholder 16"/>
          <p:cNvSpPr txBox="1">
            <a:spLocks/>
          </p:cNvSpPr>
          <p:nvPr/>
        </p:nvSpPr>
        <p:spPr>
          <a:xfrm>
            <a:off x="914400" y="5447353"/>
            <a:ext cx="11380829" cy="559566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12839699" y="13153659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study period is optional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make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short turn-around time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(hours, not days) after submission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35" name="Text Placeholder 16"/>
          <p:cNvSpPr txBox="1">
            <a:spLocks/>
          </p:cNvSpPr>
          <p:nvPr/>
        </p:nvSpPr>
        <p:spPr>
          <a:xfrm>
            <a:off x="887514" y="13287080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914400" y="22631326"/>
            <a:ext cx="10474942" cy="442362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make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short turn-around time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bullets.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12881394" y="30994909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914400" y="28162640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7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93A3D4"/>
                </a:solidFill>
              </a:rPr>
              <a:t>Study Area </a:t>
            </a:r>
            <a:r>
              <a:rPr lang="en-US" sz="14000" dirty="0" smtClean="0">
                <a:solidFill>
                  <a:srgbClr val="93A3D4"/>
                </a:solidFill>
              </a:rPr>
              <a:t>App Area</a:t>
            </a:r>
            <a:endParaRPr lang="en-US" sz="14000" dirty="0">
              <a:solidFill>
                <a:srgbClr val="93A3D4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119" name="Text Placeholder 16"/>
          <p:cNvSpPr txBox="1">
            <a:spLocks/>
          </p:cNvSpPr>
          <p:nvPr/>
        </p:nvSpPr>
        <p:spPr>
          <a:xfrm>
            <a:off x="12818904" y="540009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3A3D4"/>
              </a:buClr>
            </a:pPr>
            <a:r>
              <a:rPr lang="en-US" b="1" dirty="0">
                <a:solidFill>
                  <a:srgbClr val="93A3D4"/>
                </a:solidFill>
              </a:rPr>
              <a:t>Start</a:t>
            </a:r>
            <a:r>
              <a:rPr lang="en-US" dirty="0">
                <a:solidFill>
                  <a:srgbClr val="93A3D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>
              <a:buClr>
                <a:srgbClr val="93A3D4"/>
              </a:buClr>
            </a:pPr>
            <a:r>
              <a:rPr lang="en-US" b="1" dirty="0">
                <a:solidFill>
                  <a:srgbClr val="93A3D4"/>
                </a:solidFill>
              </a:rPr>
              <a:t>Ensure</a:t>
            </a:r>
            <a:r>
              <a:rPr lang="en-US" dirty="0">
                <a:solidFill>
                  <a:srgbClr val="93A3D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>
              <a:buClr>
                <a:srgbClr val="93A3D4"/>
              </a:buClr>
            </a:pPr>
            <a:r>
              <a:rPr lang="en-US" b="1" dirty="0">
                <a:solidFill>
                  <a:srgbClr val="93A3D4"/>
                </a:solidFill>
              </a:rPr>
              <a:t>Do</a:t>
            </a:r>
            <a:r>
              <a:rPr lang="en-US" dirty="0">
                <a:solidFill>
                  <a:srgbClr val="93A3D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>
              <a:buClr>
                <a:srgbClr val="93A3D4"/>
              </a:buClr>
            </a:pPr>
            <a:r>
              <a:rPr lang="en-US" b="1" dirty="0">
                <a:solidFill>
                  <a:srgbClr val="93A3D4"/>
                </a:solidFill>
              </a:rPr>
              <a:t>Best</a:t>
            </a:r>
            <a:r>
              <a:rPr lang="en-US" dirty="0">
                <a:solidFill>
                  <a:srgbClr val="93A3D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>
              <a:buClr>
                <a:srgbClr val="93A3D4"/>
              </a:buClr>
            </a:pPr>
            <a:r>
              <a:rPr lang="en-US" b="1" dirty="0">
                <a:solidFill>
                  <a:srgbClr val="93A3D4"/>
                </a:solidFill>
              </a:rPr>
              <a:t>The</a:t>
            </a:r>
            <a:r>
              <a:rPr lang="en-US" dirty="0">
                <a:solidFill>
                  <a:srgbClr val="93A3D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120" name="Text Placeholder 16"/>
          <p:cNvSpPr txBox="1">
            <a:spLocks/>
          </p:cNvSpPr>
          <p:nvPr/>
        </p:nvSpPr>
        <p:spPr>
          <a:xfrm>
            <a:off x="12839700" y="20472979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93A3D4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93A3D4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121" name="Text Placeholder 16"/>
          <p:cNvSpPr txBox="1">
            <a:spLocks/>
          </p:cNvSpPr>
          <p:nvPr/>
        </p:nvSpPr>
        <p:spPr>
          <a:xfrm>
            <a:off x="326588" y="33450745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122" name="Text Placeholder 16"/>
          <p:cNvSpPr txBox="1">
            <a:spLocks/>
          </p:cNvSpPr>
          <p:nvPr/>
        </p:nvSpPr>
        <p:spPr>
          <a:xfrm>
            <a:off x="2791737" y="33450744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123" name="Text Placeholder 16"/>
          <p:cNvSpPr txBox="1">
            <a:spLocks/>
          </p:cNvSpPr>
          <p:nvPr/>
        </p:nvSpPr>
        <p:spPr>
          <a:xfrm>
            <a:off x="5248348" y="33450745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124" name="Picture 1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78" y="31126190"/>
            <a:ext cx="2057404" cy="2081788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121" y="31126190"/>
            <a:ext cx="2057404" cy="2081788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11" y="31126190"/>
            <a:ext cx="2057404" cy="2081788"/>
          </a:xfrm>
          <a:prstGeom prst="rect">
            <a:avLst/>
          </a:prstGeom>
        </p:spPr>
      </p:pic>
      <p:sp>
        <p:nvSpPr>
          <p:cNvPr id="127" name="Text Placeholder 16"/>
          <p:cNvSpPr txBox="1">
            <a:spLocks/>
          </p:cNvSpPr>
          <p:nvPr/>
        </p:nvSpPr>
        <p:spPr>
          <a:xfrm>
            <a:off x="7708708" y="33451351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128" name="Picture 1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481" y="31126796"/>
            <a:ext cx="2057404" cy="208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EVELOP 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643</TotalTime>
  <Words>1872</Words>
  <Application>Microsoft Office PowerPoint</Application>
  <PresentationFormat>Custom</PresentationFormat>
  <Paragraphs>174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Garamond</vt:lpstr>
      <vt:lpstr>Webdings</vt:lpstr>
      <vt:lpstr>Office Theme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Yankoski, Robert A. (LARC-E3)[SSAI DEVELOP]</dc:creator>
  <cp:lastModifiedBy>Clayton, Amanda L. (LARC-E3)[SSAI DEVELOP]</cp:lastModifiedBy>
  <cp:revision>52</cp:revision>
  <dcterms:created xsi:type="dcterms:W3CDTF">2017-06-02T16:06:25Z</dcterms:created>
  <dcterms:modified xsi:type="dcterms:W3CDTF">2017-06-27T14:41:21Z</dcterms:modified>
</cp:coreProperties>
</file>