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2E6CA4"/>
    <a:srgbClr val="106198"/>
    <a:srgbClr val="236F99"/>
    <a:srgbClr val="C13E2D"/>
    <a:srgbClr val="6CA47A"/>
    <a:srgbClr val="DE9808"/>
    <a:srgbClr val="383939"/>
    <a:srgbClr val="49891C"/>
    <a:srgbClr val="444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BC0A4A-22AE-3207-41B1-A1988EA2A8F4}" v="8" dt="2023-05-17T15:23:58.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97BC0A4A-22AE-3207-41B1-A1988EA2A8F4}"/>
    <pc:docChg chg="modSld">
      <pc:chgData name="Cecil Byles" userId="S::robert.byles@ssaihq.com::c798ae76-1ca0-48cd-999b-80a00bd13fc4" providerId="AD" clId="Web-{97BC0A4A-22AE-3207-41B1-A1988EA2A8F4}" dt="2023-05-17T15:23:58.736" v="7"/>
      <pc:docMkLst>
        <pc:docMk/>
      </pc:docMkLst>
      <pc:sldChg chg="modSp">
        <pc:chgData name="Cecil Byles" userId="S::robert.byles@ssaihq.com::c798ae76-1ca0-48cd-999b-80a00bd13fc4" providerId="AD" clId="Web-{97BC0A4A-22AE-3207-41B1-A1988EA2A8F4}" dt="2023-05-17T15:23:58.736" v="7"/>
        <pc:sldMkLst>
          <pc:docMk/>
          <pc:sldMk cId="2181180001" sldId="287"/>
        </pc:sldMkLst>
        <pc:spChg chg="mod">
          <ac:chgData name="Cecil Byles" userId="S::robert.byles@ssaihq.com::c798ae76-1ca0-48cd-999b-80a00bd13fc4" providerId="AD" clId="Web-{97BC0A4A-22AE-3207-41B1-A1988EA2A8F4}" dt="2023-05-17T15:22:12.794" v="3" actId="20577"/>
          <ac:spMkLst>
            <pc:docMk/>
            <pc:sldMk cId="2181180001" sldId="287"/>
            <ac:spMk id="11" creationId="{D555E82B-F179-4F8B-B2D9-1DB4D37AA11C}"/>
          </ac:spMkLst>
        </pc:spChg>
        <pc:spChg chg="mod">
          <ac:chgData name="Cecil Byles" userId="S::robert.byles@ssaihq.com::c798ae76-1ca0-48cd-999b-80a00bd13fc4" providerId="AD" clId="Web-{97BC0A4A-22AE-3207-41B1-A1988EA2A8F4}" dt="2023-05-17T15:22:08.856" v="1" actId="20577"/>
          <ac:spMkLst>
            <pc:docMk/>
            <pc:sldMk cId="2181180001" sldId="287"/>
            <ac:spMk id="15" creationId="{1ACF33C4-9966-42E8-BE79-279931E46A56}"/>
          </ac:spMkLst>
        </pc:spChg>
        <pc:spChg chg="mod">
          <ac:chgData name="Cecil Byles" userId="S::robert.byles@ssaihq.com::c798ae76-1ca0-48cd-999b-80a00bd13fc4" providerId="AD" clId="Web-{97BC0A4A-22AE-3207-41B1-A1988EA2A8F4}" dt="2023-05-17T15:22:04.012" v="0" actId="20577"/>
          <ac:spMkLst>
            <pc:docMk/>
            <pc:sldMk cId="2181180001" sldId="287"/>
            <ac:spMk id="17" creationId="{ADB221E4-9AAF-4C0D-8EB4-ADAA3034A1AE}"/>
          </ac:spMkLst>
        </pc:spChg>
        <pc:spChg chg="mod">
          <ac:chgData name="Cecil Byles" userId="S::robert.byles@ssaihq.com::c798ae76-1ca0-48cd-999b-80a00bd13fc4" providerId="AD" clId="Web-{97BC0A4A-22AE-3207-41B1-A1988EA2A8F4}" dt="2023-05-17T15:23:16.703" v="6" actId="20577"/>
          <ac:spMkLst>
            <pc:docMk/>
            <pc:sldMk cId="2181180001" sldId="287"/>
            <ac:spMk id="23" creationId="{A68AA469-B99C-497C-BC17-7B5F437FC624}"/>
          </ac:spMkLst>
        </pc:spChg>
        <pc:spChg chg="mod">
          <ac:chgData name="Cecil Byles" userId="S::robert.byles@ssaihq.com::c798ae76-1ca0-48cd-999b-80a00bd13fc4" providerId="AD" clId="Web-{97BC0A4A-22AE-3207-41B1-A1988EA2A8F4}" dt="2023-05-17T15:23:58.736" v="7"/>
          <ac:spMkLst>
            <pc:docMk/>
            <pc:sldMk cId="2181180001" sldId="287"/>
            <ac:spMk id="24" creationId="{824282AE-1F18-446C-9FD3-4C2A21C33FE3}"/>
          </ac:spMkLst>
        </pc:spChg>
        <pc:spChg chg="mod">
          <ac:chgData name="Cecil Byles" userId="S::robert.byles@ssaihq.com::c798ae76-1ca0-48cd-999b-80a00bd13fc4" providerId="AD" clId="Web-{97BC0A4A-22AE-3207-41B1-A1988EA2A8F4}" dt="2023-05-17T15:22:50.608" v="5" actId="20577"/>
          <ac:spMkLst>
            <pc:docMk/>
            <pc:sldMk cId="2181180001" sldId="287"/>
            <ac:spMk id="25" creationId="{AED740FD-B23F-487A-82EF-CCB44DE2386E}"/>
          </ac:spMkLst>
        </pc:spChg>
        <pc:spChg chg="mod">
          <ac:chgData name="Cecil Byles" userId="S::robert.byles@ssaihq.com::c798ae76-1ca0-48cd-999b-80a00bd13fc4" providerId="AD" clId="Web-{97BC0A4A-22AE-3207-41B1-A1988EA2A8F4}" dt="2023-05-17T15:22:30.763" v="4" actId="20577"/>
          <ac:spMkLst>
            <pc:docMk/>
            <pc:sldMk cId="2181180001" sldId="287"/>
            <ac:spMk id="26" creationId="{BE2524D8-B3F3-427F-A3C7-14EE8D8729F4}"/>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8" y="32673369"/>
            <a:ext cx="25691925" cy="2877394"/>
            <a:chOff x="837528" y="32673369"/>
            <a:chExt cx="25691925"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descr="Text&#10;&#10;Description automatically generated">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528" y="32673369"/>
              <a:ext cx="5669952" cy="2310401"/>
            </a:xfrm>
            <a:prstGeom prst="rect">
              <a:avLst/>
            </a:prstGeom>
          </p:spPr>
        </p:pic>
      </p:grpSp>
      <p:sp>
        <p:nvSpPr>
          <p:cNvPr id="155" name="Rectangle 154"/>
          <p:cNvSpPr/>
          <p:nvPr userDrawn="1"/>
        </p:nvSpPr>
        <p:spPr>
          <a:xfrm>
            <a:off x="951596" y="35954556"/>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endParaRPr lang="en-US" dirty="0">
              <a:solidFill>
                <a:schemeClr val="tx1">
                  <a:lumMod val="75000"/>
                  <a:lumOff val="25000"/>
                </a:schemeClr>
              </a:solidFill>
              <a:latin typeface="Garamond"/>
            </a:endParaRP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67A478"/>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rgbClr val="3F3F3F"/>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7A478"/>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0" name="Text Placeholder 1">
            <a:extLst>
              <a:ext uri="{FF2B5EF4-FFF2-40B4-BE49-F238E27FC236}">
                <a16:creationId xmlns:a16="http://schemas.microsoft.com/office/drawing/2014/main" id="{66DF8914-DD20-4A0C-967D-1033AE6A734A}"/>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71" name="Text Placeholder 1">
            <a:extLst>
              <a:ext uri="{FF2B5EF4-FFF2-40B4-BE49-F238E27FC236}">
                <a16:creationId xmlns:a16="http://schemas.microsoft.com/office/drawing/2014/main" id="{30E82534-7138-4881-8354-DC050EA373C7}"/>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7A478"/>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98" name="Text Placeholder 1">
            <a:extLst>
              <a:ext uri="{FF2B5EF4-FFF2-40B4-BE49-F238E27FC236}">
                <a16:creationId xmlns:a16="http://schemas.microsoft.com/office/drawing/2014/main" id="{3390EF7F-F53D-4F68-9707-F80D4A8B63E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99" name="Text Placeholder 1">
            <a:extLst>
              <a:ext uri="{FF2B5EF4-FFF2-40B4-BE49-F238E27FC236}">
                <a16:creationId xmlns:a16="http://schemas.microsoft.com/office/drawing/2014/main" id="{F002C9E2-E132-4F2A-A42C-C313EAEB203E}"/>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B4BD2859-4FAB-450E-A726-3117FA54E8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12315</TotalTime>
  <Words>1527</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58</cp:revision>
  <dcterms:created xsi:type="dcterms:W3CDTF">2019-02-05T16:32:03Z</dcterms:created>
  <dcterms:modified xsi:type="dcterms:W3CDTF">2023-05-31T22:16:26Z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