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9"/>
    <a:srgbClr val="F7F6F2"/>
    <a:srgbClr val="FFF5D6"/>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44C97-2289-3325-9991-077B8010E2BD}" v="159" dt="2022-02-10T22:41:33.710"/>
    <p1510:client id="{6C785681-7E5A-8F63-B515-1B4E5C82164E}" v="150" dt="2022-02-10T22:15:22.028"/>
    <p1510:client id="{70199584-A7CC-8D82-03EC-7DD547230FD7}" v="5" dt="2022-02-13T18:05:36.513"/>
    <p1510:client id="{80DC5A2B-72FD-9EE0-24DD-0339DA579A2B}" v="6" dt="2022-02-10T23:12:05.538"/>
    <p1510:client id="{81443F6B-9380-0E41-A96A-AC74EB7EA647}" v="12" dt="2022-02-10T22:46:57.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80DC5A2B-72FD-9EE0-24DD-0339DA579A2B}"/>
    <pc:docChg chg="modSld">
      <pc:chgData name="Tamara Barbakova" userId="S::tamara.barbakova@ssaihq.com::c5b038eb-f46c-42fd-a929-91fca4bff84e" providerId="AD" clId="Web-{80DC5A2B-72FD-9EE0-24DD-0339DA579A2B}" dt="2022-02-10T23:12:04.632" v="3"/>
      <pc:docMkLst>
        <pc:docMk/>
      </pc:docMkLst>
      <pc:sldChg chg="addSp delSp">
        <pc:chgData name="Tamara Barbakova" userId="S::tamara.barbakova@ssaihq.com::c5b038eb-f46c-42fd-a929-91fca4bff84e" providerId="AD" clId="Web-{80DC5A2B-72FD-9EE0-24DD-0339DA579A2B}" dt="2022-02-10T23:12:04.632" v="3"/>
        <pc:sldMkLst>
          <pc:docMk/>
          <pc:sldMk cId="3457887769" sldId="321"/>
        </pc:sldMkLst>
        <pc:spChg chg="add del">
          <ac:chgData name="Tamara Barbakova" userId="S::tamara.barbakova@ssaihq.com::c5b038eb-f46c-42fd-a929-91fca4bff84e" providerId="AD" clId="Web-{80DC5A2B-72FD-9EE0-24DD-0339DA579A2B}" dt="2022-02-10T23:12:04.632" v="3"/>
          <ac:spMkLst>
            <pc:docMk/>
            <pc:sldMk cId="3457887769" sldId="321"/>
            <ac:spMk id="5" creationId="{14A2CAFE-C138-4653-8B25-02CD974F84D4}"/>
          </ac:spMkLst>
        </pc:spChg>
        <pc:spChg chg="add del">
          <ac:chgData name="Tamara Barbakova" userId="S::tamara.barbakova@ssaihq.com::c5b038eb-f46c-42fd-a929-91fca4bff84e" providerId="AD" clId="Web-{80DC5A2B-72FD-9EE0-24DD-0339DA579A2B}" dt="2022-02-10T23:12:01.898" v="2"/>
          <ac:spMkLst>
            <pc:docMk/>
            <pc:sldMk cId="3457887769" sldId="321"/>
            <ac:spMk id="10" creationId="{629317BE-A3E7-4BAD-AEC4-23A5C40DCFAB}"/>
          </ac:spMkLst>
        </pc:spChg>
      </pc:sldChg>
    </pc:docChg>
  </pc:docChgLst>
  <pc:docChgLst>
    <pc:chgData name="Tamara Barbakova" userId="c5b038eb-f46c-42fd-a929-91fca4bff84e" providerId="ADAL" clId="{81443F6B-9380-0E41-A96A-AC74EB7EA647}"/>
    <pc:docChg chg="undo redo custSel modSld modMainMaster">
      <pc:chgData name="Tamara Barbakova" userId="c5b038eb-f46c-42fd-a929-91fca4bff84e" providerId="ADAL" clId="{81443F6B-9380-0E41-A96A-AC74EB7EA647}" dt="2022-02-10T22:46:57.391" v="62" actId="207"/>
      <pc:docMkLst>
        <pc:docMk/>
      </pc:docMkLst>
      <pc:sldChg chg="modSp">
        <pc:chgData name="Tamara Barbakova" userId="c5b038eb-f46c-42fd-a929-91fca4bff84e" providerId="ADAL" clId="{81443F6B-9380-0E41-A96A-AC74EB7EA647}" dt="2022-02-10T22:46:57.391" v="62" actId="207"/>
        <pc:sldMkLst>
          <pc:docMk/>
          <pc:sldMk cId="1509242897" sldId="320"/>
        </pc:sldMkLst>
        <pc:spChg chg="mod">
          <ac:chgData name="Tamara Barbakova" userId="c5b038eb-f46c-42fd-a929-91fca4bff84e" providerId="ADAL" clId="{81443F6B-9380-0E41-A96A-AC74EB7EA647}" dt="2022-02-10T22:46:56.645" v="61" actId="207"/>
          <ac:spMkLst>
            <pc:docMk/>
            <pc:sldMk cId="1509242897" sldId="320"/>
            <ac:spMk id="7" creationId="{00000000-0000-0000-0000-000000000000}"/>
          </ac:spMkLst>
        </pc:spChg>
        <pc:spChg chg="mod">
          <ac:chgData name="Tamara Barbakova" userId="c5b038eb-f46c-42fd-a929-91fca4bff84e" providerId="ADAL" clId="{81443F6B-9380-0E41-A96A-AC74EB7EA647}" dt="2022-02-10T22:42:57.351" v="56" actId="207"/>
          <ac:spMkLst>
            <pc:docMk/>
            <pc:sldMk cId="1509242897" sldId="320"/>
            <ac:spMk id="14" creationId="{68886EAF-FC10-4289-9354-98D1ECB0C222}"/>
          </ac:spMkLst>
        </pc:spChg>
        <pc:picChg chg="mod">
          <ac:chgData name="Tamara Barbakova" userId="c5b038eb-f46c-42fd-a929-91fca4bff84e" providerId="ADAL" clId="{81443F6B-9380-0E41-A96A-AC74EB7EA647}" dt="2022-02-10T22:46:57.391" v="62" actId="207"/>
          <ac:picMkLst>
            <pc:docMk/>
            <pc:sldMk cId="1509242897" sldId="320"/>
            <ac:picMk id="2" creationId="{00000000-0000-0000-0000-000000000000}"/>
          </ac:picMkLst>
        </pc:picChg>
      </pc:sldChg>
      <pc:sldChg chg="modSp">
        <pc:chgData name="Tamara Barbakova" userId="c5b038eb-f46c-42fd-a929-91fca4bff84e" providerId="ADAL" clId="{81443F6B-9380-0E41-A96A-AC74EB7EA647}" dt="2022-02-10T22:22:44.139" v="55" actId="20577"/>
        <pc:sldMkLst>
          <pc:docMk/>
          <pc:sldMk cId="3457887769" sldId="321"/>
        </pc:sldMkLst>
        <pc:spChg chg="mod">
          <ac:chgData name="Tamara Barbakova" userId="c5b038eb-f46c-42fd-a929-91fca4bff84e" providerId="ADAL" clId="{81443F6B-9380-0E41-A96A-AC74EB7EA647}" dt="2022-02-10T22:22:44.139" v="55" actId="20577"/>
          <ac:spMkLst>
            <pc:docMk/>
            <pc:sldMk cId="3457887769" sldId="321"/>
            <ac:spMk id="6" creationId="{D9D34997-050B-417C-A703-B12B2478D61D}"/>
          </ac:spMkLst>
        </pc:spChg>
      </pc:sldChg>
      <pc:sldMasterChg chg="modSldLayout">
        <pc:chgData name="Tamara Barbakova" userId="c5b038eb-f46c-42fd-a929-91fca4bff84e" providerId="ADAL" clId="{81443F6B-9380-0E41-A96A-AC74EB7EA647}" dt="2022-02-10T22:22:11.602" v="48" actId="478"/>
        <pc:sldMasterMkLst>
          <pc:docMk/>
          <pc:sldMasterMk cId="1253241661" sldId="2147483666"/>
        </pc:sldMasterMkLst>
        <pc:sldLayoutChg chg="modSp">
          <pc:chgData name="Tamara Barbakova" userId="c5b038eb-f46c-42fd-a929-91fca4bff84e" providerId="ADAL" clId="{81443F6B-9380-0E41-A96A-AC74EB7EA647}" dt="2022-02-10T22:21:39.093" v="41" actId="1076"/>
          <pc:sldLayoutMkLst>
            <pc:docMk/>
            <pc:sldMasterMk cId="1253241661" sldId="2147483666"/>
            <pc:sldLayoutMk cId="1199173812" sldId="2147483716"/>
          </pc:sldLayoutMkLst>
          <pc:picChg chg="mod">
            <ac:chgData name="Tamara Barbakova" userId="c5b038eb-f46c-42fd-a929-91fca4bff84e" providerId="ADAL" clId="{81443F6B-9380-0E41-A96A-AC74EB7EA647}" dt="2022-02-10T22:21:39.093" v="41" actId="1076"/>
            <ac:picMkLst>
              <pc:docMk/>
              <pc:sldMasterMk cId="1253241661" sldId="2147483666"/>
              <pc:sldLayoutMk cId="1199173812" sldId="2147483716"/>
              <ac:picMk id="7" creationId="{93F71E39-037D-41EE-A8BA-D28D6E58D62B}"/>
            </ac:picMkLst>
          </pc:picChg>
        </pc:sldLayoutChg>
        <pc:sldLayoutChg chg="addSp delSp modSp">
          <pc:chgData name="Tamara Barbakova" userId="c5b038eb-f46c-42fd-a929-91fca4bff84e" providerId="ADAL" clId="{81443F6B-9380-0E41-A96A-AC74EB7EA647}" dt="2022-02-10T22:22:11.602" v="48" actId="478"/>
          <pc:sldLayoutMkLst>
            <pc:docMk/>
            <pc:sldMasterMk cId="1253241661" sldId="2147483666"/>
            <pc:sldLayoutMk cId="1931867362" sldId="2147483719"/>
          </pc:sldLayoutMkLst>
          <pc:picChg chg="mod">
            <ac:chgData name="Tamara Barbakova" userId="c5b038eb-f46c-42fd-a929-91fca4bff84e" providerId="ADAL" clId="{81443F6B-9380-0E41-A96A-AC74EB7EA647}" dt="2022-02-10T22:22:08.293" v="46" actId="1076"/>
            <ac:picMkLst>
              <pc:docMk/>
              <pc:sldMasterMk cId="1253241661" sldId="2147483666"/>
              <pc:sldLayoutMk cId="1931867362" sldId="2147483719"/>
              <ac:picMk id="7" creationId="{93F71E39-037D-41EE-A8BA-D28D6E58D62B}"/>
            </ac:picMkLst>
          </pc:picChg>
          <pc:picChg chg="add del mod">
            <ac:chgData name="Tamara Barbakova" userId="c5b038eb-f46c-42fd-a929-91fca4bff84e" providerId="ADAL" clId="{81443F6B-9380-0E41-A96A-AC74EB7EA647}" dt="2022-02-10T22:21:48.330" v="43"/>
            <ac:picMkLst>
              <pc:docMk/>
              <pc:sldMasterMk cId="1253241661" sldId="2147483666"/>
              <pc:sldLayoutMk cId="1931867362" sldId="2147483719"/>
              <ac:picMk id="13" creationId="{6DC31A8E-172E-D94C-B69D-560754C0A2F9}"/>
            </ac:picMkLst>
          </pc:picChg>
          <pc:picChg chg="add del mod">
            <ac:chgData name="Tamara Barbakova" userId="c5b038eb-f46c-42fd-a929-91fca4bff84e" providerId="ADAL" clId="{81443F6B-9380-0E41-A96A-AC74EB7EA647}" dt="2022-02-10T22:22:01.715" v="45" actId="478"/>
            <ac:picMkLst>
              <pc:docMk/>
              <pc:sldMasterMk cId="1253241661" sldId="2147483666"/>
              <pc:sldLayoutMk cId="1931867362" sldId="2147483719"/>
              <ac:picMk id="14" creationId="{0494DF6D-50B9-6A45-8E3B-58A2FC43DE06}"/>
            </ac:picMkLst>
          </pc:picChg>
          <pc:picChg chg="add del mod">
            <ac:chgData name="Tamara Barbakova" userId="c5b038eb-f46c-42fd-a929-91fca4bff84e" providerId="ADAL" clId="{81443F6B-9380-0E41-A96A-AC74EB7EA647}" dt="2022-02-10T22:22:11.602" v="48" actId="478"/>
            <ac:picMkLst>
              <pc:docMk/>
              <pc:sldMasterMk cId="1253241661" sldId="2147483666"/>
              <pc:sldLayoutMk cId="1931867362" sldId="2147483719"/>
              <ac:picMk id="15" creationId="{2DD8997D-D2C2-B946-B6C3-4103AE5B1946}"/>
            </ac:picMkLst>
          </pc:picChg>
        </pc:sldLayoutChg>
      </pc:sldMasterChg>
    </pc:docChg>
  </pc:docChgLst>
  <pc:docChgLst>
    <pc:chgData name="Tamara Barbakova" userId="S::tamara.barbakova@ssaihq.com::c5b038eb-f46c-42fd-a929-91fca4bff84e" providerId="AD" clId="Web-{6C785681-7E5A-8F63-B515-1B4E5C82164E}"/>
    <pc:docChg chg="modSld">
      <pc:chgData name="Tamara Barbakova" userId="S::tamara.barbakova@ssaihq.com::c5b038eb-f46c-42fd-a929-91fca4bff84e" providerId="AD" clId="Web-{6C785681-7E5A-8F63-B515-1B4E5C82164E}" dt="2022-02-10T22:15:22.028" v="82"/>
      <pc:docMkLst>
        <pc:docMk/>
      </pc:docMkLst>
      <pc:sldChg chg="addSp delSp modSp">
        <pc:chgData name="Tamara Barbakova" userId="S::tamara.barbakova@ssaihq.com::c5b038eb-f46c-42fd-a929-91fca4bff84e" providerId="AD" clId="Web-{6C785681-7E5A-8F63-B515-1B4E5C82164E}" dt="2022-02-10T22:15:22.028" v="82"/>
        <pc:sldMkLst>
          <pc:docMk/>
          <pc:sldMk cId="1509242897" sldId="320"/>
        </pc:sldMkLst>
        <pc:spChg chg="add del mod">
          <ac:chgData name="Tamara Barbakova" userId="S::tamara.barbakova@ssaihq.com::c5b038eb-f46c-42fd-a929-91fca4bff84e" providerId="AD" clId="Web-{6C785681-7E5A-8F63-B515-1B4E5C82164E}" dt="2022-02-10T22:15:22.028" v="82"/>
          <ac:spMkLst>
            <pc:docMk/>
            <pc:sldMk cId="1509242897" sldId="320"/>
            <ac:spMk id="14" creationId="{148611B0-A574-47DA-9F13-3C201DC5FEE1}"/>
          </ac:spMkLst>
        </pc:spChg>
      </pc:sldChg>
      <pc:sldChg chg="modSp">
        <pc:chgData name="Tamara Barbakova" userId="S::tamara.barbakova@ssaihq.com::c5b038eb-f46c-42fd-a929-91fca4bff84e" providerId="AD" clId="Web-{6C785681-7E5A-8F63-B515-1B4E5C82164E}" dt="2022-02-10T22:15:15.637" v="80" actId="1076"/>
        <pc:sldMkLst>
          <pc:docMk/>
          <pc:sldMk cId="3457887769" sldId="321"/>
        </pc:sldMkLst>
        <pc:spChg chg="mod">
          <ac:chgData name="Tamara Barbakova" userId="S::tamara.barbakova@ssaihq.com::c5b038eb-f46c-42fd-a929-91fca4bff84e" providerId="AD" clId="Web-{6C785681-7E5A-8F63-B515-1B4E5C82164E}" dt="2022-02-10T22:15:15.637" v="80" actId="1076"/>
          <ac:spMkLst>
            <pc:docMk/>
            <pc:sldMk cId="3457887769" sldId="321"/>
            <ac:spMk id="5" creationId="{14A2CAFE-C138-4653-8B25-02CD974F84D4}"/>
          </ac:spMkLst>
        </pc:spChg>
      </pc:sldChg>
    </pc:docChg>
  </pc:docChgLst>
  <pc:docChgLst>
    <pc:chgData name="Tamara Barbakova" userId="S::tamara.barbakova@ssaihq.com::c5b038eb-f46c-42fd-a929-91fca4bff84e" providerId="AD" clId="Web-{70199584-A7CC-8D82-03EC-7DD547230FD7}"/>
    <pc:docChg chg="modSld">
      <pc:chgData name="Tamara Barbakova" userId="S::tamara.barbakova@ssaihq.com::c5b038eb-f46c-42fd-a929-91fca4bff84e" providerId="AD" clId="Web-{70199584-A7CC-8D82-03EC-7DD547230FD7}" dt="2022-02-13T18:05:36.513" v="2" actId="20577"/>
      <pc:docMkLst>
        <pc:docMk/>
      </pc:docMkLst>
      <pc:sldChg chg="modSp">
        <pc:chgData name="Tamara Barbakova" userId="S::tamara.barbakova@ssaihq.com::c5b038eb-f46c-42fd-a929-91fca4bff84e" providerId="AD" clId="Web-{70199584-A7CC-8D82-03EC-7DD547230FD7}" dt="2022-02-13T18:05:36.513" v="2" actId="20577"/>
        <pc:sldMkLst>
          <pc:docMk/>
          <pc:sldMk cId="3457887769" sldId="321"/>
        </pc:sldMkLst>
        <pc:spChg chg="mod">
          <ac:chgData name="Tamara Barbakova" userId="S::tamara.barbakova@ssaihq.com::c5b038eb-f46c-42fd-a929-91fca4bff84e" providerId="AD" clId="Web-{70199584-A7CC-8D82-03EC-7DD547230FD7}" dt="2022-02-13T18:05:36.513" v="2" actId="20577"/>
          <ac:spMkLst>
            <pc:docMk/>
            <pc:sldMk cId="3457887769" sldId="321"/>
            <ac:spMk id="5" creationId="{14A2CAFE-C138-4653-8B25-02CD974F84D4}"/>
          </ac:spMkLst>
        </pc:spChg>
        <pc:spChg chg="mod">
          <ac:chgData name="Tamara Barbakova" userId="S::tamara.barbakova@ssaihq.com::c5b038eb-f46c-42fd-a929-91fca4bff84e" providerId="AD" clId="Web-{70199584-A7CC-8D82-03EC-7DD547230FD7}" dt="2022-02-13T18:05:32.403" v="1"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02D44C97-2289-3325-9991-077B8010E2BD}"/>
    <pc:docChg chg="modSld">
      <pc:chgData name="Tamara Barbakova" userId="S::tamara.barbakova@ssaihq.com::c5b038eb-f46c-42fd-a929-91fca4bff84e" providerId="AD" clId="Web-{02D44C97-2289-3325-9991-077B8010E2BD}" dt="2022-02-10T22:41:32.022" v="79" actId="20577"/>
      <pc:docMkLst>
        <pc:docMk/>
      </pc:docMkLst>
      <pc:sldChg chg="addSp modSp">
        <pc:chgData name="Tamara Barbakova" userId="S::tamara.barbakova@ssaihq.com::c5b038eb-f46c-42fd-a929-91fca4bff84e" providerId="AD" clId="Web-{02D44C97-2289-3325-9991-077B8010E2BD}" dt="2022-02-10T22:41:32.022" v="79" actId="20577"/>
        <pc:sldMkLst>
          <pc:docMk/>
          <pc:sldMk cId="1509242897" sldId="320"/>
        </pc:sldMkLst>
        <pc:spChg chg="add mod">
          <ac:chgData name="Tamara Barbakova" userId="S::tamara.barbakova@ssaihq.com::c5b038eb-f46c-42fd-a929-91fca4bff84e" providerId="AD" clId="Web-{02D44C97-2289-3325-9991-077B8010E2BD}" dt="2022-02-10T22:41:32.022" v="79" actId="20577"/>
          <ac:spMkLst>
            <pc:docMk/>
            <pc:sldMk cId="1509242897" sldId="320"/>
            <ac:spMk id="14" creationId="{68886EAF-FC10-4289-9354-98D1ECB0C222}"/>
          </ac:spMkLst>
        </pc:spChg>
      </pc:sldChg>
    </pc:docChg>
  </pc:docChgLst>
  <pc:docChgLst>
    <pc:chgData name="Sophia Skoglund" userId="S::sophia.skoglund@ssaihq.com::e785ee75-321d-4883-8c8f-abbe80df506e" providerId="AD" clId="Web-{8F80BB25-E6E3-7A35-26BE-C786E8ED8C94}"/>
    <pc:docChg chg="modSld">
      <pc:chgData name="Sophia Skoglund" userId="S::sophia.skoglund@ssaihq.com::e785ee75-321d-4883-8c8f-abbe80df506e" providerId="AD" clId="Web-{8F80BB25-E6E3-7A35-26BE-C786E8ED8C94}" dt="2022-03-01T18:34:29.067" v="10"/>
      <pc:docMkLst>
        <pc:docMk/>
      </pc:docMkLst>
      <pc:sldChg chg="modNotes">
        <pc:chgData name="Sophia Skoglund" userId="S::sophia.skoglund@ssaihq.com::e785ee75-321d-4883-8c8f-abbe80df506e" providerId="AD" clId="Web-{8F80BB25-E6E3-7A35-26BE-C786E8ED8C94}" dt="2022-03-01T18:25:25.833" v="2"/>
        <pc:sldMkLst>
          <pc:docMk/>
          <pc:sldMk cId="3646699976" sldId="282"/>
        </pc:sldMkLst>
      </pc:sldChg>
      <pc:sldChg chg="modNotes">
        <pc:chgData name="Sophia Skoglund" userId="S::sophia.skoglund@ssaihq.com::e785ee75-321d-4883-8c8f-abbe80df506e" providerId="AD" clId="Web-{8F80BB25-E6E3-7A35-26BE-C786E8ED8C94}" dt="2022-03-01T18:26:59.745" v="5"/>
        <pc:sldMkLst>
          <pc:docMk/>
          <pc:sldMk cId="4290289962" sldId="313"/>
        </pc:sldMkLst>
      </pc:sldChg>
      <pc:sldChg chg="modNotes">
        <pc:chgData name="Sophia Skoglund" userId="S::sophia.skoglund@ssaihq.com::e785ee75-321d-4883-8c8f-abbe80df506e" providerId="AD" clId="Web-{8F80BB25-E6E3-7A35-26BE-C786E8ED8C94}" dt="2022-03-01T18:29:10.627" v="7"/>
        <pc:sldMkLst>
          <pc:docMk/>
          <pc:sldMk cId="583009979" sldId="314"/>
        </pc:sldMkLst>
      </pc:sldChg>
      <pc:sldChg chg="modNotes">
        <pc:chgData name="Sophia Skoglund" userId="S::sophia.skoglund@ssaihq.com::e785ee75-321d-4883-8c8f-abbe80df506e" providerId="AD" clId="Web-{8F80BB25-E6E3-7A35-26BE-C786E8ED8C94}" dt="2022-03-01T18:34:26.739" v="9"/>
        <pc:sldMkLst>
          <pc:docMk/>
          <pc:sldMk cId="430371861" sldId="315"/>
        </pc:sldMkLst>
      </pc:sldChg>
      <pc:sldChg chg="modNotes">
        <pc:chgData name="Sophia Skoglund" userId="S::sophia.skoglund@ssaihq.com::e785ee75-321d-4883-8c8f-abbe80df506e" providerId="AD" clId="Web-{8F80BB25-E6E3-7A35-26BE-C786E8ED8C94}" dt="2022-03-01T18:34:29.067" v="10"/>
        <pc:sldMkLst>
          <pc:docMk/>
          <pc:sldMk cId="1923026911"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5522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90270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66658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77846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endParaRPr lang="en-US" sz="160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1384995"/>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a:p>
            <a:pPr algn="ctr"/>
            <a:endParaRPr lang="en-US" sz="1400">
              <a:latin typeface="Century Gothic" panose="020B0502020202020204" pitchFamily="34" charset="0"/>
            </a:endParaRPr>
          </a:p>
          <a:p>
            <a:pPr algn="ctr"/>
            <a:endParaRPr lang="en-US" sz="1400">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
        <p:nvSpPr>
          <p:cNvPr id="14" name="TextBox 13">
            <a:extLst>
              <a:ext uri="{FF2B5EF4-FFF2-40B4-BE49-F238E27FC236}">
                <a16:creationId xmlns:a16="http://schemas.microsoft.com/office/drawing/2014/main" id="{68886EAF-FC10-4289-9354-98D1ECB0C222}"/>
              </a:ext>
            </a:extLst>
          </p:cNvPr>
          <p:cNvSpPr txBox="1"/>
          <p:nvPr/>
        </p:nvSpPr>
        <p:spPr>
          <a:xfrm>
            <a:off x="544946" y="1260764"/>
            <a:ext cx="3308927" cy="307777"/>
          </a:xfrm>
          <a:prstGeom prst="rect">
            <a:avLst/>
          </a:prstGeom>
          <a:solidFill>
            <a:srgbClr val="F7F6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b="1">
                <a:solidFill>
                  <a:schemeClr val="tx1">
                    <a:lumMod val="75000"/>
                    <a:lumOff val="25000"/>
                  </a:schemeClr>
                </a:solidFill>
                <a:latin typeface="Century Gothic" panose="020F0302020204030204"/>
              </a:rPr>
              <a:t>Font is always Century Gothic, </a:t>
            </a:r>
            <a:r>
              <a:rPr lang="en-US">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Font color is </a:t>
            </a:r>
            <a:r>
              <a:rPr lang="en-US" b="1">
                <a:solidFill>
                  <a:schemeClr val="tx1">
                    <a:lumMod val="75000"/>
                    <a:lumOff val="25000"/>
                  </a:schemeClr>
                </a:solidFill>
                <a:latin typeface="Century Gothic" panose="020F0302020204030204"/>
              </a:rPr>
              <a:t>Black, Text 1, Lighter 25%, </a:t>
            </a:r>
            <a:r>
              <a:rPr lang="en-US">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Header text</a:t>
            </a:r>
            <a:r>
              <a:rPr lang="en-US" sz="2000">
                <a:solidFill>
                  <a:schemeClr val="tx1">
                    <a:lumMod val="75000"/>
                    <a:lumOff val="25000"/>
                  </a:schemeClr>
                </a:solidFill>
                <a:latin typeface="Century Gothic" panose="020F0302020204030204"/>
              </a:rPr>
              <a:t> point size should be between </a:t>
            </a:r>
            <a:r>
              <a:rPr lang="en-US" sz="2000" b="1">
                <a:solidFill>
                  <a:schemeClr val="tx1">
                    <a:lumMod val="75000"/>
                    <a:lumOff val="25000"/>
                  </a:schemeClr>
                </a:solidFill>
                <a:latin typeface="Century Gothic" panose="020F0302020204030204"/>
              </a:rPr>
              <a:t>32 and 44 </a:t>
            </a:r>
            <a:r>
              <a:rPr lang="en-US" sz="200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Body text </a:t>
            </a:r>
            <a:r>
              <a:rPr lang="en-US" sz="2000">
                <a:solidFill>
                  <a:schemeClr val="tx1">
                    <a:lumMod val="75000"/>
                    <a:lumOff val="25000"/>
                  </a:schemeClr>
                </a:solidFill>
                <a:latin typeface="Century Gothic" panose="020F0302020204030204"/>
              </a:rPr>
              <a:t>point size should be at least </a:t>
            </a:r>
            <a:r>
              <a:rPr lang="en-US" sz="2000" b="1">
                <a:solidFill>
                  <a:schemeClr val="tx1">
                    <a:lumMod val="75000"/>
                    <a:lumOff val="25000"/>
                  </a:schemeClr>
                </a:solidFill>
                <a:latin typeface="Century Gothic" panose="020F0302020204030204"/>
              </a:rPr>
              <a:t>20</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All other text </a:t>
            </a:r>
            <a:r>
              <a:rPr lang="en-US" sz="2000">
                <a:solidFill>
                  <a:schemeClr val="tx1">
                    <a:lumMod val="75000"/>
                    <a:lumOff val="25000"/>
                  </a:schemeClr>
                </a:solidFill>
                <a:latin typeface="Century Gothic" panose="020F0302020204030204"/>
              </a:rPr>
              <a:t>(captions, legend items, image credits) should be </a:t>
            </a:r>
            <a:r>
              <a:rPr lang="en-US" sz="2000" u="sng">
                <a:solidFill>
                  <a:schemeClr val="tx1">
                    <a:lumMod val="75000"/>
                    <a:lumOff val="25000"/>
                  </a:schemeClr>
                </a:solidFill>
                <a:latin typeface="Century Gothic" panose="020F0302020204030204"/>
              </a:rPr>
              <a:t>no smaller than</a:t>
            </a:r>
            <a:r>
              <a:rPr lang="en-US" sz="2000">
                <a:solidFill>
                  <a:schemeClr val="tx1">
                    <a:lumMod val="75000"/>
                    <a:lumOff val="25000"/>
                  </a:schemeClr>
                </a:solidFill>
                <a:latin typeface="Century Gothic" panose="020F0302020204030204"/>
              </a:rPr>
              <a:t> </a:t>
            </a:r>
            <a:r>
              <a:rPr lang="en-US" sz="2000" b="1">
                <a:solidFill>
                  <a:schemeClr val="tx1">
                    <a:lumMod val="75000"/>
                    <a:lumOff val="25000"/>
                  </a:schemeClr>
                </a:solidFill>
                <a:latin typeface="Century Gothic" panose="020F0302020204030204"/>
              </a:rPr>
              <a:t>14 point type</a:t>
            </a:r>
            <a:r>
              <a:rPr lang="en-US" sz="2000">
                <a:solidFill>
                  <a:schemeClr val="tx1">
                    <a:lumMod val="75000"/>
                    <a:lumOff val="25000"/>
                  </a:schemeClr>
                </a:solidFill>
                <a:latin typeface="Century Gothic" panose="020F0302020204030204"/>
              </a:rPr>
              <a:t>.</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Try to use a </a:t>
            </a:r>
            <a:r>
              <a:rPr lang="en-US" b="1">
                <a:solidFill>
                  <a:schemeClr val="tx1">
                    <a:lumMod val="75000"/>
                    <a:lumOff val="25000"/>
                  </a:schemeClr>
                </a:solidFill>
                <a:latin typeface="Century Gothic" panose="020F0302020204030204"/>
              </a:rPr>
              <a:t>consistent font size</a:t>
            </a:r>
            <a:r>
              <a:rPr lang="en-US">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The standard DEVELOP bullet style is </a:t>
            </a:r>
            <a:r>
              <a:rPr lang="en-US" b="1">
                <a:solidFill>
                  <a:schemeClr val="tx1">
                    <a:lumMod val="75000"/>
                    <a:lumOff val="25000"/>
                  </a:schemeClr>
                </a:solidFill>
                <a:latin typeface="Century Gothic" panose="020F0302020204030204"/>
              </a:rPr>
              <a:t>symbol #52 </a:t>
            </a:r>
            <a:r>
              <a:rPr lang="en-US">
                <a:solidFill>
                  <a:schemeClr val="tx1">
                    <a:lumMod val="75000"/>
                    <a:lumOff val="25000"/>
                  </a:schemeClr>
                </a:solidFill>
                <a:latin typeface="Century Gothic" panose="020F0302020204030204"/>
              </a:rPr>
              <a:t>in the </a:t>
            </a:r>
            <a:r>
              <a:rPr lang="en-US" b="1">
                <a:solidFill>
                  <a:schemeClr val="tx1">
                    <a:lumMod val="75000"/>
                    <a:lumOff val="25000"/>
                  </a:schemeClr>
                </a:solidFill>
                <a:latin typeface="Century Gothic" panose="020F0302020204030204"/>
              </a:rPr>
              <a:t>Webdings</a:t>
            </a:r>
            <a:r>
              <a:rPr lang="en-US">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F703B"/>
              </a:buClr>
              <a:buFont typeface="Century Gothic" panose="020B0502020202020204" pitchFamily="34" charset="0"/>
              <a:buChar char="►"/>
            </a:pPr>
            <a:r>
              <a:rPr lang="en-US" sz="160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F703B"/>
              </a:buClr>
              <a:buFont typeface="Wingdings" panose="05000000000000000000" pitchFamily="2" charset="2"/>
              <a:buChar char="Ø"/>
            </a:pPr>
            <a:r>
              <a:rPr lang="en-US" sz="160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F703B"/>
              </a:buClr>
              <a:buFont typeface="Arial" panose="020B0604020202020204" pitchFamily="34" charset="0"/>
              <a:buChar char="•"/>
            </a:pPr>
            <a:r>
              <a:rPr lang="en-US" sz="160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a:solidFill>
                  <a:srgbClr val="CD714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a:solidFill>
                  <a:srgbClr val="CD714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E83CC7-EF4B-42D1-8B8E-3E55D06762ED}">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3.xml><?xml version="1.0" encoding="utf-8"?>
<ds:datastoreItem xmlns:ds="http://schemas.openxmlformats.org/officeDocument/2006/customXml" ds:itemID="{3DA1CEB5-E3EB-46BA-AF94-80700632E8AB}">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1633</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15</cp:revision>
  <dcterms:created xsi:type="dcterms:W3CDTF">2019-11-12T17:46:59Z</dcterms:created>
  <dcterms:modified xsi:type="dcterms:W3CDTF">2022-03-01T23:29:47Z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