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99A8"/>
    <a:srgbClr val="7DB761"/>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299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299A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400" y="34531885"/>
            <a:ext cx="4480560" cy="90372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7676" y="876300"/>
            <a:ext cx="2502846" cy="2171700"/>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t>Study Area</a:t>
            </a:r>
            <a:r>
              <a:rPr lang="en-US" sz="10000" dirty="0"/>
              <a:t> </a:t>
            </a:r>
            <a:r>
              <a:rPr lang="en-US" sz="9600" dirty="0"/>
              <a:t>Transportation &amp; </a:t>
            </a:r>
            <a:r>
              <a:rPr lang="en-US" sz="9600" dirty="0" smtClean="0"/>
              <a:t>Infrastructure</a:t>
            </a:r>
            <a:endParaRPr lang="en-US" sz="9600" dirty="0"/>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36" name="TextBox 35"/>
          <p:cNvSpPr txBox="1"/>
          <p:nvPr/>
        </p:nvSpPr>
        <p:spPr>
          <a:xfrm>
            <a:off x="914400" y="11639345"/>
            <a:ext cx="11430000" cy="9782832"/>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3" name="Group 2"/>
          <p:cNvGrpSpPr/>
          <p:nvPr/>
        </p:nvGrpSpPr>
        <p:grpSpPr>
          <a:xfrm>
            <a:off x="844023" y="30792850"/>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5" name="Group 4"/>
          <p:cNvGrpSpPr/>
          <p:nvPr/>
        </p:nvGrpSpPr>
        <p:grpSpPr>
          <a:xfrm>
            <a:off x="6683239" y="30792850"/>
            <a:ext cx="2834640" cy="2683128"/>
            <a:chOff x="6683239" y="30792850"/>
            <a:chExt cx="2834640" cy="2683128"/>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13" name="Group 12"/>
          <p:cNvGrpSpPr/>
          <p:nvPr/>
        </p:nvGrpSpPr>
        <p:grpSpPr>
          <a:xfrm>
            <a:off x="9602847" y="30792850"/>
            <a:ext cx="2834640" cy="2672616"/>
            <a:chOff x="9602847" y="30803362"/>
            <a:chExt cx="2834640" cy="2672616"/>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 name="Group 3"/>
          <p:cNvGrpSpPr/>
          <p:nvPr/>
        </p:nvGrpSpPr>
        <p:grpSpPr>
          <a:xfrm>
            <a:off x="3763631" y="30792850"/>
            <a:ext cx="2834640" cy="2683128"/>
            <a:chOff x="3763631"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973927" y="8736672"/>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12896411"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825965" y="8736672"/>
            <a:ext cx="3849131"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12896411"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825965" y="4484915"/>
            <a:ext cx="317266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12896411"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825965" y="14082593"/>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973927" y="14082593"/>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973927" y="26069475"/>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973927" y="29800569"/>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96411"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825965" y="2606947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12825965" y="29800569"/>
            <a:ext cx="454250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687553"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37" name="TextBox 36"/>
          <p:cNvSpPr txBox="1"/>
          <p:nvPr/>
        </p:nvSpPr>
        <p:spPr>
          <a:xfrm>
            <a:off x="914401" y="17901089"/>
            <a:ext cx="23316196" cy="7796837"/>
          </a:xfrm>
          <a:prstGeom prst="rect">
            <a:avLst/>
          </a:prstGeom>
          <a:solidFill>
            <a:srgbClr val="9299A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9" name="Group 38"/>
          <p:cNvGrpSpPr/>
          <p:nvPr/>
        </p:nvGrpSpPr>
        <p:grpSpPr>
          <a:xfrm>
            <a:off x="12718523" y="30792850"/>
            <a:ext cx="2834640" cy="3091533"/>
            <a:chOff x="844023" y="30799944"/>
            <a:chExt cx="2834640" cy="3091533"/>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1"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2" name="Group 41"/>
          <p:cNvGrpSpPr/>
          <p:nvPr/>
        </p:nvGrpSpPr>
        <p:grpSpPr>
          <a:xfrm>
            <a:off x="18557739" y="30792850"/>
            <a:ext cx="2834640" cy="2683128"/>
            <a:chOff x="6683239" y="30792850"/>
            <a:chExt cx="2834640" cy="2683128"/>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7"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21477347" y="30792850"/>
            <a:ext cx="2834640" cy="2672616"/>
            <a:chOff x="9602847" y="30803362"/>
            <a:chExt cx="2834640" cy="2672616"/>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50"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1" name="Group 50"/>
          <p:cNvGrpSpPr/>
          <p:nvPr/>
        </p:nvGrpSpPr>
        <p:grpSpPr>
          <a:xfrm>
            <a:off x="15638131" y="30792850"/>
            <a:ext cx="2834640" cy="2683128"/>
            <a:chOff x="3763631" y="30792850"/>
            <a:chExt cx="2834640" cy="2683128"/>
          </a:xfrm>
        </p:grpSpPr>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400" b="1" dirty="0"/>
              <a:t>Study Area</a:t>
            </a:r>
            <a:r>
              <a:rPr lang="en-US" sz="10400" dirty="0"/>
              <a:t> </a:t>
            </a:r>
            <a:r>
              <a:rPr lang="en-US" sz="10000" dirty="0"/>
              <a:t>Transportation &amp; Infrastructure</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299A8"/>
              </a:buClr>
            </a:pPr>
            <a:r>
              <a:rPr lang="en-US" b="1" dirty="0">
                <a:solidFill>
                  <a:srgbClr val="9299A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Methodology</a:t>
            </a:r>
          </a:p>
        </p:txBody>
      </p:sp>
      <p:sp>
        <p:nvSpPr>
          <p:cNvPr id="11" name="Text Placeholder 16"/>
          <p:cNvSpPr txBox="1">
            <a:spLocks/>
          </p:cNvSpPr>
          <p:nvPr/>
        </p:nvSpPr>
        <p:spPr>
          <a:xfrm>
            <a:off x="12885821" y="5136164"/>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299A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299A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t>Node – </a:t>
            </a:r>
            <a:r>
              <a:rPr lang="en-US" sz="5200" dirty="0" smtClean="0"/>
              <a:t>Location | </a:t>
            </a:r>
            <a:r>
              <a:rPr lang="en-US" sz="5200" spc="100" baseline="0" dirty="0" smtClean="0"/>
              <a:t>Spring</a:t>
            </a:r>
            <a:r>
              <a:rPr lang="en-US" sz="5200" dirty="0" smtClean="0"/>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9299A8"/>
                </a:solidFill>
                <a:latin typeface="Century Gothic" panose="020B0502020202020204" pitchFamily="34" charset="0"/>
              </a:rPr>
              <a:t>Abstract</a:t>
            </a:r>
          </a:p>
        </p:txBody>
      </p:sp>
      <p:sp>
        <p:nvSpPr>
          <p:cNvPr id="55" name="Text Placeholder 16"/>
          <p:cNvSpPr txBox="1">
            <a:spLocks/>
          </p:cNvSpPr>
          <p:nvPr/>
        </p:nvSpPr>
        <p:spPr>
          <a:xfrm>
            <a:off x="914399" y="5136164"/>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2850"/>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2850"/>
            <a:ext cx="2834640" cy="2683128"/>
            <a:chOff x="6683239" y="30792850"/>
            <a:chExt cx="2834640" cy="2683128"/>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2850"/>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2850"/>
            <a:ext cx="2834640" cy="2672616"/>
            <a:chOff x="9602847" y="30803362"/>
            <a:chExt cx="2834640" cy="2672616"/>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803362"/>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2850"/>
            <a:ext cx="2834640" cy="2683128"/>
            <a:chOff x="3763631" y="30792850"/>
            <a:chExt cx="2834640" cy="2683128"/>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2850"/>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2406</TotalTime>
  <Words>1238</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185</cp:revision>
  <dcterms:created xsi:type="dcterms:W3CDTF">2019-02-05T16:32:03Z</dcterms:created>
  <dcterms:modified xsi:type="dcterms:W3CDTF">2019-02-26T15:20:41Z</dcterms:modified>
</cp:coreProperties>
</file>