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66" r:id="rId3"/>
    <p:sldId id="268" r:id="rId4"/>
    <p:sldId id="267" r:id="rId5"/>
    <p:sldId id="269" r:id="rId6"/>
    <p:sldId id="270" r:id="rId7"/>
    <p:sldId id="271" r:id="rId8"/>
    <p:sldId id="272" r:id="rId9"/>
    <p:sldId id="273" r:id="rId10"/>
    <p:sldId id="274" r:id="rId11"/>
    <p:sldId id="265" r:id="rId12"/>
  </p:sldIdLst>
  <p:sldSz cx="9144000" cy="6858000" type="screen4x3"/>
  <p:notesSz cx="6858000" cy="9144000"/>
  <p:embeddedFontLst>
    <p:embeddedFont>
      <p:font typeface="Helvetica Neue"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Questrial"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rooke" initials="MB" lastIdx="5" clrIdx="0">
    <p:extLst>
      <p:ext uri="{19B8F6BF-5375-455C-9EA6-DF929625EA0E}">
        <p15:presenceInfo xmlns:p15="http://schemas.microsoft.com/office/powerpoint/2012/main" userId="70a59ccf0d5753fb" providerId="Windows Live"/>
      </p:ext>
    </p:extLst>
  </p:cmAuthor>
  <p:cmAuthor id="2" name="Arya, Vishal (LARC)[DEVELOP]" initials="AV(" lastIdx="18" clrIdx="1">
    <p:extLst>
      <p:ext uri="{19B8F6BF-5375-455C-9EA6-DF929625EA0E}">
        <p15:presenceInfo xmlns:p15="http://schemas.microsoft.com/office/powerpoint/2012/main" userId="S-1-5-21-330711430-3775241029-4075259233-665990" providerId="AD"/>
      </p:ext>
    </p:extLst>
  </p:cmAuthor>
  <p:cmAuthor id="3" name="Fenn, Teresa E. (LARC-E3)[SSAI DEVELOP]" initials="FTE(D" lastIdx="4" clrIdx="2">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84303" autoAdjust="0"/>
  </p:normalViewPr>
  <p:slideViewPr>
    <p:cSldViewPr snapToGrid="0">
      <p:cViewPr varScale="1">
        <p:scale>
          <a:sx n="98" d="100"/>
          <a:sy n="98" d="100"/>
        </p:scale>
        <p:origin x="129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07T13:13:04.880" idx="1">
    <p:pos x="5409" y="1496"/>
    <p:text>I've italicized this for you</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07T13:13:51.489" idx="2">
    <p:pos x="1986" y="1397"/>
    <p:text>consider using bullets to organize this information.Use the bullet format as provided on the template.</p:text>
    <p:extLst mod="1">
      <p:ext uri="{C676402C-5697-4E1C-873F-D02D1690AC5C}">
        <p15:threadingInfo xmlns:p15="http://schemas.microsoft.com/office/powerpoint/2012/main" timeZoneBias="300"/>
      </p:ext>
    </p:extLst>
  </p:cm>
  <p:cm authorId="2" dt="2016-03-07T13:14:36.733" idx="3">
    <p:pos x="5691" y="2749"/>
    <p:text>Scale should not be a separate file from the image</p:text>
    <p:extLst>
      <p:ext uri="{C676402C-5697-4E1C-873F-D02D1690AC5C}">
        <p15:threadingInfo xmlns:p15="http://schemas.microsoft.com/office/powerpoint/2012/main" timeZoneBias="300"/>
      </p:ext>
    </p:extLst>
  </p:cm>
  <p:cm authorId="2" dt="2016-03-07T13:15:04.756" idx="4">
    <p:pos x="2989" y="2738"/>
    <p:text>No need to include the title 'Legend' for the legend.</p:text>
    <p:extLst>
      <p:ext uri="{C676402C-5697-4E1C-873F-D02D1690AC5C}">
        <p15:threadingInfo xmlns:p15="http://schemas.microsoft.com/office/powerpoint/2012/main" timeZoneBias="300"/>
      </p:ext>
    </p:extLst>
  </p:cm>
  <p:cm authorId="2" dt="2016-03-07T13:16:23.103" idx="6">
    <p:pos x="5302" y="3320"/>
    <p:text>this is awkwardly placed and is a bit large. I suggest repositioning it to above the study area image.</p:text>
    <p:extLst>
      <p:ext uri="{C676402C-5697-4E1C-873F-D02D1690AC5C}">
        <p15:threadingInfo xmlns:p15="http://schemas.microsoft.com/office/powerpoint/2012/main" timeZoneBias="300"/>
      </p:ext>
    </p:extLst>
  </p:cm>
  <p:cm authorId="3" dt="2016-03-09T15:45:12.715" idx="1">
    <p:pos x="5302" y="3416"/>
    <p:text>Also, the inset map covers too broad an area. It is not clear whether the marker is pointing at Virginia, Tennessee, or North Carolina. To make it more readible, try zooming in to the eastern half of the country at least.</p:text>
    <p:extLst>
      <p:ext uri="{C676402C-5697-4E1C-873F-D02D1690AC5C}">
        <p15:threadingInfo xmlns:p15="http://schemas.microsoft.com/office/powerpoint/2012/main" timeZoneBias="300">
          <p15:parentCm authorId="2" idx="6"/>
        </p15:threadingInfo>
      </p:ext>
    </p:extLst>
  </p:cm>
  <p:cm authorId="2" dt="2016-03-07T13:17:00.333" idx="7">
    <p:pos x="791" y="1069"/>
    <p:text>Some of the text on this slide should say 'Wise County, VA' as that is your study area. I would also list your study period on this slide.</p:text>
    <p:extLst>
      <p:ext uri="{C676402C-5697-4E1C-873F-D02D1690AC5C}">
        <p15:threadingInfo xmlns:p15="http://schemas.microsoft.com/office/powerpoint/2012/main" timeZoneBias="300"/>
      </p:ext>
    </p:extLst>
  </p:cm>
  <p:cm authorId="2" dt="2016-03-07T13:18:04.944" idx="8">
    <p:pos x="1523" y="1821"/>
    <p:text>microclimate is one word</p:text>
    <p:extLst>
      <p:ext uri="{C676402C-5697-4E1C-873F-D02D1690AC5C}">
        <p15:threadingInfo xmlns:p15="http://schemas.microsoft.com/office/powerpoint/2012/main" timeZoneBias="300"/>
      </p:ext>
    </p:extLst>
  </p:cm>
  <p:cm authorId="2" dt="2016-03-07T13:18:13.042" idx="9">
    <p:pos x="2046" y="2330"/>
    <p:text>I suggest rewording this to: High precipitation events in Summer and Winter
Precip covers both rain and snow.</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6-03-07T13:21:13.876" idx="10">
    <p:pos x="5543" y="879"/>
    <p:text>Does this image intentially overflow from the slide? I suggest fixing that</p:text>
    <p:extLst>
      <p:ext uri="{C676402C-5697-4E1C-873F-D02D1690AC5C}">
        <p15:threadingInfo xmlns:p15="http://schemas.microsoft.com/office/powerpoint/2012/main" timeZoneBias="300"/>
      </p:ext>
    </p:extLst>
  </p:cm>
  <p:cm authorId="2" dt="2016-03-07T13:22:03.289" idx="11">
    <p:pos x="2317" y="1397"/>
    <p:text>Suggest organizing this in bullet form. Consider bolding keywords for added emphasis</p:text>
    <p:extLst>
      <p:ext uri="{C676402C-5697-4E1C-873F-D02D1690AC5C}">
        <p15:threadingInfo xmlns:p15="http://schemas.microsoft.com/office/powerpoint/2012/main" timeZoneBias="300"/>
      </p:ext>
    </p:extLst>
  </p:cm>
  <p:cm authorId="3" dt="2016-03-09T15:48:40.668" idx="2">
    <p:pos x="4839" y="2663"/>
    <p:text>Maybe include some description of what 'F', 'A', and 'B' stand for.</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6-03-07T13:23:00.445" idx="12">
    <p:pos x="2638" y="553"/>
    <p:text>It is important to highlight NASA EOS. Please include a separate slide to show images of TRMM/ GPM and SRTM</p:text>
    <p:extLst>
      <p:ext uri="{C676402C-5697-4E1C-873F-D02D1690AC5C}">
        <p15:threadingInfo xmlns:p15="http://schemas.microsoft.com/office/powerpoint/2012/main" timeZoneBias="300"/>
      </p:ext>
    </p:extLst>
  </p:cm>
  <p:cm authorId="2" dt="2016-03-07T13:23:32.515" idx="13">
    <p:pos x="1569" y="1741"/>
    <p:text>This should read SRTM</p:text>
    <p:extLst>
      <p:ext uri="{C676402C-5697-4E1C-873F-D02D1690AC5C}">
        <p15:threadingInfo xmlns:p15="http://schemas.microsoft.com/office/powerpoint/2012/main" timeZoneBias="300"/>
      </p:ext>
    </p:extLst>
  </p:cm>
  <p:cm authorId="2" dt="2016-03-07T13:24:40.871" idx="14">
    <p:pos x="3886" y="1001"/>
    <p:text>Consider adding the layer name next to each data layer</p:text>
    <p:extLst>
      <p:ext uri="{C676402C-5697-4E1C-873F-D02D1690AC5C}">
        <p15:threadingInfo xmlns:p15="http://schemas.microsoft.com/office/powerpoint/2012/main" timeZoneBias="300"/>
      </p:ext>
    </p:extLst>
  </p:cm>
  <p:cm authorId="2" dt="2016-03-07T13:25:27.513" idx="15">
    <p:pos x="718" y="705"/>
    <p:text>Try to minimze how much the title for each slide 'jumps' from slide to slide by keeping it in the same position for at least a group of slides</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6-03-07T13:26:59.854" idx="16">
    <p:pos x="1655" y="834"/>
    <p:text>there is always more, ahhhh!!!!! :o</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16-03-07T13:27:35.732" idx="17">
    <p:pos x="1596" y="1066"/>
    <p:text>Please increase text to size 20 at the min. You can use acronmys and group info as necessary.</p:text>
    <p:extLst>
      <p:ext uri="{C676402C-5697-4E1C-873F-D02D1690AC5C}">
        <p15:threadingInfo xmlns:p15="http://schemas.microsoft.com/office/powerpoint/2012/main" timeZoneBias="300"/>
      </p:ext>
    </p:extLst>
  </p:cm>
  <p:cm authorId="2" dt="2016-03-07T13:28:23.145" idx="18">
    <p:pos x="2251" y="1973"/>
    <p:text>no need to list end user/ boundary org in this section. Just partner name and a POC</p:text>
    <p:extLst>
      <p:ext uri="{C676402C-5697-4E1C-873F-D02D1690AC5C}">
        <p15:threadingInfo xmlns:p15="http://schemas.microsoft.com/office/powerpoint/2012/main" timeZoneBias="300"/>
      </p:ext>
    </p:extLst>
  </p:cm>
  <p:cm authorId="3" dt="2016-03-09T15:51:57.647" idx="3">
    <p:pos x="2251" y="2069"/>
    <p:text>Also, you may exclude the POC's title.</p:text>
    <p:extLst>
      <p:ext uri="{C676402C-5697-4E1C-873F-D02D1690AC5C}">
        <p15:threadingInfo xmlns:p15="http://schemas.microsoft.com/office/powerpoint/2012/main" timeZoneBias="300">
          <p15:parentCm authorId="2" idx="18"/>
        </p15:threadingInfo>
      </p:ext>
    </p:extLst>
  </p:cm>
  <p:cm authorId="3" dt="2016-03-09T15:52:11.426" idx="4">
    <p:pos x="1046" y="2584"/>
    <p:text>If there are no "others" you may delete this section.</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9097776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104" name="Shape 1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992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effectLst/>
                <a:latin typeface="Calibri"/>
                <a:ea typeface="Calibri"/>
                <a:cs typeface="Calibri"/>
                <a:sym typeface="Calibri"/>
              </a:rPr>
              <a:t>Storms in Wise County have contributed to millions of dollars in damages . Some of the factors that potentially contribute to high flooding in this area include low capacity thresholds of the many stream networks, and the intensity of rainfall with powerful storms that drop a large quantity of water within a relatively short period of time. This project determined areas that are more susceptible to flooding using ArcGIS and CREST model.</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431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Wise</a:t>
            </a:r>
            <a:r>
              <a:rPr lang="en-US" baseline="0" dirty="0" smtClean="0"/>
              <a:t> county currently used the National Weather Service because that is the only service they have.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577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The CREST</a:t>
            </a:r>
            <a:r>
              <a:rPr lang="en-US" baseline="0" dirty="0" smtClean="0"/>
              <a:t> stands for Coupled Routing and Excess Storage Distributed Hydrologic Model. Routing refers to the Surface and Sub surface runoff modelling. Excess Storage refers to surface water storage and underground water storage after the routing phase. CREST uses a Variable Infiltration Curve, denoted using R which determines where water goes next. The water can be infiltrated to the next soil layers or routed to the overland reservoir.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54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029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201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5"/>
        <p:cNvGrpSpPr/>
        <p:nvPr/>
      </p:nvGrpSpPr>
      <p:grpSpPr>
        <a:xfrm>
          <a:off x="0" y="0"/>
          <a:ext cx="0" cy="0"/>
          <a:chOff x="0" y="0"/>
          <a:chExt cx="0" cy="0"/>
        </a:xfrm>
      </p:grpSpPr>
      <p:pic>
        <p:nvPicPr>
          <p:cNvPr id="16" name="Shape 16"/>
          <p:cNvPicPr preferRelativeResize="0"/>
          <p:nvPr/>
        </p:nvPicPr>
        <p:blipFill rotWithShape="1">
          <a:blip r:embed="rId2">
            <a:alphaModFix/>
          </a:blip>
          <a:srcRect t="49110" b="11556"/>
          <a:stretch/>
        </p:blipFill>
        <p:spPr>
          <a:xfrm>
            <a:off x="0" y="4612942"/>
            <a:ext cx="9144001" cy="2245057"/>
          </a:xfrm>
          <a:prstGeom prst="rect">
            <a:avLst/>
          </a:prstGeom>
          <a:noFill/>
          <a:ln>
            <a:noFill/>
          </a:ln>
        </p:spPr>
      </p:pic>
      <p:sp>
        <p:nvSpPr>
          <p:cNvPr id="17" name="Shape 17"/>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pic>
        <p:nvPicPr>
          <p:cNvPr id="18" name="Shape 18"/>
          <p:cNvPicPr preferRelativeResize="0"/>
          <p:nvPr/>
        </p:nvPicPr>
        <p:blipFill rotWithShape="1">
          <a:blip r:embed="rId3">
            <a:alphaModFix/>
          </a:blip>
          <a:srcRect/>
          <a:stretch/>
        </p:blipFill>
        <p:spPr>
          <a:xfrm>
            <a:off x="259470" y="1370900"/>
            <a:ext cx="914400" cy="914400"/>
          </a:xfrm>
          <a:prstGeom prst="rect">
            <a:avLst/>
          </a:prstGeom>
          <a:noFill/>
          <a:ln>
            <a:noFill/>
          </a:ln>
        </p:spPr>
      </p:pic>
      <p:cxnSp>
        <p:nvCxnSpPr>
          <p:cNvPr id="19" name="Shape 19"/>
          <p:cNvCxnSpPr/>
          <p:nvPr/>
        </p:nvCxnSpPr>
        <p:spPr>
          <a:xfrm>
            <a:off x="228600" y="3136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0" name="Shape 20"/>
          <p:cNvSpPr txBox="1">
            <a:spLocks noGrp="1"/>
          </p:cNvSpPr>
          <p:nvPr>
            <p:ph type="body" idx="1"/>
          </p:nvPr>
        </p:nvSpPr>
        <p:spPr>
          <a:xfrm>
            <a:off x="228600" y="2335857"/>
            <a:ext cx="8686800" cy="74066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800" b="0" i="1"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body" idx="2"/>
          </p:nvPr>
        </p:nvSpPr>
        <p:spPr>
          <a:xfrm>
            <a:off x="1271751" y="1426463"/>
            <a:ext cx="7643647" cy="858836"/>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8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grpSp>
        <p:nvGrpSpPr>
          <p:cNvPr id="22" name="Shape 22"/>
          <p:cNvGrpSpPr/>
          <p:nvPr/>
        </p:nvGrpSpPr>
        <p:grpSpPr>
          <a:xfrm>
            <a:off x="0" y="-44450"/>
            <a:ext cx="9144000" cy="1077912"/>
            <a:chOff x="0" y="-44450"/>
            <a:chExt cx="9144000" cy="1077912"/>
          </a:xfrm>
        </p:grpSpPr>
        <p:sp>
          <p:nvSpPr>
            <p:cNvPr id="23" name="Shape 23"/>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a:solidFill>
                  <a:schemeClr val="dk1"/>
                </a:solidFill>
                <a:latin typeface="Questrial"/>
                <a:ea typeface="Questrial"/>
                <a:cs typeface="Questrial"/>
                <a:sym typeface="Questrial"/>
              </a:endParaRPr>
            </a:p>
          </p:txBody>
        </p:sp>
        <p:sp>
          <p:nvSpPr>
            <p:cNvPr id="24" name="Shape 24"/>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a:solidFill>
                    <a:schemeClr val="lt1"/>
                  </a:solidFill>
                  <a:latin typeface="Helvetica Neue"/>
                  <a:ea typeface="Helvetica Neue"/>
                  <a:cs typeface="Helvetica Neue"/>
                  <a:sym typeface="Helvetica Neue"/>
                </a:rPr>
                <a:t>National Aeronautics and Space Administration</a:t>
              </a:r>
            </a:p>
          </p:txBody>
        </p:sp>
        <p:pic>
          <p:nvPicPr>
            <p:cNvPr id="25" name="Shape 25"/>
            <p:cNvPicPr preferRelativeResize="0"/>
            <p:nvPr/>
          </p:nvPicPr>
          <p:blipFill rotWithShape="1">
            <a:blip r:embed="rId4">
              <a:alphaModFix/>
            </a:blip>
            <a:srcRect/>
            <a:stretch/>
          </p:blipFill>
          <p:spPr>
            <a:xfrm>
              <a:off x="8124825" y="-44450"/>
              <a:ext cx="935037" cy="1077912"/>
            </a:xfrm>
            <a:prstGeom prst="rect">
              <a:avLst/>
            </a:prstGeom>
            <a:noFill/>
            <a:ln>
              <a:noFill/>
            </a:ln>
          </p:spPr>
        </p:pic>
      </p:grpSp>
      <p:sp>
        <p:nvSpPr>
          <p:cNvPr id="26" name="Shape 26"/>
          <p:cNvSpPr/>
          <p:nvPr/>
        </p:nvSpPr>
        <p:spPr>
          <a:xfrm>
            <a:off x="0" y="6731000"/>
            <a:ext cx="9144000" cy="127000"/>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27"/>
        <p:cNvGrpSpPr/>
        <p:nvPr/>
      </p:nvGrpSpPr>
      <p:grpSpPr>
        <a:xfrm>
          <a:off x="0" y="0"/>
          <a:ext cx="0" cy="0"/>
          <a:chOff x="0" y="0"/>
          <a:chExt cx="0" cy="0"/>
        </a:xfrm>
      </p:grpSpPr>
      <p:sp>
        <p:nvSpPr>
          <p:cNvPr id="28" name="Shape 2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29" name="Shape 2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30" name="Shape 30"/>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accent1"/>
              </a:buClr>
              <a:buFont typeface="Arial"/>
              <a:buNone/>
              <a:defRPr sz="4000" b="1" i="0" u="none" strike="noStrike" cap="none">
                <a:solidFill>
                  <a:schemeClr val="accent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2" name="Shape 32"/>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33" name="Shape 33"/>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2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4"/>
        <p:cNvGrpSpPr/>
        <p:nvPr/>
      </p:nvGrpSpPr>
      <p:grpSpPr>
        <a:xfrm>
          <a:off x="0" y="0"/>
          <a:ext cx="0" cy="0"/>
          <a:chOff x="0" y="0"/>
          <a:chExt cx="0" cy="0"/>
        </a:xfrm>
      </p:grpSpPr>
      <p:sp>
        <p:nvSpPr>
          <p:cNvPr id="75" name="Shape 7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6" name="Shape 7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77" name="Shape 77"/>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a:solidFill>
                  <a:srgbClr val="BFBFBF"/>
                </a:solidFill>
                <a:latin typeface="Questrial"/>
                <a:ea typeface="Questrial"/>
                <a:cs typeface="Questrial"/>
                <a:sym typeface="Questrial"/>
              </a:rPr>
              <a:t>Acknowledgements</a:t>
            </a:r>
          </a:p>
        </p:txBody>
      </p:sp>
      <p:sp>
        <p:nvSpPr>
          <p:cNvPr id="78" name="Shape 78"/>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79" name="Shape 79"/>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0" name="Shape 80"/>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1" name="Shape 8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2" name="Shape 82"/>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3"/>
        <p:cNvGrpSpPr/>
        <p:nvPr/>
      </p:nvGrpSpPr>
      <p:grpSpPr>
        <a:xfrm>
          <a:off x="0" y="0"/>
          <a:ext cx="0" cy="0"/>
          <a:chOff x="0" y="0"/>
          <a:chExt cx="0" cy="0"/>
        </a:xfrm>
      </p:grpSpPr>
      <p:sp>
        <p:nvSpPr>
          <p:cNvPr id="84" name="Shape 8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5" name="Shape 8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86" name="Shape 86"/>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7" name="Shape 87"/>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0"/>
        <p:cNvGrpSpPr/>
        <p:nvPr/>
      </p:nvGrpSpPr>
      <p:grpSpPr>
        <a:xfrm>
          <a:off x="0" y="0"/>
          <a:ext cx="0" cy="0"/>
          <a:chOff x="0" y="0"/>
          <a:chExt cx="0" cy="0"/>
        </a:xfrm>
      </p:grpSpPr>
      <p:sp>
        <p:nvSpPr>
          <p:cNvPr id="91" name="Shape 9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2" name="Shape 9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3" name="Shape 93"/>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2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4" name="Shape 94"/>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accent1"/>
              </a:buClr>
              <a:buFont typeface="Arial"/>
              <a:buNone/>
              <a:defRPr sz="60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5" name="Shape 95"/>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lvl="0" indent="0" algn="ctr" rtl="0">
              <a:lnSpc>
                <a:spcPct val="90000"/>
              </a:lnSpc>
              <a:spcBef>
                <a:spcPts val="1000"/>
              </a:spcBef>
              <a:buClr>
                <a:srgbClr val="BFBFBF"/>
              </a:buClr>
              <a:buFont typeface="Arial"/>
              <a:buNone/>
              <a:defRPr sz="6000" b="1" i="0" u="none" strike="noStrike" cap="none">
                <a:solidFill>
                  <a:srgbClr val="BFBFBF"/>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96" name="Shape 96"/>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marR="0" lvl="0" indent="0" algn="r" rtl="0">
              <a:lnSpc>
                <a:spcPct val="90000"/>
              </a:lnSpc>
              <a:spcBef>
                <a:spcPts val="1000"/>
              </a:spcBef>
              <a:buClr>
                <a:srgbClr val="A5A5A5"/>
              </a:buClr>
              <a:buFont typeface="Arial"/>
              <a:buNone/>
              <a:defRPr sz="1200" b="0" i="0" u="none" strike="noStrike" cap="none">
                <a:solidFill>
                  <a:srgbClr val="A5A5A5"/>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97"/>
        <p:cNvGrpSpPr/>
        <p:nvPr/>
      </p:nvGrpSpPr>
      <p:grpSpPr>
        <a:xfrm>
          <a:off x="0" y="0"/>
          <a:ext cx="0" cy="0"/>
          <a:chOff x="0" y="0"/>
          <a:chExt cx="0" cy="0"/>
        </a:xfrm>
      </p:grpSpPr>
      <p:sp>
        <p:nvSpPr>
          <p:cNvPr id="98" name="Shape 9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99" name="Shape 9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Questrial"/>
              <a:ea typeface="Questrial"/>
              <a:cs typeface="Questrial"/>
              <a:sym typeface="Questrial"/>
            </a:endParaRPr>
          </a:p>
        </p:txBody>
      </p:sp>
      <p:sp>
        <p:nvSpPr>
          <p:cNvPr id="100" name="Shape 100"/>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60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01" name="Shape 101"/>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accent1"/>
              </a:buClr>
              <a:buFont typeface="Arial"/>
              <a:buNone/>
              <a:defRPr sz="9600" b="1" i="0" u="none" strike="noStrike" cap="none">
                <a:solidFill>
                  <a:schemeClr val="accent1"/>
                </a:solidFill>
                <a:latin typeface="Questrial"/>
                <a:ea typeface="Questrial"/>
                <a:cs typeface="Questrial"/>
                <a:sym typeface="Questrial"/>
              </a:defRPr>
            </a:lvl1pPr>
            <a:lvl2pPr marL="685800" marR="0" lvl="1"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2pPr>
            <a:lvl3pPr marL="1143000" marR="0" lvl="2"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3pPr>
            <a:lvl4pPr marL="1600200" marR="0" lvl="3"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4pPr>
            <a:lvl5pPr marL="2057400" marR="0" lvl="4" indent="152400" algn="l" rtl="0">
              <a:lnSpc>
                <a:spcPct val="90000"/>
              </a:lnSpc>
              <a:spcBef>
                <a:spcPts val="500"/>
              </a:spcBef>
              <a:buClr>
                <a:schemeClr val="dk1"/>
              </a:buClr>
              <a:buSzPct val="100000"/>
              <a:buFont typeface="Arial"/>
              <a:buChar char="•"/>
              <a:defRPr sz="60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Questrial"/>
              <a:buNone/>
              <a:defRPr sz="4400" b="0" i="0" u="none" strike="noStrike" cap="none">
                <a:solidFill>
                  <a:schemeClr val="dk1"/>
                </a:solidFill>
                <a:latin typeface="Questrial"/>
                <a:ea typeface="Questrial"/>
                <a:cs typeface="Questrial"/>
                <a:sym typeface="Quest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A6A3A3"/>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A6A3A3"/>
                </a:solidFill>
                <a:latin typeface="Questrial"/>
                <a:ea typeface="Questrial"/>
                <a:cs typeface="Questrial"/>
                <a:sym typeface="Questrial"/>
              </a:rPr>
              <a:t>‹#›</a:t>
            </a:fld>
            <a:endParaRPr lang="en-US" sz="1200" b="0" i="0" u="none" strike="noStrike" cap="none">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2"/>
          </p:nvPr>
        </p:nvSpPr>
        <p:spPr>
          <a:xfrm>
            <a:off x="1271751" y="1426463"/>
            <a:ext cx="7643647" cy="858836"/>
          </a:xfrm>
          <a:prstGeom prst="rect">
            <a:avLst/>
          </a:prstGeom>
          <a:noFill/>
          <a:ln>
            <a:noFill/>
          </a:ln>
        </p:spPr>
        <p:txBody>
          <a:bodyPr lIns="91425" tIns="45700" rIns="91425" bIns="45700" anchor="b" anchorCtr="0">
            <a:noAutofit/>
          </a:bodyPr>
          <a:lstStyle/>
          <a:p>
            <a:pPr lvl="0">
              <a:spcBef>
                <a:spcPts val="0"/>
              </a:spcBef>
              <a:buSzPct val="25000"/>
            </a:pPr>
            <a:r>
              <a:rPr lang="en-US" dirty="0">
                <a:latin typeface="Century Gothic" panose="020B0502020202020204" pitchFamily="34" charset="0"/>
              </a:rPr>
              <a:t>Wise County Disasters</a:t>
            </a:r>
            <a:endParaRPr sz="4800" b="1" i="0" u="none" strike="noStrike" cap="none" dirty="0">
              <a:solidFill>
                <a:schemeClr val="accent1"/>
              </a:solidFill>
              <a:latin typeface="Century Gothic" panose="020B0502020202020204" pitchFamily="34" charset="0"/>
              <a:sym typeface="Questrial"/>
            </a:endParaRPr>
          </a:p>
        </p:txBody>
      </p:sp>
      <p:sp>
        <p:nvSpPr>
          <p:cNvPr id="107" name="Shape 107"/>
          <p:cNvSpPr txBox="1">
            <a:spLocks noGrp="1"/>
          </p:cNvSpPr>
          <p:nvPr>
            <p:ph type="body" idx="1"/>
          </p:nvPr>
        </p:nvSpPr>
        <p:spPr>
          <a:xfrm>
            <a:off x="228600" y="2335857"/>
            <a:ext cx="8686800" cy="740663"/>
          </a:xfrm>
          <a:prstGeom prst="rect">
            <a:avLst/>
          </a:prstGeom>
          <a:noFill/>
          <a:ln>
            <a:noFill/>
          </a:ln>
        </p:spPr>
        <p:txBody>
          <a:bodyPr lIns="91425" tIns="45700" rIns="91425" bIns="45700" anchor="t" anchorCtr="0">
            <a:noAutofit/>
          </a:bodyPr>
          <a:lstStyle/>
          <a:p>
            <a:pPr lvl="0">
              <a:spcBef>
                <a:spcPts val="0"/>
              </a:spcBef>
              <a:buSzPct val="25000"/>
            </a:pPr>
            <a:r>
              <a:rPr lang="en-US" sz="2000" dirty="0">
                <a:latin typeface="Century Gothic" panose="020B0502020202020204" pitchFamily="34" charset="0"/>
              </a:rPr>
              <a:t>Using NASA Earth Observations to Identify the Historic and Future Extent of Flooding Throughout Wise County, Virginia.</a:t>
            </a:r>
            <a:endParaRPr sz="2000" b="0" u="none" strike="noStrike" cap="none" dirty="0">
              <a:solidFill>
                <a:schemeClr val="dk1"/>
              </a:solidFill>
              <a:latin typeface="Century Gothic" panose="020B0502020202020204" pitchFamily="34" charset="0"/>
              <a:sym typeface="Questrial"/>
            </a:endParaRPr>
          </a:p>
        </p:txBody>
      </p:sp>
      <p:sp>
        <p:nvSpPr>
          <p:cNvPr id="108" name="Shape 108"/>
          <p:cNvSpPr txBox="1"/>
          <p:nvPr/>
        </p:nvSpPr>
        <p:spPr>
          <a:xfrm>
            <a:off x="228598" y="3258448"/>
            <a:ext cx="4233231" cy="322965"/>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Clr>
                <a:schemeClr val="dk1"/>
              </a:buClr>
              <a:buSzPct val="25000"/>
              <a:buFont typeface="Arial"/>
              <a:buNone/>
            </a:pPr>
            <a:r>
              <a:rPr lang="en-US" sz="1600" b="0" i="0" u="none" strike="noStrike" cap="none" dirty="0" smtClean="0">
                <a:solidFill>
                  <a:schemeClr val="dk1"/>
                </a:solidFill>
                <a:latin typeface="Century Gothic" panose="020B0502020202020204" pitchFamily="34" charset="0"/>
                <a:ea typeface="Questrial"/>
                <a:cs typeface="Questrial"/>
                <a:sym typeface="Questrial"/>
              </a:rPr>
              <a:t>Kimberly Berry (Project </a:t>
            </a:r>
            <a:r>
              <a:rPr lang="en-US" sz="1600" b="0" i="0" u="none" strike="noStrike" cap="none" dirty="0">
                <a:solidFill>
                  <a:schemeClr val="dk1"/>
                </a:solidFill>
                <a:latin typeface="Century Gothic" panose="020B0502020202020204" pitchFamily="34" charset="0"/>
                <a:ea typeface="Questrial"/>
                <a:cs typeface="Questrial"/>
                <a:sym typeface="Questrial"/>
              </a:rPr>
              <a:t>Lead)</a:t>
            </a:r>
          </a:p>
        </p:txBody>
      </p:sp>
      <p:sp>
        <p:nvSpPr>
          <p:cNvPr id="109" name="Shape 109"/>
          <p:cNvSpPr txBox="1"/>
          <p:nvPr/>
        </p:nvSpPr>
        <p:spPr>
          <a:xfrm>
            <a:off x="228600" y="3647635"/>
            <a:ext cx="4233231" cy="322965"/>
          </a:xfrm>
          <a:prstGeom prst="rect">
            <a:avLst/>
          </a:prstGeom>
          <a:noFill/>
          <a:ln>
            <a:noFill/>
          </a:ln>
        </p:spPr>
        <p:txBody>
          <a:bodyPr lIns="91425" tIns="45700" rIns="91425" bIns="45700" anchor="t" anchorCtr="0">
            <a:noAutofit/>
          </a:bodyPr>
          <a:lstStyle/>
          <a:p>
            <a:pPr lvl="0" algn="r">
              <a:buClr>
                <a:schemeClr val="dk1"/>
              </a:buClr>
              <a:buSzPct val="25000"/>
            </a:pPr>
            <a:r>
              <a:rPr lang="en-US" sz="1600">
                <a:solidFill>
                  <a:schemeClr val="dk1"/>
                </a:solidFill>
                <a:latin typeface="Century Gothic" panose="020B0502020202020204" pitchFamily="34" charset="0"/>
                <a:ea typeface="Questrial"/>
                <a:cs typeface="Questrial"/>
                <a:sym typeface="Questrial"/>
              </a:rPr>
              <a:t>Abhijeet Singh Baghel</a:t>
            </a:r>
            <a:endParaRPr lang="en-US" sz="1600" b="0" i="0" u="none" strike="noStrike" cap="none" dirty="0">
              <a:solidFill>
                <a:schemeClr val="dk1"/>
              </a:solidFill>
              <a:latin typeface="Century Gothic" panose="020B0502020202020204" pitchFamily="34" charset="0"/>
              <a:ea typeface="Questrial"/>
              <a:cs typeface="Questrial"/>
              <a:sym typeface="Questrial"/>
            </a:endParaRPr>
          </a:p>
        </p:txBody>
      </p:sp>
      <p:sp>
        <p:nvSpPr>
          <p:cNvPr id="111" name="Shape 111"/>
          <p:cNvSpPr txBox="1"/>
          <p:nvPr/>
        </p:nvSpPr>
        <p:spPr>
          <a:xfrm>
            <a:off x="4665610" y="3258447"/>
            <a:ext cx="4249788" cy="322965"/>
          </a:xfrm>
          <a:prstGeom prst="rect">
            <a:avLst/>
          </a:prstGeom>
          <a:noFill/>
          <a:ln>
            <a:noFill/>
          </a:ln>
        </p:spPr>
        <p:txBody>
          <a:bodyPr lIns="91425" tIns="45700" rIns="91425" bIns="45700" anchor="t" anchorCtr="0">
            <a:noAutofit/>
          </a:bodyPr>
          <a:lstStyle/>
          <a:p>
            <a:pPr lvl="0">
              <a:buClr>
                <a:schemeClr val="dk1"/>
              </a:buClr>
              <a:buSzPct val="25000"/>
            </a:pPr>
            <a:r>
              <a:rPr lang="en-US" sz="1600" dirty="0">
                <a:solidFill>
                  <a:schemeClr val="dk1"/>
                </a:solidFill>
                <a:latin typeface="Century Gothic" panose="020B0502020202020204" pitchFamily="34" charset="0"/>
                <a:ea typeface="Questrial"/>
                <a:cs typeface="Questrial"/>
                <a:sym typeface="Questrial"/>
              </a:rPr>
              <a:t>Zachary Tate</a:t>
            </a:r>
            <a:endParaRPr lang="en-US" sz="1600" b="0" i="0" u="none" strike="noStrike" cap="none" dirty="0">
              <a:solidFill>
                <a:schemeClr val="dk1"/>
              </a:solidFill>
              <a:latin typeface="Century Gothic" panose="020B0502020202020204" pitchFamily="34" charset="0"/>
              <a:ea typeface="Questrial"/>
              <a:cs typeface="Questrial"/>
              <a:sym typeface="Questrial"/>
            </a:endParaRPr>
          </a:p>
        </p:txBody>
      </p:sp>
      <p:sp>
        <p:nvSpPr>
          <p:cNvPr id="112" name="Shape 112"/>
          <p:cNvSpPr txBox="1"/>
          <p:nvPr/>
        </p:nvSpPr>
        <p:spPr>
          <a:xfrm>
            <a:off x="4665612" y="3649398"/>
            <a:ext cx="4249788" cy="32296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600" b="0" i="0" u="none" strike="noStrike" cap="none" dirty="0" smtClean="0">
                <a:solidFill>
                  <a:schemeClr val="dk1"/>
                </a:solidFill>
                <a:latin typeface="Century Gothic" panose="020B0502020202020204" pitchFamily="34" charset="0"/>
                <a:ea typeface="Questrial"/>
                <a:cs typeface="Questrial"/>
                <a:sym typeface="Questrial"/>
              </a:rPr>
              <a:t>Grant Bloomer</a:t>
            </a:r>
            <a:endParaRPr lang="en-US" sz="1600" b="0" i="0" u="none" strike="noStrike" cap="none" dirty="0">
              <a:solidFill>
                <a:schemeClr val="dk1"/>
              </a:solidFill>
              <a:latin typeface="Century Gothic" panose="020B0502020202020204" pitchFamily="34" charset="0"/>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RIGHT? WIP?</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SURELY THERE IS MORE?</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179809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Shape 188"/>
          <p:cNvSpPr txBox="1">
            <a:spLocks noGrp="1"/>
          </p:cNvSpPr>
          <p:nvPr>
            <p:ph type="body" idx="3"/>
          </p:nvPr>
        </p:nvSpPr>
        <p:spPr>
          <a:xfrm>
            <a:off x="571208" y="4628567"/>
            <a:ext cx="8051582"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endParaRPr sz="2000" b="0" i="0" u="none" strike="noStrike" cap="none">
              <a:solidFill>
                <a:schemeClr val="dk1"/>
              </a:solidFill>
              <a:latin typeface="Century Gothic" panose="020B0502020202020204" pitchFamily="34" charset="0"/>
              <a:sym typeface="Questrial"/>
            </a:endParaRPr>
          </a:p>
        </p:txBody>
      </p:sp>
      <p:sp>
        <p:nvSpPr>
          <p:cNvPr id="189" name="Shape 189"/>
          <p:cNvSpPr txBox="1"/>
          <p:nvPr/>
        </p:nvSpPr>
        <p:spPr>
          <a:xfrm>
            <a:off x="594358" y="940212"/>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Century Gothic" panose="020B0502020202020204" pitchFamily="34" charset="0"/>
                <a:ea typeface="Questrial"/>
                <a:cs typeface="Questrial"/>
                <a:sym typeface="Questrial"/>
              </a:rPr>
              <a:t>Advisors</a:t>
            </a:r>
          </a:p>
        </p:txBody>
      </p:sp>
      <p:sp>
        <p:nvSpPr>
          <p:cNvPr id="190" name="Shape 190"/>
          <p:cNvSpPr txBox="1"/>
          <p:nvPr/>
        </p:nvSpPr>
        <p:spPr>
          <a:xfrm>
            <a:off x="594358" y="2547588"/>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accent1"/>
                </a:solidFill>
                <a:latin typeface="Century Gothic" panose="020B0502020202020204" pitchFamily="34" charset="0"/>
                <a:ea typeface="Questrial"/>
                <a:cs typeface="Questrial"/>
                <a:sym typeface="Questrial"/>
              </a:rPr>
              <a:t>Partners</a:t>
            </a:r>
          </a:p>
        </p:txBody>
      </p:sp>
      <p:sp>
        <p:nvSpPr>
          <p:cNvPr id="191" name="Shape 191"/>
          <p:cNvSpPr txBox="1"/>
          <p:nvPr/>
        </p:nvSpPr>
        <p:spPr>
          <a:xfrm>
            <a:off x="594358" y="4154962"/>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dirty="0">
                <a:solidFill>
                  <a:schemeClr val="accent1"/>
                </a:solidFill>
                <a:latin typeface="Century Gothic" panose="020B0502020202020204" pitchFamily="34" charset="0"/>
                <a:ea typeface="Questrial"/>
                <a:cs typeface="Questrial"/>
                <a:sym typeface="Questrial"/>
              </a:rPr>
              <a:t>Others</a:t>
            </a:r>
          </a:p>
        </p:txBody>
      </p:sp>
      <p:sp>
        <p:nvSpPr>
          <p:cNvPr id="2" name="Text Placeholder 1"/>
          <p:cNvSpPr>
            <a:spLocks noGrp="1" noChangeArrowheads="1"/>
          </p:cNvSpPr>
          <p:nvPr>
            <p:ph type="body" idx="1"/>
          </p:nvPr>
        </p:nvSpPr>
        <p:spPr bwMode="auto">
          <a:xfrm>
            <a:off x="571500" y="1496239"/>
            <a:ext cx="70711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entury Gothic" panose="020B0502020202020204" pitchFamily="34" charset="0"/>
                <a:ea typeface="Questrial" panose="020B0604020202020204" charset="0"/>
                <a:cs typeface="Questrial" panose="020B0604020202020204" charset="0"/>
              </a:rPr>
              <a:t>Dr. Kenton Ross (NASA DEVELOP National Program)</a:t>
            </a:r>
            <a:endParaRPr kumimoji="0" lang="en-US" altLang="en-US" sz="9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entury Gothic" panose="020B0502020202020204" pitchFamily="34" charset="0"/>
                <a:ea typeface="Questrial" panose="020B0604020202020204" charset="0"/>
                <a:cs typeface="Questrial" panose="020B0604020202020204" charset="0"/>
              </a:rPr>
              <a:t>Dr. DeWayne Cecil (</a:t>
            </a:r>
            <a:r>
              <a:rPr kumimoji="0" lang="en-US" altLang="en-US" sz="1000" b="0" i="0" u="none" strike="noStrike" cap="none" normalizeH="0" baseline="0" dirty="0" smtClean="0">
                <a:ln>
                  <a:noFill/>
                </a:ln>
                <a:solidFill>
                  <a:srgbClr val="000000"/>
                </a:solidFill>
                <a:effectLst/>
                <a:latin typeface="Century Gothic" panose="020B0502020202020204" pitchFamily="34" charset="0"/>
                <a:ea typeface="Calibri" panose="020F0502020204030204" pitchFamily="34" charset="0"/>
                <a:cs typeface="Arial" panose="020B0604020202020204" pitchFamily="34" charset="0"/>
              </a:rPr>
              <a:t>Global Science &amp; Technology [GST] National Centers for Environmental Information [NCEI]</a:t>
            </a:r>
            <a:r>
              <a:rPr kumimoji="0" lang="en-US" altLang="en-US" sz="1000" b="0" i="0" u="sng" strike="noStrike" cap="none" normalizeH="0" baseline="0" dirty="0" smtClean="0">
                <a:ln>
                  <a:noFill/>
                </a:ln>
                <a:solidFill>
                  <a:srgbClr val="008080"/>
                </a:solidFill>
                <a:effectLst/>
                <a:latin typeface="Century Gothic" panose="020B0502020202020204" pitchFamily="34" charset="0"/>
                <a:ea typeface="Calibri" panose="020F0502020204030204" pitchFamily="34" charset="0"/>
                <a:cs typeface="Arial" panose="020B0604020202020204" pitchFamily="34" charset="0"/>
              </a:rPr>
              <a:t>)</a:t>
            </a:r>
            <a:endParaRPr kumimoji="0" lang="en-US" altLang="en-US" sz="900" b="0" i="0" u="none" strike="noStrike" cap="none" normalizeH="0" baseline="0" dirty="0" smtClean="0">
              <a:ln>
                <a:noFill/>
              </a:ln>
              <a:solidFill>
                <a:schemeClr val="tx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Century Gothic" panose="020B0502020202020204" pitchFamily="34" charset="0"/>
                <a:ea typeface="Questrial" panose="020B0604020202020204" charset="0"/>
                <a:cs typeface="Questrial" panose="020B0604020202020204" charset="0"/>
              </a:rPr>
              <a:t>Bob </a:t>
            </a:r>
            <a:r>
              <a:rPr kumimoji="0" lang="en-US" altLang="en-US" sz="1000" b="0" i="0" u="none" strike="noStrike" cap="none" normalizeH="0" baseline="0" dirty="0" err="1" smtClean="0">
                <a:ln>
                  <a:noFill/>
                </a:ln>
                <a:solidFill>
                  <a:srgbClr val="000000"/>
                </a:solidFill>
                <a:effectLst/>
                <a:latin typeface="Century Gothic" panose="020B0502020202020204" pitchFamily="34" charset="0"/>
                <a:ea typeface="Questrial" panose="020B0604020202020204" charset="0"/>
                <a:cs typeface="Questrial" panose="020B0604020202020204" charset="0"/>
              </a:rPr>
              <a:t>VanGundy</a:t>
            </a:r>
            <a:r>
              <a:rPr kumimoji="0" lang="en-US" altLang="en-US" sz="1000" b="0" i="0" u="none" strike="noStrike" cap="none" normalizeH="0" baseline="0" dirty="0" smtClean="0">
                <a:ln>
                  <a:noFill/>
                </a:ln>
                <a:solidFill>
                  <a:srgbClr val="000000"/>
                </a:solidFill>
                <a:effectLst/>
                <a:latin typeface="Century Gothic" panose="020B0502020202020204" pitchFamily="34" charset="0"/>
                <a:ea typeface="Questrial" panose="020B0604020202020204" charset="0"/>
                <a:cs typeface="Questrial" panose="020B0604020202020204" charset="0"/>
              </a:rPr>
              <a:t> (University of Virginia’s College at Wise)</a:t>
            </a:r>
            <a:endParaRPr kumimoji="0" lang="en-US" altLang="en-US" sz="1800" b="0" i="0" u="none" strike="noStrike" cap="none" normalizeH="0" baseline="0" dirty="0" smtClean="0">
              <a:ln>
                <a:noFill/>
              </a:ln>
              <a:solidFill>
                <a:schemeClr val="tx1"/>
              </a:solidFill>
              <a:effectLst/>
              <a:latin typeface="Century Gothic" panose="020B0502020202020204" pitchFamily="34" charset="0"/>
            </a:endParaRPr>
          </a:p>
        </p:txBody>
      </p:sp>
      <p:sp>
        <p:nvSpPr>
          <p:cNvPr id="3" name="Text Placeholder 2"/>
          <p:cNvSpPr>
            <a:spLocks noGrp="1" noChangeArrowheads="1"/>
          </p:cNvSpPr>
          <p:nvPr>
            <p:ph type="body" idx="2"/>
          </p:nvPr>
        </p:nvSpPr>
        <p:spPr bwMode="auto">
          <a:xfrm>
            <a:off x="571499" y="3086914"/>
            <a:ext cx="757147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solidFill>
                  <a:srgbClr val="000000"/>
                </a:solidFill>
                <a:latin typeface="Century Gothic" panose="020B0502020202020204" pitchFamily="34" charset="0"/>
                <a:ea typeface="Calibri" panose="020F0502020204030204" pitchFamily="34" charset="0"/>
                <a:cs typeface="Arial" panose="020B0604020202020204" pitchFamily="34" charset="0"/>
              </a:rPr>
              <a:t>Wise County Board of Supervisors (End-user), </a:t>
            </a:r>
            <a:endParaRPr lang="en-US" altLang="en-US" sz="1000" dirty="0" smtClean="0">
              <a:solidFill>
                <a:srgbClr val="000000"/>
              </a:solidFill>
              <a:latin typeface="Century Gothic" panose="020B0502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Century Gothic" panose="020B0502020202020204" pitchFamily="34" charset="0"/>
                <a:ea typeface="Calibri" panose="020F0502020204030204" pitchFamily="34" charset="0"/>
                <a:cs typeface="Arial" panose="020B0604020202020204" pitchFamily="34" charset="0"/>
              </a:rPr>
              <a:t>Boundary Organization, POC</a:t>
            </a:r>
            <a:r>
              <a:rPr lang="en-US" altLang="en-US" sz="1000" dirty="0">
                <a:solidFill>
                  <a:srgbClr val="000000"/>
                </a:solidFill>
                <a:latin typeface="Century Gothic" panose="020B0502020202020204" pitchFamily="34" charset="0"/>
                <a:ea typeface="Calibri" panose="020F0502020204030204" pitchFamily="34" charset="0"/>
                <a:cs typeface="Arial" panose="020B0604020202020204" pitchFamily="34" charset="0"/>
              </a:rPr>
              <a:t>: Bob Adkins ; </a:t>
            </a:r>
            <a:endParaRPr lang="en-US" altLang="en-US" sz="1000" dirty="0" smtClean="0">
              <a:solidFill>
                <a:srgbClr val="000000"/>
              </a:solidFill>
              <a:latin typeface="Century Gothic" panose="020B0502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smtClean="0">
                <a:solidFill>
                  <a:srgbClr val="000000"/>
                </a:solidFill>
                <a:latin typeface="Century Gothic" panose="020B0502020202020204" pitchFamily="34" charset="0"/>
                <a:ea typeface="Calibri" panose="020F0502020204030204" pitchFamily="34" charset="0"/>
                <a:cs typeface="Arial" panose="020B0604020202020204" pitchFamily="34" charset="0"/>
              </a:rPr>
              <a:t>Boundary Organization (Director </a:t>
            </a:r>
            <a:r>
              <a:rPr lang="en-US" altLang="en-US" sz="1000" dirty="0">
                <a:solidFill>
                  <a:srgbClr val="000000"/>
                </a:solidFill>
                <a:latin typeface="Century Gothic" panose="020B0502020202020204" pitchFamily="34" charset="0"/>
                <a:ea typeface="Calibri" panose="020F0502020204030204" pitchFamily="34" charset="0"/>
                <a:cs typeface="Arial" panose="020B0604020202020204" pitchFamily="34" charset="0"/>
              </a:rPr>
              <a:t>of Emergency Management)</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Mountainous Terrain</a:t>
            </a:r>
          </a:p>
          <a:p>
            <a:endParaRPr lang="en-US" dirty="0" smtClean="0">
              <a:latin typeface="Century Gothic" panose="020B0502020202020204" pitchFamily="34" charset="0"/>
            </a:endParaRPr>
          </a:p>
          <a:p>
            <a:r>
              <a:rPr lang="en-US" dirty="0" smtClean="0">
                <a:latin typeface="Century Gothic" panose="020B0502020202020204" pitchFamily="34" charset="0"/>
              </a:rPr>
              <a:t>Micro Climate</a:t>
            </a:r>
          </a:p>
          <a:p>
            <a:endParaRPr lang="en-US" dirty="0">
              <a:latin typeface="Century Gothic" panose="020B0502020202020204" pitchFamily="34" charset="0"/>
            </a:endParaRPr>
          </a:p>
          <a:p>
            <a:r>
              <a:rPr lang="en-US" dirty="0" smtClean="0">
                <a:latin typeface="Century Gothic" panose="020B0502020202020204" pitchFamily="34" charset="0"/>
              </a:rPr>
              <a:t>Stormy Summers and Snowy Winters</a:t>
            </a:r>
          </a:p>
          <a:p>
            <a:endParaRPr lang="en-US" dirty="0">
              <a:latin typeface="Century Gothic" panose="020B0502020202020204" pitchFamily="34" charset="0"/>
            </a:endParaRPr>
          </a:p>
        </p:txBody>
      </p:sp>
      <p:sp>
        <p:nvSpPr>
          <p:cNvPr id="3" name="Text Placeholder 2"/>
          <p:cNvSpPr>
            <a:spLocks noGrp="1"/>
          </p:cNvSpPr>
          <p:nvPr>
            <p:ph type="body" idx="2"/>
          </p:nvPr>
        </p:nvSpPr>
        <p:spPr/>
        <p:txBody>
          <a:bodyPr anchor="t"/>
          <a:lstStyle/>
          <a:p>
            <a:r>
              <a:rPr lang="en-US" dirty="0" smtClean="0">
                <a:latin typeface="Century Gothic" panose="020B0502020202020204" pitchFamily="34" charset="0"/>
              </a:rPr>
              <a:t>Study Area</a:t>
            </a:r>
            <a:endParaRPr lang="en-US" dirty="0">
              <a:latin typeface="Century Gothic" panose="020B0502020202020204" pitchFamily="34" charset="0"/>
            </a:endParaRPr>
          </a:p>
        </p:txBody>
      </p:sp>
      <p:sp>
        <p:nvSpPr>
          <p:cNvPr id="5" name="TextBox 4"/>
          <p:cNvSpPr txBox="1"/>
          <p:nvPr/>
        </p:nvSpPr>
        <p:spPr>
          <a:xfrm>
            <a:off x="7777842" y="3792870"/>
            <a:ext cx="838200" cy="307777"/>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Virginia</a:t>
            </a:r>
            <a:endParaRPr lang="en-US" dirty="0">
              <a:solidFill>
                <a:schemeClr val="bg1"/>
              </a:solidFill>
              <a:latin typeface="Century Gothic" panose="020B0502020202020204" pitchFamily="34" charset="0"/>
            </a:endParaRPr>
          </a:p>
        </p:txBody>
      </p:sp>
      <p:sp>
        <p:nvSpPr>
          <p:cNvPr id="6" name="TextBox 5"/>
          <p:cNvSpPr txBox="1"/>
          <p:nvPr/>
        </p:nvSpPr>
        <p:spPr>
          <a:xfrm>
            <a:off x="4925784" y="5025009"/>
            <a:ext cx="1077686" cy="307777"/>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Tennessee</a:t>
            </a:r>
            <a:endParaRPr lang="en-US" dirty="0">
              <a:solidFill>
                <a:schemeClr val="bg1"/>
              </a:solidFill>
              <a:latin typeface="Century Gothic" panose="020B0502020202020204" pitchFamily="34" charset="0"/>
            </a:endParaRPr>
          </a:p>
        </p:txBody>
      </p:sp>
      <p:sp>
        <p:nvSpPr>
          <p:cNvPr id="7" name="TextBox 6"/>
          <p:cNvSpPr txBox="1"/>
          <p:nvPr/>
        </p:nvSpPr>
        <p:spPr>
          <a:xfrm>
            <a:off x="4952998" y="2354442"/>
            <a:ext cx="1023258" cy="318735"/>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Kentucky</a:t>
            </a:r>
            <a:endParaRPr lang="en-US" dirty="0">
              <a:solidFill>
                <a:schemeClr val="bg1"/>
              </a:solidFill>
              <a:latin typeface="Century Gothic" panose="020B0502020202020204" pitchFamily="34" charset="0"/>
            </a:endParaRPr>
          </a:p>
        </p:txBody>
      </p:sp>
      <p:sp>
        <p:nvSpPr>
          <p:cNvPr id="8" name="TextBox 7"/>
          <p:cNvSpPr txBox="1"/>
          <p:nvPr/>
        </p:nvSpPr>
        <p:spPr>
          <a:xfrm>
            <a:off x="7750628" y="1442739"/>
            <a:ext cx="892628" cy="523220"/>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West Virginia</a:t>
            </a:r>
            <a:endParaRPr lang="en-US" dirty="0">
              <a:solidFill>
                <a:schemeClr val="bg1"/>
              </a:solidFill>
              <a:latin typeface="Century Gothic" panose="020B0502020202020204" pitchFamily="34" charset="0"/>
            </a:endParaRPr>
          </a:p>
        </p:txBody>
      </p:sp>
      <p:pic>
        <p:nvPicPr>
          <p:cNvPr id="4" name="Picture 3"/>
          <p:cNvPicPr>
            <a:picLocks noChangeAspect="1"/>
          </p:cNvPicPr>
          <p:nvPr/>
        </p:nvPicPr>
        <p:blipFill rotWithShape="1">
          <a:blip r:embed="rId3"/>
          <a:srcRect l="5391" t="3027" r="3036" b="34509"/>
          <a:stretch/>
        </p:blipFill>
        <p:spPr>
          <a:xfrm>
            <a:off x="4757057" y="435429"/>
            <a:ext cx="3940629" cy="3929742"/>
          </a:xfrm>
          <a:prstGeom prst="rect">
            <a:avLst/>
          </a:prstGeom>
        </p:spPr>
      </p:pic>
      <p:pic>
        <p:nvPicPr>
          <p:cNvPr id="10" name="Picture 9"/>
          <p:cNvPicPr>
            <a:picLocks noChangeAspect="1"/>
          </p:cNvPicPr>
          <p:nvPr/>
        </p:nvPicPr>
        <p:blipFill rotWithShape="1">
          <a:blip r:embed="rId3"/>
          <a:srcRect t="73104" r="62735" b="21340"/>
          <a:stretch/>
        </p:blipFill>
        <p:spPr>
          <a:xfrm>
            <a:off x="4575746" y="4379446"/>
            <a:ext cx="1951944" cy="425488"/>
          </a:xfrm>
          <a:prstGeom prst="rect">
            <a:avLst/>
          </a:prstGeom>
        </p:spPr>
      </p:pic>
      <p:pic>
        <p:nvPicPr>
          <p:cNvPr id="11" name="Picture 10"/>
          <p:cNvPicPr>
            <a:picLocks noChangeAspect="1"/>
          </p:cNvPicPr>
          <p:nvPr/>
        </p:nvPicPr>
        <p:blipFill rotWithShape="1">
          <a:blip r:embed="rId3"/>
          <a:srcRect l="48142" t="74834" b="15476"/>
          <a:stretch/>
        </p:blipFill>
        <p:spPr>
          <a:xfrm>
            <a:off x="6803571" y="4364226"/>
            <a:ext cx="2231571" cy="609600"/>
          </a:xfrm>
          <a:prstGeom prst="rect">
            <a:avLst/>
          </a:prstGeom>
        </p:spPr>
      </p:pic>
      <p:pic>
        <p:nvPicPr>
          <p:cNvPr id="12" name="Picture 11"/>
          <p:cNvPicPr>
            <a:picLocks noChangeAspect="1"/>
          </p:cNvPicPr>
          <p:nvPr/>
        </p:nvPicPr>
        <p:blipFill rotWithShape="1">
          <a:blip r:embed="rId3"/>
          <a:srcRect l="4987" t="88895" r="92519" b="2860"/>
          <a:stretch/>
        </p:blipFill>
        <p:spPr>
          <a:xfrm>
            <a:off x="5018314" y="5477469"/>
            <a:ext cx="239486" cy="1157502"/>
          </a:xfrm>
          <a:prstGeom prst="rect">
            <a:avLst/>
          </a:prstGeom>
        </p:spPr>
      </p:pic>
      <p:pic>
        <p:nvPicPr>
          <p:cNvPr id="13" name="Picture 12"/>
          <p:cNvPicPr>
            <a:picLocks noChangeAspect="1"/>
          </p:cNvPicPr>
          <p:nvPr/>
        </p:nvPicPr>
        <p:blipFill rotWithShape="1">
          <a:blip r:embed="rId3"/>
          <a:srcRect l="9560" t="95008" r="71528" b="444"/>
          <a:stretch/>
        </p:blipFill>
        <p:spPr>
          <a:xfrm>
            <a:off x="5325129" y="6394381"/>
            <a:ext cx="990601" cy="348343"/>
          </a:xfrm>
          <a:prstGeom prst="rect">
            <a:avLst/>
          </a:prstGeom>
        </p:spPr>
      </p:pic>
      <p:pic>
        <p:nvPicPr>
          <p:cNvPr id="14" name="Picture 13"/>
          <p:cNvPicPr>
            <a:picLocks noChangeAspect="1"/>
          </p:cNvPicPr>
          <p:nvPr/>
        </p:nvPicPr>
        <p:blipFill rotWithShape="1">
          <a:blip r:embed="rId3"/>
          <a:srcRect l="9430" t="87536" r="66647" b="7599"/>
          <a:stretch/>
        </p:blipFill>
        <p:spPr>
          <a:xfrm>
            <a:off x="5349723" y="5426766"/>
            <a:ext cx="1253066" cy="372534"/>
          </a:xfrm>
          <a:prstGeom prst="rect">
            <a:avLst/>
          </a:prstGeom>
        </p:spPr>
      </p:pic>
      <p:pic>
        <p:nvPicPr>
          <p:cNvPr id="15" name="Picture 14"/>
          <p:cNvPicPr>
            <a:picLocks noChangeAspect="1"/>
          </p:cNvPicPr>
          <p:nvPr/>
        </p:nvPicPr>
        <p:blipFill rotWithShape="1">
          <a:blip r:embed="rId3"/>
          <a:srcRect l="-1" t="80460" r="67176" b="12434"/>
          <a:stretch/>
        </p:blipFill>
        <p:spPr>
          <a:xfrm>
            <a:off x="4604934" y="4765220"/>
            <a:ext cx="1719386" cy="544135"/>
          </a:xfrm>
          <a:prstGeom prst="rect">
            <a:avLst/>
          </a:prstGeom>
        </p:spPr>
      </p:pic>
      <p:pic>
        <p:nvPicPr>
          <p:cNvPr id="9" name="Picture 8"/>
          <p:cNvPicPr>
            <a:picLocks noChangeAspect="1"/>
          </p:cNvPicPr>
          <p:nvPr/>
        </p:nvPicPr>
        <p:blipFill>
          <a:blip r:embed="rId4"/>
          <a:stretch>
            <a:fillRect/>
          </a:stretch>
        </p:blipFill>
        <p:spPr>
          <a:xfrm>
            <a:off x="6387793" y="5332786"/>
            <a:ext cx="2756207" cy="1454949"/>
          </a:xfrm>
          <a:prstGeom prst="rect">
            <a:avLst/>
          </a:prstGeom>
        </p:spPr>
      </p:pic>
      <p:sp>
        <p:nvSpPr>
          <p:cNvPr id="16" name="Diamond 15"/>
          <p:cNvSpPr/>
          <p:nvPr/>
        </p:nvSpPr>
        <p:spPr>
          <a:xfrm>
            <a:off x="8875782" y="5123175"/>
            <a:ext cx="729343" cy="45720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pic>
        <p:nvPicPr>
          <p:cNvPr id="19" name="Picture 18"/>
          <p:cNvPicPr>
            <a:picLocks noChangeAspect="1"/>
          </p:cNvPicPr>
          <p:nvPr/>
        </p:nvPicPr>
        <p:blipFill>
          <a:blip r:embed="rId5"/>
          <a:stretch>
            <a:fillRect/>
          </a:stretch>
        </p:blipFill>
        <p:spPr>
          <a:xfrm>
            <a:off x="8259584" y="5799300"/>
            <a:ext cx="356458" cy="356458"/>
          </a:xfrm>
          <a:prstGeom prst="rect">
            <a:avLst/>
          </a:prstGeom>
        </p:spPr>
      </p:pic>
    </p:spTree>
    <p:extLst>
      <p:ext uri="{BB962C8B-B14F-4D97-AF65-F5344CB8AC3E}">
        <p14:creationId xmlns:p14="http://schemas.microsoft.com/office/powerpoint/2010/main" val="318703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Current Flash flood warnings come from the  </a:t>
            </a:r>
            <a:r>
              <a:rPr lang="en-US" b="1" dirty="0" smtClean="0">
                <a:latin typeface="Century Gothic" panose="020B0502020202020204" pitchFamily="34" charset="0"/>
              </a:rPr>
              <a:t>National Weather Service </a:t>
            </a:r>
            <a:r>
              <a:rPr lang="en-US" dirty="0" smtClean="0">
                <a:latin typeface="Century Gothic" panose="020B0502020202020204" pitchFamily="34" charset="0"/>
              </a:rPr>
              <a:t>to the Wise County </a:t>
            </a:r>
            <a:r>
              <a:rPr lang="en-US" b="1" dirty="0" smtClean="0">
                <a:latin typeface="Century Gothic" panose="020B0502020202020204" pitchFamily="34" charset="0"/>
              </a:rPr>
              <a:t>Emergency Management Office</a:t>
            </a:r>
            <a:endParaRPr lang="en-US" b="1"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Current Management &amp; Policies </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pic>
        <p:nvPicPr>
          <p:cNvPr id="7" name="Picture 6"/>
          <p:cNvPicPr>
            <a:picLocks noChangeAspect="1"/>
          </p:cNvPicPr>
          <p:nvPr/>
        </p:nvPicPr>
        <p:blipFill>
          <a:blip r:embed="rId3"/>
          <a:stretch>
            <a:fillRect/>
          </a:stretch>
        </p:blipFill>
        <p:spPr>
          <a:xfrm>
            <a:off x="4571998" y="1303019"/>
            <a:ext cx="4399472" cy="4399472"/>
          </a:xfrm>
          <a:prstGeom prst="rect">
            <a:avLst/>
          </a:prstGeom>
        </p:spPr>
      </p:pic>
    </p:spTree>
    <p:extLst>
      <p:ext uri="{BB962C8B-B14F-4D97-AF65-F5344CB8AC3E}">
        <p14:creationId xmlns:p14="http://schemas.microsoft.com/office/powerpoint/2010/main" val="50931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Temporal and Spatial variation of land surface</a:t>
            </a:r>
          </a:p>
          <a:p>
            <a:r>
              <a:rPr lang="en-US" dirty="0">
                <a:latin typeface="Century Gothic" panose="020B0502020202020204" pitchFamily="34" charset="0"/>
              </a:rPr>
              <a:t>C</a:t>
            </a:r>
            <a:r>
              <a:rPr lang="en-US" dirty="0" smtClean="0">
                <a:latin typeface="Century Gothic" panose="020B0502020202020204" pitchFamily="34" charset="0"/>
              </a:rPr>
              <a:t>oupling </a:t>
            </a:r>
            <a:r>
              <a:rPr lang="en-US" dirty="0">
                <a:latin typeface="Century Gothic" panose="020B0502020202020204" pitchFamily="34" charset="0"/>
              </a:rPr>
              <a:t>between the runoff generation and routing </a:t>
            </a:r>
            <a:r>
              <a:rPr lang="en-US" dirty="0" smtClean="0">
                <a:latin typeface="Century Gothic" panose="020B0502020202020204" pitchFamily="34" charset="0"/>
              </a:rPr>
              <a:t>mechanisms</a:t>
            </a:r>
          </a:p>
          <a:p>
            <a:r>
              <a:rPr lang="en-US" dirty="0" smtClean="0">
                <a:latin typeface="Century Gothic" panose="020B0502020202020204" pitchFamily="34" charset="0"/>
              </a:rPr>
              <a:t>Cell to cell routing scheme</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nchor="t"/>
          <a:lstStyle/>
          <a:p>
            <a:r>
              <a:rPr lang="en-US" dirty="0" smtClean="0">
                <a:latin typeface="Century Gothic" panose="020B0502020202020204" pitchFamily="34" charset="0"/>
              </a:rPr>
              <a:t>CREST Model</a:t>
            </a:r>
            <a:endParaRPr lang="en-US" dirty="0">
              <a:latin typeface="Century Gothic" panose="020B0502020202020204" pitchFamily="34" charset="0"/>
            </a:endParaRPr>
          </a:p>
        </p:txBody>
      </p:sp>
      <p:sp>
        <p:nvSpPr>
          <p:cNvPr id="7" name="Cube 6"/>
          <p:cNvSpPr/>
          <p:nvPr/>
        </p:nvSpPr>
        <p:spPr>
          <a:xfrm>
            <a:off x="5566609" y="1744017"/>
            <a:ext cx="1058779" cy="2262898"/>
          </a:xfrm>
          <a:prstGeom prst="cube">
            <a:avLst/>
          </a:prstGeom>
          <a:solidFill>
            <a:schemeClr val="bg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 name="Cube 7"/>
          <p:cNvSpPr/>
          <p:nvPr/>
        </p:nvSpPr>
        <p:spPr>
          <a:xfrm>
            <a:off x="6379241" y="2130994"/>
            <a:ext cx="1058779" cy="1900989"/>
          </a:xfrm>
          <a:prstGeom prst="cube">
            <a:avLst/>
          </a:prstGeom>
          <a:solidFill>
            <a:schemeClr val="bg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 name="Cube 8"/>
          <p:cNvSpPr/>
          <p:nvPr/>
        </p:nvSpPr>
        <p:spPr>
          <a:xfrm>
            <a:off x="5288882" y="2005620"/>
            <a:ext cx="1058779" cy="2262898"/>
          </a:xfrm>
          <a:prstGeom prst="cube">
            <a:avLst/>
          </a:prstGeom>
          <a:solidFill>
            <a:schemeClr val="bg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0" name="Cube 9"/>
          <p:cNvSpPr/>
          <p:nvPr/>
        </p:nvSpPr>
        <p:spPr>
          <a:xfrm>
            <a:off x="6110039" y="2407430"/>
            <a:ext cx="1058779" cy="1900989"/>
          </a:xfrm>
          <a:prstGeom prst="cube">
            <a:avLst/>
          </a:prstGeom>
          <a:solidFill>
            <a:schemeClr val="bg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1" name="Cube 10"/>
          <p:cNvSpPr/>
          <p:nvPr/>
        </p:nvSpPr>
        <p:spPr>
          <a:xfrm>
            <a:off x="7193879" y="1787654"/>
            <a:ext cx="1058779" cy="2262898"/>
          </a:xfrm>
          <a:prstGeom prst="cube">
            <a:avLst/>
          </a:prstGeom>
          <a:solidFill>
            <a:schemeClr val="bg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3" name="Cube 32"/>
          <p:cNvSpPr/>
          <p:nvPr/>
        </p:nvSpPr>
        <p:spPr>
          <a:xfrm>
            <a:off x="8001503" y="1769085"/>
            <a:ext cx="1058779" cy="2262898"/>
          </a:xfrm>
          <a:prstGeom prst="cube">
            <a:avLst/>
          </a:prstGeom>
          <a:solidFill>
            <a:schemeClr val="bg2">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4" name="Cube 33"/>
          <p:cNvSpPr/>
          <p:nvPr/>
        </p:nvSpPr>
        <p:spPr>
          <a:xfrm>
            <a:off x="8802607" y="2005620"/>
            <a:ext cx="1058779" cy="1664454"/>
          </a:xfrm>
          <a:prstGeom prst="cube">
            <a:avLst/>
          </a:prstGeom>
          <a:solidFill>
            <a:schemeClr val="bg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2" name="Cube 11"/>
          <p:cNvSpPr/>
          <p:nvPr/>
        </p:nvSpPr>
        <p:spPr>
          <a:xfrm>
            <a:off x="7992475" y="2259361"/>
            <a:ext cx="1058779" cy="1900989"/>
          </a:xfrm>
          <a:prstGeom prst="cube">
            <a:avLst/>
          </a:prstGeom>
          <a:solidFill>
            <a:schemeClr val="bg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3" name="Cube 12"/>
          <p:cNvSpPr/>
          <p:nvPr/>
        </p:nvSpPr>
        <p:spPr>
          <a:xfrm>
            <a:off x="6956257" y="2926481"/>
            <a:ext cx="1058779" cy="1379780"/>
          </a:xfrm>
          <a:prstGeom prst="cube">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4" name="Cube 13"/>
          <p:cNvSpPr/>
          <p:nvPr/>
        </p:nvSpPr>
        <p:spPr>
          <a:xfrm>
            <a:off x="5073318" y="3203606"/>
            <a:ext cx="1058779" cy="1379780"/>
          </a:xfrm>
          <a:prstGeom prst="cube">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5" name="Cube 14"/>
          <p:cNvSpPr/>
          <p:nvPr/>
        </p:nvSpPr>
        <p:spPr>
          <a:xfrm>
            <a:off x="5899486" y="3198150"/>
            <a:ext cx="1058779" cy="1379780"/>
          </a:xfrm>
          <a:prstGeom prst="cube">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6" name="Cube 15"/>
          <p:cNvSpPr/>
          <p:nvPr/>
        </p:nvSpPr>
        <p:spPr>
          <a:xfrm>
            <a:off x="6718635" y="3198150"/>
            <a:ext cx="1058779" cy="1379780"/>
          </a:xfrm>
          <a:prstGeom prst="cube">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7" name="Cube 16"/>
          <p:cNvSpPr/>
          <p:nvPr/>
        </p:nvSpPr>
        <p:spPr>
          <a:xfrm>
            <a:off x="7780929" y="3408725"/>
            <a:ext cx="1058779" cy="993725"/>
          </a:xfrm>
          <a:prstGeom prst="cube">
            <a:avLst/>
          </a:prstGeom>
          <a:solidFill>
            <a:schemeClr val="bg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8" name="Cube 17"/>
          <p:cNvSpPr/>
          <p:nvPr/>
        </p:nvSpPr>
        <p:spPr>
          <a:xfrm>
            <a:off x="7501693" y="3633079"/>
            <a:ext cx="1058779" cy="993725"/>
          </a:xfrm>
          <a:prstGeom prst="cube">
            <a:avLst/>
          </a:prstGeom>
          <a:solidFill>
            <a:schemeClr val="bg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19" name="Cube 18"/>
          <p:cNvSpPr/>
          <p:nvPr/>
        </p:nvSpPr>
        <p:spPr>
          <a:xfrm>
            <a:off x="4793584" y="3467818"/>
            <a:ext cx="1058779" cy="1447356"/>
          </a:xfrm>
          <a:prstGeom prst="cube">
            <a:avLst/>
          </a:prstGeom>
          <a:solidFill>
            <a:schemeClr val="bg2">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0" name="Cube 19"/>
          <p:cNvSpPr/>
          <p:nvPr/>
        </p:nvSpPr>
        <p:spPr>
          <a:xfrm>
            <a:off x="5565607" y="3921449"/>
            <a:ext cx="1058779" cy="993725"/>
          </a:xfrm>
          <a:prstGeom prst="cube">
            <a:avLst/>
          </a:prstGeom>
          <a:solidFill>
            <a:schemeClr val="bg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1" name="Cube 20"/>
          <p:cNvSpPr/>
          <p:nvPr/>
        </p:nvSpPr>
        <p:spPr>
          <a:xfrm>
            <a:off x="6391781" y="3914071"/>
            <a:ext cx="1058779" cy="993725"/>
          </a:xfrm>
          <a:prstGeom prst="cube">
            <a:avLst/>
          </a:prstGeom>
          <a:solidFill>
            <a:schemeClr val="bg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2" name="Cube 21"/>
          <p:cNvSpPr/>
          <p:nvPr/>
        </p:nvSpPr>
        <p:spPr>
          <a:xfrm>
            <a:off x="7211934" y="3897104"/>
            <a:ext cx="1058779" cy="993725"/>
          </a:xfrm>
          <a:prstGeom prst="cube">
            <a:avLst/>
          </a:prstGeom>
          <a:solidFill>
            <a:schemeClr val="bg2">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3" name="TextBox 22"/>
          <p:cNvSpPr txBox="1"/>
          <p:nvPr/>
        </p:nvSpPr>
        <p:spPr>
          <a:xfrm>
            <a:off x="4938964" y="3744135"/>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A</a:t>
            </a:r>
            <a:endParaRPr lang="en-US" sz="2800" b="1" dirty="0">
              <a:solidFill>
                <a:schemeClr val="bg1"/>
              </a:solidFill>
              <a:latin typeface="Century Gothic" panose="020B0502020202020204" pitchFamily="34" charset="0"/>
            </a:endParaRPr>
          </a:p>
        </p:txBody>
      </p:sp>
      <p:sp>
        <p:nvSpPr>
          <p:cNvPr id="24" name="TextBox 23"/>
          <p:cNvSpPr txBox="1"/>
          <p:nvPr/>
        </p:nvSpPr>
        <p:spPr>
          <a:xfrm>
            <a:off x="6054893" y="3425646"/>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A</a:t>
            </a:r>
            <a:endParaRPr lang="en-US" sz="2800" b="1" dirty="0">
              <a:solidFill>
                <a:schemeClr val="bg1"/>
              </a:solidFill>
              <a:latin typeface="Century Gothic" panose="020B0502020202020204" pitchFamily="34" charset="0"/>
            </a:endParaRPr>
          </a:p>
        </p:txBody>
      </p:sp>
      <p:sp>
        <p:nvSpPr>
          <p:cNvPr id="25" name="TextBox 24"/>
          <p:cNvSpPr txBox="1"/>
          <p:nvPr/>
        </p:nvSpPr>
        <p:spPr>
          <a:xfrm>
            <a:off x="5462338" y="2259361"/>
            <a:ext cx="721894"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a:t>
            </a:r>
            <a:endPar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26" name="TextBox 25"/>
          <p:cNvSpPr txBox="1"/>
          <p:nvPr/>
        </p:nvSpPr>
        <p:spPr>
          <a:xfrm>
            <a:off x="5733047" y="4186472"/>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A</a:t>
            </a:r>
            <a:endParaRPr lang="en-US" sz="2800" b="1" dirty="0">
              <a:solidFill>
                <a:schemeClr val="bg1"/>
              </a:solidFill>
              <a:latin typeface="Century Gothic" panose="020B0502020202020204" pitchFamily="34" charset="0"/>
            </a:endParaRPr>
          </a:p>
        </p:txBody>
      </p:sp>
      <p:sp>
        <p:nvSpPr>
          <p:cNvPr id="27" name="TextBox 26"/>
          <p:cNvSpPr txBox="1"/>
          <p:nvPr/>
        </p:nvSpPr>
        <p:spPr>
          <a:xfrm>
            <a:off x="6538165" y="4201538"/>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B</a:t>
            </a:r>
            <a:endParaRPr lang="en-US" sz="2800" b="1" dirty="0">
              <a:solidFill>
                <a:schemeClr val="bg1"/>
              </a:solidFill>
              <a:latin typeface="Century Gothic" panose="020B0502020202020204" pitchFamily="34" charset="0"/>
            </a:endParaRPr>
          </a:p>
        </p:txBody>
      </p:sp>
      <p:sp>
        <p:nvSpPr>
          <p:cNvPr id="28" name="TextBox 27"/>
          <p:cNvSpPr txBox="1"/>
          <p:nvPr/>
        </p:nvSpPr>
        <p:spPr>
          <a:xfrm>
            <a:off x="7413461" y="4230121"/>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B</a:t>
            </a:r>
            <a:endParaRPr lang="en-US" sz="2800" b="1" dirty="0">
              <a:solidFill>
                <a:schemeClr val="bg1"/>
              </a:solidFill>
              <a:latin typeface="Century Gothic" panose="020B0502020202020204" pitchFamily="34" charset="0"/>
            </a:endParaRPr>
          </a:p>
        </p:txBody>
      </p:sp>
      <p:sp>
        <p:nvSpPr>
          <p:cNvPr id="29" name="TextBox 28"/>
          <p:cNvSpPr txBox="1"/>
          <p:nvPr/>
        </p:nvSpPr>
        <p:spPr>
          <a:xfrm>
            <a:off x="6931195" y="3436267"/>
            <a:ext cx="721894" cy="523220"/>
          </a:xfrm>
          <a:prstGeom prst="rect">
            <a:avLst/>
          </a:prstGeom>
          <a:noFill/>
        </p:spPr>
        <p:txBody>
          <a:bodyPr wrap="square" rtlCol="0">
            <a:spAutoFit/>
          </a:bodyPr>
          <a:lstStyle/>
          <a:p>
            <a:r>
              <a:rPr lang="en-US" sz="2800" b="1" dirty="0" smtClean="0">
                <a:solidFill>
                  <a:schemeClr val="bg1"/>
                </a:solidFill>
                <a:latin typeface="Century Gothic" panose="020B0502020202020204" pitchFamily="34" charset="0"/>
              </a:rPr>
              <a:t>B</a:t>
            </a:r>
            <a:endParaRPr lang="en-US" sz="2800" b="1" dirty="0">
              <a:solidFill>
                <a:schemeClr val="bg1"/>
              </a:solidFill>
              <a:latin typeface="Century Gothic" panose="020B0502020202020204" pitchFamily="34" charset="0"/>
            </a:endParaRPr>
          </a:p>
        </p:txBody>
      </p:sp>
      <p:sp>
        <p:nvSpPr>
          <p:cNvPr id="30" name="TextBox 29"/>
          <p:cNvSpPr txBox="1"/>
          <p:nvPr/>
        </p:nvSpPr>
        <p:spPr>
          <a:xfrm>
            <a:off x="6334628" y="2639483"/>
            <a:ext cx="721894"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F</a:t>
            </a:r>
            <a:endPar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1" name="TextBox 30"/>
          <p:cNvSpPr txBox="1"/>
          <p:nvPr/>
        </p:nvSpPr>
        <p:spPr>
          <a:xfrm>
            <a:off x="8145381" y="2572433"/>
            <a:ext cx="721894"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A</a:t>
            </a:r>
            <a:endPar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2" name="TextBox 31"/>
          <p:cNvSpPr txBox="1"/>
          <p:nvPr/>
        </p:nvSpPr>
        <p:spPr>
          <a:xfrm>
            <a:off x="7366838" y="2054123"/>
            <a:ext cx="721894"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Century Gothic" panose="020B0502020202020204" pitchFamily="34" charset="0"/>
              </a:rPr>
              <a:t>F</a:t>
            </a:r>
            <a:endPar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5" name="TextBox 34"/>
          <p:cNvSpPr txBox="1"/>
          <p:nvPr/>
        </p:nvSpPr>
        <p:spPr>
          <a:xfrm>
            <a:off x="4652715" y="5122506"/>
            <a:ext cx="4491286" cy="954107"/>
          </a:xfrm>
          <a:prstGeom prst="rect">
            <a:avLst/>
          </a:prstGeom>
          <a:noFill/>
        </p:spPr>
        <p:txBody>
          <a:bodyPr wrap="square" rtlCol="0">
            <a:spAutoFit/>
          </a:bodyPr>
          <a:lstStyle/>
          <a:p>
            <a:pPr algn="ctr"/>
            <a:r>
              <a:rPr lang="en-US" sz="2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Digital Elevation Model</a:t>
            </a:r>
          </a:p>
          <a:p>
            <a:pPr algn="ctr"/>
            <a:r>
              <a:rPr lang="en-US" sz="2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Soil Data</a:t>
            </a:r>
            <a:endParaRPr lang="en-US" sz="2800" b="1" dirty="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36" name="Cloud 35"/>
          <p:cNvSpPr/>
          <p:nvPr/>
        </p:nvSpPr>
        <p:spPr>
          <a:xfrm>
            <a:off x="4938964" y="224589"/>
            <a:ext cx="4112290" cy="1074822"/>
          </a:xfrm>
          <a:prstGeom prst="cloud">
            <a:avLst/>
          </a:prstGeom>
          <a:solidFill>
            <a:schemeClr val="bg1">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7" name="Teardrop 36"/>
          <p:cNvSpPr/>
          <p:nvPr/>
        </p:nvSpPr>
        <p:spPr>
          <a:xfrm>
            <a:off x="4938964" y="1427747"/>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8" name="Teardrop 37"/>
          <p:cNvSpPr/>
          <p:nvPr/>
        </p:nvSpPr>
        <p:spPr>
          <a:xfrm>
            <a:off x="5091364" y="1227223"/>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9" name="Teardrop 38"/>
          <p:cNvSpPr/>
          <p:nvPr/>
        </p:nvSpPr>
        <p:spPr>
          <a:xfrm>
            <a:off x="5099386" y="1620253"/>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0" name="Teardrop 39"/>
          <p:cNvSpPr/>
          <p:nvPr/>
        </p:nvSpPr>
        <p:spPr>
          <a:xfrm>
            <a:off x="5396164" y="130743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1" name="Teardrop 40"/>
          <p:cNvSpPr/>
          <p:nvPr/>
        </p:nvSpPr>
        <p:spPr>
          <a:xfrm>
            <a:off x="5420228" y="1588171"/>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2" name="Teardrop 41"/>
          <p:cNvSpPr/>
          <p:nvPr/>
        </p:nvSpPr>
        <p:spPr>
          <a:xfrm>
            <a:off x="5267830" y="1884949"/>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3" name="Teardrop 42"/>
          <p:cNvSpPr/>
          <p:nvPr/>
        </p:nvSpPr>
        <p:spPr>
          <a:xfrm>
            <a:off x="5837322" y="1267331"/>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4" name="Teardrop 43"/>
          <p:cNvSpPr/>
          <p:nvPr/>
        </p:nvSpPr>
        <p:spPr>
          <a:xfrm>
            <a:off x="6005764" y="1467853"/>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5" name="Teardrop 44"/>
          <p:cNvSpPr/>
          <p:nvPr/>
        </p:nvSpPr>
        <p:spPr>
          <a:xfrm>
            <a:off x="5644819" y="1507958"/>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6" name="Teardrop 45"/>
          <p:cNvSpPr/>
          <p:nvPr/>
        </p:nvSpPr>
        <p:spPr>
          <a:xfrm>
            <a:off x="6310564" y="1323473"/>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7" name="Teardrop 46"/>
          <p:cNvSpPr/>
          <p:nvPr/>
        </p:nvSpPr>
        <p:spPr>
          <a:xfrm>
            <a:off x="6382754" y="1652338"/>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8" name="Teardrop 47"/>
          <p:cNvSpPr/>
          <p:nvPr/>
        </p:nvSpPr>
        <p:spPr>
          <a:xfrm>
            <a:off x="6615364" y="148389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49" name="Teardrop 48"/>
          <p:cNvSpPr/>
          <p:nvPr/>
        </p:nvSpPr>
        <p:spPr>
          <a:xfrm>
            <a:off x="6767764" y="163629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0" name="Teardrop 49"/>
          <p:cNvSpPr/>
          <p:nvPr/>
        </p:nvSpPr>
        <p:spPr>
          <a:xfrm>
            <a:off x="6920164" y="1403683"/>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1" name="Teardrop 50"/>
          <p:cNvSpPr/>
          <p:nvPr/>
        </p:nvSpPr>
        <p:spPr>
          <a:xfrm>
            <a:off x="7529764" y="1451811"/>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2" name="Teardrop 51"/>
          <p:cNvSpPr/>
          <p:nvPr/>
        </p:nvSpPr>
        <p:spPr>
          <a:xfrm>
            <a:off x="7682164" y="1251287"/>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3" name="Teardrop 52"/>
          <p:cNvSpPr/>
          <p:nvPr/>
        </p:nvSpPr>
        <p:spPr>
          <a:xfrm>
            <a:off x="7206918" y="138764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4" name="Teardrop 53"/>
          <p:cNvSpPr/>
          <p:nvPr/>
        </p:nvSpPr>
        <p:spPr>
          <a:xfrm>
            <a:off x="7986964" y="1331498"/>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5" name="Teardrop 54"/>
          <p:cNvSpPr/>
          <p:nvPr/>
        </p:nvSpPr>
        <p:spPr>
          <a:xfrm>
            <a:off x="8347911" y="1291391"/>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6" name="Teardrop 55"/>
          <p:cNvSpPr/>
          <p:nvPr/>
        </p:nvSpPr>
        <p:spPr>
          <a:xfrm>
            <a:off x="8500311" y="1090867"/>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7" name="Teardrop 56"/>
          <p:cNvSpPr/>
          <p:nvPr/>
        </p:nvSpPr>
        <p:spPr>
          <a:xfrm>
            <a:off x="8508333" y="1483897"/>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8" name="Teardrop 57"/>
          <p:cNvSpPr/>
          <p:nvPr/>
        </p:nvSpPr>
        <p:spPr>
          <a:xfrm>
            <a:off x="8805111" y="1171078"/>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9" name="Teardrop 58"/>
          <p:cNvSpPr/>
          <p:nvPr/>
        </p:nvSpPr>
        <p:spPr>
          <a:xfrm>
            <a:off x="7048500" y="170848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0" name="Teardrop 59"/>
          <p:cNvSpPr/>
          <p:nvPr/>
        </p:nvSpPr>
        <p:spPr>
          <a:xfrm>
            <a:off x="7946858" y="1628274"/>
            <a:ext cx="134354" cy="17646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1" name="Freeform 60"/>
          <p:cNvSpPr/>
          <p:nvPr/>
        </p:nvSpPr>
        <p:spPr>
          <a:xfrm>
            <a:off x="5669280" y="1781092"/>
            <a:ext cx="656013" cy="445273"/>
          </a:xfrm>
          <a:custGeom>
            <a:avLst/>
            <a:gdLst>
              <a:gd name="connsiteX0" fmla="*/ 270344 w 656013"/>
              <a:gd name="connsiteY0" fmla="*/ 0 h 445273"/>
              <a:gd name="connsiteX1" fmla="*/ 270344 w 656013"/>
              <a:gd name="connsiteY1" fmla="*/ 0 h 445273"/>
              <a:gd name="connsiteX2" fmla="*/ 190831 w 656013"/>
              <a:gd name="connsiteY2" fmla="*/ 55659 h 445273"/>
              <a:gd name="connsiteX3" fmla="*/ 174929 w 656013"/>
              <a:gd name="connsiteY3" fmla="*/ 87465 h 445273"/>
              <a:gd name="connsiteX4" fmla="*/ 127221 w 656013"/>
              <a:gd name="connsiteY4" fmla="*/ 111318 h 445273"/>
              <a:gd name="connsiteX5" fmla="*/ 79513 w 656013"/>
              <a:gd name="connsiteY5" fmla="*/ 143124 h 445273"/>
              <a:gd name="connsiteX6" fmla="*/ 23854 w 656013"/>
              <a:gd name="connsiteY6" fmla="*/ 174929 h 445273"/>
              <a:gd name="connsiteX7" fmla="*/ 15903 w 656013"/>
              <a:gd name="connsiteY7" fmla="*/ 246491 h 445273"/>
              <a:gd name="connsiteX8" fmla="*/ 0 w 656013"/>
              <a:gd name="connsiteY8" fmla="*/ 302150 h 445273"/>
              <a:gd name="connsiteX9" fmla="*/ 7951 w 656013"/>
              <a:gd name="connsiteY9" fmla="*/ 373711 h 445273"/>
              <a:gd name="connsiteX10" fmla="*/ 55659 w 656013"/>
              <a:gd name="connsiteY10" fmla="*/ 405517 h 445273"/>
              <a:gd name="connsiteX11" fmla="*/ 79513 w 656013"/>
              <a:gd name="connsiteY11" fmla="*/ 421419 h 445273"/>
              <a:gd name="connsiteX12" fmla="*/ 159026 w 656013"/>
              <a:gd name="connsiteY12" fmla="*/ 445273 h 445273"/>
              <a:gd name="connsiteX13" fmla="*/ 254442 w 656013"/>
              <a:gd name="connsiteY13" fmla="*/ 437322 h 445273"/>
              <a:gd name="connsiteX14" fmla="*/ 278296 w 656013"/>
              <a:gd name="connsiteY14" fmla="*/ 421419 h 445273"/>
              <a:gd name="connsiteX15" fmla="*/ 318052 w 656013"/>
              <a:gd name="connsiteY15" fmla="*/ 389614 h 445273"/>
              <a:gd name="connsiteX16" fmla="*/ 333955 w 656013"/>
              <a:gd name="connsiteY16" fmla="*/ 326004 h 445273"/>
              <a:gd name="connsiteX17" fmla="*/ 341906 w 656013"/>
              <a:gd name="connsiteY17" fmla="*/ 294198 h 445273"/>
              <a:gd name="connsiteX18" fmla="*/ 373711 w 656013"/>
              <a:gd name="connsiteY18" fmla="*/ 286247 h 445273"/>
              <a:gd name="connsiteX19" fmla="*/ 572494 w 656013"/>
              <a:gd name="connsiteY19" fmla="*/ 270345 h 445273"/>
              <a:gd name="connsiteX20" fmla="*/ 628153 w 656013"/>
              <a:gd name="connsiteY20" fmla="*/ 198783 h 445273"/>
              <a:gd name="connsiteX21" fmla="*/ 644056 w 656013"/>
              <a:gd name="connsiteY21" fmla="*/ 174929 h 445273"/>
              <a:gd name="connsiteX22" fmla="*/ 636104 w 656013"/>
              <a:gd name="connsiteY22" fmla="*/ 71562 h 445273"/>
              <a:gd name="connsiteX23" fmla="*/ 564543 w 656013"/>
              <a:gd name="connsiteY23" fmla="*/ 47708 h 445273"/>
              <a:gd name="connsiteX24" fmla="*/ 397565 w 656013"/>
              <a:gd name="connsiteY24" fmla="*/ 15903 h 445273"/>
              <a:gd name="connsiteX25" fmla="*/ 270344 w 656013"/>
              <a:gd name="connsiteY25" fmla="*/ 0 h 44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6013" h="445273">
                <a:moveTo>
                  <a:pt x="270344" y="0"/>
                </a:moveTo>
                <a:lnTo>
                  <a:pt x="270344" y="0"/>
                </a:lnTo>
                <a:cubicBezTo>
                  <a:pt x="243840" y="18553"/>
                  <a:pt x="205299" y="26722"/>
                  <a:pt x="190831" y="55659"/>
                </a:cubicBezTo>
                <a:cubicBezTo>
                  <a:pt x="185530" y="66261"/>
                  <a:pt x="182517" y="78359"/>
                  <a:pt x="174929" y="87465"/>
                </a:cubicBezTo>
                <a:cubicBezTo>
                  <a:pt x="163073" y="101692"/>
                  <a:pt x="143501" y="105891"/>
                  <a:pt x="127221" y="111318"/>
                </a:cubicBezTo>
                <a:cubicBezTo>
                  <a:pt x="111318" y="121920"/>
                  <a:pt x="96608" y="134577"/>
                  <a:pt x="79513" y="143124"/>
                </a:cubicBezTo>
                <a:cubicBezTo>
                  <a:pt x="39160" y="163300"/>
                  <a:pt x="57570" y="152451"/>
                  <a:pt x="23854" y="174929"/>
                </a:cubicBezTo>
                <a:cubicBezTo>
                  <a:pt x="21204" y="198783"/>
                  <a:pt x="19553" y="222769"/>
                  <a:pt x="15903" y="246491"/>
                </a:cubicBezTo>
                <a:cubicBezTo>
                  <a:pt x="13051" y="265026"/>
                  <a:pt x="5936" y="284342"/>
                  <a:pt x="0" y="302150"/>
                </a:cubicBezTo>
                <a:cubicBezTo>
                  <a:pt x="2650" y="326004"/>
                  <a:pt x="-3428" y="352579"/>
                  <a:pt x="7951" y="373711"/>
                </a:cubicBezTo>
                <a:cubicBezTo>
                  <a:pt x="17012" y="390539"/>
                  <a:pt x="39756" y="394915"/>
                  <a:pt x="55659" y="405517"/>
                </a:cubicBezTo>
                <a:cubicBezTo>
                  <a:pt x="63610" y="410818"/>
                  <a:pt x="70447" y="418397"/>
                  <a:pt x="79513" y="421419"/>
                </a:cubicBezTo>
                <a:cubicBezTo>
                  <a:pt x="137588" y="440778"/>
                  <a:pt x="110959" y="433257"/>
                  <a:pt x="159026" y="445273"/>
                </a:cubicBezTo>
                <a:cubicBezTo>
                  <a:pt x="190831" y="442623"/>
                  <a:pt x="223146" y="443581"/>
                  <a:pt x="254442" y="437322"/>
                </a:cubicBezTo>
                <a:cubicBezTo>
                  <a:pt x="263813" y="435448"/>
                  <a:pt x="270651" y="427153"/>
                  <a:pt x="278296" y="421419"/>
                </a:cubicBezTo>
                <a:cubicBezTo>
                  <a:pt x="291873" y="411236"/>
                  <a:pt x="304800" y="400216"/>
                  <a:pt x="318052" y="389614"/>
                </a:cubicBezTo>
                <a:cubicBezTo>
                  <a:pt x="332259" y="346992"/>
                  <a:pt x="321163" y="383568"/>
                  <a:pt x="333955" y="326004"/>
                </a:cubicBezTo>
                <a:cubicBezTo>
                  <a:pt x="336326" y="315336"/>
                  <a:pt x="334179" y="301926"/>
                  <a:pt x="341906" y="294198"/>
                </a:cubicBezTo>
                <a:cubicBezTo>
                  <a:pt x="349633" y="286471"/>
                  <a:pt x="362841" y="287371"/>
                  <a:pt x="373711" y="286247"/>
                </a:cubicBezTo>
                <a:cubicBezTo>
                  <a:pt x="439831" y="279407"/>
                  <a:pt x="506233" y="275646"/>
                  <a:pt x="572494" y="270345"/>
                </a:cubicBezTo>
                <a:cubicBezTo>
                  <a:pt x="609863" y="232976"/>
                  <a:pt x="590109" y="255849"/>
                  <a:pt x="628153" y="198783"/>
                </a:cubicBezTo>
                <a:lnTo>
                  <a:pt x="644056" y="174929"/>
                </a:lnTo>
                <a:cubicBezTo>
                  <a:pt x="656762" y="136809"/>
                  <a:pt x="665879" y="122606"/>
                  <a:pt x="636104" y="71562"/>
                </a:cubicBezTo>
                <a:cubicBezTo>
                  <a:pt x="630096" y="61262"/>
                  <a:pt x="576588" y="51723"/>
                  <a:pt x="564543" y="47708"/>
                </a:cubicBezTo>
                <a:cubicBezTo>
                  <a:pt x="452871" y="10484"/>
                  <a:pt x="635467" y="49890"/>
                  <a:pt x="397565" y="15903"/>
                </a:cubicBezTo>
                <a:cubicBezTo>
                  <a:pt x="283623" y="-375"/>
                  <a:pt x="291548" y="2651"/>
                  <a:pt x="270344"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2" name="Freeform 61"/>
          <p:cNvSpPr/>
          <p:nvPr/>
        </p:nvSpPr>
        <p:spPr>
          <a:xfrm>
            <a:off x="7505874" y="1820849"/>
            <a:ext cx="1173230" cy="190831"/>
          </a:xfrm>
          <a:custGeom>
            <a:avLst/>
            <a:gdLst>
              <a:gd name="connsiteX0" fmla="*/ 858898 w 1173230"/>
              <a:gd name="connsiteY0" fmla="*/ 15902 h 190831"/>
              <a:gd name="connsiteX1" fmla="*/ 858898 w 1173230"/>
              <a:gd name="connsiteY1" fmla="*/ 15902 h 190831"/>
              <a:gd name="connsiteX2" fmla="*/ 342063 w 1173230"/>
              <a:gd name="connsiteY2" fmla="*/ 7951 h 190831"/>
              <a:gd name="connsiteX3" fmla="*/ 230745 w 1173230"/>
              <a:gd name="connsiteY3" fmla="*/ 0 h 190831"/>
              <a:gd name="connsiteX4" fmla="*/ 31963 w 1173230"/>
              <a:gd name="connsiteY4" fmla="*/ 7951 h 190831"/>
              <a:gd name="connsiteX5" fmla="*/ 8109 w 1173230"/>
              <a:gd name="connsiteY5" fmla="*/ 23854 h 190831"/>
              <a:gd name="connsiteX6" fmla="*/ 8109 w 1173230"/>
              <a:gd name="connsiteY6" fmla="*/ 87464 h 190831"/>
              <a:gd name="connsiteX7" fmla="*/ 31963 w 1173230"/>
              <a:gd name="connsiteY7" fmla="*/ 103367 h 190831"/>
              <a:gd name="connsiteX8" fmla="*/ 55816 w 1173230"/>
              <a:gd name="connsiteY8" fmla="*/ 111318 h 190831"/>
              <a:gd name="connsiteX9" fmla="*/ 143281 w 1173230"/>
              <a:gd name="connsiteY9" fmla="*/ 127221 h 190831"/>
              <a:gd name="connsiteX10" fmla="*/ 509041 w 1173230"/>
              <a:gd name="connsiteY10" fmla="*/ 135172 h 190831"/>
              <a:gd name="connsiteX11" fmla="*/ 548797 w 1173230"/>
              <a:gd name="connsiteY11" fmla="*/ 143123 h 190831"/>
              <a:gd name="connsiteX12" fmla="*/ 596505 w 1173230"/>
              <a:gd name="connsiteY12" fmla="*/ 151074 h 190831"/>
              <a:gd name="connsiteX13" fmla="*/ 628310 w 1173230"/>
              <a:gd name="connsiteY13" fmla="*/ 159026 h 190831"/>
              <a:gd name="connsiteX14" fmla="*/ 691921 w 1173230"/>
              <a:gd name="connsiteY14" fmla="*/ 166977 h 190831"/>
              <a:gd name="connsiteX15" fmla="*/ 827093 w 1173230"/>
              <a:gd name="connsiteY15" fmla="*/ 182880 h 190831"/>
              <a:gd name="connsiteX16" fmla="*/ 858898 w 1173230"/>
              <a:gd name="connsiteY16" fmla="*/ 190831 h 190831"/>
              <a:gd name="connsiteX17" fmla="*/ 938411 w 1173230"/>
              <a:gd name="connsiteY17" fmla="*/ 182880 h 190831"/>
              <a:gd name="connsiteX18" fmla="*/ 1017924 w 1173230"/>
              <a:gd name="connsiteY18" fmla="*/ 159026 h 190831"/>
              <a:gd name="connsiteX19" fmla="*/ 1057681 w 1173230"/>
              <a:gd name="connsiteY19" fmla="*/ 151074 h 190831"/>
              <a:gd name="connsiteX20" fmla="*/ 1129243 w 1173230"/>
              <a:gd name="connsiteY20" fmla="*/ 111318 h 190831"/>
              <a:gd name="connsiteX21" fmla="*/ 1153096 w 1173230"/>
              <a:gd name="connsiteY21" fmla="*/ 95415 h 190831"/>
              <a:gd name="connsiteX22" fmla="*/ 1168999 w 1173230"/>
              <a:gd name="connsiteY22" fmla="*/ 47708 h 190831"/>
              <a:gd name="connsiteX23" fmla="*/ 1145145 w 1173230"/>
              <a:gd name="connsiteY23" fmla="*/ 31805 h 190831"/>
              <a:gd name="connsiteX24" fmla="*/ 1041778 w 1173230"/>
              <a:gd name="connsiteY24" fmla="*/ 15902 h 190831"/>
              <a:gd name="connsiteX25" fmla="*/ 858898 w 1173230"/>
              <a:gd name="connsiteY25" fmla="*/ 15902 h 19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73230" h="190831">
                <a:moveTo>
                  <a:pt x="858898" y="15902"/>
                </a:moveTo>
                <a:lnTo>
                  <a:pt x="858898" y="15902"/>
                </a:lnTo>
                <a:lnTo>
                  <a:pt x="342063" y="7951"/>
                </a:lnTo>
                <a:cubicBezTo>
                  <a:pt x="304874" y="7010"/>
                  <a:pt x="267946" y="0"/>
                  <a:pt x="230745" y="0"/>
                </a:cubicBezTo>
                <a:cubicBezTo>
                  <a:pt x="164431" y="0"/>
                  <a:pt x="98224" y="5301"/>
                  <a:pt x="31963" y="7951"/>
                </a:cubicBezTo>
                <a:cubicBezTo>
                  <a:pt x="24012" y="13252"/>
                  <a:pt x="14079" y="16392"/>
                  <a:pt x="8109" y="23854"/>
                </a:cubicBezTo>
                <a:cubicBezTo>
                  <a:pt x="-4802" y="39992"/>
                  <a:pt x="-383" y="72603"/>
                  <a:pt x="8109" y="87464"/>
                </a:cubicBezTo>
                <a:cubicBezTo>
                  <a:pt x="12850" y="95761"/>
                  <a:pt x="23416" y="99093"/>
                  <a:pt x="31963" y="103367"/>
                </a:cubicBezTo>
                <a:cubicBezTo>
                  <a:pt x="39459" y="107115"/>
                  <a:pt x="47757" y="109016"/>
                  <a:pt x="55816" y="111318"/>
                </a:cubicBezTo>
                <a:cubicBezTo>
                  <a:pt x="82168" y="118847"/>
                  <a:pt x="117338" y="126242"/>
                  <a:pt x="143281" y="127221"/>
                </a:cubicBezTo>
                <a:cubicBezTo>
                  <a:pt x="265143" y="131820"/>
                  <a:pt x="387121" y="132522"/>
                  <a:pt x="509041" y="135172"/>
                </a:cubicBezTo>
                <a:lnTo>
                  <a:pt x="548797" y="143123"/>
                </a:lnTo>
                <a:cubicBezTo>
                  <a:pt x="564659" y="146007"/>
                  <a:pt x="580696" y="147912"/>
                  <a:pt x="596505" y="151074"/>
                </a:cubicBezTo>
                <a:cubicBezTo>
                  <a:pt x="607221" y="153217"/>
                  <a:pt x="617531" y="157229"/>
                  <a:pt x="628310" y="159026"/>
                </a:cubicBezTo>
                <a:cubicBezTo>
                  <a:pt x="649388" y="162539"/>
                  <a:pt x="670699" y="164480"/>
                  <a:pt x="691921" y="166977"/>
                </a:cubicBezTo>
                <a:cubicBezTo>
                  <a:pt x="713655" y="169534"/>
                  <a:pt x="802939" y="178854"/>
                  <a:pt x="827093" y="182880"/>
                </a:cubicBezTo>
                <a:cubicBezTo>
                  <a:pt x="837872" y="184677"/>
                  <a:pt x="848296" y="188181"/>
                  <a:pt x="858898" y="190831"/>
                </a:cubicBezTo>
                <a:cubicBezTo>
                  <a:pt x="885402" y="188181"/>
                  <a:pt x="912042" y="186647"/>
                  <a:pt x="938411" y="182880"/>
                </a:cubicBezTo>
                <a:cubicBezTo>
                  <a:pt x="984658" y="176273"/>
                  <a:pt x="962641" y="170083"/>
                  <a:pt x="1017924" y="159026"/>
                </a:cubicBezTo>
                <a:cubicBezTo>
                  <a:pt x="1031176" y="156375"/>
                  <a:pt x="1044570" y="154352"/>
                  <a:pt x="1057681" y="151074"/>
                </a:cubicBezTo>
                <a:cubicBezTo>
                  <a:pt x="1091271" y="142676"/>
                  <a:pt x="1093708" y="135009"/>
                  <a:pt x="1129243" y="111318"/>
                </a:cubicBezTo>
                <a:lnTo>
                  <a:pt x="1153096" y="95415"/>
                </a:lnTo>
                <a:cubicBezTo>
                  <a:pt x="1158397" y="79513"/>
                  <a:pt x="1182946" y="57006"/>
                  <a:pt x="1168999" y="47708"/>
                </a:cubicBezTo>
                <a:cubicBezTo>
                  <a:pt x="1161048" y="42407"/>
                  <a:pt x="1153692" y="36079"/>
                  <a:pt x="1145145" y="31805"/>
                </a:cubicBezTo>
                <a:cubicBezTo>
                  <a:pt x="1116883" y="17674"/>
                  <a:pt x="1063331" y="17560"/>
                  <a:pt x="1041778" y="15902"/>
                </a:cubicBezTo>
                <a:cubicBezTo>
                  <a:pt x="923373" y="6794"/>
                  <a:pt x="945112" y="7951"/>
                  <a:pt x="858898" y="1590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3" name="Freeform 62"/>
          <p:cNvSpPr/>
          <p:nvPr/>
        </p:nvSpPr>
        <p:spPr>
          <a:xfrm>
            <a:off x="9207610" y="2059388"/>
            <a:ext cx="359700" cy="119269"/>
          </a:xfrm>
          <a:custGeom>
            <a:avLst/>
            <a:gdLst>
              <a:gd name="connsiteX0" fmla="*/ 111319 w 359700"/>
              <a:gd name="connsiteY0" fmla="*/ 31805 h 119269"/>
              <a:gd name="connsiteX1" fmla="*/ 111319 w 359700"/>
              <a:gd name="connsiteY1" fmla="*/ 31805 h 119269"/>
              <a:gd name="connsiteX2" fmla="*/ 31806 w 359700"/>
              <a:gd name="connsiteY2" fmla="*/ 39756 h 119269"/>
              <a:gd name="connsiteX3" fmla="*/ 7952 w 359700"/>
              <a:gd name="connsiteY3" fmla="*/ 47708 h 119269"/>
              <a:gd name="connsiteX4" fmla="*/ 0 w 359700"/>
              <a:gd name="connsiteY4" fmla="*/ 71562 h 119269"/>
              <a:gd name="connsiteX5" fmla="*/ 7952 w 359700"/>
              <a:gd name="connsiteY5" fmla="*/ 95415 h 119269"/>
              <a:gd name="connsiteX6" fmla="*/ 31806 w 359700"/>
              <a:gd name="connsiteY6" fmla="*/ 103367 h 119269"/>
              <a:gd name="connsiteX7" fmla="*/ 111319 w 359700"/>
              <a:gd name="connsiteY7" fmla="*/ 111318 h 119269"/>
              <a:gd name="connsiteX8" fmla="*/ 159027 w 359700"/>
              <a:gd name="connsiteY8" fmla="*/ 119269 h 119269"/>
              <a:gd name="connsiteX9" fmla="*/ 333955 w 359700"/>
              <a:gd name="connsiteY9" fmla="*/ 111318 h 119269"/>
              <a:gd name="connsiteX10" fmla="*/ 349858 w 359700"/>
              <a:gd name="connsiteY10" fmla="*/ 15902 h 119269"/>
              <a:gd name="connsiteX11" fmla="*/ 326004 w 359700"/>
              <a:gd name="connsiteY11" fmla="*/ 0 h 119269"/>
              <a:gd name="connsiteX12" fmla="*/ 166978 w 359700"/>
              <a:gd name="connsiteY12" fmla="*/ 7951 h 119269"/>
              <a:gd name="connsiteX13" fmla="*/ 143124 w 359700"/>
              <a:gd name="connsiteY13" fmla="*/ 15902 h 119269"/>
              <a:gd name="connsiteX14" fmla="*/ 111319 w 359700"/>
              <a:gd name="connsiteY14" fmla="*/ 31805 h 11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700" h="119269">
                <a:moveTo>
                  <a:pt x="111319" y="31805"/>
                </a:moveTo>
                <a:lnTo>
                  <a:pt x="111319" y="31805"/>
                </a:lnTo>
                <a:cubicBezTo>
                  <a:pt x="84815" y="34455"/>
                  <a:pt x="58133" y="35706"/>
                  <a:pt x="31806" y="39756"/>
                </a:cubicBezTo>
                <a:cubicBezTo>
                  <a:pt x="23522" y="41030"/>
                  <a:pt x="13879" y="41781"/>
                  <a:pt x="7952" y="47708"/>
                </a:cubicBezTo>
                <a:cubicBezTo>
                  <a:pt x="2025" y="53635"/>
                  <a:pt x="2651" y="63611"/>
                  <a:pt x="0" y="71562"/>
                </a:cubicBezTo>
                <a:cubicBezTo>
                  <a:pt x="2651" y="79513"/>
                  <a:pt x="2026" y="89489"/>
                  <a:pt x="7952" y="95415"/>
                </a:cubicBezTo>
                <a:cubicBezTo>
                  <a:pt x="13879" y="101342"/>
                  <a:pt x="23522" y="102093"/>
                  <a:pt x="31806" y="103367"/>
                </a:cubicBezTo>
                <a:cubicBezTo>
                  <a:pt x="58133" y="107417"/>
                  <a:pt x="84888" y="108014"/>
                  <a:pt x="111319" y="111318"/>
                </a:cubicBezTo>
                <a:cubicBezTo>
                  <a:pt x="127317" y="113318"/>
                  <a:pt x="143124" y="116619"/>
                  <a:pt x="159027" y="119269"/>
                </a:cubicBezTo>
                <a:cubicBezTo>
                  <a:pt x="217336" y="116619"/>
                  <a:pt x="276319" y="120540"/>
                  <a:pt x="333955" y="111318"/>
                </a:cubicBezTo>
                <a:cubicBezTo>
                  <a:pt x="377314" y="104381"/>
                  <a:pt x="353643" y="26311"/>
                  <a:pt x="349858" y="15902"/>
                </a:cubicBezTo>
                <a:cubicBezTo>
                  <a:pt x="346592" y="6921"/>
                  <a:pt x="333955" y="5301"/>
                  <a:pt x="326004" y="0"/>
                </a:cubicBezTo>
                <a:cubicBezTo>
                  <a:pt x="272995" y="2650"/>
                  <a:pt x="219853" y="3353"/>
                  <a:pt x="166978" y="7951"/>
                </a:cubicBezTo>
                <a:cubicBezTo>
                  <a:pt x="158628" y="8677"/>
                  <a:pt x="150621" y="12154"/>
                  <a:pt x="143124" y="15902"/>
                </a:cubicBezTo>
                <a:lnTo>
                  <a:pt x="111319" y="3180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4" name="Freeform 63"/>
          <p:cNvSpPr/>
          <p:nvPr/>
        </p:nvSpPr>
        <p:spPr>
          <a:xfrm>
            <a:off x="6528021" y="2146852"/>
            <a:ext cx="572494" cy="389614"/>
          </a:xfrm>
          <a:custGeom>
            <a:avLst/>
            <a:gdLst>
              <a:gd name="connsiteX0" fmla="*/ 365760 w 572494"/>
              <a:gd name="connsiteY0" fmla="*/ 47708 h 389614"/>
              <a:gd name="connsiteX1" fmla="*/ 365760 w 572494"/>
              <a:gd name="connsiteY1" fmla="*/ 47708 h 389614"/>
              <a:gd name="connsiteX2" fmla="*/ 302149 w 572494"/>
              <a:gd name="connsiteY2" fmla="*/ 71562 h 389614"/>
              <a:gd name="connsiteX3" fmla="*/ 278296 w 572494"/>
              <a:gd name="connsiteY3" fmla="*/ 95416 h 389614"/>
              <a:gd name="connsiteX4" fmla="*/ 254442 w 572494"/>
              <a:gd name="connsiteY4" fmla="*/ 111318 h 389614"/>
              <a:gd name="connsiteX5" fmla="*/ 182880 w 572494"/>
              <a:gd name="connsiteY5" fmla="*/ 151075 h 389614"/>
              <a:gd name="connsiteX6" fmla="*/ 71562 w 572494"/>
              <a:gd name="connsiteY6" fmla="*/ 166978 h 389614"/>
              <a:gd name="connsiteX7" fmla="*/ 23854 w 572494"/>
              <a:gd name="connsiteY7" fmla="*/ 182880 h 389614"/>
              <a:gd name="connsiteX8" fmla="*/ 7951 w 572494"/>
              <a:gd name="connsiteY8" fmla="*/ 230588 h 389614"/>
              <a:gd name="connsiteX9" fmla="*/ 0 w 572494"/>
              <a:gd name="connsiteY9" fmla="*/ 254442 h 389614"/>
              <a:gd name="connsiteX10" fmla="*/ 7951 w 572494"/>
              <a:gd name="connsiteY10" fmla="*/ 333955 h 389614"/>
              <a:gd name="connsiteX11" fmla="*/ 23854 w 572494"/>
              <a:gd name="connsiteY11" fmla="*/ 357809 h 389614"/>
              <a:gd name="connsiteX12" fmla="*/ 79513 w 572494"/>
              <a:gd name="connsiteY12" fmla="*/ 381663 h 389614"/>
              <a:gd name="connsiteX13" fmla="*/ 135172 w 572494"/>
              <a:gd name="connsiteY13" fmla="*/ 389614 h 389614"/>
              <a:gd name="connsiteX14" fmla="*/ 214685 w 572494"/>
              <a:gd name="connsiteY14" fmla="*/ 381663 h 389614"/>
              <a:gd name="connsiteX15" fmla="*/ 230588 w 572494"/>
              <a:gd name="connsiteY15" fmla="*/ 333955 h 389614"/>
              <a:gd name="connsiteX16" fmla="*/ 238539 w 572494"/>
              <a:gd name="connsiteY16" fmla="*/ 310101 h 389614"/>
              <a:gd name="connsiteX17" fmla="*/ 246490 w 572494"/>
              <a:gd name="connsiteY17" fmla="*/ 278296 h 389614"/>
              <a:gd name="connsiteX18" fmla="*/ 270344 w 572494"/>
              <a:gd name="connsiteY18" fmla="*/ 270345 h 389614"/>
              <a:gd name="connsiteX19" fmla="*/ 365760 w 572494"/>
              <a:gd name="connsiteY19" fmla="*/ 246491 h 389614"/>
              <a:gd name="connsiteX20" fmla="*/ 429370 w 572494"/>
              <a:gd name="connsiteY20" fmla="*/ 230588 h 389614"/>
              <a:gd name="connsiteX21" fmla="*/ 477078 w 572494"/>
              <a:gd name="connsiteY21" fmla="*/ 214685 h 389614"/>
              <a:gd name="connsiteX22" fmla="*/ 500932 w 572494"/>
              <a:gd name="connsiteY22" fmla="*/ 206734 h 389614"/>
              <a:gd name="connsiteX23" fmla="*/ 508883 w 572494"/>
              <a:gd name="connsiteY23" fmla="*/ 182880 h 389614"/>
              <a:gd name="connsiteX24" fmla="*/ 532737 w 572494"/>
              <a:gd name="connsiteY24" fmla="*/ 135172 h 389614"/>
              <a:gd name="connsiteX25" fmla="*/ 548640 w 572494"/>
              <a:gd name="connsiteY25" fmla="*/ 79513 h 389614"/>
              <a:gd name="connsiteX26" fmla="*/ 572494 w 572494"/>
              <a:gd name="connsiteY26" fmla="*/ 71562 h 389614"/>
              <a:gd name="connsiteX27" fmla="*/ 564542 w 572494"/>
              <a:gd name="connsiteY27" fmla="*/ 7951 h 389614"/>
              <a:gd name="connsiteX28" fmla="*/ 540689 w 572494"/>
              <a:gd name="connsiteY28" fmla="*/ 0 h 389614"/>
              <a:gd name="connsiteX29" fmla="*/ 437322 w 572494"/>
              <a:gd name="connsiteY29" fmla="*/ 7951 h 389614"/>
              <a:gd name="connsiteX30" fmla="*/ 413468 w 572494"/>
              <a:gd name="connsiteY30" fmla="*/ 23854 h 389614"/>
              <a:gd name="connsiteX31" fmla="*/ 389614 w 572494"/>
              <a:gd name="connsiteY31" fmla="*/ 31805 h 389614"/>
              <a:gd name="connsiteX32" fmla="*/ 365760 w 572494"/>
              <a:gd name="connsiteY32" fmla="*/ 47708 h 38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2494" h="389614">
                <a:moveTo>
                  <a:pt x="365760" y="47708"/>
                </a:moveTo>
                <a:lnTo>
                  <a:pt x="365760" y="47708"/>
                </a:lnTo>
                <a:cubicBezTo>
                  <a:pt x="344556" y="55659"/>
                  <a:pt x="322029" y="60718"/>
                  <a:pt x="302149" y="71562"/>
                </a:cubicBezTo>
                <a:cubicBezTo>
                  <a:pt x="292277" y="76947"/>
                  <a:pt x="286934" y="88217"/>
                  <a:pt x="278296" y="95416"/>
                </a:cubicBezTo>
                <a:cubicBezTo>
                  <a:pt x="270955" y="101534"/>
                  <a:pt x="261783" y="105200"/>
                  <a:pt x="254442" y="111318"/>
                </a:cubicBezTo>
                <a:cubicBezTo>
                  <a:pt x="220918" y="139254"/>
                  <a:pt x="238001" y="143200"/>
                  <a:pt x="182880" y="151075"/>
                </a:cubicBezTo>
                <a:lnTo>
                  <a:pt x="71562" y="166978"/>
                </a:lnTo>
                <a:cubicBezTo>
                  <a:pt x="55659" y="172279"/>
                  <a:pt x="29155" y="166977"/>
                  <a:pt x="23854" y="182880"/>
                </a:cubicBezTo>
                <a:lnTo>
                  <a:pt x="7951" y="230588"/>
                </a:lnTo>
                <a:lnTo>
                  <a:pt x="0" y="254442"/>
                </a:lnTo>
                <a:cubicBezTo>
                  <a:pt x="2650" y="280946"/>
                  <a:pt x="1962" y="308001"/>
                  <a:pt x="7951" y="333955"/>
                </a:cubicBezTo>
                <a:cubicBezTo>
                  <a:pt x="10100" y="343267"/>
                  <a:pt x="17097" y="351052"/>
                  <a:pt x="23854" y="357809"/>
                </a:cubicBezTo>
                <a:cubicBezTo>
                  <a:pt x="40383" y="374338"/>
                  <a:pt x="57212" y="377608"/>
                  <a:pt x="79513" y="381663"/>
                </a:cubicBezTo>
                <a:cubicBezTo>
                  <a:pt x="97952" y="385016"/>
                  <a:pt x="116619" y="386964"/>
                  <a:pt x="135172" y="389614"/>
                </a:cubicBezTo>
                <a:lnTo>
                  <a:pt x="214685" y="381663"/>
                </a:lnTo>
                <a:cubicBezTo>
                  <a:pt x="229164" y="373217"/>
                  <a:pt x="225287" y="349858"/>
                  <a:pt x="230588" y="333955"/>
                </a:cubicBezTo>
                <a:cubicBezTo>
                  <a:pt x="233238" y="326004"/>
                  <a:pt x="236506" y="318232"/>
                  <a:pt x="238539" y="310101"/>
                </a:cubicBezTo>
                <a:cubicBezTo>
                  <a:pt x="241189" y="299499"/>
                  <a:pt x="239663" y="286829"/>
                  <a:pt x="246490" y="278296"/>
                </a:cubicBezTo>
                <a:cubicBezTo>
                  <a:pt x="251726" y="271751"/>
                  <a:pt x="262393" y="272995"/>
                  <a:pt x="270344" y="270345"/>
                </a:cubicBezTo>
                <a:cubicBezTo>
                  <a:pt x="318471" y="238259"/>
                  <a:pt x="273891" y="262703"/>
                  <a:pt x="365760" y="246491"/>
                </a:cubicBezTo>
                <a:cubicBezTo>
                  <a:pt x="387283" y="242693"/>
                  <a:pt x="408636" y="237500"/>
                  <a:pt x="429370" y="230588"/>
                </a:cubicBezTo>
                <a:lnTo>
                  <a:pt x="477078" y="214685"/>
                </a:lnTo>
                <a:lnTo>
                  <a:pt x="500932" y="206734"/>
                </a:lnTo>
                <a:cubicBezTo>
                  <a:pt x="503582" y="198783"/>
                  <a:pt x="505135" y="190377"/>
                  <a:pt x="508883" y="182880"/>
                </a:cubicBezTo>
                <a:cubicBezTo>
                  <a:pt x="532118" y="136410"/>
                  <a:pt x="519411" y="181811"/>
                  <a:pt x="532737" y="135172"/>
                </a:cubicBezTo>
                <a:cubicBezTo>
                  <a:pt x="532819" y="134886"/>
                  <a:pt x="544829" y="83324"/>
                  <a:pt x="548640" y="79513"/>
                </a:cubicBezTo>
                <a:cubicBezTo>
                  <a:pt x="554567" y="73586"/>
                  <a:pt x="564543" y="74212"/>
                  <a:pt x="572494" y="71562"/>
                </a:cubicBezTo>
                <a:cubicBezTo>
                  <a:pt x="569843" y="50358"/>
                  <a:pt x="573221" y="27478"/>
                  <a:pt x="564542" y="7951"/>
                </a:cubicBezTo>
                <a:cubicBezTo>
                  <a:pt x="561138" y="292"/>
                  <a:pt x="549070" y="0"/>
                  <a:pt x="540689" y="0"/>
                </a:cubicBezTo>
                <a:cubicBezTo>
                  <a:pt x="506132" y="0"/>
                  <a:pt x="471778" y="5301"/>
                  <a:pt x="437322" y="7951"/>
                </a:cubicBezTo>
                <a:cubicBezTo>
                  <a:pt x="429371" y="13252"/>
                  <a:pt x="422015" y="19580"/>
                  <a:pt x="413468" y="23854"/>
                </a:cubicBezTo>
                <a:cubicBezTo>
                  <a:pt x="405971" y="27602"/>
                  <a:pt x="395541" y="25879"/>
                  <a:pt x="389614" y="31805"/>
                </a:cubicBezTo>
                <a:cubicBezTo>
                  <a:pt x="363245" y="58173"/>
                  <a:pt x="369736" y="45058"/>
                  <a:pt x="365760" y="477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5" name="Freeform 64"/>
          <p:cNvSpPr/>
          <p:nvPr/>
        </p:nvSpPr>
        <p:spPr>
          <a:xfrm>
            <a:off x="7275443" y="2989690"/>
            <a:ext cx="431971" cy="135173"/>
          </a:xfrm>
          <a:custGeom>
            <a:avLst/>
            <a:gdLst>
              <a:gd name="connsiteX0" fmla="*/ 254442 w 431971"/>
              <a:gd name="connsiteY0" fmla="*/ 15903 h 135173"/>
              <a:gd name="connsiteX1" fmla="*/ 254442 w 431971"/>
              <a:gd name="connsiteY1" fmla="*/ 15903 h 135173"/>
              <a:gd name="connsiteX2" fmla="*/ 95416 w 431971"/>
              <a:gd name="connsiteY2" fmla="*/ 15903 h 135173"/>
              <a:gd name="connsiteX3" fmla="*/ 47708 w 431971"/>
              <a:gd name="connsiteY3" fmla="*/ 31806 h 135173"/>
              <a:gd name="connsiteX4" fmla="*/ 15903 w 431971"/>
              <a:gd name="connsiteY4" fmla="*/ 55660 h 135173"/>
              <a:gd name="connsiteX5" fmla="*/ 0 w 431971"/>
              <a:gd name="connsiteY5" fmla="*/ 103367 h 135173"/>
              <a:gd name="connsiteX6" fmla="*/ 47708 w 431971"/>
              <a:gd name="connsiteY6" fmla="*/ 135173 h 135173"/>
              <a:gd name="connsiteX7" fmla="*/ 389614 w 431971"/>
              <a:gd name="connsiteY7" fmla="*/ 127221 h 135173"/>
              <a:gd name="connsiteX8" fmla="*/ 413468 w 431971"/>
              <a:gd name="connsiteY8" fmla="*/ 111319 h 135173"/>
              <a:gd name="connsiteX9" fmla="*/ 421420 w 431971"/>
              <a:gd name="connsiteY9" fmla="*/ 31806 h 135173"/>
              <a:gd name="connsiteX10" fmla="*/ 397566 w 431971"/>
              <a:gd name="connsiteY10" fmla="*/ 15903 h 135173"/>
              <a:gd name="connsiteX11" fmla="*/ 357809 w 431971"/>
              <a:gd name="connsiteY11" fmla="*/ 7952 h 135173"/>
              <a:gd name="connsiteX12" fmla="*/ 326004 w 431971"/>
              <a:gd name="connsiteY12" fmla="*/ 0 h 135173"/>
              <a:gd name="connsiteX13" fmla="*/ 254442 w 431971"/>
              <a:gd name="connsiteY13" fmla="*/ 15903 h 13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971" h="135173">
                <a:moveTo>
                  <a:pt x="254442" y="15903"/>
                </a:moveTo>
                <a:lnTo>
                  <a:pt x="254442" y="15903"/>
                </a:lnTo>
                <a:cubicBezTo>
                  <a:pt x="180593" y="9190"/>
                  <a:pt x="165315" y="1923"/>
                  <a:pt x="95416" y="15903"/>
                </a:cubicBezTo>
                <a:cubicBezTo>
                  <a:pt x="78979" y="19190"/>
                  <a:pt x="47708" y="31806"/>
                  <a:pt x="47708" y="31806"/>
                </a:cubicBezTo>
                <a:cubicBezTo>
                  <a:pt x="37106" y="39757"/>
                  <a:pt x="23254" y="44634"/>
                  <a:pt x="15903" y="55660"/>
                </a:cubicBezTo>
                <a:cubicBezTo>
                  <a:pt x="6605" y="69607"/>
                  <a:pt x="0" y="103367"/>
                  <a:pt x="0" y="103367"/>
                </a:cubicBezTo>
                <a:cubicBezTo>
                  <a:pt x="10242" y="134091"/>
                  <a:pt x="2932" y="135173"/>
                  <a:pt x="47708" y="135173"/>
                </a:cubicBezTo>
                <a:cubicBezTo>
                  <a:pt x="161707" y="135173"/>
                  <a:pt x="275645" y="129872"/>
                  <a:pt x="389614" y="127221"/>
                </a:cubicBezTo>
                <a:cubicBezTo>
                  <a:pt x="397565" y="121920"/>
                  <a:pt x="406711" y="118076"/>
                  <a:pt x="413468" y="111319"/>
                </a:cubicBezTo>
                <a:cubicBezTo>
                  <a:pt x="436880" y="87908"/>
                  <a:pt x="436384" y="65476"/>
                  <a:pt x="421420" y="31806"/>
                </a:cubicBezTo>
                <a:cubicBezTo>
                  <a:pt x="417539" y="23073"/>
                  <a:pt x="406514" y="19258"/>
                  <a:pt x="397566" y="15903"/>
                </a:cubicBezTo>
                <a:cubicBezTo>
                  <a:pt x="384912" y="11158"/>
                  <a:pt x="371002" y="10884"/>
                  <a:pt x="357809" y="7952"/>
                </a:cubicBezTo>
                <a:cubicBezTo>
                  <a:pt x="347141" y="5581"/>
                  <a:pt x="336606" y="2651"/>
                  <a:pt x="326004" y="0"/>
                </a:cubicBezTo>
                <a:cubicBezTo>
                  <a:pt x="212042" y="8141"/>
                  <a:pt x="266369" y="13253"/>
                  <a:pt x="254442" y="159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8" name="Freeform 67"/>
          <p:cNvSpPr/>
          <p:nvPr/>
        </p:nvSpPr>
        <p:spPr>
          <a:xfrm>
            <a:off x="5144494" y="3236181"/>
            <a:ext cx="1324445" cy="397565"/>
          </a:xfrm>
          <a:custGeom>
            <a:avLst/>
            <a:gdLst>
              <a:gd name="connsiteX0" fmla="*/ 373711 w 1324445"/>
              <a:gd name="connsiteY0" fmla="*/ 55659 h 397565"/>
              <a:gd name="connsiteX1" fmla="*/ 373711 w 1324445"/>
              <a:gd name="connsiteY1" fmla="*/ 55659 h 397565"/>
              <a:gd name="connsiteX2" fmla="*/ 262393 w 1324445"/>
              <a:gd name="connsiteY2" fmla="*/ 79513 h 397565"/>
              <a:gd name="connsiteX3" fmla="*/ 238539 w 1324445"/>
              <a:gd name="connsiteY3" fmla="*/ 95416 h 397565"/>
              <a:gd name="connsiteX4" fmla="*/ 151075 w 1324445"/>
              <a:gd name="connsiteY4" fmla="*/ 151075 h 397565"/>
              <a:gd name="connsiteX5" fmla="*/ 127221 w 1324445"/>
              <a:gd name="connsiteY5" fmla="*/ 174929 h 397565"/>
              <a:gd name="connsiteX6" fmla="*/ 103367 w 1324445"/>
              <a:gd name="connsiteY6" fmla="*/ 206734 h 397565"/>
              <a:gd name="connsiteX7" fmla="*/ 47708 w 1324445"/>
              <a:gd name="connsiteY7" fmla="*/ 246490 h 397565"/>
              <a:gd name="connsiteX8" fmla="*/ 0 w 1324445"/>
              <a:gd name="connsiteY8" fmla="*/ 294198 h 397565"/>
              <a:gd name="connsiteX9" fmla="*/ 47708 w 1324445"/>
              <a:gd name="connsiteY9" fmla="*/ 373711 h 397565"/>
              <a:gd name="connsiteX10" fmla="*/ 119269 w 1324445"/>
              <a:gd name="connsiteY10" fmla="*/ 397565 h 397565"/>
              <a:gd name="connsiteX11" fmla="*/ 278296 w 1324445"/>
              <a:gd name="connsiteY11" fmla="*/ 389614 h 397565"/>
              <a:gd name="connsiteX12" fmla="*/ 310101 w 1324445"/>
              <a:gd name="connsiteY12" fmla="*/ 381662 h 397565"/>
              <a:gd name="connsiteX13" fmla="*/ 357809 w 1324445"/>
              <a:gd name="connsiteY13" fmla="*/ 341906 h 397565"/>
              <a:gd name="connsiteX14" fmla="*/ 405516 w 1324445"/>
              <a:gd name="connsiteY14" fmla="*/ 278296 h 397565"/>
              <a:gd name="connsiteX15" fmla="*/ 429370 w 1324445"/>
              <a:gd name="connsiteY15" fmla="*/ 262393 h 397565"/>
              <a:gd name="connsiteX16" fmla="*/ 437322 w 1324445"/>
              <a:gd name="connsiteY16" fmla="*/ 238539 h 397565"/>
              <a:gd name="connsiteX17" fmla="*/ 485029 w 1324445"/>
              <a:gd name="connsiteY17" fmla="*/ 206734 h 397565"/>
              <a:gd name="connsiteX18" fmla="*/ 548640 w 1324445"/>
              <a:gd name="connsiteY18" fmla="*/ 182880 h 397565"/>
              <a:gd name="connsiteX19" fmla="*/ 580445 w 1324445"/>
              <a:gd name="connsiteY19" fmla="*/ 159026 h 397565"/>
              <a:gd name="connsiteX20" fmla="*/ 1319916 w 1324445"/>
              <a:gd name="connsiteY20" fmla="*/ 151075 h 397565"/>
              <a:gd name="connsiteX21" fmla="*/ 1288111 w 1324445"/>
              <a:gd name="connsiteY21" fmla="*/ 7951 h 397565"/>
              <a:gd name="connsiteX22" fmla="*/ 1248355 w 1324445"/>
              <a:gd name="connsiteY22" fmla="*/ 0 h 397565"/>
              <a:gd name="connsiteX23" fmla="*/ 1073426 w 1324445"/>
              <a:gd name="connsiteY23" fmla="*/ 7951 h 397565"/>
              <a:gd name="connsiteX24" fmla="*/ 985962 w 1324445"/>
              <a:gd name="connsiteY24" fmla="*/ 15902 h 397565"/>
              <a:gd name="connsiteX25" fmla="*/ 652007 w 1324445"/>
              <a:gd name="connsiteY25" fmla="*/ 7951 h 397565"/>
              <a:gd name="connsiteX26" fmla="*/ 461176 w 1324445"/>
              <a:gd name="connsiteY26" fmla="*/ 15902 h 397565"/>
              <a:gd name="connsiteX27" fmla="*/ 429370 w 1324445"/>
              <a:gd name="connsiteY27" fmla="*/ 23854 h 397565"/>
              <a:gd name="connsiteX28" fmla="*/ 365760 w 1324445"/>
              <a:gd name="connsiteY28" fmla="*/ 31805 h 397565"/>
              <a:gd name="connsiteX29" fmla="*/ 373711 w 1324445"/>
              <a:gd name="connsiteY29" fmla="*/ 55659 h 397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24445" h="397565">
                <a:moveTo>
                  <a:pt x="373711" y="55659"/>
                </a:moveTo>
                <a:lnTo>
                  <a:pt x="373711" y="55659"/>
                </a:lnTo>
                <a:cubicBezTo>
                  <a:pt x="336605" y="63610"/>
                  <a:pt x="298799" y="68805"/>
                  <a:pt x="262393" y="79513"/>
                </a:cubicBezTo>
                <a:cubicBezTo>
                  <a:pt x="253225" y="82210"/>
                  <a:pt x="246643" y="90351"/>
                  <a:pt x="238539" y="95416"/>
                </a:cubicBezTo>
                <a:cubicBezTo>
                  <a:pt x="222179" y="105641"/>
                  <a:pt x="162439" y="139711"/>
                  <a:pt x="151075" y="151075"/>
                </a:cubicBezTo>
                <a:cubicBezTo>
                  <a:pt x="143124" y="159026"/>
                  <a:pt x="134539" y="166391"/>
                  <a:pt x="127221" y="174929"/>
                </a:cubicBezTo>
                <a:cubicBezTo>
                  <a:pt x="118597" y="184991"/>
                  <a:pt x="112738" y="197363"/>
                  <a:pt x="103367" y="206734"/>
                </a:cubicBezTo>
                <a:cubicBezTo>
                  <a:pt x="55927" y="254174"/>
                  <a:pt x="88350" y="210364"/>
                  <a:pt x="47708" y="246490"/>
                </a:cubicBezTo>
                <a:cubicBezTo>
                  <a:pt x="30899" y="261431"/>
                  <a:pt x="0" y="294198"/>
                  <a:pt x="0" y="294198"/>
                </a:cubicBezTo>
                <a:cubicBezTo>
                  <a:pt x="8371" y="352794"/>
                  <a:pt x="-6663" y="350409"/>
                  <a:pt x="47708" y="373711"/>
                </a:cubicBezTo>
                <a:cubicBezTo>
                  <a:pt x="70819" y="383616"/>
                  <a:pt x="119269" y="397565"/>
                  <a:pt x="119269" y="397565"/>
                </a:cubicBezTo>
                <a:cubicBezTo>
                  <a:pt x="172278" y="394915"/>
                  <a:pt x="225404" y="394022"/>
                  <a:pt x="278296" y="389614"/>
                </a:cubicBezTo>
                <a:cubicBezTo>
                  <a:pt x="289186" y="388706"/>
                  <a:pt x="300057" y="385967"/>
                  <a:pt x="310101" y="381662"/>
                </a:cubicBezTo>
                <a:cubicBezTo>
                  <a:pt x="326065" y="374820"/>
                  <a:pt x="347491" y="354517"/>
                  <a:pt x="357809" y="341906"/>
                </a:cubicBezTo>
                <a:cubicBezTo>
                  <a:pt x="374592" y="321393"/>
                  <a:pt x="383463" y="292998"/>
                  <a:pt x="405516" y="278296"/>
                </a:cubicBezTo>
                <a:lnTo>
                  <a:pt x="429370" y="262393"/>
                </a:lnTo>
                <a:cubicBezTo>
                  <a:pt x="432021" y="254442"/>
                  <a:pt x="431395" y="244466"/>
                  <a:pt x="437322" y="238539"/>
                </a:cubicBezTo>
                <a:cubicBezTo>
                  <a:pt x="450836" y="225025"/>
                  <a:pt x="466487" y="211370"/>
                  <a:pt x="485029" y="206734"/>
                </a:cubicBezTo>
                <a:cubicBezTo>
                  <a:pt x="515553" y="199102"/>
                  <a:pt x="520922" y="200203"/>
                  <a:pt x="548640" y="182880"/>
                </a:cubicBezTo>
                <a:cubicBezTo>
                  <a:pt x="559878" y="175856"/>
                  <a:pt x="567204" y="159572"/>
                  <a:pt x="580445" y="159026"/>
                </a:cubicBezTo>
                <a:cubicBezTo>
                  <a:pt x="826740" y="148870"/>
                  <a:pt x="1073426" y="153725"/>
                  <a:pt x="1319916" y="151075"/>
                </a:cubicBezTo>
                <a:cubicBezTo>
                  <a:pt x="1316283" y="92943"/>
                  <a:pt x="1346213" y="29740"/>
                  <a:pt x="1288111" y="7951"/>
                </a:cubicBezTo>
                <a:cubicBezTo>
                  <a:pt x="1275457" y="3206"/>
                  <a:pt x="1261607" y="2650"/>
                  <a:pt x="1248355" y="0"/>
                </a:cubicBezTo>
                <a:lnTo>
                  <a:pt x="1073426" y="7951"/>
                </a:lnTo>
                <a:cubicBezTo>
                  <a:pt x="1044205" y="9722"/>
                  <a:pt x="1015237" y="15902"/>
                  <a:pt x="985962" y="15902"/>
                </a:cubicBezTo>
                <a:cubicBezTo>
                  <a:pt x="874612" y="15902"/>
                  <a:pt x="763325" y="10601"/>
                  <a:pt x="652007" y="7951"/>
                </a:cubicBezTo>
                <a:cubicBezTo>
                  <a:pt x="588397" y="10601"/>
                  <a:pt x="524680" y="11366"/>
                  <a:pt x="461176" y="15902"/>
                </a:cubicBezTo>
                <a:cubicBezTo>
                  <a:pt x="450275" y="16681"/>
                  <a:pt x="440150" y="22057"/>
                  <a:pt x="429370" y="23854"/>
                </a:cubicBezTo>
                <a:cubicBezTo>
                  <a:pt x="408292" y="27367"/>
                  <a:pt x="386963" y="29155"/>
                  <a:pt x="365760" y="31805"/>
                </a:cubicBezTo>
                <a:cubicBezTo>
                  <a:pt x="339392" y="40594"/>
                  <a:pt x="372386" y="51683"/>
                  <a:pt x="373711" y="5565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69" name="Freeform 68"/>
          <p:cNvSpPr/>
          <p:nvPr/>
        </p:nvSpPr>
        <p:spPr>
          <a:xfrm>
            <a:off x="7013050" y="3251902"/>
            <a:ext cx="381663" cy="148786"/>
          </a:xfrm>
          <a:custGeom>
            <a:avLst/>
            <a:gdLst>
              <a:gd name="connsiteX0" fmla="*/ 119270 w 381663"/>
              <a:gd name="connsiteY0" fmla="*/ 16084 h 148786"/>
              <a:gd name="connsiteX1" fmla="*/ 119270 w 381663"/>
              <a:gd name="connsiteY1" fmla="*/ 16084 h 148786"/>
              <a:gd name="connsiteX2" fmla="*/ 47708 w 381663"/>
              <a:gd name="connsiteY2" fmla="*/ 24035 h 148786"/>
              <a:gd name="connsiteX3" fmla="*/ 23854 w 381663"/>
              <a:gd name="connsiteY3" fmla="*/ 31987 h 148786"/>
              <a:gd name="connsiteX4" fmla="*/ 7952 w 381663"/>
              <a:gd name="connsiteY4" fmla="*/ 55841 h 148786"/>
              <a:gd name="connsiteX5" fmla="*/ 0 w 381663"/>
              <a:gd name="connsiteY5" fmla="*/ 79695 h 148786"/>
              <a:gd name="connsiteX6" fmla="*/ 31806 w 381663"/>
              <a:gd name="connsiteY6" fmla="*/ 119451 h 148786"/>
              <a:gd name="connsiteX7" fmla="*/ 111319 w 381663"/>
              <a:gd name="connsiteY7" fmla="*/ 135354 h 148786"/>
              <a:gd name="connsiteX8" fmla="*/ 373712 w 381663"/>
              <a:gd name="connsiteY8" fmla="*/ 103548 h 148786"/>
              <a:gd name="connsiteX9" fmla="*/ 381663 w 381663"/>
              <a:gd name="connsiteY9" fmla="*/ 79695 h 148786"/>
              <a:gd name="connsiteX10" fmla="*/ 357809 w 381663"/>
              <a:gd name="connsiteY10" fmla="*/ 8133 h 148786"/>
              <a:gd name="connsiteX11" fmla="*/ 294199 w 381663"/>
              <a:gd name="connsiteY11" fmla="*/ 181 h 148786"/>
              <a:gd name="connsiteX12" fmla="*/ 119270 w 381663"/>
              <a:gd name="connsiteY12" fmla="*/ 16084 h 14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63" h="148786">
                <a:moveTo>
                  <a:pt x="119270" y="16084"/>
                </a:moveTo>
                <a:lnTo>
                  <a:pt x="119270" y="16084"/>
                </a:lnTo>
                <a:cubicBezTo>
                  <a:pt x="95416" y="18734"/>
                  <a:pt x="71382" y="20089"/>
                  <a:pt x="47708" y="24035"/>
                </a:cubicBezTo>
                <a:cubicBezTo>
                  <a:pt x="39441" y="25413"/>
                  <a:pt x="30399" y="26751"/>
                  <a:pt x="23854" y="31987"/>
                </a:cubicBezTo>
                <a:cubicBezTo>
                  <a:pt x="16392" y="37957"/>
                  <a:pt x="12226" y="47294"/>
                  <a:pt x="7952" y="55841"/>
                </a:cubicBezTo>
                <a:cubicBezTo>
                  <a:pt x="4204" y="63338"/>
                  <a:pt x="2651" y="71744"/>
                  <a:pt x="0" y="79695"/>
                </a:cubicBezTo>
                <a:cubicBezTo>
                  <a:pt x="8771" y="114775"/>
                  <a:pt x="-1484" y="111769"/>
                  <a:pt x="31806" y="119451"/>
                </a:cubicBezTo>
                <a:cubicBezTo>
                  <a:pt x="58143" y="125529"/>
                  <a:pt x="111319" y="135354"/>
                  <a:pt x="111319" y="135354"/>
                </a:cubicBezTo>
                <a:cubicBezTo>
                  <a:pt x="167883" y="133468"/>
                  <a:pt x="320912" y="182747"/>
                  <a:pt x="373712" y="103548"/>
                </a:cubicBezTo>
                <a:cubicBezTo>
                  <a:pt x="378361" y="96575"/>
                  <a:pt x="379013" y="87646"/>
                  <a:pt x="381663" y="79695"/>
                </a:cubicBezTo>
                <a:cubicBezTo>
                  <a:pt x="380374" y="71960"/>
                  <a:pt x="377775" y="16120"/>
                  <a:pt x="357809" y="8133"/>
                </a:cubicBezTo>
                <a:cubicBezTo>
                  <a:pt x="337969" y="197"/>
                  <a:pt x="315558" y="828"/>
                  <a:pt x="294199" y="181"/>
                </a:cubicBezTo>
                <a:cubicBezTo>
                  <a:pt x="227968" y="-1826"/>
                  <a:pt x="148425" y="13434"/>
                  <a:pt x="119270" y="1608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0" name="Freeform 69"/>
          <p:cNvSpPr/>
          <p:nvPr/>
        </p:nvSpPr>
        <p:spPr>
          <a:xfrm>
            <a:off x="8293210" y="2329732"/>
            <a:ext cx="437819" cy="135172"/>
          </a:xfrm>
          <a:custGeom>
            <a:avLst/>
            <a:gdLst>
              <a:gd name="connsiteX0" fmla="*/ 182880 w 437819"/>
              <a:gd name="connsiteY0" fmla="*/ 0 h 135172"/>
              <a:gd name="connsiteX1" fmla="*/ 182880 w 437819"/>
              <a:gd name="connsiteY1" fmla="*/ 0 h 135172"/>
              <a:gd name="connsiteX2" fmla="*/ 39757 w 437819"/>
              <a:gd name="connsiteY2" fmla="*/ 7951 h 135172"/>
              <a:gd name="connsiteX3" fmla="*/ 15903 w 437819"/>
              <a:gd name="connsiteY3" fmla="*/ 15903 h 135172"/>
              <a:gd name="connsiteX4" fmla="*/ 0 w 437819"/>
              <a:gd name="connsiteY4" fmla="*/ 63611 h 135172"/>
              <a:gd name="connsiteX5" fmla="*/ 7952 w 437819"/>
              <a:gd name="connsiteY5" fmla="*/ 103367 h 135172"/>
              <a:gd name="connsiteX6" fmla="*/ 31806 w 437819"/>
              <a:gd name="connsiteY6" fmla="*/ 119270 h 135172"/>
              <a:gd name="connsiteX7" fmla="*/ 111319 w 437819"/>
              <a:gd name="connsiteY7" fmla="*/ 135172 h 135172"/>
              <a:gd name="connsiteX8" fmla="*/ 373712 w 437819"/>
              <a:gd name="connsiteY8" fmla="*/ 127221 h 135172"/>
              <a:gd name="connsiteX9" fmla="*/ 421420 w 437819"/>
              <a:gd name="connsiteY9" fmla="*/ 111318 h 135172"/>
              <a:gd name="connsiteX10" fmla="*/ 437322 w 437819"/>
              <a:gd name="connsiteY10" fmla="*/ 63611 h 135172"/>
              <a:gd name="connsiteX11" fmla="*/ 429371 w 437819"/>
              <a:gd name="connsiteY11" fmla="*/ 23854 h 135172"/>
              <a:gd name="connsiteX12" fmla="*/ 405517 w 437819"/>
              <a:gd name="connsiteY12" fmla="*/ 7951 h 135172"/>
              <a:gd name="connsiteX13" fmla="*/ 182880 w 437819"/>
              <a:gd name="connsiteY13" fmla="*/ 0 h 13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19" h="135172">
                <a:moveTo>
                  <a:pt x="182880" y="0"/>
                </a:moveTo>
                <a:lnTo>
                  <a:pt x="182880" y="0"/>
                </a:lnTo>
                <a:cubicBezTo>
                  <a:pt x="135172" y="2650"/>
                  <a:pt x="87323" y="3421"/>
                  <a:pt x="39757" y="7951"/>
                </a:cubicBezTo>
                <a:cubicBezTo>
                  <a:pt x="31413" y="8746"/>
                  <a:pt x="20775" y="9083"/>
                  <a:pt x="15903" y="15903"/>
                </a:cubicBezTo>
                <a:cubicBezTo>
                  <a:pt x="6160" y="29544"/>
                  <a:pt x="0" y="63611"/>
                  <a:pt x="0" y="63611"/>
                </a:cubicBezTo>
                <a:cubicBezTo>
                  <a:pt x="2651" y="76863"/>
                  <a:pt x="1247" y="91633"/>
                  <a:pt x="7952" y="103367"/>
                </a:cubicBezTo>
                <a:cubicBezTo>
                  <a:pt x="12693" y="111664"/>
                  <a:pt x="23022" y="115506"/>
                  <a:pt x="31806" y="119270"/>
                </a:cubicBezTo>
                <a:cubicBezTo>
                  <a:pt x="46902" y="125740"/>
                  <a:pt x="100558" y="133379"/>
                  <a:pt x="111319" y="135172"/>
                </a:cubicBezTo>
                <a:cubicBezTo>
                  <a:pt x="198783" y="132522"/>
                  <a:pt x="286465" y="133932"/>
                  <a:pt x="373712" y="127221"/>
                </a:cubicBezTo>
                <a:cubicBezTo>
                  <a:pt x="390426" y="125935"/>
                  <a:pt x="421420" y="111318"/>
                  <a:pt x="421420" y="111318"/>
                </a:cubicBezTo>
                <a:cubicBezTo>
                  <a:pt x="426721" y="95416"/>
                  <a:pt x="440609" y="80048"/>
                  <a:pt x="437322" y="63611"/>
                </a:cubicBezTo>
                <a:cubicBezTo>
                  <a:pt x="434672" y="50359"/>
                  <a:pt x="436076" y="35588"/>
                  <a:pt x="429371" y="23854"/>
                </a:cubicBezTo>
                <a:cubicBezTo>
                  <a:pt x="424630" y="15557"/>
                  <a:pt x="414943" y="9522"/>
                  <a:pt x="405517" y="7951"/>
                </a:cubicBezTo>
                <a:cubicBezTo>
                  <a:pt x="346175" y="-1939"/>
                  <a:pt x="219986" y="1325"/>
                  <a:pt x="18288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2" name="Freeform 71"/>
          <p:cNvSpPr/>
          <p:nvPr/>
        </p:nvSpPr>
        <p:spPr>
          <a:xfrm>
            <a:off x="8189783" y="3486067"/>
            <a:ext cx="334444" cy="99971"/>
          </a:xfrm>
          <a:custGeom>
            <a:avLst/>
            <a:gdLst>
              <a:gd name="connsiteX0" fmla="*/ 103427 w 334444"/>
              <a:gd name="connsiteY0" fmla="*/ 4556 h 99971"/>
              <a:gd name="connsiteX1" fmla="*/ 103427 w 334444"/>
              <a:gd name="connsiteY1" fmla="*/ 4556 h 99971"/>
              <a:gd name="connsiteX2" fmla="*/ 15963 w 334444"/>
              <a:gd name="connsiteY2" fmla="*/ 12507 h 99971"/>
              <a:gd name="connsiteX3" fmla="*/ 15963 w 334444"/>
              <a:gd name="connsiteY3" fmla="*/ 68166 h 99971"/>
              <a:gd name="connsiteX4" fmla="*/ 119330 w 334444"/>
              <a:gd name="connsiteY4" fmla="*/ 99971 h 99971"/>
              <a:gd name="connsiteX5" fmla="*/ 326064 w 334444"/>
              <a:gd name="connsiteY5" fmla="*/ 92020 h 99971"/>
              <a:gd name="connsiteX6" fmla="*/ 334015 w 334444"/>
              <a:gd name="connsiteY6" fmla="*/ 68166 h 99971"/>
              <a:gd name="connsiteX7" fmla="*/ 318113 w 334444"/>
              <a:gd name="connsiteY7" fmla="*/ 36361 h 99971"/>
              <a:gd name="connsiteX8" fmla="*/ 270405 w 334444"/>
              <a:gd name="connsiteY8" fmla="*/ 20458 h 99971"/>
              <a:gd name="connsiteX9" fmla="*/ 238600 w 334444"/>
              <a:gd name="connsiteY9" fmla="*/ 4556 h 99971"/>
              <a:gd name="connsiteX10" fmla="*/ 103427 w 334444"/>
              <a:gd name="connsiteY10" fmla="*/ 4556 h 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44" h="99971">
                <a:moveTo>
                  <a:pt x="103427" y="4556"/>
                </a:moveTo>
                <a:lnTo>
                  <a:pt x="103427" y="4556"/>
                </a:lnTo>
                <a:cubicBezTo>
                  <a:pt x="74272" y="7206"/>
                  <a:pt x="43943" y="3898"/>
                  <a:pt x="15963" y="12507"/>
                </a:cubicBezTo>
                <a:cubicBezTo>
                  <a:pt x="-12125" y="21150"/>
                  <a:pt x="2745" y="58913"/>
                  <a:pt x="15963" y="68166"/>
                </a:cubicBezTo>
                <a:cubicBezTo>
                  <a:pt x="42656" y="86851"/>
                  <a:pt x="86952" y="93495"/>
                  <a:pt x="119330" y="99971"/>
                </a:cubicBezTo>
                <a:cubicBezTo>
                  <a:pt x="188241" y="97321"/>
                  <a:pt x="257846" y="102126"/>
                  <a:pt x="326064" y="92020"/>
                </a:cubicBezTo>
                <a:cubicBezTo>
                  <a:pt x="334355" y="90792"/>
                  <a:pt x="335200" y="76463"/>
                  <a:pt x="334015" y="68166"/>
                </a:cubicBezTo>
                <a:cubicBezTo>
                  <a:pt x="332339" y="56432"/>
                  <a:pt x="327595" y="43473"/>
                  <a:pt x="318113" y="36361"/>
                </a:cubicBezTo>
                <a:cubicBezTo>
                  <a:pt x="304703" y="26303"/>
                  <a:pt x="285969" y="26684"/>
                  <a:pt x="270405" y="20458"/>
                </a:cubicBezTo>
                <a:cubicBezTo>
                  <a:pt x="259400" y="16056"/>
                  <a:pt x="250099" y="7431"/>
                  <a:pt x="238600" y="4556"/>
                </a:cubicBezTo>
                <a:cubicBezTo>
                  <a:pt x="197586" y="-5697"/>
                  <a:pt x="125956" y="4556"/>
                  <a:pt x="103427" y="45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3" name="Freeform 72"/>
          <p:cNvSpPr/>
          <p:nvPr/>
        </p:nvSpPr>
        <p:spPr>
          <a:xfrm>
            <a:off x="7858839" y="3717647"/>
            <a:ext cx="249444" cy="69659"/>
          </a:xfrm>
          <a:custGeom>
            <a:avLst/>
            <a:gdLst>
              <a:gd name="connsiteX0" fmla="*/ 103427 w 334444"/>
              <a:gd name="connsiteY0" fmla="*/ 4556 h 99971"/>
              <a:gd name="connsiteX1" fmla="*/ 103427 w 334444"/>
              <a:gd name="connsiteY1" fmla="*/ 4556 h 99971"/>
              <a:gd name="connsiteX2" fmla="*/ 15963 w 334444"/>
              <a:gd name="connsiteY2" fmla="*/ 12507 h 99971"/>
              <a:gd name="connsiteX3" fmla="*/ 15963 w 334444"/>
              <a:gd name="connsiteY3" fmla="*/ 68166 h 99971"/>
              <a:gd name="connsiteX4" fmla="*/ 119330 w 334444"/>
              <a:gd name="connsiteY4" fmla="*/ 99971 h 99971"/>
              <a:gd name="connsiteX5" fmla="*/ 326064 w 334444"/>
              <a:gd name="connsiteY5" fmla="*/ 92020 h 99971"/>
              <a:gd name="connsiteX6" fmla="*/ 334015 w 334444"/>
              <a:gd name="connsiteY6" fmla="*/ 68166 h 99971"/>
              <a:gd name="connsiteX7" fmla="*/ 318113 w 334444"/>
              <a:gd name="connsiteY7" fmla="*/ 36361 h 99971"/>
              <a:gd name="connsiteX8" fmla="*/ 270405 w 334444"/>
              <a:gd name="connsiteY8" fmla="*/ 20458 h 99971"/>
              <a:gd name="connsiteX9" fmla="*/ 238600 w 334444"/>
              <a:gd name="connsiteY9" fmla="*/ 4556 h 99971"/>
              <a:gd name="connsiteX10" fmla="*/ 103427 w 334444"/>
              <a:gd name="connsiteY10" fmla="*/ 4556 h 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44" h="99971">
                <a:moveTo>
                  <a:pt x="103427" y="4556"/>
                </a:moveTo>
                <a:lnTo>
                  <a:pt x="103427" y="4556"/>
                </a:lnTo>
                <a:cubicBezTo>
                  <a:pt x="74272" y="7206"/>
                  <a:pt x="43943" y="3898"/>
                  <a:pt x="15963" y="12507"/>
                </a:cubicBezTo>
                <a:cubicBezTo>
                  <a:pt x="-12125" y="21150"/>
                  <a:pt x="2745" y="58913"/>
                  <a:pt x="15963" y="68166"/>
                </a:cubicBezTo>
                <a:cubicBezTo>
                  <a:pt x="42656" y="86851"/>
                  <a:pt x="86952" y="93495"/>
                  <a:pt x="119330" y="99971"/>
                </a:cubicBezTo>
                <a:cubicBezTo>
                  <a:pt x="188241" y="97321"/>
                  <a:pt x="257846" y="102126"/>
                  <a:pt x="326064" y="92020"/>
                </a:cubicBezTo>
                <a:cubicBezTo>
                  <a:pt x="334355" y="90792"/>
                  <a:pt x="335200" y="76463"/>
                  <a:pt x="334015" y="68166"/>
                </a:cubicBezTo>
                <a:cubicBezTo>
                  <a:pt x="332339" y="56432"/>
                  <a:pt x="327595" y="43473"/>
                  <a:pt x="318113" y="36361"/>
                </a:cubicBezTo>
                <a:cubicBezTo>
                  <a:pt x="304703" y="26303"/>
                  <a:pt x="285969" y="26684"/>
                  <a:pt x="270405" y="20458"/>
                </a:cubicBezTo>
                <a:cubicBezTo>
                  <a:pt x="259400" y="16056"/>
                  <a:pt x="250099" y="7431"/>
                  <a:pt x="238600" y="4556"/>
                </a:cubicBezTo>
                <a:cubicBezTo>
                  <a:pt x="197586" y="-5697"/>
                  <a:pt x="125956" y="4556"/>
                  <a:pt x="103427" y="45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4" name="Freeform 73"/>
          <p:cNvSpPr/>
          <p:nvPr/>
        </p:nvSpPr>
        <p:spPr>
          <a:xfrm>
            <a:off x="7560563" y="3948867"/>
            <a:ext cx="334444" cy="139406"/>
          </a:xfrm>
          <a:custGeom>
            <a:avLst/>
            <a:gdLst>
              <a:gd name="connsiteX0" fmla="*/ 103427 w 334444"/>
              <a:gd name="connsiteY0" fmla="*/ 4556 h 99971"/>
              <a:gd name="connsiteX1" fmla="*/ 103427 w 334444"/>
              <a:gd name="connsiteY1" fmla="*/ 4556 h 99971"/>
              <a:gd name="connsiteX2" fmla="*/ 15963 w 334444"/>
              <a:gd name="connsiteY2" fmla="*/ 12507 h 99971"/>
              <a:gd name="connsiteX3" fmla="*/ 15963 w 334444"/>
              <a:gd name="connsiteY3" fmla="*/ 68166 h 99971"/>
              <a:gd name="connsiteX4" fmla="*/ 119330 w 334444"/>
              <a:gd name="connsiteY4" fmla="*/ 99971 h 99971"/>
              <a:gd name="connsiteX5" fmla="*/ 326064 w 334444"/>
              <a:gd name="connsiteY5" fmla="*/ 92020 h 99971"/>
              <a:gd name="connsiteX6" fmla="*/ 334015 w 334444"/>
              <a:gd name="connsiteY6" fmla="*/ 68166 h 99971"/>
              <a:gd name="connsiteX7" fmla="*/ 318113 w 334444"/>
              <a:gd name="connsiteY7" fmla="*/ 36361 h 99971"/>
              <a:gd name="connsiteX8" fmla="*/ 270405 w 334444"/>
              <a:gd name="connsiteY8" fmla="*/ 20458 h 99971"/>
              <a:gd name="connsiteX9" fmla="*/ 238600 w 334444"/>
              <a:gd name="connsiteY9" fmla="*/ 4556 h 99971"/>
              <a:gd name="connsiteX10" fmla="*/ 103427 w 334444"/>
              <a:gd name="connsiteY10" fmla="*/ 4556 h 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44" h="99971">
                <a:moveTo>
                  <a:pt x="103427" y="4556"/>
                </a:moveTo>
                <a:lnTo>
                  <a:pt x="103427" y="4556"/>
                </a:lnTo>
                <a:cubicBezTo>
                  <a:pt x="74272" y="7206"/>
                  <a:pt x="43943" y="3898"/>
                  <a:pt x="15963" y="12507"/>
                </a:cubicBezTo>
                <a:cubicBezTo>
                  <a:pt x="-12125" y="21150"/>
                  <a:pt x="2745" y="58913"/>
                  <a:pt x="15963" y="68166"/>
                </a:cubicBezTo>
                <a:cubicBezTo>
                  <a:pt x="42656" y="86851"/>
                  <a:pt x="86952" y="93495"/>
                  <a:pt x="119330" y="99971"/>
                </a:cubicBezTo>
                <a:cubicBezTo>
                  <a:pt x="188241" y="97321"/>
                  <a:pt x="257846" y="102126"/>
                  <a:pt x="326064" y="92020"/>
                </a:cubicBezTo>
                <a:cubicBezTo>
                  <a:pt x="334355" y="90792"/>
                  <a:pt x="335200" y="76463"/>
                  <a:pt x="334015" y="68166"/>
                </a:cubicBezTo>
                <a:cubicBezTo>
                  <a:pt x="332339" y="56432"/>
                  <a:pt x="327595" y="43473"/>
                  <a:pt x="318113" y="36361"/>
                </a:cubicBezTo>
                <a:cubicBezTo>
                  <a:pt x="304703" y="26303"/>
                  <a:pt x="285969" y="26684"/>
                  <a:pt x="270405" y="20458"/>
                </a:cubicBezTo>
                <a:cubicBezTo>
                  <a:pt x="259400" y="16056"/>
                  <a:pt x="250099" y="7431"/>
                  <a:pt x="238600" y="4556"/>
                </a:cubicBezTo>
                <a:cubicBezTo>
                  <a:pt x="197586" y="-5697"/>
                  <a:pt x="125956" y="4556"/>
                  <a:pt x="103427" y="45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5" name="Freeform 74"/>
          <p:cNvSpPr/>
          <p:nvPr/>
        </p:nvSpPr>
        <p:spPr>
          <a:xfrm>
            <a:off x="6689061" y="3988346"/>
            <a:ext cx="435380" cy="116924"/>
          </a:xfrm>
          <a:custGeom>
            <a:avLst/>
            <a:gdLst>
              <a:gd name="connsiteX0" fmla="*/ 103427 w 334444"/>
              <a:gd name="connsiteY0" fmla="*/ 4556 h 99971"/>
              <a:gd name="connsiteX1" fmla="*/ 103427 w 334444"/>
              <a:gd name="connsiteY1" fmla="*/ 4556 h 99971"/>
              <a:gd name="connsiteX2" fmla="*/ 15963 w 334444"/>
              <a:gd name="connsiteY2" fmla="*/ 12507 h 99971"/>
              <a:gd name="connsiteX3" fmla="*/ 15963 w 334444"/>
              <a:gd name="connsiteY3" fmla="*/ 68166 h 99971"/>
              <a:gd name="connsiteX4" fmla="*/ 119330 w 334444"/>
              <a:gd name="connsiteY4" fmla="*/ 99971 h 99971"/>
              <a:gd name="connsiteX5" fmla="*/ 326064 w 334444"/>
              <a:gd name="connsiteY5" fmla="*/ 92020 h 99971"/>
              <a:gd name="connsiteX6" fmla="*/ 334015 w 334444"/>
              <a:gd name="connsiteY6" fmla="*/ 68166 h 99971"/>
              <a:gd name="connsiteX7" fmla="*/ 318113 w 334444"/>
              <a:gd name="connsiteY7" fmla="*/ 36361 h 99971"/>
              <a:gd name="connsiteX8" fmla="*/ 270405 w 334444"/>
              <a:gd name="connsiteY8" fmla="*/ 20458 h 99971"/>
              <a:gd name="connsiteX9" fmla="*/ 238600 w 334444"/>
              <a:gd name="connsiteY9" fmla="*/ 4556 h 99971"/>
              <a:gd name="connsiteX10" fmla="*/ 103427 w 334444"/>
              <a:gd name="connsiteY10" fmla="*/ 4556 h 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44" h="99971">
                <a:moveTo>
                  <a:pt x="103427" y="4556"/>
                </a:moveTo>
                <a:lnTo>
                  <a:pt x="103427" y="4556"/>
                </a:lnTo>
                <a:cubicBezTo>
                  <a:pt x="74272" y="7206"/>
                  <a:pt x="43943" y="3898"/>
                  <a:pt x="15963" y="12507"/>
                </a:cubicBezTo>
                <a:cubicBezTo>
                  <a:pt x="-12125" y="21150"/>
                  <a:pt x="2745" y="58913"/>
                  <a:pt x="15963" y="68166"/>
                </a:cubicBezTo>
                <a:cubicBezTo>
                  <a:pt x="42656" y="86851"/>
                  <a:pt x="86952" y="93495"/>
                  <a:pt x="119330" y="99971"/>
                </a:cubicBezTo>
                <a:cubicBezTo>
                  <a:pt x="188241" y="97321"/>
                  <a:pt x="257846" y="102126"/>
                  <a:pt x="326064" y="92020"/>
                </a:cubicBezTo>
                <a:cubicBezTo>
                  <a:pt x="334355" y="90792"/>
                  <a:pt x="335200" y="76463"/>
                  <a:pt x="334015" y="68166"/>
                </a:cubicBezTo>
                <a:cubicBezTo>
                  <a:pt x="332339" y="56432"/>
                  <a:pt x="327595" y="43473"/>
                  <a:pt x="318113" y="36361"/>
                </a:cubicBezTo>
                <a:cubicBezTo>
                  <a:pt x="304703" y="26303"/>
                  <a:pt x="285969" y="26684"/>
                  <a:pt x="270405" y="20458"/>
                </a:cubicBezTo>
                <a:cubicBezTo>
                  <a:pt x="259400" y="16056"/>
                  <a:pt x="250099" y="7431"/>
                  <a:pt x="238600" y="4556"/>
                </a:cubicBezTo>
                <a:cubicBezTo>
                  <a:pt x="197586" y="-5697"/>
                  <a:pt x="125956" y="4556"/>
                  <a:pt x="103427" y="45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76" name="Freeform 75"/>
          <p:cNvSpPr/>
          <p:nvPr/>
        </p:nvSpPr>
        <p:spPr>
          <a:xfrm>
            <a:off x="5752158" y="3948866"/>
            <a:ext cx="676718" cy="189465"/>
          </a:xfrm>
          <a:custGeom>
            <a:avLst/>
            <a:gdLst>
              <a:gd name="connsiteX0" fmla="*/ 103427 w 334444"/>
              <a:gd name="connsiteY0" fmla="*/ 4556 h 99971"/>
              <a:gd name="connsiteX1" fmla="*/ 103427 w 334444"/>
              <a:gd name="connsiteY1" fmla="*/ 4556 h 99971"/>
              <a:gd name="connsiteX2" fmla="*/ 15963 w 334444"/>
              <a:gd name="connsiteY2" fmla="*/ 12507 h 99971"/>
              <a:gd name="connsiteX3" fmla="*/ 15963 w 334444"/>
              <a:gd name="connsiteY3" fmla="*/ 68166 h 99971"/>
              <a:gd name="connsiteX4" fmla="*/ 119330 w 334444"/>
              <a:gd name="connsiteY4" fmla="*/ 99971 h 99971"/>
              <a:gd name="connsiteX5" fmla="*/ 326064 w 334444"/>
              <a:gd name="connsiteY5" fmla="*/ 92020 h 99971"/>
              <a:gd name="connsiteX6" fmla="*/ 334015 w 334444"/>
              <a:gd name="connsiteY6" fmla="*/ 68166 h 99971"/>
              <a:gd name="connsiteX7" fmla="*/ 318113 w 334444"/>
              <a:gd name="connsiteY7" fmla="*/ 36361 h 99971"/>
              <a:gd name="connsiteX8" fmla="*/ 270405 w 334444"/>
              <a:gd name="connsiteY8" fmla="*/ 20458 h 99971"/>
              <a:gd name="connsiteX9" fmla="*/ 238600 w 334444"/>
              <a:gd name="connsiteY9" fmla="*/ 4556 h 99971"/>
              <a:gd name="connsiteX10" fmla="*/ 103427 w 334444"/>
              <a:gd name="connsiteY10" fmla="*/ 4556 h 9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444" h="99971">
                <a:moveTo>
                  <a:pt x="103427" y="4556"/>
                </a:moveTo>
                <a:lnTo>
                  <a:pt x="103427" y="4556"/>
                </a:lnTo>
                <a:cubicBezTo>
                  <a:pt x="74272" y="7206"/>
                  <a:pt x="43943" y="3898"/>
                  <a:pt x="15963" y="12507"/>
                </a:cubicBezTo>
                <a:cubicBezTo>
                  <a:pt x="-12125" y="21150"/>
                  <a:pt x="2745" y="58913"/>
                  <a:pt x="15963" y="68166"/>
                </a:cubicBezTo>
                <a:cubicBezTo>
                  <a:pt x="42656" y="86851"/>
                  <a:pt x="86952" y="93495"/>
                  <a:pt x="119330" y="99971"/>
                </a:cubicBezTo>
                <a:cubicBezTo>
                  <a:pt x="188241" y="97321"/>
                  <a:pt x="257846" y="102126"/>
                  <a:pt x="326064" y="92020"/>
                </a:cubicBezTo>
                <a:cubicBezTo>
                  <a:pt x="334355" y="90792"/>
                  <a:pt x="335200" y="76463"/>
                  <a:pt x="334015" y="68166"/>
                </a:cubicBezTo>
                <a:cubicBezTo>
                  <a:pt x="332339" y="56432"/>
                  <a:pt x="327595" y="43473"/>
                  <a:pt x="318113" y="36361"/>
                </a:cubicBezTo>
                <a:cubicBezTo>
                  <a:pt x="304703" y="26303"/>
                  <a:pt x="285969" y="26684"/>
                  <a:pt x="270405" y="20458"/>
                </a:cubicBezTo>
                <a:cubicBezTo>
                  <a:pt x="259400" y="16056"/>
                  <a:pt x="250099" y="7431"/>
                  <a:pt x="238600" y="4556"/>
                </a:cubicBezTo>
                <a:cubicBezTo>
                  <a:pt x="197586" y="-5697"/>
                  <a:pt x="125956" y="4556"/>
                  <a:pt x="103427" y="455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6" name="Freeform 85"/>
          <p:cNvSpPr/>
          <p:nvPr/>
        </p:nvSpPr>
        <p:spPr>
          <a:xfrm>
            <a:off x="5635090" y="1757238"/>
            <a:ext cx="1513133" cy="874644"/>
          </a:xfrm>
          <a:custGeom>
            <a:avLst/>
            <a:gdLst>
              <a:gd name="connsiteX0" fmla="*/ 336340 w 1513133"/>
              <a:gd name="connsiteY0" fmla="*/ 0 h 874644"/>
              <a:gd name="connsiteX1" fmla="*/ 336340 w 1513133"/>
              <a:gd name="connsiteY1" fmla="*/ 0 h 874644"/>
              <a:gd name="connsiteX2" fmla="*/ 240924 w 1513133"/>
              <a:gd name="connsiteY2" fmla="*/ 15903 h 874644"/>
              <a:gd name="connsiteX3" fmla="*/ 209119 w 1513133"/>
              <a:gd name="connsiteY3" fmla="*/ 55659 h 874644"/>
              <a:gd name="connsiteX4" fmla="*/ 193216 w 1513133"/>
              <a:gd name="connsiteY4" fmla="*/ 111319 h 874644"/>
              <a:gd name="connsiteX5" fmla="*/ 185265 w 1513133"/>
              <a:gd name="connsiteY5" fmla="*/ 135172 h 874644"/>
              <a:gd name="connsiteX6" fmla="*/ 161411 w 1513133"/>
              <a:gd name="connsiteY6" fmla="*/ 143124 h 874644"/>
              <a:gd name="connsiteX7" fmla="*/ 129606 w 1513133"/>
              <a:gd name="connsiteY7" fmla="*/ 166978 h 874644"/>
              <a:gd name="connsiteX8" fmla="*/ 81898 w 1513133"/>
              <a:gd name="connsiteY8" fmla="*/ 174929 h 874644"/>
              <a:gd name="connsiteX9" fmla="*/ 58044 w 1513133"/>
              <a:gd name="connsiteY9" fmla="*/ 206734 h 874644"/>
              <a:gd name="connsiteX10" fmla="*/ 50093 w 1513133"/>
              <a:gd name="connsiteY10" fmla="*/ 230588 h 874644"/>
              <a:gd name="connsiteX11" fmla="*/ 10336 w 1513133"/>
              <a:gd name="connsiteY11" fmla="*/ 278296 h 874644"/>
              <a:gd name="connsiteX12" fmla="*/ 26239 w 1513133"/>
              <a:gd name="connsiteY12" fmla="*/ 381663 h 874644"/>
              <a:gd name="connsiteX13" fmla="*/ 97800 w 1513133"/>
              <a:gd name="connsiteY13" fmla="*/ 413468 h 874644"/>
              <a:gd name="connsiteX14" fmla="*/ 129606 w 1513133"/>
              <a:gd name="connsiteY14" fmla="*/ 429371 h 874644"/>
              <a:gd name="connsiteX15" fmla="*/ 161411 w 1513133"/>
              <a:gd name="connsiteY15" fmla="*/ 437322 h 874644"/>
              <a:gd name="connsiteX16" fmla="*/ 217070 w 1513133"/>
              <a:gd name="connsiteY16" fmla="*/ 453225 h 874644"/>
              <a:gd name="connsiteX17" fmla="*/ 352242 w 1513133"/>
              <a:gd name="connsiteY17" fmla="*/ 445273 h 874644"/>
              <a:gd name="connsiteX18" fmla="*/ 384047 w 1513133"/>
              <a:gd name="connsiteY18" fmla="*/ 437322 h 874644"/>
              <a:gd name="connsiteX19" fmla="*/ 407901 w 1513133"/>
              <a:gd name="connsiteY19" fmla="*/ 421419 h 874644"/>
              <a:gd name="connsiteX20" fmla="*/ 431755 w 1513133"/>
              <a:gd name="connsiteY20" fmla="*/ 389614 h 874644"/>
              <a:gd name="connsiteX21" fmla="*/ 463560 w 1513133"/>
              <a:gd name="connsiteY21" fmla="*/ 341906 h 874644"/>
              <a:gd name="connsiteX22" fmla="*/ 487414 w 1513133"/>
              <a:gd name="connsiteY22" fmla="*/ 333955 h 874644"/>
              <a:gd name="connsiteX23" fmla="*/ 503317 w 1513133"/>
              <a:gd name="connsiteY23" fmla="*/ 310101 h 874644"/>
              <a:gd name="connsiteX24" fmla="*/ 543073 w 1513133"/>
              <a:gd name="connsiteY24" fmla="*/ 302150 h 874644"/>
              <a:gd name="connsiteX25" fmla="*/ 678246 w 1513133"/>
              <a:gd name="connsiteY25" fmla="*/ 318052 h 874644"/>
              <a:gd name="connsiteX26" fmla="*/ 694148 w 1513133"/>
              <a:gd name="connsiteY26" fmla="*/ 341906 h 874644"/>
              <a:gd name="connsiteX27" fmla="*/ 694148 w 1513133"/>
              <a:gd name="connsiteY27" fmla="*/ 469127 h 874644"/>
              <a:gd name="connsiteX28" fmla="*/ 678246 w 1513133"/>
              <a:gd name="connsiteY28" fmla="*/ 628153 h 874644"/>
              <a:gd name="connsiteX29" fmla="*/ 702100 w 1513133"/>
              <a:gd name="connsiteY29" fmla="*/ 699715 h 874644"/>
              <a:gd name="connsiteX30" fmla="*/ 725953 w 1513133"/>
              <a:gd name="connsiteY30" fmla="*/ 707666 h 874644"/>
              <a:gd name="connsiteX31" fmla="*/ 821369 w 1513133"/>
              <a:gd name="connsiteY31" fmla="*/ 731520 h 874644"/>
              <a:gd name="connsiteX32" fmla="*/ 861126 w 1513133"/>
              <a:gd name="connsiteY32" fmla="*/ 779228 h 874644"/>
              <a:gd name="connsiteX33" fmla="*/ 908833 w 1513133"/>
              <a:gd name="connsiteY33" fmla="*/ 850790 h 874644"/>
              <a:gd name="connsiteX34" fmla="*/ 964493 w 1513133"/>
              <a:gd name="connsiteY34" fmla="*/ 874644 h 874644"/>
              <a:gd name="connsiteX35" fmla="*/ 1155324 w 1513133"/>
              <a:gd name="connsiteY35" fmla="*/ 858741 h 874644"/>
              <a:gd name="connsiteX36" fmla="*/ 1179178 w 1513133"/>
              <a:gd name="connsiteY36" fmla="*/ 850790 h 874644"/>
              <a:gd name="connsiteX37" fmla="*/ 1203032 w 1513133"/>
              <a:gd name="connsiteY37" fmla="*/ 826936 h 874644"/>
              <a:gd name="connsiteX38" fmla="*/ 1234837 w 1513133"/>
              <a:gd name="connsiteY38" fmla="*/ 803082 h 874644"/>
              <a:gd name="connsiteX39" fmla="*/ 1242788 w 1513133"/>
              <a:gd name="connsiteY39" fmla="*/ 779228 h 874644"/>
              <a:gd name="connsiteX40" fmla="*/ 1298447 w 1513133"/>
              <a:gd name="connsiteY40" fmla="*/ 739472 h 874644"/>
              <a:gd name="connsiteX41" fmla="*/ 1338204 w 1513133"/>
              <a:gd name="connsiteY41" fmla="*/ 707666 h 874644"/>
              <a:gd name="connsiteX42" fmla="*/ 1393863 w 1513133"/>
              <a:gd name="connsiteY42" fmla="*/ 659959 h 874644"/>
              <a:gd name="connsiteX43" fmla="*/ 1417717 w 1513133"/>
              <a:gd name="connsiteY43" fmla="*/ 652007 h 874644"/>
              <a:gd name="connsiteX44" fmla="*/ 1441571 w 1513133"/>
              <a:gd name="connsiteY44" fmla="*/ 636105 h 874644"/>
              <a:gd name="connsiteX45" fmla="*/ 1457473 w 1513133"/>
              <a:gd name="connsiteY45" fmla="*/ 612251 h 874644"/>
              <a:gd name="connsiteX46" fmla="*/ 1481327 w 1513133"/>
              <a:gd name="connsiteY46" fmla="*/ 588397 h 874644"/>
              <a:gd name="connsiteX47" fmla="*/ 1513133 w 1513133"/>
              <a:gd name="connsiteY47" fmla="*/ 508884 h 874644"/>
              <a:gd name="connsiteX48" fmla="*/ 1497230 w 1513133"/>
              <a:gd name="connsiteY48" fmla="*/ 445273 h 874644"/>
              <a:gd name="connsiteX49" fmla="*/ 1465425 w 1513133"/>
              <a:gd name="connsiteY49" fmla="*/ 429371 h 874644"/>
              <a:gd name="connsiteX50" fmla="*/ 1385912 w 1513133"/>
              <a:gd name="connsiteY50" fmla="*/ 405517 h 874644"/>
              <a:gd name="connsiteX51" fmla="*/ 1171227 w 1513133"/>
              <a:gd name="connsiteY51" fmla="*/ 421419 h 874644"/>
              <a:gd name="connsiteX52" fmla="*/ 1147373 w 1513133"/>
              <a:gd name="connsiteY52" fmla="*/ 445273 h 874644"/>
              <a:gd name="connsiteX53" fmla="*/ 1115567 w 1513133"/>
              <a:gd name="connsiteY53" fmla="*/ 492981 h 874644"/>
              <a:gd name="connsiteX54" fmla="*/ 1091713 w 1513133"/>
              <a:gd name="connsiteY54" fmla="*/ 500932 h 874644"/>
              <a:gd name="connsiteX55" fmla="*/ 1067860 w 1513133"/>
              <a:gd name="connsiteY55" fmla="*/ 516835 h 874644"/>
              <a:gd name="connsiteX56" fmla="*/ 980395 w 1513133"/>
              <a:gd name="connsiteY56" fmla="*/ 516835 h 874644"/>
              <a:gd name="connsiteX57" fmla="*/ 964493 w 1513133"/>
              <a:gd name="connsiteY57" fmla="*/ 492981 h 874644"/>
              <a:gd name="connsiteX58" fmla="*/ 916785 w 1513133"/>
              <a:gd name="connsiteY58" fmla="*/ 477079 h 874644"/>
              <a:gd name="connsiteX59" fmla="*/ 869077 w 1513133"/>
              <a:gd name="connsiteY59" fmla="*/ 445273 h 874644"/>
              <a:gd name="connsiteX60" fmla="*/ 861126 w 1513133"/>
              <a:gd name="connsiteY60" fmla="*/ 373712 h 874644"/>
              <a:gd name="connsiteX61" fmla="*/ 845223 w 1513133"/>
              <a:gd name="connsiteY61" fmla="*/ 326004 h 874644"/>
              <a:gd name="connsiteX62" fmla="*/ 837272 w 1513133"/>
              <a:gd name="connsiteY62" fmla="*/ 302150 h 874644"/>
              <a:gd name="connsiteX63" fmla="*/ 829320 w 1513133"/>
              <a:gd name="connsiteY63" fmla="*/ 270345 h 874644"/>
              <a:gd name="connsiteX64" fmla="*/ 813418 w 1513133"/>
              <a:gd name="connsiteY64" fmla="*/ 230588 h 874644"/>
              <a:gd name="connsiteX65" fmla="*/ 805467 w 1513133"/>
              <a:gd name="connsiteY65" fmla="*/ 198783 h 874644"/>
              <a:gd name="connsiteX66" fmla="*/ 789564 w 1513133"/>
              <a:gd name="connsiteY66" fmla="*/ 166978 h 874644"/>
              <a:gd name="connsiteX67" fmla="*/ 773661 w 1513133"/>
              <a:gd name="connsiteY67" fmla="*/ 119270 h 874644"/>
              <a:gd name="connsiteX68" fmla="*/ 741856 w 1513133"/>
              <a:gd name="connsiteY68" fmla="*/ 111319 h 874644"/>
              <a:gd name="connsiteX69" fmla="*/ 710051 w 1513133"/>
              <a:gd name="connsiteY69" fmla="*/ 87465 h 874644"/>
              <a:gd name="connsiteX70" fmla="*/ 670294 w 1513133"/>
              <a:gd name="connsiteY70" fmla="*/ 71562 h 874644"/>
              <a:gd name="connsiteX71" fmla="*/ 606684 w 1513133"/>
              <a:gd name="connsiteY71" fmla="*/ 47708 h 874644"/>
              <a:gd name="connsiteX72" fmla="*/ 582830 w 1513133"/>
              <a:gd name="connsiteY72" fmla="*/ 39757 h 874644"/>
              <a:gd name="connsiteX73" fmla="*/ 352242 w 1513133"/>
              <a:gd name="connsiteY73" fmla="*/ 23854 h 874644"/>
              <a:gd name="connsiteX74" fmla="*/ 336340 w 1513133"/>
              <a:gd name="connsiteY74" fmla="*/ 0 h 87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513133" h="874644">
                <a:moveTo>
                  <a:pt x="336340" y="0"/>
                </a:moveTo>
                <a:lnTo>
                  <a:pt x="336340" y="0"/>
                </a:lnTo>
                <a:cubicBezTo>
                  <a:pt x="304535" y="5301"/>
                  <a:pt x="270465" y="2979"/>
                  <a:pt x="240924" y="15903"/>
                </a:cubicBezTo>
                <a:cubicBezTo>
                  <a:pt x="225376" y="22705"/>
                  <a:pt x="218114" y="41268"/>
                  <a:pt x="209119" y="55659"/>
                </a:cubicBezTo>
                <a:cubicBezTo>
                  <a:pt x="204099" y="63690"/>
                  <a:pt x="194870" y="105530"/>
                  <a:pt x="193216" y="111319"/>
                </a:cubicBezTo>
                <a:cubicBezTo>
                  <a:pt x="190914" y="119378"/>
                  <a:pt x="191191" y="129246"/>
                  <a:pt x="185265" y="135172"/>
                </a:cubicBezTo>
                <a:cubicBezTo>
                  <a:pt x="179338" y="141099"/>
                  <a:pt x="169362" y="140473"/>
                  <a:pt x="161411" y="143124"/>
                </a:cubicBezTo>
                <a:cubicBezTo>
                  <a:pt x="150809" y="151075"/>
                  <a:pt x="141910" y="162056"/>
                  <a:pt x="129606" y="166978"/>
                </a:cubicBezTo>
                <a:cubicBezTo>
                  <a:pt x="114637" y="172966"/>
                  <a:pt x="95991" y="167100"/>
                  <a:pt x="81898" y="174929"/>
                </a:cubicBezTo>
                <a:cubicBezTo>
                  <a:pt x="70314" y="181365"/>
                  <a:pt x="65995" y="196132"/>
                  <a:pt x="58044" y="206734"/>
                </a:cubicBezTo>
                <a:cubicBezTo>
                  <a:pt x="55394" y="214685"/>
                  <a:pt x="53841" y="223091"/>
                  <a:pt x="50093" y="230588"/>
                </a:cubicBezTo>
                <a:cubicBezTo>
                  <a:pt x="39023" y="252727"/>
                  <a:pt x="27920" y="260712"/>
                  <a:pt x="10336" y="278296"/>
                </a:cubicBezTo>
                <a:cubicBezTo>
                  <a:pt x="-4244" y="322038"/>
                  <a:pt x="-7027" y="315133"/>
                  <a:pt x="26239" y="381663"/>
                </a:cubicBezTo>
                <a:cubicBezTo>
                  <a:pt x="34034" y="397254"/>
                  <a:pt x="93661" y="411399"/>
                  <a:pt x="97800" y="413468"/>
                </a:cubicBezTo>
                <a:cubicBezTo>
                  <a:pt x="108402" y="418769"/>
                  <a:pt x="118507" y="425209"/>
                  <a:pt x="129606" y="429371"/>
                </a:cubicBezTo>
                <a:cubicBezTo>
                  <a:pt x="139838" y="433208"/>
                  <a:pt x="150904" y="434320"/>
                  <a:pt x="161411" y="437322"/>
                </a:cubicBezTo>
                <a:cubicBezTo>
                  <a:pt x="241300" y="460147"/>
                  <a:pt x="117590" y="428353"/>
                  <a:pt x="217070" y="453225"/>
                </a:cubicBezTo>
                <a:cubicBezTo>
                  <a:pt x="262127" y="450574"/>
                  <a:pt x="307310" y="449552"/>
                  <a:pt x="352242" y="445273"/>
                </a:cubicBezTo>
                <a:cubicBezTo>
                  <a:pt x="363121" y="444237"/>
                  <a:pt x="374003" y="441627"/>
                  <a:pt x="384047" y="437322"/>
                </a:cubicBezTo>
                <a:cubicBezTo>
                  <a:pt x="392831" y="433558"/>
                  <a:pt x="401144" y="428176"/>
                  <a:pt x="407901" y="421419"/>
                </a:cubicBezTo>
                <a:cubicBezTo>
                  <a:pt x="417272" y="412048"/>
                  <a:pt x="423804" y="400216"/>
                  <a:pt x="431755" y="389614"/>
                </a:cubicBezTo>
                <a:cubicBezTo>
                  <a:pt x="440091" y="364607"/>
                  <a:pt x="438036" y="358922"/>
                  <a:pt x="463560" y="341906"/>
                </a:cubicBezTo>
                <a:cubicBezTo>
                  <a:pt x="470534" y="337257"/>
                  <a:pt x="479463" y="336605"/>
                  <a:pt x="487414" y="333955"/>
                </a:cubicBezTo>
                <a:cubicBezTo>
                  <a:pt x="492715" y="326004"/>
                  <a:pt x="495020" y="314842"/>
                  <a:pt x="503317" y="310101"/>
                </a:cubicBezTo>
                <a:cubicBezTo>
                  <a:pt x="515051" y="303396"/>
                  <a:pt x="529573" y="301536"/>
                  <a:pt x="543073" y="302150"/>
                </a:cubicBezTo>
                <a:cubicBezTo>
                  <a:pt x="588395" y="304210"/>
                  <a:pt x="633188" y="312751"/>
                  <a:pt x="678246" y="318052"/>
                </a:cubicBezTo>
                <a:cubicBezTo>
                  <a:pt x="683547" y="326003"/>
                  <a:pt x="691402" y="332753"/>
                  <a:pt x="694148" y="341906"/>
                </a:cubicBezTo>
                <a:cubicBezTo>
                  <a:pt x="708680" y="390344"/>
                  <a:pt x="700091" y="418613"/>
                  <a:pt x="694148" y="469127"/>
                </a:cubicBezTo>
                <a:cubicBezTo>
                  <a:pt x="680539" y="584799"/>
                  <a:pt x="690509" y="480987"/>
                  <a:pt x="678246" y="628153"/>
                </a:cubicBezTo>
                <a:cubicBezTo>
                  <a:pt x="682126" y="651434"/>
                  <a:pt x="680598" y="682514"/>
                  <a:pt x="702100" y="699715"/>
                </a:cubicBezTo>
                <a:cubicBezTo>
                  <a:pt x="708645" y="704951"/>
                  <a:pt x="717855" y="705507"/>
                  <a:pt x="725953" y="707666"/>
                </a:cubicBezTo>
                <a:cubicBezTo>
                  <a:pt x="757630" y="716113"/>
                  <a:pt x="821369" y="731520"/>
                  <a:pt x="821369" y="731520"/>
                </a:cubicBezTo>
                <a:cubicBezTo>
                  <a:pt x="843295" y="753446"/>
                  <a:pt x="846367" y="753399"/>
                  <a:pt x="861126" y="779228"/>
                </a:cubicBezTo>
                <a:cubicBezTo>
                  <a:pt x="879594" y="811547"/>
                  <a:pt x="876817" y="822776"/>
                  <a:pt x="908833" y="850790"/>
                </a:cubicBezTo>
                <a:cubicBezTo>
                  <a:pt x="920923" y="861368"/>
                  <a:pt x="948637" y="869358"/>
                  <a:pt x="964493" y="874644"/>
                </a:cubicBezTo>
                <a:cubicBezTo>
                  <a:pt x="1028103" y="869343"/>
                  <a:pt x="1091884" y="865790"/>
                  <a:pt x="1155324" y="858741"/>
                </a:cubicBezTo>
                <a:cubicBezTo>
                  <a:pt x="1163654" y="857815"/>
                  <a:pt x="1172204" y="855439"/>
                  <a:pt x="1179178" y="850790"/>
                </a:cubicBezTo>
                <a:cubicBezTo>
                  <a:pt x="1188534" y="844553"/>
                  <a:pt x="1194494" y="834254"/>
                  <a:pt x="1203032" y="826936"/>
                </a:cubicBezTo>
                <a:cubicBezTo>
                  <a:pt x="1213094" y="818312"/>
                  <a:pt x="1224235" y="811033"/>
                  <a:pt x="1234837" y="803082"/>
                </a:cubicBezTo>
                <a:cubicBezTo>
                  <a:pt x="1237487" y="795131"/>
                  <a:pt x="1237916" y="786048"/>
                  <a:pt x="1242788" y="779228"/>
                </a:cubicBezTo>
                <a:cubicBezTo>
                  <a:pt x="1266370" y="746213"/>
                  <a:pt x="1268279" y="749528"/>
                  <a:pt x="1298447" y="739472"/>
                </a:cubicBezTo>
                <a:cubicBezTo>
                  <a:pt x="1311699" y="728870"/>
                  <a:pt x="1325432" y="718842"/>
                  <a:pt x="1338204" y="707666"/>
                </a:cubicBezTo>
                <a:cubicBezTo>
                  <a:pt x="1364746" y="684442"/>
                  <a:pt x="1360938" y="678773"/>
                  <a:pt x="1393863" y="659959"/>
                </a:cubicBezTo>
                <a:cubicBezTo>
                  <a:pt x="1401140" y="655801"/>
                  <a:pt x="1410220" y="655755"/>
                  <a:pt x="1417717" y="652007"/>
                </a:cubicBezTo>
                <a:cubicBezTo>
                  <a:pt x="1426264" y="647733"/>
                  <a:pt x="1433620" y="641406"/>
                  <a:pt x="1441571" y="636105"/>
                </a:cubicBezTo>
                <a:cubicBezTo>
                  <a:pt x="1446872" y="628154"/>
                  <a:pt x="1451355" y="619592"/>
                  <a:pt x="1457473" y="612251"/>
                </a:cubicBezTo>
                <a:cubicBezTo>
                  <a:pt x="1464672" y="603612"/>
                  <a:pt x="1475996" y="598298"/>
                  <a:pt x="1481327" y="588397"/>
                </a:cubicBezTo>
                <a:cubicBezTo>
                  <a:pt x="1494861" y="563263"/>
                  <a:pt x="1513133" y="508884"/>
                  <a:pt x="1513133" y="508884"/>
                </a:cubicBezTo>
                <a:cubicBezTo>
                  <a:pt x="1507832" y="487680"/>
                  <a:pt x="1508475" y="464015"/>
                  <a:pt x="1497230" y="445273"/>
                </a:cubicBezTo>
                <a:cubicBezTo>
                  <a:pt x="1491132" y="435109"/>
                  <a:pt x="1475716" y="435252"/>
                  <a:pt x="1465425" y="429371"/>
                </a:cubicBezTo>
                <a:cubicBezTo>
                  <a:pt x="1417210" y="401820"/>
                  <a:pt x="1468226" y="417276"/>
                  <a:pt x="1385912" y="405517"/>
                </a:cubicBezTo>
                <a:cubicBezTo>
                  <a:pt x="1305799" y="378810"/>
                  <a:pt x="1335526" y="384908"/>
                  <a:pt x="1171227" y="421419"/>
                </a:cubicBezTo>
                <a:cubicBezTo>
                  <a:pt x="1160250" y="423858"/>
                  <a:pt x="1155324" y="437322"/>
                  <a:pt x="1147373" y="445273"/>
                </a:cubicBezTo>
                <a:cubicBezTo>
                  <a:pt x="1139036" y="470281"/>
                  <a:pt x="1141093" y="475964"/>
                  <a:pt x="1115567" y="492981"/>
                </a:cubicBezTo>
                <a:cubicBezTo>
                  <a:pt x="1108593" y="497630"/>
                  <a:pt x="1099664" y="498282"/>
                  <a:pt x="1091713" y="500932"/>
                </a:cubicBezTo>
                <a:cubicBezTo>
                  <a:pt x="1083762" y="506233"/>
                  <a:pt x="1076926" y="513813"/>
                  <a:pt x="1067860" y="516835"/>
                </a:cubicBezTo>
                <a:cubicBezTo>
                  <a:pt x="1025897" y="530823"/>
                  <a:pt x="1019970" y="524750"/>
                  <a:pt x="980395" y="516835"/>
                </a:cubicBezTo>
                <a:cubicBezTo>
                  <a:pt x="975094" y="508884"/>
                  <a:pt x="972597" y="498046"/>
                  <a:pt x="964493" y="492981"/>
                </a:cubicBezTo>
                <a:cubicBezTo>
                  <a:pt x="950278" y="484097"/>
                  <a:pt x="916785" y="477079"/>
                  <a:pt x="916785" y="477079"/>
                </a:cubicBezTo>
                <a:cubicBezTo>
                  <a:pt x="900882" y="466477"/>
                  <a:pt x="878138" y="462101"/>
                  <a:pt x="869077" y="445273"/>
                </a:cubicBezTo>
                <a:cubicBezTo>
                  <a:pt x="857698" y="424141"/>
                  <a:pt x="865833" y="397246"/>
                  <a:pt x="861126" y="373712"/>
                </a:cubicBezTo>
                <a:cubicBezTo>
                  <a:pt x="857838" y="357275"/>
                  <a:pt x="850524" y="341907"/>
                  <a:pt x="845223" y="326004"/>
                </a:cubicBezTo>
                <a:cubicBezTo>
                  <a:pt x="842573" y="318053"/>
                  <a:pt x="839305" y="310281"/>
                  <a:pt x="837272" y="302150"/>
                </a:cubicBezTo>
                <a:cubicBezTo>
                  <a:pt x="834621" y="291548"/>
                  <a:pt x="832776" y="280712"/>
                  <a:pt x="829320" y="270345"/>
                </a:cubicBezTo>
                <a:cubicBezTo>
                  <a:pt x="824806" y="256804"/>
                  <a:pt x="817931" y="244129"/>
                  <a:pt x="813418" y="230588"/>
                </a:cubicBezTo>
                <a:cubicBezTo>
                  <a:pt x="809962" y="220221"/>
                  <a:pt x="809304" y="209015"/>
                  <a:pt x="805467" y="198783"/>
                </a:cubicBezTo>
                <a:cubicBezTo>
                  <a:pt x="801305" y="187685"/>
                  <a:pt x="793966" y="177983"/>
                  <a:pt x="789564" y="166978"/>
                </a:cubicBezTo>
                <a:cubicBezTo>
                  <a:pt x="783338" y="151414"/>
                  <a:pt x="789923" y="123335"/>
                  <a:pt x="773661" y="119270"/>
                </a:cubicBezTo>
                <a:lnTo>
                  <a:pt x="741856" y="111319"/>
                </a:lnTo>
                <a:cubicBezTo>
                  <a:pt x="731254" y="103368"/>
                  <a:pt x="721635" y="93901"/>
                  <a:pt x="710051" y="87465"/>
                </a:cubicBezTo>
                <a:cubicBezTo>
                  <a:pt x="697574" y="80533"/>
                  <a:pt x="683337" y="77359"/>
                  <a:pt x="670294" y="71562"/>
                </a:cubicBezTo>
                <a:cubicBezTo>
                  <a:pt x="603596" y="41918"/>
                  <a:pt x="673147" y="66697"/>
                  <a:pt x="606684" y="47708"/>
                </a:cubicBezTo>
                <a:cubicBezTo>
                  <a:pt x="598625" y="45406"/>
                  <a:pt x="591138" y="40865"/>
                  <a:pt x="582830" y="39757"/>
                </a:cubicBezTo>
                <a:cubicBezTo>
                  <a:pt x="536633" y="33597"/>
                  <a:pt x="386059" y="25843"/>
                  <a:pt x="352242" y="23854"/>
                </a:cubicBezTo>
                <a:cubicBezTo>
                  <a:pt x="309005" y="6560"/>
                  <a:pt x="338990" y="3976"/>
                  <a:pt x="33634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7" name="Freeform 86"/>
          <p:cNvSpPr/>
          <p:nvPr/>
        </p:nvSpPr>
        <p:spPr>
          <a:xfrm>
            <a:off x="7393861" y="1796995"/>
            <a:ext cx="2251117" cy="413476"/>
          </a:xfrm>
          <a:custGeom>
            <a:avLst/>
            <a:gdLst>
              <a:gd name="connsiteX0" fmla="*/ 382515 w 2251117"/>
              <a:gd name="connsiteY0" fmla="*/ 0 h 413476"/>
              <a:gd name="connsiteX1" fmla="*/ 382515 w 2251117"/>
              <a:gd name="connsiteY1" fmla="*/ 0 h 413476"/>
              <a:gd name="connsiteX2" fmla="*/ 143976 w 2251117"/>
              <a:gd name="connsiteY2" fmla="*/ 7951 h 413476"/>
              <a:gd name="connsiteX3" fmla="*/ 96268 w 2251117"/>
              <a:gd name="connsiteY3" fmla="*/ 23854 h 413476"/>
              <a:gd name="connsiteX4" fmla="*/ 72414 w 2251117"/>
              <a:gd name="connsiteY4" fmla="*/ 71562 h 413476"/>
              <a:gd name="connsiteX5" fmla="*/ 48560 w 2251117"/>
              <a:gd name="connsiteY5" fmla="*/ 79513 h 413476"/>
              <a:gd name="connsiteX6" fmla="*/ 24706 w 2251117"/>
              <a:gd name="connsiteY6" fmla="*/ 95415 h 413476"/>
              <a:gd name="connsiteX7" fmla="*/ 8803 w 2251117"/>
              <a:gd name="connsiteY7" fmla="*/ 119269 h 413476"/>
              <a:gd name="connsiteX8" fmla="*/ 8803 w 2251117"/>
              <a:gd name="connsiteY8" fmla="*/ 182880 h 413476"/>
              <a:gd name="connsiteX9" fmla="*/ 32657 w 2251117"/>
              <a:gd name="connsiteY9" fmla="*/ 190831 h 413476"/>
              <a:gd name="connsiteX10" fmla="*/ 621054 w 2251117"/>
              <a:gd name="connsiteY10" fmla="*/ 190831 h 413476"/>
              <a:gd name="connsiteX11" fmla="*/ 668762 w 2251117"/>
              <a:gd name="connsiteY11" fmla="*/ 206734 h 413476"/>
              <a:gd name="connsiteX12" fmla="*/ 708518 w 2251117"/>
              <a:gd name="connsiteY12" fmla="*/ 214685 h 413476"/>
              <a:gd name="connsiteX13" fmla="*/ 1209450 w 2251117"/>
              <a:gd name="connsiteY13" fmla="*/ 198782 h 413476"/>
              <a:gd name="connsiteX14" fmla="*/ 1249207 w 2251117"/>
              <a:gd name="connsiteY14" fmla="*/ 190831 h 413476"/>
              <a:gd name="connsiteX15" fmla="*/ 1304866 w 2251117"/>
              <a:gd name="connsiteY15" fmla="*/ 182880 h 413476"/>
              <a:gd name="connsiteX16" fmla="*/ 1360525 w 2251117"/>
              <a:gd name="connsiteY16" fmla="*/ 166977 h 413476"/>
              <a:gd name="connsiteX17" fmla="*/ 1416184 w 2251117"/>
              <a:gd name="connsiteY17" fmla="*/ 151075 h 413476"/>
              <a:gd name="connsiteX18" fmla="*/ 1519551 w 2251117"/>
              <a:gd name="connsiteY18" fmla="*/ 159026 h 413476"/>
              <a:gd name="connsiteX19" fmla="*/ 1543405 w 2251117"/>
              <a:gd name="connsiteY19" fmla="*/ 174928 h 413476"/>
              <a:gd name="connsiteX20" fmla="*/ 1535454 w 2251117"/>
              <a:gd name="connsiteY20" fmla="*/ 262393 h 413476"/>
              <a:gd name="connsiteX21" fmla="*/ 1527502 w 2251117"/>
              <a:gd name="connsiteY21" fmla="*/ 294198 h 413476"/>
              <a:gd name="connsiteX22" fmla="*/ 1535454 w 2251117"/>
              <a:gd name="connsiteY22" fmla="*/ 349857 h 413476"/>
              <a:gd name="connsiteX23" fmla="*/ 1646772 w 2251117"/>
              <a:gd name="connsiteY23" fmla="*/ 373711 h 413476"/>
              <a:gd name="connsiteX24" fmla="*/ 1861457 w 2251117"/>
              <a:gd name="connsiteY24" fmla="*/ 381662 h 413476"/>
              <a:gd name="connsiteX25" fmla="*/ 1909165 w 2251117"/>
              <a:gd name="connsiteY25" fmla="*/ 389614 h 413476"/>
              <a:gd name="connsiteX26" fmla="*/ 1940970 w 2251117"/>
              <a:gd name="connsiteY26" fmla="*/ 397565 h 413476"/>
              <a:gd name="connsiteX27" fmla="*/ 1988678 w 2251117"/>
              <a:gd name="connsiteY27" fmla="*/ 405516 h 413476"/>
              <a:gd name="connsiteX28" fmla="*/ 2012532 w 2251117"/>
              <a:gd name="connsiteY28" fmla="*/ 413468 h 413476"/>
              <a:gd name="connsiteX29" fmla="*/ 2179509 w 2251117"/>
              <a:gd name="connsiteY29" fmla="*/ 397565 h 413476"/>
              <a:gd name="connsiteX30" fmla="*/ 2227217 w 2251117"/>
              <a:gd name="connsiteY30" fmla="*/ 365760 h 413476"/>
              <a:gd name="connsiteX31" fmla="*/ 2251071 w 2251117"/>
              <a:gd name="connsiteY31" fmla="*/ 349857 h 413476"/>
              <a:gd name="connsiteX32" fmla="*/ 2243120 w 2251117"/>
              <a:gd name="connsiteY32" fmla="*/ 254442 h 413476"/>
              <a:gd name="connsiteX33" fmla="*/ 2203363 w 2251117"/>
              <a:gd name="connsiteY33" fmla="*/ 246490 h 413476"/>
              <a:gd name="connsiteX34" fmla="*/ 2155656 w 2251117"/>
              <a:gd name="connsiteY34" fmla="*/ 230588 h 413476"/>
              <a:gd name="connsiteX35" fmla="*/ 2131802 w 2251117"/>
              <a:gd name="connsiteY35" fmla="*/ 222636 h 413476"/>
              <a:gd name="connsiteX36" fmla="*/ 2004581 w 2251117"/>
              <a:gd name="connsiteY36" fmla="*/ 230588 h 413476"/>
              <a:gd name="connsiteX37" fmla="*/ 1980727 w 2251117"/>
              <a:gd name="connsiteY37" fmla="*/ 238539 h 413476"/>
              <a:gd name="connsiteX38" fmla="*/ 1885311 w 2251117"/>
              <a:gd name="connsiteY38" fmla="*/ 262393 h 413476"/>
              <a:gd name="connsiteX39" fmla="*/ 1773993 w 2251117"/>
              <a:gd name="connsiteY39" fmla="*/ 278295 h 413476"/>
              <a:gd name="connsiteX40" fmla="*/ 1638821 w 2251117"/>
              <a:gd name="connsiteY40" fmla="*/ 294198 h 413476"/>
              <a:gd name="connsiteX41" fmla="*/ 1583162 w 2251117"/>
              <a:gd name="connsiteY41" fmla="*/ 286247 h 413476"/>
              <a:gd name="connsiteX42" fmla="*/ 1591113 w 2251117"/>
              <a:gd name="connsiteY42" fmla="*/ 246490 h 413476"/>
              <a:gd name="connsiteX43" fmla="*/ 1614967 w 2251117"/>
              <a:gd name="connsiteY43" fmla="*/ 198782 h 413476"/>
              <a:gd name="connsiteX44" fmla="*/ 1599064 w 2251117"/>
              <a:gd name="connsiteY44" fmla="*/ 79513 h 413476"/>
              <a:gd name="connsiteX45" fmla="*/ 1583162 w 2251117"/>
              <a:gd name="connsiteY45" fmla="*/ 55659 h 413476"/>
              <a:gd name="connsiteX46" fmla="*/ 1535454 w 2251117"/>
              <a:gd name="connsiteY46" fmla="*/ 39756 h 413476"/>
              <a:gd name="connsiteX47" fmla="*/ 1447989 w 2251117"/>
              <a:gd name="connsiteY47" fmla="*/ 47708 h 413476"/>
              <a:gd name="connsiteX48" fmla="*/ 1400282 w 2251117"/>
              <a:gd name="connsiteY48" fmla="*/ 63610 h 413476"/>
              <a:gd name="connsiteX49" fmla="*/ 1304866 w 2251117"/>
              <a:gd name="connsiteY49" fmla="*/ 87464 h 413476"/>
              <a:gd name="connsiteX50" fmla="*/ 1265109 w 2251117"/>
              <a:gd name="connsiteY50" fmla="*/ 23854 h 413476"/>
              <a:gd name="connsiteX51" fmla="*/ 1241256 w 2251117"/>
              <a:gd name="connsiteY51" fmla="*/ 15902 h 413476"/>
              <a:gd name="connsiteX52" fmla="*/ 469979 w 2251117"/>
              <a:gd name="connsiteY52" fmla="*/ 15902 h 413476"/>
              <a:gd name="connsiteX53" fmla="*/ 382515 w 2251117"/>
              <a:gd name="connsiteY53" fmla="*/ 0 h 4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251117" h="413476">
                <a:moveTo>
                  <a:pt x="382515" y="0"/>
                </a:moveTo>
                <a:lnTo>
                  <a:pt x="382515" y="0"/>
                </a:lnTo>
                <a:cubicBezTo>
                  <a:pt x="303002" y="2650"/>
                  <a:pt x="223258" y="1344"/>
                  <a:pt x="143976" y="7951"/>
                </a:cubicBezTo>
                <a:cubicBezTo>
                  <a:pt x="127271" y="9343"/>
                  <a:pt x="96268" y="23854"/>
                  <a:pt x="96268" y="23854"/>
                </a:cubicBezTo>
                <a:cubicBezTo>
                  <a:pt x="91030" y="39566"/>
                  <a:pt x="86425" y="60353"/>
                  <a:pt x="72414" y="71562"/>
                </a:cubicBezTo>
                <a:cubicBezTo>
                  <a:pt x="65869" y="76798"/>
                  <a:pt x="56057" y="75765"/>
                  <a:pt x="48560" y="79513"/>
                </a:cubicBezTo>
                <a:cubicBezTo>
                  <a:pt x="40013" y="83787"/>
                  <a:pt x="32657" y="90114"/>
                  <a:pt x="24706" y="95415"/>
                </a:cubicBezTo>
                <a:cubicBezTo>
                  <a:pt x="19405" y="103366"/>
                  <a:pt x="13077" y="110722"/>
                  <a:pt x="8803" y="119269"/>
                </a:cubicBezTo>
                <a:cubicBezTo>
                  <a:pt x="-964" y="138803"/>
                  <a:pt x="-4754" y="162544"/>
                  <a:pt x="8803" y="182880"/>
                </a:cubicBezTo>
                <a:cubicBezTo>
                  <a:pt x="13452" y="189854"/>
                  <a:pt x="24706" y="188181"/>
                  <a:pt x="32657" y="190831"/>
                </a:cubicBezTo>
                <a:cubicBezTo>
                  <a:pt x="131268" y="188970"/>
                  <a:pt x="463861" y="173365"/>
                  <a:pt x="621054" y="190831"/>
                </a:cubicBezTo>
                <a:cubicBezTo>
                  <a:pt x="637714" y="192682"/>
                  <a:pt x="652325" y="203447"/>
                  <a:pt x="668762" y="206734"/>
                </a:cubicBezTo>
                <a:lnTo>
                  <a:pt x="708518" y="214685"/>
                </a:lnTo>
                <a:cubicBezTo>
                  <a:pt x="797463" y="212751"/>
                  <a:pt x="1071695" y="211305"/>
                  <a:pt x="1209450" y="198782"/>
                </a:cubicBezTo>
                <a:cubicBezTo>
                  <a:pt x="1222909" y="197558"/>
                  <a:pt x="1235876" y="193053"/>
                  <a:pt x="1249207" y="190831"/>
                </a:cubicBezTo>
                <a:cubicBezTo>
                  <a:pt x="1267693" y="187750"/>
                  <a:pt x="1286313" y="185530"/>
                  <a:pt x="1304866" y="182880"/>
                </a:cubicBezTo>
                <a:cubicBezTo>
                  <a:pt x="1362040" y="163820"/>
                  <a:pt x="1290663" y="186937"/>
                  <a:pt x="1360525" y="166977"/>
                </a:cubicBezTo>
                <a:cubicBezTo>
                  <a:pt x="1440374" y="144164"/>
                  <a:pt x="1316757" y="175931"/>
                  <a:pt x="1416184" y="151075"/>
                </a:cubicBezTo>
                <a:cubicBezTo>
                  <a:pt x="1450640" y="153725"/>
                  <a:pt x="1485585" y="152658"/>
                  <a:pt x="1519551" y="159026"/>
                </a:cubicBezTo>
                <a:cubicBezTo>
                  <a:pt x="1528944" y="160787"/>
                  <a:pt x="1541952" y="165483"/>
                  <a:pt x="1543405" y="174928"/>
                </a:cubicBezTo>
                <a:cubicBezTo>
                  <a:pt x="1547857" y="203863"/>
                  <a:pt x="1539323" y="233375"/>
                  <a:pt x="1535454" y="262393"/>
                </a:cubicBezTo>
                <a:cubicBezTo>
                  <a:pt x="1534010" y="273225"/>
                  <a:pt x="1530153" y="283596"/>
                  <a:pt x="1527502" y="294198"/>
                </a:cubicBezTo>
                <a:cubicBezTo>
                  <a:pt x="1530153" y="312751"/>
                  <a:pt x="1523948" y="335064"/>
                  <a:pt x="1535454" y="349857"/>
                </a:cubicBezTo>
                <a:cubicBezTo>
                  <a:pt x="1547260" y="365036"/>
                  <a:pt x="1638135" y="373217"/>
                  <a:pt x="1646772" y="373711"/>
                </a:cubicBezTo>
                <a:cubicBezTo>
                  <a:pt x="1718266" y="377796"/>
                  <a:pt x="1789895" y="379012"/>
                  <a:pt x="1861457" y="381662"/>
                </a:cubicBezTo>
                <a:cubicBezTo>
                  <a:pt x="1877360" y="384313"/>
                  <a:pt x="1893356" y="386452"/>
                  <a:pt x="1909165" y="389614"/>
                </a:cubicBezTo>
                <a:cubicBezTo>
                  <a:pt x="1919881" y="391757"/>
                  <a:pt x="1930254" y="395422"/>
                  <a:pt x="1940970" y="397565"/>
                </a:cubicBezTo>
                <a:cubicBezTo>
                  <a:pt x="1956779" y="400727"/>
                  <a:pt x="1972775" y="402866"/>
                  <a:pt x="1988678" y="405516"/>
                </a:cubicBezTo>
                <a:cubicBezTo>
                  <a:pt x="1996629" y="408167"/>
                  <a:pt x="2004150" y="413468"/>
                  <a:pt x="2012532" y="413468"/>
                </a:cubicBezTo>
                <a:cubicBezTo>
                  <a:pt x="2124237" y="413468"/>
                  <a:pt x="2112239" y="414382"/>
                  <a:pt x="2179509" y="397565"/>
                </a:cubicBezTo>
                <a:lnTo>
                  <a:pt x="2227217" y="365760"/>
                </a:lnTo>
                <a:lnTo>
                  <a:pt x="2251071" y="349857"/>
                </a:lnTo>
                <a:cubicBezTo>
                  <a:pt x="2248421" y="318052"/>
                  <a:pt x="2256494" y="283420"/>
                  <a:pt x="2243120" y="254442"/>
                </a:cubicBezTo>
                <a:cubicBezTo>
                  <a:pt x="2237456" y="242171"/>
                  <a:pt x="2216402" y="250046"/>
                  <a:pt x="2203363" y="246490"/>
                </a:cubicBezTo>
                <a:cubicBezTo>
                  <a:pt x="2187191" y="242079"/>
                  <a:pt x="2171558" y="235889"/>
                  <a:pt x="2155656" y="230588"/>
                </a:cubicBezTo>
                <a:lnTo>
                  <a:pt x="2131802" y="222636"/>
                </a:lnTo>
                <a:cubicBezTo>
                  <a:pt x="2089395" y="225287"/>
                  <a:pt x="2046837" y="226140"/>
                  <a:pt x="2004581" y="230588"/>
                </a:cubicBezTo>
                <a:cubicBezTo>
                  <a:pt x="1996246" y="231465"/>
                  <a:pt x="1988755" y="236131"/>
                  <a:pt x="1980727" y="238539"/>
                </a:cubicBezTo>
                <a:cubicBezTo>
                  <a:pt x="1933254" y="252781"/>
                  <a:pt x="1929154" y="254422"/>
                  <a:pt x="1885311" y="262393"/>
                </a:cubicBezTo>
                <a:cubicBezTo>
                  <a:pt x="1815732" y="275043"/>
                  <a:pt x="1854652" y="266772"/>
                  <a:pt x="1773993" y="278295"/>
                </a:cubicBezTo>
                <a:cubicBezTo>
                  <a:pt x="1662297" y="294252"/>
                  <a:pt x="1806097" y="278992"/>
                  <a:pt x="1638821" y="294198"/>
                </a:cubicBezTo>
                <a:cubicBezTo>
                  <a:pt x="1620268" y="291548"/>
                  <a:pt x="1596414" y="299499"/>
                  <a:pt x="1583162" y="286247"/>
                </a:cubicBezTo>
                <a:cubicBezTo>
                  <a:pt x="1573606" y="276691"/>
                  <a:pt x="1587835" y="259601"/>
                  <a:pt x="1591113" y="246490"/>
                </a:cubicBezTo>
                <a:cubicBezTo>
                  <a:pt x="1597697" y="220153"/>
                  <a:pt x="1599419" y="222103"/>
                  <a:pt x="1614967" y="198782"/>
                </a:cubicBezTo>
                <a:cubicBezTo>
                  <a:pt x="1613189" y="177449"/>
                  <a:pt x="1615305" y="111995"/>
                  <a:pt x="1599064" y="79513"/>
                </a:cubicBezTo>
                <a:cubicBezTo>
                  <a:pt x="1594790" y="70966"/>
                  <a:pt x="1591266" y="60724"/>
                  <a:pt x="1583162" y="55659"/>
                </a:cubicBezTo>
                <a:cubicBezTo>
                  <a:pt x="1568947" y="46775"/>
                  <a:pt x="1535454" y="39756"/>
                  <a:pt x="1535454" y="39756"/>
                </a:cubicBezTo>
                <a:cubicBezTo>
                  <a:pt x="1506299" y="42407"/>
                  <a:pt x="1476819" y="42620"/>
                  <a:pt x="1447989" y="47708"/>
                </a:cubicBezTo>
                <a:cubicBezTo>
                  <a:pt x="1431482" y="50621"/>
                  <a:pt x="1400282" y="63610"/>
                  <a:pt x="1400282" y="63610"/>
                </a:cubicBezTo>
                <a:cubicBezTo>
                  <a:pt x="1339160" y="104358"/>
                  <a:pt x="1371427" y="98557"/>
                  <a:pt x="1304866" y="87464"/>
                </a:cubicBezTo>
                <a:cubicBezTo>
                  <a:pt x="1290361" y="43949"/>
                  <a:pt x="1300391" y="41495"/>
                  <a:pt x="1265109" y="23854"/>
                </a:cubicBezTo>
                <a:cubicBezTo>
                  <a:pt x="1257613" y="20106"/>
                  <a:pt x="1249207" y="18553"/>
                  <a:pt x="1241256" y="15902"/>
                </a:cubicBezTo>
                <a:cubicBezTo>
                  <a:pt x="883837" y="30200"/>
                  <a:pt x="1016509" y="28466"/>
                  <a:pt x="469979" y="15902"/>
                </a:cubicBezTo>
                <a:cubicBezTo>
                  <a:pt x="116450" y="7775"/>
                  <a:pt x="397092" y="2650"/>
                  <a:pt x="382515"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8" name="Freeform 87"/>
          <p:cNvSpPr/>
          <p:nvPr/>
        </p:nvSpPr>
        <p:spPr>
          <a:xfrm>
            <a:off x="8118279" y="2289976"/>
            <a:ext cx="779231" cy="1288111"/>
          </a:xfrm>
          <a:custGeom>
            <a:avLst/>
            <a:gdLst>
              <a:gd name="connsiteX0" fmla="*/ 747425 w 779231"/>
              <a:gd name="connsiteY0" fmla="*/ 23854 h 1288111"/>
              <a:gd name="connsiteX1" fmla="*/ 747425 w 779231"/>
              <a:gd name="connsiteY1" fmla="*/ 23854 h 1288111"/>
              <a:gd name="connsiteX2" fmla="*/ 580448 w 779231"/>
              <a:gd name="connsiteY2" fmla="*/ 15902 h 1288111"/>
              <a:gd name="connsiteX3" fmla="*/ 556594 w 779231"/>
              <a:gd name="connsiteY3" fmla="*/ 7951 h 1288111"/>
              <a:gd name="connsiteX4" fmla="*/ 500935 w 779231"/>
              <a:gd name="connsiteY4" fmla="*/ 0 h 1288111"/>
              <a:gd name="connsiteX5" fmla="*/ 198785 w 779231"/>
              <a:gd name="connsiteY5" fmla="*/ 15902 h 1288111"/>
              <a:gd name="connsiteX6" fmla="*/ 151078 w 779231"/>
              <a:gd name="connsiteY6" fmla="*/ 39756 h 1288111"/>
              <a:gd name="connsiteX7" fmla="*/ 127224 w 779231"/>
              <a:gd name="connsiteY7" fmla="*/ 47707 h 1288111"/>
              <a:gd name="connsiteX8" fmla="*/ 111321 w 779231"/>
              <a:gd name="connsiteY8" fmla="*/ 71561 h 1288111"/>
              <a:gd name="connsiteX9" fmla="*/ 119272 w 779231"/>
              <a:gd name="connsiteY9" fmla="*/ 159026 h 1288111"/>
              <a:gd name="connsiteX10" fmla="*/ 151078 w 779231"/>
              <a:gd name="connsiteY10" fmla="*/ 174928 h 1288111"/>
              <a:gd name="connsiteX11" fmla="*/ 254444 w 779231"/>
              <a:gd name="connsiteY11" fmla="*/ 190831 h 1288111"/>
              <a:gd name="connsiteX12" fmla="*/ 278298 w 779231"/>
              <a:gd name="connsiteY12" fmla="*/ 198782 h 1288111"/>
              <a:gd name="connsiteX13" fmla="*/ 302152 w 779231"/>
              <a:gd name="connsiteY13" fmla="*/ 254441 h 1288111"/>
              <a:gd name="connsiteX14" fmla="*/ 310104 w 779231"/>
              <a:gd name="connsiteY14" fmla="*/ 278295 h 1288111"/>
              <a:gd name="connsiteX15" fmla="*/ 318055 w 779231"/>
              <a:gd name="connsiteY15" fmla="*/ 596347 h 1288111"/>
              <a:gd name="connsiteX16" fmla="*/ 341909 w 779231"/>
              <a:gd name="connsiteY16" fmla="*/ 667909 h 1288111"/>
              <a:gd name="connsiteX17" fmla="*/ 357811 w 779231"/>
              <a:gd name="connsiteY17" fmla="*/ 771276 h 1288111"/>
              <a:gd name="connsiteX18" fmla="*/ 365763 w 779231"/>
              <a:gd name="connsiteY18" fmla="*/ 1009815 h 1288111"/>
              <a:gd name="connsiteX19" fmla="*/ 357811 w 779231"/>
              <a:gd name="connsiteY19" fmla="*/ 1105231 h 1288111"/>
              <a:gd name="connsiteX20" fmla="*/ 333958 w 779231"/>
              <a:gd name="connsiteY20" fmla="*/ 1113182 h 1288111"/>
              <a:gd name="connsiteX21" fmla="*/ 294201 w 779231"/>
              <a:gd name="connsiteY21" fmla="*/ 1121134 h 1288111"/>
              <a:gd name="connsiteX22" fmla="*/ 270347 w 779231"/>
              <a:gd name="connsiteY22" fmla="*/ 1129085 h 1288111"/>
              <a:gd name="connsiteX23" fmla="*/ 87467 w 779231"/>
              <a:gd name="connsiteY23" fmla="*/ 1144987 h 1288111"/>
              <a:gd name="connsiteX24" fmla="*/ 31808 w 779231"/>
              <a:gd name="connsiteY24" fmla="*/ 1152939 h 1288111"/>
              <a:gd name="connsiteX25" fmla="*/ 7954 w 779231"/>
              <a:gd name="connsiteY25" fmla="*/ 1168841 h 1288111"/>
              <a:gd name="connsiteX26" fmla="*/ 7954 w 779231"/>
              <a:gd name="connsiteY26" fmla="*/ 1224501 h 1288111"/>
              <a:gd name="connsiteX27" fmla="*/ 31808 w 779231"/>
              <a:gd name="connsiteY27" fmla="*/ 1232452 h 1288111"/>
              <a:gd name="connsiteX28" fmla="*/ 55662 w 779231"/>
              <a:gd name="connsiteY28" fmla="*/ 1248354 h 1288111"/>
              <a:gd name="connsiteX29" fmla="*/ 151078 w 779231"/>
              <a:gd name="connsiteY29" fmla="*/ 1264257 h 1288111"/>
              <a:gd name="connsiteX30" fmla="*/ 190834 w 779231"/>
              <a:gd name="connsiteY30" fmla="*/ 1272208 h 1288111"/>
              <a:gd name="connsiteX31" fmla="*/ 214688 w 779231"/>
              <a:gd name="connsiteY31" fmla="*/ 1280160 h 1288111"/>
              <a:gd name="connsiteX32" fmla="*/ 286250 w 779231"/>
              <a:gd name="connsiteY32" fmla="*/ 1288111 h 1288111"/>
              <a:gd name="connsiteX33" fmla="*/ 429373 w 779231"/>
              <a:gd name="connsiteY33" fmla="*/ 1272208 h 1288111"/>
              <a:gd name="connsiteX34" fmla="*/ 453227 w 779231"/>
              <a:gd name="connsiteY34" fmla="*/ 1264257 h 1288111"/>
              <a:gd name="connsiteX35" fmla="*/ 477081 w 779231"/>
              <a:gd name="connsiteY35" fmla="*/ 1248354 h 1288111"/>
              <a:gd name="connsiteX36" fmla="*/ 485032 w 779231"/>
              <a:gd name="connsiteY36" fmla="*/ 1192695 h 1288111"/>
              <a:gd name="connsiteX37" fmla="*/ 437324 w 779231"/>
              <a:gd name="connsiteY37" fmla="*/ 1160890 h 1288111"/>
              <a:gd name="connsiteX38" fmla="*/ 429373 w 779231"/>
              <a:gd name="connsiteY38" fmla="*/ 1065474 h 1288111"/>
              <a:gd name="connsiteX39" fmla="*/ 445276 w 779231"/>
              <a:gd name="connsiteY39" fmla="*/ 1017767 h 1288111"/>
              <a:gd name="connsiteX40" fmla="*/ 453227 w 779231"/>
              <a:gd name="connsiteY40" fmla="*/ 993913 h 1288111"/>
              <a:gd name="connsiteX41" fmla="*/ 445276 w 779231"/>
              <a:gd name="connsiteY41" fmla="*/ 922351 h 1288111"/>
              <a:gd name="connsiteX42" fmla="*/ 437324 w 779231"/>
              <a:gd name="connsiteY42" fmla="*/ 898497 h 1288111"/>
              <a:gd name="connsiteX43" fmla="*/ 429373 w 779231"/>
              <a:gd name="connsiteY43" fmla="*/ 834887 h 1288111"/>
              <a:gd name="connsiteX44" fmla="*/ 413471 w 779231"/>
              <a:gd name="connsiteY44" fmla="*/ 707666 h 1288111"/>
              <a:gd name="connsiteX45" fmla="*/ 397568 w 779231"/>
              <a:gd name="connsiteY45" fmla="*/ 524786 h 1288111"/>
              <a:gd name="connsiteX46" fmla="*/ 405519 w 779231"/>
              <a:gd name="connsiteY46" fmla="*/ 230587 h 1288111"/>
              <a:gd name="connsiteX47" fmla="*/ 429373 w 779231"/>
              <a:gd name="connsiteY47" fmla="*/ 222636 h 1288111"/>
              <a:gd name="connsiteX48" fmla="*/ 453227 w 779231"/>
              <a:gd name="connsiteY48" fmla="*/ 206734 h 1288111"/>
              <a:gd name="connsiteX49" fmla="*/ 612253 w 779231"/>
              <a:gd name="connsiteY49" fmla="*/ 198782 h 1288111"/>
              <a:gd name="connsiteX50" fmla="*/ 683815 w 779231"/>
              <a:gd name="connsiteY50" fmla="*/ 174928 h 1288111"/>
              <a:gd name="connsiteX51" fmla="*/ 707669 w 779231"/>
              <a:gd name="connsiteY51" fmla="*/ 166977 h 1288111"/>
              <a:gd name="connsiteX52" fmla="*/ 755377 w 779231"/>
              <a:gd name="connsiteY52" fmla="*/ 135172 h 1288111"/>
              <a:gd name="connsiteX53" fmla="*/ 779231 w 779231"/>
              <a:gd name="connsiteY53" fmla="*/ 87464 h 1288111"/>
              <a:gd name="connsiteX54" fmla="*/ 771279 w 779231"/>
              <a:gd name="connsiteY54" fmla="*/ 63610 h 1288111"/>
              <a:gd name="connsiteX55" fmla="*/ 747425 w 779231"/>
              <a:gd name="connsiteY55" fmla="*/ 23854 h 128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231" h="1288111">
                <a:moveTo>
                  <a:pt x="747425" y="23854"/>
                </a:moveTo>
                <a:lnTo>
                  <a:pt x="747425" y="23854"/>
                </a:lnTo>
                <a:cubicBezTo>
                  <a:pt x="691766" y="21203"/>
                  <a:pt x="635978" y="20530"/>
                  <a:pt x="580448" y="15902"/>
                </a:cubicBezTo>
                <a:cubicBezTo>
                  <a:pt x="572096" y="15206"/>
                  <a:pt x="564813" y="9595"/>
                  <a:pt x="556594" y="7951"/>
                </a:cubicBezTo>
                <a:cubicBezTo>
                  <a:pt x="538217" y="4276"/>
                  <a:pt x="519488" y="2650"/>
                  <a:pt x="500935" y="0"/>
                </a:cubicBezTo>
                <a:cubicBezTo>
                  <a:pt x="431622" y="2166"/>
                  <a:pt x="291959" y="-4804"/>
                  <a:pt x="198785" y="15902"/>
                </a:cubicBezTo>
                <a:cubicBezTo>
                  <a:pt x="162812" y="23896"/>
                  <a:pt x="185386" y="22602"/>
                  <a:pt x="151078" y="39756"/>
                </a:cubicBezTo>
                <a:cubicBezTo>
                  <a:pt x="143581" y="43504"/>
                  <a:pt x="135175" y="45057"/>
                  <a:pt x="127224" y="47707"/>
                </a:cubicBezTo>
                <a:cubicBezTo>
                  <a:pt x="121923" y="55658"/>
                  <a:pt x="112002" y="62029"/>
                  <a:pt x="111321" y="71561"/>
                </a:cubicBezTo>
                <a:cubicBezTo>
                  <a:pt x="109235" y="100762"/>
                  <a:pt x="108763" y="131702"/>
                  <a:pt x="119272" y="159026"/>
                </a:cubicBezTo>
                <a:cubicBezTo>
                  <a:pt x="123527" y="170089"/>
                  <a:pt x="140183" y="170259"/>
                  <a:pt x="151078" y="174928"/>
                </a:cubicBezTo>
                <a:cubicBezTo>
                  <a:pt x="185968" y="189881"/>
                  <a:pt x="211823" y="186569"/>
                  <a:pt x="254444" y="190831"/>
                </a:cubicBezTo>
                <a:cubicBezTo>
                  <a:pt x="262395" y="193481"/>
                  <a:pt x="271753" y="193546"/>
                  <a:pt x="278298" y="198782"/>
                </a:cubicBezTo>
                <a:cubicBezTo>
                  <a:pt x="296232" y="213129"/>
                  <a:pt x="296493" y="234634"/>
                  <a:pt x="302152" y="254441"/>
                </a:cubicBezTo>
                <a:cubicBezTo>
                  <a:pt x="304455" y="262500"/>
                  <a:pt x="307453" y="270344"/>
                  <a:pt x="310104" y="278295"/>
                </a:cubicBezTo>
                <a:cubicBezTo>
                  <a:pt x="312754" y="384312"/>
                  <a:pt x="311153" y="490521"/>
                  <a:pt x="318055" y="596347"/>
                </a:cubicBezTo>
                <a:cubicBezTo>
                  <a:pt x="319594" y="619938"/>
                  <a:pt x="337165" y="644186"/>
                  <a:pt x="341909" y="667909"/>
                </a:cubicBezTo>
                <a:cubicBezTo>
                  <a:pt x="354050" y="728619"/>
                  <a:pt x="348184" y="694256"/>
                  <a:pt x="357811" y="771276"/>
                </a:cubicBezTo>
                <a:cubicBezTo>
                  <a:pt x="360462" y="850789"/>
                  <a:pt x="365763" y="930258"/>
                  <a:pt x="365763" y="1009815"/>
                </a:cubicBezTo>
                <a:cubicBezTo>
                  <a:pt x="365763" y="1041731"/>
                  <a:pt x="367197" y="1074727"/>
                  <a:pt x="357811" y="1105231"/>
                </a:cubicBezTo>
                <a:cubicBezTo>
                  <a:pt x="355346" y="1113241"/>
                  <a:pt x="342089" y="1111149"/>
                  <a:pt x="333958" y="1113182"/>
                </a:cubicBezTo>
                <a:cubicBezTo>
                  <a:pt x="320847" y="1116460"/>
                  <a:pt x="307312" y="1117856"/>
                  <a:pt x="294201" y="1121134"/>
                </a:cubicBezTo>
                <a:cubicBezTo>
                  <a:pt x="286070" y="1123167"/>
                  <a:pt x="278673" y="1128124"/>
                  <a:pt x="270347" y="1129085"/>
                </a:cubicBezTo>
                <a:cubicBezTo>
                  <a:pt x="209560" y="1136099"/>
                  <a:pt x="148042" y="1136333"/>
                  <a:pt x="87467" y="1144987"/>
                </a:cubicBezTo>
                <a:lnTo>
                  <a:pt x="31808" y="1152939"/>
                </a:lnTo>
                <a:cubicBezTo>
                  <a:pt x="23857" y="1158240"/>
                  <a:pt x="13255" y="1160890"/>
                  <a:pt x="7954" y="1168841"/>
                </a:cubicBezTo>
                <a:cubicBezTo>
                  <a:pt x="-115" y="1180945"/>
                  <a:pt x="-4921" y="1211626"/>
                  <a:pt x="7954" y="1224501"/>
                </a:cubicBezTo>
                <a:cubicBezTo>
                  <a:pt x="13881" y="1230428"/>
                  <a:pt x="24311" y="1228704"/>
                  <a:pt x="31808" y="1232452"/>
                </a:cubicBezTo>
                <a:cubicBezTo>
                  <a:pt x="40355" y="1236726"/>
                  <a:pt x="47115" y="1244080"/>
                  <a:pt x="55662" y="1248354"/>
                </a:cubicBezTo>
                <a:cubicBezTo>
                  <a:pt x="83011" y="1262029"/>
                  <a:pt x="126376" y="1260728"/>
                  <a:pt x="151078" y="1264257"/>
                </a:cubicBezTo>
                <a:cubicBezTo>
                  <a:pt x="164457" y="1266168"/>
                  <a:pt x="177723" y="1268930"/>
                  <a:pt x="190834" y="1272208"/>
                </a:cubicBezTo>
                <a:cubicBezTo>
                  <a:pt x="198965" y="1274241"/>
                  <a:pt x="206421" y="1278782"/>
                  <a:pt x="214688" y="1280160"/>
                </a:cubicBezTo>
                <a:cubicBezTo>
                  <a:pt x="238362" y="1284106"/>
                  <a:pt x="262396" y="1285461"/>
                  <a:pt x="286250" y="1288111"/>
                </a:cubicBezTo>
                <a:cubicBezTo>
                  <a:pt x="348708" y="1283307"/>
                  <a:pt x="376999" y="1285302"/>
                  <a:pt x="429373" y="1272208"/>
                </a:cubicBezTo>
                <a:cubicBezTo>
                  <a:pt x="437504" y="1270175"/>
                  <a:pt x="445276" y="1266907"/>
                  <a:pt x="453227" y="1264257"/>
                </a:cubicBezTo>
                <a:cubicBezTo>
                  <a:pt x="461178" y="1258956"/>
                  <a:pt x="470324" y="1255111"/>
                  <a:pt x="477081" y="1248354"/>
                </a:cubicBezTo>
                <a:cubicBezTo>
                  <a:pt x="492198" y="1233237"/>
                  <a:pt x="503134" y="1213382"/>
                  <a:pt x="485032" y="1192695"/>
                </a:cubicBezTo>
                <a:cubicBezTo>
                  <a:pt x="472446" y="1178311"/>
                  <a:pt x="437324" y="1160890"/>
                  <a:pt x="437324" y="1160890"/>
                </a:cubicBezTo>
                <a:cubicBezTo>
                  <a:pt x="410316" y="1120376"/>
                  <a:pt x="414824" y="1138219"/>
                  <a:pt x="429373" y="1065474"/>
                </a:cubicBezTo>
                <a:cubicBezTo>
                  <a:pt x="432660" y="1049037"/>
                  <a:pt x="439975" y="1033669"/>
                  <a:pt x="445276" y="1017767"/>
                </a:cubicBezTo>
                <a:lnTo>
                  <a:pt x="453227" y="993913"/>
                </a:lnTo>
                <a:cubicBezTo>
                  <a:pt x="450577" y="970059"/>
                  <a:pt x="449222" y="946025"/>
                  <a:pt x="445276" y="922351"/>
                </a:cubicBezTo>
                <a:cubicBezTo>
                  <a:pt x="443898" y="914084"/>
                  <a:pt x="438823" y="906743"/>
                  <a:pt x="437324" y="898497"/>
                </a:cubicBezTo>
                <a:cubicBezTo>
                  <a:pt x="433501" y="877473"/>
                  <a:pt x="432197" y="856068"/>
                  <a:pt x="429373" y="834887"/>
                </a:cubicBezTo>
                <a:cubicBezTo>
                  <a:pt x="422687" y="784743"/>
                  <a:pt x="417525" y="760365"/>
                  <a:pt x="413471" y="707666"/>
                </a:cubicBezTo>
                <a:cubicBezTo>
                  <a:pt x="399488" y="525894"/>
                  <a:pt x="414755" y="627912"/>
                  <a:pt x="397568" y="524786"/>
                </a:cubicBezTo>
                <a:cubicBezTo>
                  <a:pt x="400218" y="426720"/>
                  <a:pt x="395249" y="328150"/>
                  <a:pt x="405519" y="230587"/>
                </a:cubicBezTo>
                <a:cubicBezTo>
                  <a:pt x="406396" y="222252"/>
                  <a:pt x="421876" y="226384"/>
                  <a:pt x="429373" y="222636"/>
                </a:cubicBezTo>
                <a:cubicBezTo>
                  <a:pt x="437920" y="218362"/>
                  <a:pt x="443751" y="207970"/>
                  <a:pt x="453227" y="206734"/>
                </a:cubicBezTo>
                <a:cubicBezTo>
                  <a:pt x="505856" y="199869"/>
                  <a:pt x="559244" y="201433"/>
                  <a:pt x="612253" y="198782"/>
                </a:cubicBezTo>
                <a:lnTo>
                  <a:pt x="683815" y="174928"/>
                </a:lnTo>
                <a:lnTo>
                  <a:pt x="707669" y="166977"/>
                </a:lnTo>
                <a:cubicBezTo>
                  <a:pt x="723572" y="156375"/>
                  <a:pt x="749333" y="153304"/>
                  <a:pt x="755377" y="135172"/>
                </a:cubicBezTo>
                <a:cubicBezTo>
                  <a:pt x="766350" y="102252"/>
                  <a:pt x="758679" y="118292"/>
                  <a:pt x="779231" y="87464"/>
                </a:cubicBezTo>
                <a:cubicBezTo>
                  <a:pt x="776580" y="79513"/>
                  <a:pt x="777206" y="69537"/>
                  <a:pt x="771279" y="63610"/>
                </a:cubicBezTo>
                <a:cubicBezTo>
                  <a:pt x="765352" y="57684"/>
                  <a:pt x="751401" y="30480"/>
                  <a:pt x="747425" y="2385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9" name="Freeform 88"/>
          <p:cNvSpPr/>
          <p:nvPr/>
        </p:nvSpPr>
        <p:spPr>
          <a:xfrm>
            <a:off x="7012822" y="2934031"/>
            <a:ext cx="755602" cy="477079"/>
          </a:xfrm>
          <a:custGeom>
            <a:avLst/>
            <a:gdLst>
              <a:gd name="connsiteX0" fmla="*/ 358037 w 755602"/>
              <a:gd name="connsiteY0" fmla="*/ 15903 h 477079"/>
              <a:gd name="connsiteX1" fmla="*/ 358037 w 755602"/>
              <a:gd name="connsiteY1" fmla="*/ 15903 h 477079"/>
              <a:gd name="connsiteX2" fmla="*/ 294427 w 755602"/>
              <a:gd name="connsiteY2" fmla="*/ 39757 h 477079"/>
              <a:gd name="connsiteX3" fmla="*/ 246719 w 755602"/>
              <a:gd name="connsiteY3" fmla="*/ 55659 h 477079"/>
              <a:gd name="connsiteX4" fmla="*/ 222865 w 755602"/>
              <a:gd name="connsiteY4" fmla="*/ 71562 h 477079"/>
              <a:gd name="connsiteX5" fmla="*/ 206962 w 755602"/>
              <a:gd name="connsiteY5" fmla="*/ 119270 h 477079"/>
              <a:gd name="connsiteX6" fmla="*/ 183108 w 755602"/>
              <a:gd name="connsiteY6" fmla="*/ 166978 h 477079"/>
              <a:gd name="connsiteX7" fmla="*/ 151303 w 755602"/>
              <a:gd name="connsiteY7" fmla="*/ 190832 h 477079"/>
              <a:gd name="connsiteX8" fmla="*/ 127449 w 755602"/>
              <a:gd name="connsiteY8" fmla="*/ 214686 h 477079"/>
              <a:gd name="connsiteX9" fmla="*/ 79741 w 755602"/>
              <a:gd name="connsiteY9" fmla="*/ 238539 h 477079"/>
              <a:gd name="connsiteX10" fmla="*/ 16131 w 755602"/>
              <a:gd name="connsiteY10" fmla="*/ 310101 h 477079"/>
              <a:gd name="connsiteX11" fmla="*/ 228 w 755602"/>
              <a:gd name="connsiteY11" fmla="*/ 357809 h 477079"/>
              <a:gd name="connsiteX12" fmla="*/ 8180 w 755602"/>
              <a:gd name="connsiteY12" fmla="*/ 421419 h 477079"/>
              <a:gd name="connsiteX13" fmla="*/ 24082 w 755602"/>
              <a:gd name="connsiteY13" fmla="*/ 445273 h 477079"/>
              <a:gd name="connsiteX14" fmla="*/ 119498 w 755602"/>
              <a:gd name="connsiteY14" fmla="*/ 469127 h 477079"/>
              <a:gd name="connsiteX15" fmla="*/ 175157 w 755602"/>
              <a:gd name="connsiteY15" fmla="*/ 477079 h 477079"/>
              <a:gd name="connsiteX16" fmla="*/ 318281 w 755602"/>
              <a:gd name="connsiteY16" fmla="*/ 469127 h 477079"/>
              <a:gd name="connsiteX17" fmla="*/ 342135 w 755602"/>
              <a:gd name="connsiteY17" fmla="*/ 461176 h 477079"/>
              <a:gd name="connsiteX18" fmla="*/ 350086 w 755602"/>
              <a:gd name="connsiteY18" fmla="*/ 429371 h 477079"/>
              <a:gd name="connsiteX19" fmla="*/ 397794 w 755602"/>
              <a:gd name="connsiteY19" fmla="*/ 333955 h 477079"/>
              <a:gd name="connsiteX20" fmla="*/ 445501 w 755602"/>
              <a:gd name="connsiteY20" fmla="*/ 318052 h 477079"/>
              <a:gd name="connsiteX21" fmla="*/ 469355 w 755602"/>
              <a:gd name="connsiteY21" fmla="*/ 310101 h 477079"/>
              <a:gd name="connsiteX22" fmla="*/ 548868 w 755602"/>
              <a:gd name="connsiteY22" fmla="*/ 302150 h 477079"/>
              <a:gd name="connsiteX23" fmla="*/ 628381 w 755602"/>
              <a:gd name="connsiteY23" fmla="*/ 286247 h 477079"/>
              <a:gd name="connsiteX24" fmla="*/ 676089 w 755602"/>
              <a:gd name="connsiteY24" fmla="*/ 254442 h 477079"/>
              <a:gd name="connsiteX25" fmla="*/ 715846 w 755602"/>
              <a:gd name="connsiteY25" fmla="*/ 214686 h 477079"/>
              <a:gd name="connsiteX26" fmla="*/ 739700 w 755602"/>
              <a:gd name="connsiteY26" fmla="*/ 182880 h 477079"/>
              <a:gd name="connsiteX27" fmla="*/ 755602 w 755602"/>
              <a:gd name="connsiteY27" fmla="*/ 135172 h 477079"/>
              <a:gd name="connsiteX28" fmla="*/ 747651 w 755602"/>
              <a:gd name="connsiteY28" fmla="*/ 39757 h 477079"/>
              <a:gd name="connsiteX29" fmla="*/ 723797 w 755602"/>
              <a:gd name="connsiteY29" fmla="*/ 31806 h 477079"/>
              <a:gd name="connsiteX30" fmla="*/ 699943 w 755602"/>
              <a:gd name="connsiteY30" fmla="*/ 15903 h 477079"/>
              <a:gd name="connsiteX31" fmla="*/ 612479 w 755602"/>
              <a:gd name="connsiteY31" fmla="*/ 0 h 477079"/>
              <a:gd name="connsiteX32" fmla="*/ 493209 w 755602"/>
              <a:gd name="connsiteY32" fmla="*/ 7952 h 477079"/>
              <a:gd name="connsiteX33" fmla="*/ 445501 w 755602"/>
              <a:gd name="connsiteY33" fmla="*/ 23854 h 477079"/>
              <a:gd name="connsiteX34" fmla="*/ 397794 w 755602"/>
              <a:gd name="connsiteY34" fmla="*/ 39757 h 477079"/>
              <a:gd name="connsiteX35" fmla="*/ 373940 w 755602"/>
              <a:gd name="connsiteY35" fmla="*/ 47708 h 477079"/>
              <a:gd name="connsiteX36" fmla="*/ 358037 w 755602"/>
              <a:gd name="connsiteY36" fmla="*/ 15903 h 4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5602" h="477079">
                <a:moveTo>
                  <a:pt x="358037" y="15903"/>
                </a:moveTo>
                <a:lnTo>
                  <a:pt x="358037" y="15903"/>
                </a:lnTo>
                <a:lnTo>
                  <a:pt x="294427" y="39757"/>
                </a:lnTo>
                <a:cubicBezTo>
                  <a:pt x="278641" y="45395"/>
                  <a:pt x="246719" y="55659"/>
                  <a:pt x="246719" y="55659"/>
                </a:cubicBezTo>
                <a:cubicBezTo>
                  <a:pt x="238768" y="60960"/>
                  <a:pt x="227930" y="63458"/>
                  <a:pt x="222865" y="71562"/>
                </a:cubicBezTo>
                <a:cubicBezTo>
                  <a:pt x="213981" y="85777"/>
                  <a:pt x="212263" y="103367"/>
                  <a:pt x="206962" y="119270"/>
                </a:cubicBezTo>
                <a:cubicBezTo>
                  <a:pt x="200494" y="138673"/>
                  <a:pt x="198523" y="151563"/>
                  <a:pt x="183108" y="166978"/>
                </a:cubicBezTo>
                <a:cubicBezTo>
                  <a:pt x="173737" y="176349"/>
                  <a:pt x="161365" y="182208"/>
                  <a:pt x="151303" y="190832"/>
                </a:cubicBezTo>
                <a:cubicBezTo>
                  <a:pt x="142765" y="198150"/>
                  <a:pt x="136805" y="208449"/>
                  <a:pt x="127449" y="214686"/>
                </a:cubicBezTo>
                <a:cubicBezTo>
                  <a:pt x="72191" y="251524"/>
                  <a:pt x="136038" y="188497"/>
                  <a:pt x="79741" y="238539"/>
                </a:cubicBezTo>
                <a:cubicBezTo>
                  <a:pt x="35181" y="278148"/>
                  <a:pt x="40300" y="273848"/>
                  <a:pt x="16131" y="310101"/>
                </a:cubicBezTo>
                <a:cubicBezTo>
                  <a:pt x="10830" y="326004"/>
                  <a:pt x="-1851" y="341176"/>
                  <a:pt x="228" y="357809"/>
                </a:cubicBezTo>
                <a:cubicBezTo>
                  <a:pt x="2879" y="379012"/>
                  <a:pt x="2558" y="400804"/>
                  <a:pt x="8180" y="421419"/>
                </a:cubicBezTo>
                <a:cubicBezTo>
                  <a:pt x="10694" y="430638"/>
                  <a:pt x="15978" y="440208"/>
                  <a:pt x="24082" y="445273"/>
                </a:cubicBezTo>
                <a:cubicBezTo>
                  <a:pt x="46267" y="459139"/>
                  <a:pt x="94512" y="465283"/>
                  <a:pt x="119498" y="469127"/>
                </a:cubicBezTo>
                <a:cubicBezTo>
                  <a:pt x="138021" y="471977"/>
                  <a:pt x="156604" y="474428"/>
                  <a:pt x="175157" y="477079"/>
                </a:cubicBezTo>
                <a:cubicBezTo>
                  <a:pt x="222865" y="474428"/>
                  <a:pt x="270715" y="473657"/>
                  <a:pt x="318281" y="469127"/>
                </a:cubicBezTo>
                <a:cubicBezTo>
                  <a:pt x="326625" y="468332"/>
                  <a:pt x="336899" y="467721"/>
                  <a:pt x="342135" y="461176"/>
                </a:cubicBezTo>
                <a:cubicBezTo>
                  <a:pt x="348962" y="452643"/>
                  <a:pt x="346946" y="439838"/>
                  <a:pt x="350086" y="429371"/>
                </a:cubicBezTo>
                <a:cubicBezTo>
                  <a:pt x="355575" y="411074"/>
                  <a:pt x="375454" y="341402"/>
                  <a:pt x="397794" y="333955"/>
                </a:cubicBezTo>
                <a:lnTo>
                  <a:pt x="445501" y="318052"/>
                </a:lnTo>
                <a:cubicBezTo>
                  <a:pt x="453452" y="315402"/>
                  <a:pt x="461015" y="310935"/>
                  <a:pt x="469355" y="310101"/>
                </a:cubicBezTo>
                <a:cubicBezTo>
                  <a:pt x="495859" y="307451"/>
                  <a:pt x="522437" y="305454"/>
                  <a:pt x="548868" y="302150"/>
                </a:cubicBezTo>
                <a:cubicBezTo>
                  <a:pt x="587865" y="297276"/>
                  <a:pt x="594147" y="294806"/>
                  <a:pt x="628381" y="286247"/>
                </a:cubicBezTo>
                <a:cubicBezTo>
                  <a:pt x="644284" y="275645"/>
                  <a:pt x="665487" y="270345"/>
                  <a:pt x="676089" y="254442"/>
                </a:cubicBezTo>
                <a:cubicBezTo>
                  <a:pt x="697293" y="222637"/>
                  <a:pt x="684041" y="235889"/>
                  <a:pt x="715846" y="214686"/>
                </a:cubicBezTo>
                <a:cubicBezTo>
                  <a:pt x="723797" y="204084"/>
                  <a:pt x="733773" y="194733"/>
                  <a:pt x="739700" y="182880"/>
                </a:cubicBezTo>
                <a:cubicBezTo>
                  <a:pt x="747196" y="167887"/>
                  <a:pt x="755602" y="135172"/>
                  <a:pt x="755602" y="135172"/>
                </a:cubicBezTo>
                <a:cubicBezTo>
                  <a:pt x="752952" y="103367"/>
                  <a:pt x="757037" y="70261"/>
                  <a:pt x="747651" y="39757"/>
                </a:cubicBezTo>
                <a:cubicBezTo>
                  <a:pt x="745186" y="31746"/>
                  <a:pt x="731294" y="35554"/>
                  <a:pt x="723797" y="31806"/>
                </a:cubicBezTo>
                <a:cubicBezTo>
                  <a:pt x="715250" y="27532"/>
                  <a:pt x="708490" y="20177"/>
                  <a:pt x="699943" y="15903"/>
                </a:cubicBezTo>
                <a:cubicBezTo>
                  <a:pt x="675431" y="3647"/>
                  <a:pt x="634400" y="2740"/>
                  <a:pt x="612479" y="0"/>
                </a:cubicBezTo>
                <a:cubicBezTo>
                  <a:pt x="572722" y="2651"/>
                  <a:pt x="532653" y="2317"/>
                  <a:pt x="493209" y="7952"/>
                </a:cubicBezTo>
                <a:cubicBezTo>
                  <a:pt x="476615" y="10323"/>
                  <a:pt x="461404" y="18553"/>
                  <a:pt x="445501" y="23854"/>
                </a:cubicBezTo>
                <a:lnTo>
                  <a:pt x="397794" y="39757"/>
                </a:lnTo>
                <a:cubicBezTo>
                  <a:pt x="389843" y="42407"/>
                  <a:pt x="382321" y="47708"/>
                  <a:pt x="373940" y="47708"/>
                </a:cubicBezTo>
                <a:lnTo>
                  <a:pt x="358037" y="1590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0" name="Freeform 89"/>
          <p:cNvSpPr/>
          <p:nvPr/>
        </p:nvSpPr>
        <p:spPr>
          <a:xfrm>
            <a:off x="5127545" y="3212327"/>
            <a:ext cx="1479502" cy="1733384"/>
          </a:xfrm>
          <a:custGeom>
            <a:avLst/>
            <a:gdLst>
              <a:gd name="connsiteX0" fmla="*/ 1416379 w 1583357"/>
              <a:gd name="connsiteY0" fmla="*/ 214685 h 1733384"/>
              <a:gd name="connsiteX1" fmla="*/ 1416379 w 1583357"/>
              <a:gd name="connsiteY1" fmla="*/ 214685 h 1733384"/>
              <a:gd name="connsiteX2" fmla="*/ 1472039 w 1583357"/>
              <a:gd name="connsiteY2" fmla="*/ 174929 h 1733384"/>
              <a:gd name="connsiteX3" fmla="*/ 1527698 w 1583357"/>
              <a:gd name="connsiteY3" fmla="*/ 111318 h 1733384"/>
              <a:gd name="connsiteX4" fmla="*/ 1527698 w 1583357"/>
              <a:gd name="connsiteY4" fmla="*/ 47708 h 1733384"/>
              <a:gd name="connsiteX5" fmla="*/ 1519746 w 1583357"/>
              <a:gd name="connsiteY5" fmla="*/ 23854 h 1733384"/>
              <a:gd name="connsiteX6" fmla="*/ 1472039 w 1583357"/>
              <a:gd name="connsiteY6" fmla="*/ 7951 h 1733384"/>
              <a:gd name="connsiteX7" fmla="*/ 1328915 w 1583357"/>
              <a:gd name="connsiteY7" fmla="*/ 15903 h 1733384"/>
              <a:gd name="connsiteX8" fmla="*/ 867739 w 1583357"/>
              <a:gd name="connsiteY8" fmla="*/ 0 h 1733384"/>
              <a:gd name="connsiteX9" fmla="*/ 589444 w 1583357"/>
              <a:gd name="connsiteY9" fmla="*/ 7951 h 1733384"/>
              <a:gd name="connsiteX10" fmla="*/ 517882 w 1583357"/>
              <a:gd name="connsiteY10" fmla="*/ 15903 h 1733384"/>
              <a:gd name="connsiteX11" fmla="*/ 494028 w 1583357"/>
              <a:gd name="connsiteY11" fmla="*/ 23854 h 1733384"/>
              <a:gd name="connsiteX12" fmla="*/ 231635 w 1583357"/>
              <a:gd name="connsiteY12" fmla="*/ 39756 h 1733384"/>
              <a:gd name="connsiteX13" fmla="*/ 207781 w 1583357"/>
              <a:gd name="connsiteY13" fmla="*/ 55659 h 1733384"/>
              <a:gd name="connsiteX14" fmla="*/ 175976 w 1583357"/>
              <a:gd name="connsiteY14" fmla="*/ 103367 h 1733384"/>
              <a:gd name="connsiteX15" fmla="*/ 152122 w 1583357"/>
              <a:gd name="connsiteY15" fmla="*/ 111318 h 1733384"/>
              <a:gd name="connsiteX16" fmla="*/ 104414 w 1583357"/>
              <a:gd name="connsiteY16" fmla="*/ 143123 h 1733384"/>
              <a:gd name="connsiteX17" fmla="*/ 88512 w 1583357"/>
              <a:gd name="connsiteY17" fmla="*/ 166977 h 1733384"/>
              <a:gd name="connsiteX18" fmla="*/ 80560 w 1583357"/>
              <a:gd name="connsiteY18" fmla="*/ 190831 h 1733384"/>
              <a:gd name="connsiteX19" fmla="*/ 56706 w 1583357"/>
              <a:gd name="connsiteY19" fmla="*/ 206734 h 1733384"/>
              <a:gd name="connsiteX20" fmla="*/ 48755 w 1583357"/>
              <a:gd name="connsiteY20" fmla="*/ 230588 h 1733384"/>
              <a:gd name="connsiteX21" fmla="*/ 16950 w 1583357"/>
              <a:gd name="connsiteY21" fmla="*/ 278296 h 1733384"/>
              <a:gd name="connsiteX22" fmla="*/ 8999 w 1583357"/>
              <a:gd name="connsiteY22" fmla="*/ 381663 h 1733384"/>
              <a:gd name="connsiteX23" fmla="*/ 24901 w 1583357"/>
              <a:gd name="connsiteY23" fmla="*/ 405516 h 1733384"/>
              <a:gd name="connsiteX24" fmla="*/ 48755 w 1583357"/>
              <a:gd name="connsiteY24" fmla="*/ 421419 h 1733384"/>
              <a:gd name="connsiteX25" fmla="*/ 64658 w 1583357"/>
              <a:gd name="connsiteY25" fmla="*/ 445273 h 1733384"/>
              <a:gd name="connsiteX26" fmla="*/ 88512 w 1583357"/>
              <a:gd name="connsiteY26" fmla="*/ 453224 h 1733384"/>
              <a:gd name="connsiteX27" fmla="*/ 136219 w 1583357"/>
              <a:gd name="connsiteY27" fmla="*/ 477078 h 1733384"/>
              <a:gd name="connsiteX28" fmla="*/ 255489 w 1583357"/>
              <a:gd name="connsiteY28" fmla="*/ 461176 h 1733384"/>
              <a:gd name="connsiteX29" fmla="*/ 406564 w 1583357"/>
              <a:gd name="connsiteY29" fmla="*/ 453224 h 1733384"/>
              <a:gd name="connsiteX30" fmla="*/ 454272 w 1583357"/>
              <a:gd name="connsiteY30" fmla="*/ 429370 h 1733384"/>
              <a:gd name="connsiteX31" fmla="*/ 509931 w 1583357"/>
              <a:gd name="connsiteY31" fmla="*/ 405516 h 1733384"/>
              <a:gd name="connsiteX32" fmla="*/ 517882 w 1583357"/>
              <a:gd name="connsiteY32" fmla="*/ 381663 h 1733384"/>
              <a:gd name="connsiteX33" fmla="*/ 565590 w 1583357"/>
              <a:gd name="connsiteY33" fmla="*/ 349857 h 1733384"/>
              <a:gd name="connsiteX34" fmla="*/ 605346 w 1583357"/>
              <a:gd name="connsiteY34" fmla="*/ 310101 h 1733384"/>
              <a:gd name="connsiteX35" fmla="*/ 637152 w 1583357"/>
              <a:gd name="connsiteY35" fmla="*/ 262393 h 1733384"/>
              <a:gd name="connsiteX36" fmla="*/ 676908 w 1583357"/>
              <a:gd name="connsiteY36" fmla="*/ 230588 h 1733384"/>
              <a:gd name="connsiteX37" fmla="*/ 788226 w 1583357"/>
              <a:gd name="connsiteY37" fmla="*/ 222636 h 1733384"/>
              <a:gd name="connsiteX38" fmla="*/ 963155 w 1583357"/>
              <a:gd name="connsiteY38" fmla="*/ 230588 h 1733384"/>
              <a:gd name="connsiteX39" fmla="*/ 1010863 w 1583357"/>
              <a:gd name="connsiteY39" fmla="*/ 238539 h 1733384"/>
              <a:gd name="connsiteX40" fmla="*/ 1082425 w 1583357"/>
              <a:gd name="connsiteY40" fmla="*/ 246490 h 1733384"/>
              <a:gd name="connsiteX41" fmla="*/ 1082425 w 1583357"/>
              <a:gd name="connsiteY41" fmla="*/ 373711 h 1733384"/>
              <a:gd name="connsiteX42" fmla="*/ 1066522 w 1583357"/>
              <a:gd name="connsiteY42" fmla="*/ 421419 h 1733384"/>
              <a:gd name="connsiteX43" fmla="*/ 1058571 w 1583357"/>
              <a:gd name="connsiteY43" fmla="*/ 723569 h 1733384"/>
              <a:gd name="connsiteX44" fmla="*/ 1034717 w 1583357"/>
              <a:gd name="connsiteY44" fmla="*/ 739471 h 1733384"/>
              <a:gd name="connsiteX45" fmla="*/ 971106 w 1583357"/>
              <a:gd name="connsiteY45" fmla="*/ 731520 h 1733384"/>
              <a:gd name="connsiteX46" fmla="*/ 947253 w 1583357"/>
              <a:gd name="connsiteY46" fmla="*/ 723569 h 1733384"/>
              <a:gd name="connsiteX47" fmla="*/ 891593 w 1583357"/>
              <a:gd name="connsiteY47" fmla="*/ 707666 h 1733384"/>
              <a:gd name="connsiteX48" fmla="*/ 661006 w 1583357"/>
              <a:gd name="connsiteY48" fmla="*/ 731520 h 1733384"/>
              <a:gd name="connsiteX49" fmla="*/ 645103 w 1583357"/>
              <a:gd name="connsiteY49" fmla="*/ 755374 h 1733384"/>
              <a:gd name="connsiteX50" fmla="*/ 637152 w 1583357"/>
              <a:gd name="connsiteY50" fmla="*/ 787179 h 1733384"/>
              <a:gd name="connsiteX51" fmla="*/ 645103 w 1583357"/>
              <a:gd name="connsiteY51" fmla="*/ 906449 h 1733384"/>
              <a:gd name="connsiteX52" fmla="*/ 661006 w 1583357"/>
              <a:gd name="connsiteY52" fmla="*/ 930303 h 1733384"/>
              <a:gd name="connsiteX53" fmla="*/ 684859 w 1583357"/>
              <a:gd name="connsiteY53" fmla="*/ 946205 h 1733384"/>
              <a:gd name="connsiteX54" fmla="*/ 835934 w 1583357"/>
              <a:gd name="connsiteY54" fmla="*/ 962108 h 1733384"/>
              <a:gd name="connsiteX55" fmla="*/ 891593 w 1583357"/>
              <a:gd name="connsiteY55" fmla="*/ 1033670 h 1733384"/>
              <a:gd name="connsiteX56" fmla="*/ 883642 w 1583357"/>
              <a:gd name="connsiteY56" fmla="*/ 1232452 h 1733384"/>
              <a:gd name="connsiteX57" fmla="*/ 875691 w 1583357"/>
              <a:gd name="connsiteY57" fmla="*/ 1264257 h 1733384"/>
              <a:gd name="connsiteX58" fmla="*/ 867739 w 1583357"/>
              <a:gd name="connsiteY58" fmla="*/ 1319916 h 1733384"/>
              <a:gd name="connsiteX59" fmla="*/ 875691 w 1583357"/>
              <a:gd name="connsiteY59" fmla="*/ 1478943 h 1733384"/>
              <a:gd name="connsiteX60" fmla="*/ 875691 w 1583357"/>
              <a:gd name="connsiteY60" fmla="*/ 1733384 h 1733384"/>
              <a:gd name="connsiteX61" fmla="*/ 939301 w 1583357"/>
              <a:gd name="connsiteY61" fmla="*/ 1725433 h 1733384"/>
              <a:gd name="connsiteX62" fmla="*/ 947253 w 1583357"/>
              <a:gd name="connsiteY62" fmla="*/ 1677725 h 1733384"/>
              <a:gd name="connsiteX63" fmla="*/ 955204 w 1583357"/>
              <a:gd name="connsiteY63" fmla="*/ 1407381 h 1733384"/>
              <a:gd name="connsiteX64" fmla="*/ 963155 w 1583357"/>
              <a:gd name="connsiteY64" fmla="*/ 1296063 h 1733384"/>
              <a:gd name="connsiteX65" fmla="*/ 955204 w 1583357"/>
              <a:gd name="connsiteY65" fmla="*/ 1033670 h 1733384"/>
              <a:gd name="connsiteX66" fmla="*/ 971106 w 1583357"/>
              <a:gd name="connsiteY66" fmla="*/ 985962 h 1733384"/>
              <a:gd name="connsiteX67" fmla="*/ 979058 w 1583357"/>
              <a:gd name="connsiteY67" fmla="*/ 962108 h 1733384"/>
              <a:gd name="connsiteX68" fmla="*/ 1002912 w 1583357"/>
              <a:gd name="connsiteY68" fmla="*/ 946205 h 1733384"/>
              <a:gd name="connsiteX69" fmla="*/ 1050619 w 1583357"/>
              <a:gd name="connsiteY69" fmla="*/ 930303 h 1733384"/>
              <a:gd name="connsiteX70" fmla="*/ 1297110 w 1583357"/>
              <a:gd name="connsiteY70" fmla="*/ 914400 h 1733384"/>
              <a:gd name="connsiteX71" fmla="*/ 1384574 w 1583357"/>
              <a:gd name="connsiteY71" fmla="*/ 914400 h 1733384"/>
              <a:gd name="connsiteX72" fmla="*/ 1408428 w 1583357"/>
              <a:gd name="connsiteY72" fmla="*/ 930303 h 1733384"/>
              <a:gd name="connsiteX73" fmla="*/ 1479990 w 1583357"/>
              <a:gd name="connsiteY73" fmla="*/ 938254 h 1733384"/>
              <a:gd name="connsiteX74" fmla="*/ 1551552 w 1583357"/>
              <a:gd name="connsiteY74" fmla="*/ 930303 h 1733384"/>
              <a:gd name="connsiteX75" fmla="*/ 1567454 w 1583357"/>
              <a:gd name="connsiteY75" fmla="*/ 906449 h 1733384"/>
              <a:gd name="connsiteX76" fmla="*/ 1583357 w 1583357"/>
              <a:gd name="connsiteY76" fmla="*/ 850790 h 1733384"/>
              <a:gd name="connsiteX77" fmla="*/ 1575406 w 1583357"/>
              <a:gd name="connsiteY77" fmla="*/ 803082 h 1733384"/>
              <a:gd name="connsiteX78" fmla="*/ 1527698 w 1583357"/>
              <a:gd name="connsiteY78" fmla="*/ 779228 h 1733384"/>
              <a:gd name="connsiteX79" fmla="*/ 1432282 w 1583357"/>
              <a:gd name="connsiteY79" fmla="*/ 731520 h 1733384"/>
              <a:gd name="connsiteX80" fmla="*/ 1400477 w 1583357"/>
              <a:gd name="connsiteY80" fmla="*/ 715617 h 1733384"/>
              <a:gd name="connsiteX81" fmla="*/ 1122181 w 1583357"/>
              <a:gd name="connsiteY81" fmla="*/ 707666 h 1733384"/>
              <a:gd name="connsiteX82" fmla="*/ 1106279 w 1583357"/>
              <a:gd name="connsiteY82" fmla="*/ 683812 h 1733384"/>
              <a:gd name="connsiteX83" fmla="*/ 1122181 w 1583357"/>
              <a:gd name="connsiteY83" fmla="*/ 580445 h 1733384"/>
              <a:gd name="connsiteX84" fmla="*/ 1130133 w 1583357"/>
              <a:gd name="connsiteY84" fmla="*/ 540689 h 1733384"/>
              <a:gd name="connsiteX85" fmla="*/ 1138084 w 1583357"/>
              <a:gd name="connsiteY85" fmla="*/ 516835 h 1733384"/>
              <a:gd name="connsiteX86" fmla="*/ 1146035 w 1583357"/>
              <a:gd name="connsiteY86" fmla="*/ 485030 h 1733384"/>
              <a:gd name="connsiteX87" fmla="*/ 1161938 w 1583357"/>
              <a:gd name="connsiteY87" fmla="*/ 349857 h 1733384"/>
              <a:gd name="connsiteX88" fmla="*/ 1169889 w 1583357"/>
              <a:gd name="connsiteY88" fmla="*/ 190831 h 1733384"/>
              <a:gd name="connsiteX89" fmla="*/ 1249402 w 1583357"/>
              <a:gd name="connsiteY89" fmla="*/ 198783 h 1733384"/>
              <a:gd name="connsiteX90" fmla="*/ 1273256 w 1583357"/>
              <a:gd name="connsiteY90" fmla="*/ 214685 h 1733384"/>
              <a:gd name="connsiteX91" fmla="*/ 1416379 w 1583357"/>
              <a:gd name="connsiteY91" fmla="*/ 214685 h 17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83357" h="1733384">
                <a:moveTo>
                  <a:pt x="1416379" y="214685"/>
                </a:moveTo>
                <a:lnTo>
                  <a:pt x="1416379" y="214685"/>
                </a:lnTo>
                <a:cubicBezTo>
                  <a:pt x="1434932" y="201433"/>
                  <a:pt x="1455917" y="191051"/>
                  <a:pt x="1472039" y="174929"/>
                </a:cubicBezTo>
                <a:cubicBezTo>
                  <a:pt x="1564811" y="82158"/>
                  <a:pt x="1460108" y="156379"/>
                  <a:pt x="1527698" y="111318"/>
                </a:cubicBezTo>
                <a:cubicBezTo>
                  <a:pt x="1539072" y="77194"/>
                  <a:pt x="1538664" y="91569"/>
                  <a:pt x="1527698" y="47708"/>
                </a:cubicBezTo>
                <a:cubicBezTo>
                  <a:pt x="1525665" y="39577"/>
                  <a:pt x="1526566" y="28726"/>
                  <a:pt x="1519746" y="23854"/>
                </a:cubicBezTo>
                <a:cubicBezTo>
                  <a:pt x="1506106" y="14111"/>
                  <a:pt x="1472039" y="7951"/>
                  <a:pt x="1472039" y="7951"/>
                </a:cubicBezTo>
                <a:cubicBezTo>
                  <a:pt x="1424331" y="10602"/>
                  <a:pt x="1376697" y="15903"/>
                  <a:pt x="1328915" y="15903"/>
                </a:cubicBezTo>
                <a:cubicBezTo>
                  <a:pt x="1020262" y="15903"/>
                  <a:pt x="1057128" y="17216"/>
                  <a:pt x="867739" y="0"/>
                </a:cubicBezTo>
                <a:lnTo>
                  <a:pt x="589444" y="7951"/>
                </a:lnTo>
                <a:cubicBezTo>
                  <a:pt x="565468" y="9041"/>
                  <a:pt x="541556" y="11957"/>
                  <a:pt x="517882" y="15903"/>
                </a:cubicBezTo>
                <a:cubicBezTo>
                  <a:pt x="509615" y="17281"/>
                  <a:pt x="502345" y="22814"/>
                  <a:pt x="494028" y="23854"/>
                </a:cubicBezTo>
                <a:cubicBezTo>
                  <a:pt x="437925" y="30867"/>
                  <a:pt x="271310" y="37772"/>
                  <a:pt x="231635" y="39756"/>
                </a:cubicBezTo>
                <a:cubicBezTo>
                  <a:pt x="223684" y="45057"/>
                  <a:pt x="214074" y="48467"/>
                  <a:pt x="207781" y="55659"/>
                </a:cubicBezTo>
                <a:cubicBezTo>
                  <a:pt x="195195" y="70043"/>
                  <a:pt x="194108" y="97323"/>
                  <a:pt x="175976" y="103367"/>
                </a:cubicBezTo>
                <a:lnTo>
                  <a:pt x="152122" y="111318"/>
                </a:lnTo>
                <a:cubicBezTo>
                  <a:pt x="136219" y="121920"/>
                  <a:pt x="115015" y="127220"/>
                  <a:pt x="104414" y="143123"/>
                </a:cubicBezTo>
                <a:cubicBezTo>
                  <a:pt x="99113" y="151074"/>
                  <a:pt x="92786" y="158430"/>
                  <a:pt x="88512" y="166977"/>
                </a:cubicBezTo>
                <a:cubicBezTo>
                  <a:pt x="84764" y="174474"/>
                  <a:pt x="85796" y="184286"/>
                  <a:pt x="80560" y="190831"/>
                </a:cubicBezTo>
                <a:cubicBezTo>
                  <a:pt x="74590" y="198293"/>
                  <a:pt x="64657" y="201433"/>
                  <a:pt x="56706" y="206734"/>
                </a:cubicBezTo>
                <a:cubicBezTo>
                  <a:pt x="54056" y="214685"/>
                  <a:pt x="52825" y="223261"/>
                  <a:pt x="48755" y="230588"/>
                </a:cubicBezTo>
                <a:cubicBezTo>
                  <a:pt x="39473" y="247295"/>
                  <a:pt x="16950" y="278296"/>
                  <a:pt x="16950" y="278296"/>
                </a:cubicBezTo>
                <a:cubicBezTo>
                  <a:pt x="465" y="327750"/>
                  <a:pt x="-7299" y="327335"/>
                  <a:pt x="8999" y="381663"/>
                </a:cubicBezTo>
                <a:cubicBezTo>
                  <a:pt x="11745" y="390816"/>
                  <a:pt x="18144" y="398759"/>
                  <a:pt x="24901" y="405516"/>
                </a:cubicBezTo>
                <a:cubicBezTo>
                  <a:pt x="31658" y="412273"/>
                  <a:pt x="40804" y="416118"/>
                  <a:pt x="48755" y="421419"/>
                </a:cubicBezTo>
                <a:cubicBezTo>
                  <a:pt x="54056" y="429370"/>
                  <a:pt x="57196" y="439303"/>
                  <a:pt x="64658" y="445273"/>
                </a:cubicBezTo>
                <a:cubicBezTo>
                  <a:pt x="71203" y="450509"/>
                  <a:pt x="81015" y="449476"/>
                  <a:pt x="88512" y="453224"/>
                </a:cubicBezTo>
                <a:cubicBezTo>
                  <a:pt x="150169" y="484053"/>
                  <a:pt x="76262" y="457092"/>
                  <a:pt x="136219" y="477078"/>
                </a:cubicBezTo>
                <a:cubicBezTo>
                  <a:pt x="183089" y="469267"/>
                  <a:pt x="204395" y="464826"/>
                  <a:pt x="255489" y="461176"/>
                </a:cubicBezTo>
                <a:cubicBezTo>
                  <a:pt x="305789" y="457583"/>
                  <a:pt x="356206" y="455875"/>
                  <a:pt x="406564" y="453224"/>
                </a:cubicBezTo>
                <a:cubicBezTo>
                  <a:pt x="450300" y="438646"/>
                  <a:pt x="411112" y="454033"/>
                  <a:pt x="454272" y="429370"/>
                </a:cubicBezTo>
                <a:cubicBezTo>
                  <a:pt x="481780" y="413651"/>
                  <a:pt x="483172" y="414436"/>
                  <a:pt x="509931" y="405516"/>
                </a:cubicBezTo>
                <a:cubicBezTo>
                  <a:pt x="512581" y="397565"/>
                  <a:pt x="511956" y="387589"/>
                  <a:pt x="517882" y="381663"/>
                </a:cubicBezTo>
                <a:cubicBezTo>
                  <a:pt x="531397" y="368148"/>
                  <a:pt x="565590" y="349857"/>
                  <a:pt x="565590" y="349857"/>
                </a:cubicBezTo>
                <a:cubicBezTo>
                  <a:pt x="629204" y="254438"/>
                  <a:pt x="531133" y="394915"/>
                  <a:pt x="605346" y="310101"/>
                </a:cubicBezTo>
                <a:cubicBezTo>
                  <a:pt x="617932" y="295717"/>
                  <a:pt x="626550" y="278296"/>
                  <a:pt x="637152" y="262393"/>
                </a:cubicBezTo>
                <a:cubicBezTo>
                  <a:pt x="651848" y="240349"/>
                  <a:pt x="649123" y="233857"/>
                  <a:pt x="676908" y="230588"/>
                </a:cubicBezTo>
                <a:cubicBezTo>
                  <a:pt x="713854" y="226241"/>
                  <a:pt x="751120" y="225287"/>
                  <a:pt x="788226" y="222636"/>
                </a:cubicBezTo>
                <a:cubicBezTo>
                  <a:pt x="846536" y="225287"/>
                  <a:pt x="904933" y="226429"/>
                  <a:pt x="963155" y="230588"/>
                </a:cubicBezTo>
                <a:cubicBezTo>
                  <a:pt x="979236" y="231737"/>
                  <a:pt x="994882" y="236408"/>
                  <a:pt x="1010863" y="238539"/>
                </a:cubicBezTo>
                <a:cubicBezTo>
                  <a:pt x="1034653" y="241711"/>
                  <a:pt x="1058571" y="243840"/>
                  <a:pt x="1082425" y="246490"/>
                </a:cubicBezTo>
                <a:cubicBezTo>
                  <a:pt x="1099815" y="298661"/>
                  <a:pt x="1097158" y="280405"/>
                  <a:pt x="1082425" y="373711"/>
                </a:cubicBezTo>
                <a:cubicBezTo>
                  <a:pt x="1079811" y="390269"/>
                  <a:pt x="1066522" y="421419"/>
                  <a:pt x="1066522" y="421419"/>
                </a:cubicBezTo>
                <a:cubicBezTo>
                  <a:pt x="1063872" y="522136"/>
                  <a:pt x="1068596" y="623317"/>
                  <a:pt x="1058571" y="723569"/>
                </a:cubicBezTo>
                <a:cubicBezTo>
                  <a:pt x="1057620" y="733078"/>
                  <a:pt x="1044234" y="738606"/>
                  <a:pt x="1034717" y="739471"/>
                </a:cubicBezTo>
                <a:cubicBezTo>
                  <a:pt x="1013436" y="741406"/>
                  <a:pt x="992310" y="734170"/>
                  <a:pt x="971106" y="731520"/>
                </a:cubicBezTo>
                <a:cubicBezTo>
                  <a:pt x="963155" y="728870"/>
                  <a:pt x="955312" y="725872"/>
                  <a:pt x="947253" y="723569"/>
                </a:cubicBezTo>
                <a:cubicBezTo>
                  <a:pt x="877356" y="703598"/>
                  <a:pt x="948792" y="726732"/>
                  <a:pt x="891593" y="707666"/>
                </a:cubicBezTo>
                <a:cubicBezTo>
                  <a:pt x="878516" y="708169"/>
                  <a:pt x="714080" y="678445"/>
                  <a:pt x="661006" y="731520"/>
                </a:cubicBezTo>
                <a:cubicBezTo>
                  <a:pt x="654249" y="738277"/>
                  <a:pt x="650404" y="747423"/>
                  <a:pt x="645103" y="755374"/>
                </a:cubicBezTo>
                <a:cubicBezTo>
                  <a:pt x="642453" y="765976"/>
                  <a:pt x="637152" y="776251"/>
                  <a:pt x="637152" y="787179"/>
                </a:cubicBezTo>
                <a:cubicBezTo>
                  <a:pt x="637152" y="827024"/>
                  <a:pt x="638553" y="867146"/>
                  <a:pt x="645103" y="906449"/>
                </a:cubicBezTo>
                <a:cubicBezTo>
                  <a:pt x="646674" y="915875"/>
                  <a:pt x="654249" y="923546"/>
                  <a:pt x="661006" y="930303"/>
                </a:cubicBezTo>
                <a:cubicBezTo>
                  <a:pt x="667763" y="937060"/>
                  <a:pt x="676312" y="941932"/>
                  <a:pt x="684859" y="946205"/>
                </a:cubicBezTo>
                <a:cubicBezTo>
                  <a:pt x="724578" y="966064"/>
                  <a:pt x="824271" y="961379"/>
                  <a:pt x="835934" y="962108"/>
                </a:cubicBezTo>
                <a:cubicBezTo>
                  <a:pt x="889569" y="1015743"/>
                  <a:pt x="876530" y="988480"/>
                  <a:pt x="891593" y="1033670"/>
                </a:cubicBezTo>
                <a:cubicBezTo>
                  <a:pt x="888943" y="1099931"/>
                  <a:pt x="888204" y="1166295"/>
                  <a:pt x="883642" y="1232452"/>
                </a:cubicBezTo>
                <a:cubicBezTo>
                  <a:pt x="882890" y="1243354"/>
                  <a:pt x="877646" y="1253505"/>
                  <a:pt x="875691" y="1264257"/>
                </a:cubicBezTo>
                <a:cubicBezTo>
                  <a:pt x="872338" y="1282696"/>
                  <a:pt x="870390" y="1301363"/>
                  <a:pt x="867739" y="1319916"/>
                </a:cubicBezTo>
                <a:cubicBezTo>
                  <a:pt x="870390" y="1372925"/>
                  <a:pt x="875691" y="1425868"/>
                  <a:pt x="875691" y="1478943"/>
                </a:cubicBezTo>
                <a:cubicBezTo>
                  <a:pt x="875691" y="1745865"/>
                  <a:pt x="848499" y="1624627"/>
                  <a:pt x="875691" y="1733384"/>
                </a:cubicBezTo>
                <a:cubicBezTo>
                  <a:pt x="896894" y="1730734"/>
                  <a:pt x="922434" y="1738552"/>
                  <a:pt x="939301" y="1725433"/>
                </a:cubicBezTo>
                <a:cubicBezTo>
                  <a:pt x="952027" y="1715535"/>
                  <a:pt x="946448" y="1693827"/>
                  <a:pt x="947253" y="1677725"/>
                </a:cubicBezTo>
                <a:cubicBezTo>
                  <a:pt x="951755" y="1587684"/>
                  <a:pt x="951451" y="1497456"/>
                  <a:pt x="955204" y="1407381"/>
                </a:cubicBezTo>
                <a:cubicBezTo>
                  <a:pt x="956753" y="1370213"/>
                  <a:pt x="960505" y="1333169"/>
                  <a:pt x="963155" y="1296063"/>
                </a:cubicBezTo>
                <a:cubicBezTo>
                  <a:pt x="960505" y="1208599"/>
                  <a:pt x="952961" y="1121146"/>
                  <a:pt x="955204" y="1033670"/>
                </a:cubicBezTo>
                <a:cubicBezTo>
                  <a:pt x="955634" y="1016913"/>
                  <a:pt x="965805" y="1001865"/>
                  <a:pt x="971106" y="985962"/>
                </a:cubicBezTo>
                <a:cubicBezTo>
                  <a:pt x="973756" y="978011"/>
                  <a:pt x="972084" y="966757"/>
                  <a:pt x="979058" y="962108"/>
                </a:cubicBezTo>
                <a:cubicBezTo>
                  <a:pt x="987009" y="956807"/>
                  <a:pt x="994179" y="950086"/>
                  <a:pt x="1002912" y="946205"/>
                </a:cubicBezTo>
                <a:cubicBezTo>
                  <a:pt x="1018230" y="939397"/>
                  <a:pt x="1034717" y="935604"/>
                  <a:pt x="1050619" y="930303"/>
                </a:cubicBezTo>
                <a:cubicBezTo>
                  <a:pt x="1144929" y="898866"/>
                  <a:pt x="1066031" y="922652"/>
                  <a:pt x="1297110" y="914400"/>
                </a:cubicBezTo>
                <a:cubicBezTo>
                  <a:pt x="1334359" y="901984"/>
                  <a:pt x="1330180" y="899565"/>
                  <a:pt x="1384574" y="914400"/>
                </a:cubicBezTo>
                <a:cubicBezTo>
                  <a:pt x="1393794" y="916914"/>
                  <a:pt x="1399157" y="927985"/>
                  <a:pt x="1408428" y="930303"/>
                </a:cubicBezTo>
                <a:cubicBezTo>
                  <a:pt x="1431712" y="936124"/>
                  <a:pt x="1456136" y="935604"/>
                  <a:pt x="1479990" y="938254"/>
                </a:cubicBezTo>
                <a:cubicBezTo>
                  <a:pt x="1503844" y="935604"/>
                  <a:pt x="1528996" y="938505"/>
                  <a:pt x="1551552" y="930303"/>
                </a:cubicBezTo>
                <a:cubicBezTo>
                  <a:pt x="1560533" y="927037"/>
                  <a:pt x="1563180" y="914996"/>
                  <a:pt x="1567454" y="906449"/>
                </a:cubicBezTo>
                <a:cubicBezTo>
                  <a:pt x="1573160" y="895037"/>
                  <a:pt x="1580808" y="860987"/>
                  <a:pt x="1583357" y="850790"/>
                </a:cubicBezTo>
                <a:cubicBezTo>
                  <a:pt x="1580707" y="834887"/>
                  <a:pt x="1582616" y="817502"/>
                  <a:pt x="1575406" y="803082"/>
                </a:cubicBezTo>
                <a:cubicBezTo>
                  <a:pt x="1569240" y="790750"/>
                  <a:pt x="1538988" y="782991"/>
                  <a:pt x="1527698" y="779228"/>
                </a:cubicBezTo>
                <a:cubicBezTo>
                  <a:pt x="1390960" y="688070"/>
                  <a:pt x="1563974" y="797368"/>
                  <a:pt x="1432282" y="731520"/>
                </a:cubicBezTo>
                <a:cubicBezTo>
                  <a:pt x="1421680" y="726219"/>
                  <a:pt x="1412295" y="716526"/>
                  <a:pt x="1400477" y="715617"/>
                </a:cubicBezTo>
                <a:cubicBezTo>
                  <a:pt x="1307947" y="708499"/>
                  <a:pt x="1214946" y="710316"/>
                  <a:pt x="1122181" y="707666"/>
                </a:cubicBezTo>
                <a:cubicBezTo>
                  <a:pt x="1116880" y="699715"/>
                  <a:pt x="1107012" y="693340"/>
                  <a:pt x="1106279" y="683812"/>
                </a:cubicBezTo>
                <a:cubicBezTo>
                  <a:pt x="1100118" y="603717"/>
                  <a:pt x="1110510" y="627128"/>
                  <a:pt x="1122181" y="580445"/>
                </a:cubicBezTo>
                <a:cubicBezTo>
                  <a:pt x="1125459" y="567334"/>
                  <a:pt x="1126855" y="553800"/>
                  <a:pt x="1130133" y="540689"/>
                </a:cubicBezTo>
                <a:cubicBezTo>
                  <a:pt x="1132166" y="532558"/>
                  <a:pt x="1135782" y="524894"/>
                  <a:pt x="1138084" y="516835"/>
                </a:cubicBezTo>
                <a:cubicBezTo>
                  <a:pt x="1141086" y="506328"/>
                  <a:pt x="1143385" y="495632"/>
                  <a:pt x="1146035" y="485030"/>
                </a:cubicBezTo>
                <a:cubicBezTo>
                  <a:pt x="1149193" y="459767"/>
                  <a:pt x="1160353" y="372837"/>
                  <a:pt x="1161938" y="349857"/>
                </a:cubicBezTo>
                <a:cubicBezTo>
                  <a:pt x="1165590" y="296908"/>
                  <a:pt x="1167239" y="243840"/>
                  <a:pt x="1169889" y="190831"/>
                </a:cubicBezTo>
                <a:cubicBezTo>
                  <a:pt x="1196393" y="193482"/>
                  <a:pt x="1223448" y="192794"/>
                  <a:pt x="1249402" y="198783"/>
                </a:cubicBezTo>
                <a:cubicBezTo>
                  <a:pt x="1258713" y="200932"/>
                  <a:pt x="1263728" y="213952"/>
                  <a:pt x="1273256" y="214685"/>
                </a:cubicBezTo>
                <a:cubicBezTo>
                  <a:pt x="1334036" y="219360"/>
                  <a:pt x="1392525" y="214685"/>
                  <a:pt x="1416379" y="21468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1" name="Freeform 90"/>
          <p:cNvSpPr/>
          <p:nvPr/>
        </p:nvSpPr>
        <p:spPr>
          <a:xfrm>
            <a:off x="6652033" y="3943847"/>
            <a:ext cx="647727" cy="151075"/>
          </a:xfrm>
          <a:custGeom>
            <a:avLst/>
            <a:gdLst>
              <a:gd name="connsiteX0" fmla="*/ 583654 w 647727"/>
              <a:gd name="connsiteY0" fmla="*/ 47708 h 151075"/>
              <a:gd name="connsiteX1" fmla="*/ 583654 w 647727"/>
              <a:gd name="connsiteY1" fmla="*/ 47708 h 151075"/>
              <a:gd name="connsiteX2" fmla="*/ 512092 w 647727"/>
              <a:gd name="connsiteY2" fmla="*/ 31805 h 151075"/>
              <a:gd name="connsiteX3" fmla="*/ 416677 w 647727"/>
              <a:gd name="connsiteY3" fmla="*/ 15903 h 151075"/>
              <a:gd name="connsiteX4" fmla="*/ 313310 w 647727"/>
              <a:gd name="connsiteY4" fmla="*/ 0 h 151075"/>
              <a:gd name="connsiteX5" fmla="*/ 162235 w 647727"/>
              <a:gd name="connsiteY5" fmla="*/ 7951 h 151075"/>
              <a:gd name="connsiteX6" fmla="*/ 114527 w 647727"/>
              <a:gd name="connsiteY6" fmla="*/ 39756 h 151075"/>
              <a:gd name="connsiteX7" fmla="*/ 50917 w 647727"/>
              <a:gd name="connsiteY7" fmla="*/ 55659 h 151075"/>
              <a:gd name="connsiteX8" fmla="*/ 27063 w 647727"/>
              <a:gd name="connsiteY8" fmla="*/ 71562 h 151075"/>
              <a:gd name="connsiteX9" fmla="*/ 3209 w 647727"/>
              <a:gd name="connsiteY9" fmla="*/ 79513 h 151075"/>
              <a:gd name="connsiteX10" fmla="*/ 74770 w 647727"/>
              <a:gd name="connsiteY10" fmla="*/ 135172 h 151075"/>
              <a:gd name="connsiteX11" fmla="*/ 106576 w 647727"/>
              <a:gd name="connsiteY11" fmla="*/ 143123 h 151075"/>
              <a:gd name="connsiteX12" fmla="*/ 496190 w 647727"/>
              <a:gd name="connsiteY12" fmla="*/ 151075 h 151075"/>
              <a:gd name="connsiteX13" fmla="*/ 631362 w 647727"/>
              <a:gd name="connsiteY13" fmla="*/ 143123 h 151075"/>
              <a:gd name="connsiteX14" fmla="*/ 647264 w 647727"/>
              <a:gd name="connsiteY14" fmla="*/ 119270 h 151075"/>
              <a:gd name="connsiteX15" fmla="*/ 639313 w 647727"/>
              <a:gd name="connsiteY15" fmla="*/ 79513 h 151075"/>
              <a:gd name="connsiteX16" fmla="*/ 615459 w 647727"/>
              <a:gd name="connsiteY16" fmla="*/ 63610 h 151075"/>
              <a:gd name="connsiteX17" fmla="*/ 583654 w 647727"/>
              <a:gd name="connsiteY17" fmla="*/ 47708 h 15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727" h="151075">
                <a:moveTo>
                  <a:pt x="583654" y="47708"/>
                </a:moveTo>
                <a:lnTo>
                  <a:pt x="583654" y="47708"/>
                </a:lnTo>
                <a:cubicBezTo>
                  <a:pt x="559800" y="42407"/>
                  <a:pt x="536096" y="36377"/>
                  <a:pt x="512092" y="31805"/>
                </a:cubicBezTo>
                <a:cubicBezTo>
                  <a:pt x="480418" y="25772"/>
                  <a:pt x="448482" y="21204"/>
                  <a:pt x="416677" y="15903"/>
                </a:cubicBezTo>
                <a:cubicBezTo>
                  <a:pt x="350447" y="4865"/>
                  <a:pt x="384970" y="10237"/>
                  <a:pt x="313310" y="0"/>
                </a:cubicBezTo>
                <a:cubicBezTo>
                  <a:pt x="262952" y="2650"/>
                  <a:pt x="211684" y="-1939"/>
                  <a:pt x="162235" y="7951"/>
                </a:cubicBezTo>
                <a:cubicBezTo>
                  <a:pt x="143494" y="11699"/>
                  <a:pt x="133268" y="36007"/>
                  <a:pt x="114527" y="39756"/>
                </a:cubicBezTo>
                <a:cubicBezTo>
                  <a:pt x="66552" y="49352"/>
                  <a:pt x="87591" y="43434"/>
                  <a:pt x="50917" y="55659"/>
                </a:cubicBezTo>
                <a:cubicBezTo>
                  <a:pt x="42966" y="60960"/>
                  <a:pt x="35610" y="67288"/>
                  <a:pt x="27063" y="71562"/>
                </a:cubicBezTo>
                <a:cubicBezTo>
                  <a:pt x="19566" y="75310"/>
                  <a:pt x="5859" y="71562"/>
                  <a:pt x="3209" y="79513"/>
                </a:cubicBezTo>
                <a:cubicBezTo>
                  <a:pt x="-14677" y="133171"/>
                  <a:pt x="46764" y="128171"/>
                  <a:pt x="74770" y="135172"/>
                </a:cubicBezTo>
                <a:cubicBezTo>
                  <a:pt x="85372" y="137822"/>
                  <a:pt x="95650" y="142900"/>
                  <a:pt x="106576" y="143123"/>
                </a:cubicBezTo>
                <a:lnTo>
                  <a:pt x="496190" y="151075"/>
                </a:lnTo>
                <a:cubicBezTo>
                  <a:pt x="541247" y="148424"/>
                  <a:pt x="587195" y="152421"/>
                  <a:pt x="631362" y="143123"/>
                </a:cubicBezTo>
                <a:cubicBezTo>
                  <a:pt x="640713" y="141154"/>
                  <a:pt x="646079" y="128752"/>
                  <a:pt x="647264" y="119270"/>
                </a:cubicBezTo>
                <a:cubicBezTo>
                  <a:pt x="648940" y="105860"/>
                  <a:pt x="646018" y="91247"/>
                  <a:pt x="639313" y="79513"/>
                </a:cubicBezTo>
                <a:cubicBezTo>
                  <a:pt x="634572" y="71216"/>
                  <a:pt x="623104" y="69344"/>
                  <a:pt x="615459" y="63610"/>
                </a:cubicBezTo>
                <a:cubicBezTo>
                  <a:pt x="612461" y="61361"/>
                  <a:pt x="588955" y="50358"/>
                  <a:pt x="583654" y="477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2" name="Freeform 91"/>
          <p:cNvSpPr/>
          <p:nvPr/>
        </p:nvSpPr>
        <p:spPr>
          <a:xfrm>
            <a:off x="7490129" y="3923306"/>
            <a:ext cx="699714" cy="905264"/>
          </a:xfrm>
          <a:custGeom>
            <a:avLst/>
            <a:gdLst>
              <a:gd name="connsiteX0" fmla="*/ 572494 w 699714"/>
              <a:gd name="connsiteY0" fmla="*/ 52346 h 905264"/>
              <a:gd name="connsiteX1" fmla="*/ 572494 w 699714"/>
              <a:gd name="connsiteY1" fmla="*/ 52346 h 905264"/>
              <a:gd name="connsiteX2" fmla="*/ 508883 w 699714"/>
              <a:gd name="connsiteY2" fmla="*/ 20541 h 905264"/>
              <a:gd name="connsiteX3" fmla="*/ 0 w 699714"/>
              <a:gd name="connsiteY3" fmla="*/ 36444 h 905264"/>
              <a:gd name="connsiteX4" fmla="*/ 7951 w 699714"/>
              <a:gd name="connsiteY4" fmla="*/ 115957 h 905264"/>
              <a:gd name="connsiteX5" fmla="*/ 15902 w 699714"/>
              <a:gd name="connsiteY5" fmla="*/ 139811 h 905264"/>
              <a:gd name="connsiteX6" fmla="*/ 39756 w 699714"/>
              <a:gd name="connsiteY6" fmla="*/ 155713 h 905264"/>
              <a:gd name="connsiteX7" fmla="*/ 119269 w 699714"/>
              <a:gd name="connsiteY7" fmla="*/ 179567 h 905264"/>
              <a:gd name="connsiteX8" fmla="*/ 222636 w 699714"/>
              <a:gd name="connsiteY8" fmla="*/ 187518 h 905264"/>
              <a:gd name="connsiteX9" fmla="*/ 286247 w 699714"/>
              <a:gd name="connsiteY9" fmla="*/ 179567 h 905264"/>
              <a:gd name="connsiteX10" fmla="*/ 349857 w 699714"/>
              <a:gd name="connsiteY10" fmla="*/ 163664 h 905264"/>
              <a:gd name="connsiteX11" fmla="*/ 405516 w 699714"/>
              <a:gd name="connsiteY11" fmla="*/ 155713 h 905264"/>
              <a:gd name="connsiteX12" fmla="*/ 620201 w 699714"/>
              <a:gd name="connsiteY12" fmla="*/ 187518 h 905264"/>
              <a:gd name="connsiteX13" fmla="*/ 628153 w 699714"/>
              <a:gd name="connsiteY13" fmla="*/ 235226 h 905264"/>
              <a:gd name="connsiteX14" fmla="*/ 636104 w 699714"/>
              <a:gd name="connsiteY14" fmla="*/ 441960 h 905264"/>
              <a:gd name="connsiteX15" fmla="*/ 644055 w 699714"/>
              <a:gd name="connsiteY15" fmla="*/ 473765 h 905264"/>
              <a:gd name="connsiteX16" fmla="*/ 659958 w 699714"/>
              <a:gd name="connsiteY16" fmla="*/ 720256 h 905264"/>
              <a:gd name="connsiteX17" fmla="*/ 667909 w 699714"/>
              <a:gd name="connsiteY17" fmla="*/ 903136 h 905264"/>
              <a:gd name="connsiteX18" fmla="*/ 683812 w 699714"/>
              <a:gd name="connsiteY18" fmla="*/ 879282 h 905264"/>
              <a:gd name="connsiteX19" fmla="*/ 699714 w 699714"/>
              <a:gd name="connsiteY19" fmla="*/ 831574 h 905264"/>
              <a:gd name="connsiteX20" fmla="*/ 691763 w 699714"/>
              <a:gd name="connsiteY20" fmla="*/ 767964 h 905264"/>
              <a:gd name="connsiteX21" fmla="*/ 683812 w 699714"/>
              <a:gd name="connsiteY21" fmla="*/ 465814 h 905264"/>
              <a:gd name="connsiteX22" fmla="*/ 675861 w 699714"/>
              <a:gd name="connsiteY22" fmla="*/ 441960 h 905264"/>
              <a:gd name="connsiteX23" fmla="*/ 659958 w 699714"/>
              <a:gd name="connsiteY23" fmla="*/ 418106 h 905264"/>
              <a:gd name="connsiteX24" fmla="*/ 644055 w 699714"/>
              <a:gd name="connsiteY24" fmla="*/ 370398 h 905264"/>
              <a:gd name="connsiteX25" fmla="*/ 636104 w 699714"/>
              <a:gd name="connsiteY25" fmla="*/ 346544 h 905264"/>
              <a:gd name="connsiteX26" fmla="*/ 644055 w 699714"/>
              <a:gd name="connsiteY26" fmla="*/ 298837 h 905264"/>
              <a:gd name="connsiteX27" fmla="*/ 659958 w 699714"/>
              <a:gd name="connsiteY27" fmla="*/ 251129 h 905264"/>
              <a:gd name="connsiteX28" fmla="*/ 644055 w 699714"/>
              <a:gd name="connsiteY28" fmla="*/ 155713 h 905264"/>
              <a:gd name="connsiteX29" fmla="*/ 628153 w 699714"/>
              <a:gd name="connsiteY29" fmla="*/ 131859 h 905264"/>
              <a:gd name="connsiteX30" fmla="*/ 604299 w 699714"/>
              <a:gd name="connsiteY30" fmla="*/ 84151 h 905264"/>
              <a:gd name="connsiteX31" fmla="*/ 572494 w 699714"/>
              <a:gd name="connsiteY31" fmla="*/ 52346 h 9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9714" h="905264">
                <a:moveTo>
                  <a:pt x="572494" y="52346"/>
                </a:moveTo>
                <a:lnTo>
                  <a:pt x="572494" y="52346"/>
                </a:lnTo>
                <a:cubicBezTo>
                  <a:pt x="551290" y="41744"/>
                  <a:pt x="532567" y="21571"/>
                  <a:pt x="508883" y="20541"/>
                </a:cubicBezTo>
                <a:cubicBezTo>
                  <a:pt x="93865" y="2497"/>
                  <a:pt x="173190" y="-21291"/>
                  <a:pt x="0" y="36444"/>
                </a:cubicBezTo>
                <a:cubicBezTo>
                  <a:pt x="2650" y="62948"/>
                  <a:pt x="3901" y="89630"/>
                  <a:pt x="7951" y="115957"/>
                </a:cubicBezTo>
                <a:cubicBezTo>
                  <a:pt x="9225" y="124241"/>
                  <a:pt x="10666" y="133266"/>
                  <a:pt x="15902" y="139811"/>
                </a:cubicBezTo>
                <a:cubicBezTo>
                  <a:pt x="21872" y="147273"/>
                  <a:pt x="31023" y="151832"/>
                  <a:pt x="39756" y="155713"/>
                </a:cubicBezTo>
                <a:cubicBezTo>
                  <a:pt x="48226" y="159478"/>
                  <a:pt x="103539" y="177717"/>
                  <a:pt x="119269" y="179567"/>
                </a:cubicBezTo>
                <a:cubicBezTo>
                  <a:pt x="153590" y="183605"/>
                  <a:pt x="188180" y="184868"/>
                  <a:pt x="222636" y="187518"/>
                </a:cubicBezTo>
                <a:cubicBezTo>
                  <a:pt x="243840" y="184868"/>
                  <a:pt x="265244" y="183505"/>
                  <a:pt x="286247" y="179567"/>
                </a:cubicBezTo>
                <a:cubicBezTo>
                  <a:pt x="307729" y="175539"/>
                  <a:pt x="328221" y="166755"/>
                  <a:pt x="349857" y="163664"/>
                </a:cubicBezTo>
                <a:lnTo>
                  <a:pt x="405516" y="155713"/>
                </a:lnTo>
                <a:cubicBezTo>
                  <a:pt x="428584" y="156636"/>
                  <a:pt x="594213" y="109555"/>
                  <a:pt x="620201" y="187518"/>
                </a:cubicBezTo>
                <a:cubicBezTo>
                  <a:pt x="625299" y="202813"/>
                  <a:pt x="625502" y="219323"/>
                  <a:pt x="628153" y="235226"/>
                </a:cubicBezTo>
                <a:cubicBezTo>
                  <a:pt x="630803" y="304137"/>
                  <a:pt x="631517" y="373150"/>
                  <a:pt x="636104" y="441960"/>
                </a:cubicBezTo>
                <a:cubicBezTo>
                  <a:pt x="636831" y="452864"/>
                  <a:pt x="643276" y="462865"/>
                  <a:pt x="644055" y="473765"/>
                </a:cubicBezTo>
                <a:cubicBezTo>
                  <a:pt x="665261" y="770640"/>
                  <a:pt x="639332" y="575867"/>
                  <a:pt x="659958" y="720256"/>
                </a:cubicBezTo>
                <a:cubicBezTo>
                  <a:pt x="662608" y="781216"/>
                  <a:pt x="658858" y="842793"/>
                  <a:pt x="667909" y="903136"/>
                </a:cubicBezTo>
                <a:cubicBezTo>
                  <a:pt x="669327" y="912587"/>
                  <a:pt x="679931" y="888015"/>
                  <a:pt x="683812" y="879282"/>
                </a:cubicBezTo>
                <a:cubicBezTo>
                  <a:pt x="690620" y="863964"/>
                  <a:pt x="699714" y="831574"/>
                  <a:pt x="699714" y="831574"/>
                </a:cubicBezTo>
                <a:cubicBezTo>
                  <a:pt x="697064" y="810371"/>
                  <a:pt x="692691" y="789312"/>
                  <a:pt x="691763" y="767964"/>
                </a:cubicBezTo>
                <a:cubicBezTo>
                  <a:pt x="687387" y="667308"/>
                  <a:pt x="688721" y="566446"/>
                  <a:pt x="683812" y="465814"/>
                </a:cubicBezTo>
                <a:cubicBezTo>
                  <a:pt x="683404" y="457443"/>
                  <a:pt x="679609" y="449457"/>
                  <a:pt x="675861" y="441960"/>
                </a:cubicBezTo>
                <a:cubicBezTo>
                  <a:pt x="671587" y="433413"/>
                  <a:pt x="665259" y="426057"/>
                  <a:pt x="659958" y="418106"/>
                </a:cubicBezTo>
                <a:lnTo>
                  <a:pt x="644055" y="370398"/>
                </a:lnTo>
                <a:lnTo>
                  <a:pt x="636104" y="346544"/>
                </a:lnTo>
                <a:cubicBezTo>
                  <a:pt x="638754" y="330642"/>
                  <a:pt x="640145" y="314477"/>
                  <a:pt x="644055" y="298837"/>
                </a:cubicBezTo>
                <a:cubicBezTo>
                  <a:pt x="648121" y="282575"/>
                  <a:pt x="659958" y="251129"/>
                  <a:pt x="659958" y="251129"/>
                </a:cubicBezTo>
                <a:cubicBezTo>
                  <a:pt x="658204" y="237094"/>
                  <a:pt x="653328" y="177350"/>
                  <a:pt x="644055" y="155713"/>
                </a:cubicBezTo>
                <a:cubicBezTo>
                  <a:pt x="640291" y="146929"/>
                  <a:pt x="632427" y="140406"/>
                  <a:pt x="628153" y="131859"/>
                </a:cubicBezTo>
                <a:cubicBezTo>
                  <a:pt x="595233" y="66020"/>
                  <a:pt x="649871" y="152512"/>
                  <a:pt x="604299" y="84151"/>
                </a:cubicBezTo>
                <a:cubicBezTo>
                  <a:pt x="595041" y="28601"/>
                  <a:pt x="577795" y="57647"/>
                  <a:pt x="572494" y="5234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3" name="Freeform 92"/>
          <p:cNvSpPr/>
          <p:nvPr/>
        </p:nvSpPr>
        <p:spPr>
          <a:xfrm>
            <a:off x="7752522" y="3679805"/>
            <a:ext cx="620201" cy="152724"/>
          </a:xfrm>
          <a:custGeom>
            <a:avLst/>
            <a:gdLst>
              <a:gd name="connsiteX0" fmla="*/ 604299 w 620201"/>
              <a:gd name="connsiteY0" fmla="*/ 41405 h 152724"/>
              <a:gd name="connsiteX1" fmla="*/ 604299 w 620201"/>
              <a:gd name="connsiteY1" fmla="*/ 41405 h 152724"/>
              <a:gd name="connsiteX2" fmla="*/ 532737 w 620201"/>
              <a:gd name="connsiteY2" fmla="*/ 25503 h 152724"/>
              <a:gd name="connsiteX3" fmla="*/ 262393 w 620201"/>
              <a:gd name="connsiteY3" fmla="*/ 9600 h 152724"/>
              <a:gd name="connsiteX4" fmla="*/ 31805 w 620201"/>
              <a:gd name="connsiteY4" fmla="*/ 9600 h 152724"/>
              <a:gd name="connsiteX5" fmla="*/ 7951 w 620201"/>
              <a:gd name="connsiteY5" fmla="*/ 33454 h 152724"/>
              <a:gd name="connsiteX6" fmla="*/ 0 w 620201"/>
              <a:gd name="connsiteY6" fmla="*/ 57308 h 152724"/>
              <a:gd name="connsiteX7" fmla="*/ 206734 w 620201"/>
              <a:gd name="connsiteY7" fmla="*/ 120918 h 152724"/>
              <a:gd name="connsiteX8" fmla="*/ 302149 w 620201"/>
              <a:gd name="connsiteY8" fmla="*/ 136821 h 152724"/>
              <a:gd name="connsiteX9" fmla="*/ 564542 w 620201"/>
              <a:gd name="connsiteY9" fmla="*/ 152724 h 152724"/>
              <a:gd name="connsiteX10" fmla="*/ 620201 w 620201"/>
              <a:gd name="connsiteY10" fmla="*/ 112967 h 152724"/>
              <a:gd name="connsiteX11" fmla="*/ 604299 w 620201"/>
              <a:gd name="connsiteY11" fmla="*/ 41405 h 1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201" h="152724">
                <a:moveTo>
                  <a:pt x="604299" y="41405"/>
                </a:moveTo>
                <a:lnTo>
                  <a:pt x="604299" y="41405"/>
                </a:lnTo>
                <a:cubicBezTo>
                  <a:pt x="580445" y="36104"/>
                  <a:pt x="556801" y="29749"/>
                  <a:pt x="532737" y="25503"/>
                </a:cubicBezTo>
                <a:cubicBezTo>
                  <a:pt x="449943" y="10893"/>
                  <a:pt x="331549" y="12260"/>
                  <a:pt x="262393" y="9600"/>
                </a:cubicBezTo>
                <a:cubicBezTo>
                  <a:pt x="177978" y="1926"/>
                  <a:pt x="121515" y="-7488"/>
                  <a:pt x="31805" y="9600"/>
                </a:cubicBezTo>
                <a:cubicBezTo>
                  <a:pt x="20759" y="11704"/>
                  <a:pt x="15902" y="25503"/>
                  <a:pt x="7951" y="33454"/>
                </a:cubicBezTo>
                <a:cubicBezTo>
                  <a:pt x="5301" y="41405"/>
                  <a:pt x="0" y="48927"/>
                  <a:pt x="0" y="57308"/>
                </a:cubicBezTo>
                <a:cubicBezTo>
                  <a:pt x="0" y="195389"/>
                  <a:pt x="26171" y="128141"/>
                  <a:pt x="206734" y="120918"/>
                </a:cubicBezTo>
                <a:cubicBezTo>
                  <a:pt x="238539" y="126219"/>
                  <a:pt x="269945" y="135211"/>
                  <a:pt x="302149" y="136821"/>
                </a:cubicBezTo>
                <a:cubicBezTo>
                  <a:pt x="495689" y="146498"/>
                  <a:pt x="408256" y="140701"/>
                  <a:pt x="564542" y="152724"/>
                </a:cubicBezTo>
                <a:cubicBezTo>
                  <a:pt x="620201" y="134171"/>
                  <a:pt x="606949" y="152724"/>
                  <a:pt x="620201" y="112967"/>
                </a:cubicBezTo>
                <a:cubicBezTo>
                  <a:pt x="611379" y="60030"/>
                  <a:pt x="606949" y="53332"/>
                  <a:pt x="604299" y="4140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5" name="Freeform 94"/>
          <p:cNvSpPr/>
          <p:nvPr/>
        </p:nvSpPr>
        <p:spPr>
          <a:xfrm>
            <a:off x="5090358" y="1749210"/>
            <a:ext cx="2259429" cy="3229554"/>
          </a:xfrm>
          <a:custGeom>
            <a:avLst/>
            <a:gdLst>
              <a:gd name="connsiteX0" fmla="*/ 851136 w 2171053"/>
              <a:gd name="connsiteY0" fmla="*/ 15980 h 3229554"/>
              <a:gd name="connsiteX1" fmla="*/ 851136 w 2171053"/>
              <a:gd name="connsiteY1" fmla="*/ 15980 h 3229554"/>
              <a:gd name="connsiteX2" fmla="*/ 763672 w 2171053"/>
              <a:gd name="connsiteY2" fmla="*/ 8028 h 3229554"/>
              <a:gd name="connsiteX3" fmla="*/ 739818 w 2171053"/>
              <a:gd name="connsiteY3" fmla="*/ 77 h 3229554"/>
              <a:gd name="connsiteX4" fmla="*/ 692110 w 2171053"/>
              <a:gd name="connsiteY4" fmla="*/ 15980 h 3229554"/>
              <a:gd name="connsiteX5" fmla="*/ 644402 w 2171053"/>
              <a:gd name="connsiteY5" fmla="*/ 47785 h 3229554"/>
              <a:gd name="connsiteX6" fmla="*/ 612597 w 2171053"/>
              <a:gd name="connsiteY6" fmla="*/ 111395 h 3229554"/>
              <a:gd name="connsiteX7" fmla="*/ 596695 w 2171053"/>
              <a:gd name="connsiteY7" fmla="*/ 143200 h 3229554"/>
              <a:gd name="connsiteX8" fmla="*/ 588743 w 2171053"/>
              <a:gd name="connsiteY8" fmla="*/ 167054 h 3229554"/>
              <a:gd name="connsiteX9" fmla="*/ 541036 w 2171053"/>
              <a:gd name="connsiteY9" fmla="*/ 206811 h 3229554"/>
              <a:gd name="connsiteX10" fmla="*/ 501279 w 2171053"/>
              <a:gd name="connsiteY10" fmla="*/ 230665 h 3229554"/>
              <a:gd name="connsiteX11" fmla="*/ 469474 w 2171053"/>
              <a:gd name="connsiteY11" fmla="*/ 294275 h 3229554"/>
              <a:gd name="connsiteX12" fmla="*/ 453571 w 2171053"/>
              <a:gd name="connsiteY12" fmla="*/ 326080 h 3229554"/>
              <a:gd name="connsiteX13" fmla="*/ 445620 w 2171053"/>
              <a:gd name="connsiteY13" fmla="*/ 349934 h 3229554"/>
              <a:gd name="connsiteX14" fmla="*/ 477425 w 2171053"/>
              <a:gd name="connsiteY14" fmla="*/ 405593 h 3229554"/>
              <a:gd name="connsiteX15" fmla="*/ 509230 w 2171053"/>
              <a:gd name="connsiteY15" fmla="*/ 413545 h 3229554"/>
              <a:gd name="connsiteX16" fmla="*/ 556938 w 2171053"/>
              <a:gd name="connsiteY16" fmla="*/ 429447 h 3229554"/>
              <a:gd name="connsiteX17" fmla="*/ 580792 w 2171053"/>
              <a:gd name="connsiteY17" fmla="*/ 445350 h 3229554"/>
              <a:gd name="connsiteX18" fmla="*/ 747769 w 2171053"/>
              <a:gd name="connsiteY18" fmla="*/ 445350 h 3229554"/>
              <a:gd name="connsiteX19" fmla="*/ 787526 w 2171053"/>
              <a:gd name="connsiteY19" fmla="*/ 421496 h 3229554"/>
              <a:gd name="connsiteX20" fmla="*/ 835234 w 2171053"/>
              <a:gd name="connsiteY20" fmla="*/ 389691 h 3229554"/>
              <a:gd name="connsiteX21" fmla="*/ 906796 w 2171053"/>
              <a:gd name="connsiteY21" fmla="*/ 365837 h 3229554"/>
              <a:gd name="connsiteX22" fmla="*/ 970406 w 2171053"/>
              <a:gd name="connsiteY22" fmla="*/ 334032 h 3229554"/>
              <a:gd name="connsiteX23" fmla="*/ 1026065 w 2171053"/>
              <a:gd name="connsiteY23" fmla="*/ 326080 h 3229554"/>
              <a:gd name="connsiteX24" fmla="*/ 1129432 w 2171053"/>
              <a:gd name="connsiteY24" fmla="*/ 334032 h 3229554"/>
              <a:gd name="connsiteX25" fmla="*/ 1161237 w 2171053"/>
              <a:gd name="connsiteY25" fmla="*/ 357886 h 3229554"/>
              <a:gd name="connsiteX26" fmla="*/ 1177140 w 2171053"/>
              <a:gd name="connsiteY26" fmla="*/ 381740 h 3229554"/>
              <a:gd name="connsiteX27" fmla="*/ 1208945 w 2171053"/>
              <a:gd name="connsiteY27" fmla="*/ 453301 h 3229554"/>
              <a:gd name="connsiteX28" fmla="*/ 1208945 w 2171053"/>
              <a:gd name="connsiteY28" fmla="*/ 556668 h 3229554"/>
              <a:gd name="connsiteX29" fmla="*/ 1200994 w 2171053"/>
              <a:gd name="connsiteY29" fmla="*/ 580522 h 3229554"/>
              <a:gd name="connsiteX30" fmla="*/ 1177140 w 2171053"/>
              <a:gd name="connsiteY30" fmla="*/ 604376 h 3229554"/>
              <a:gd name="connsiteX31" fmla="*/ 1153286 w 2171053"/>
              <a:gd name="connsiteY31" fmla="*/ 747500 h 3229554"/>
              <a:gd name="connsiteX32" fmla="*/ 1169189 w 2171053"/>
              <a:gd name="connsiteY32" fmla="*/ 787256 h 3229554"/>
              <a:gd name="connsiteX33" fmla="*/ 1193042 w 2171053"/>
              <a:gd name="connsiteY33" fmla="*/ 795207 h 3229554"/>
              <a:gd name="connsiteX34" fmla="*/ 1264604 w 2171053"/>
              <a:gd name="connsiteY34" fmla="*/ 803159 h 3229554"/>
              <a:gd name="connsiteX35" fmla="*/ 1280507 w 2171053"/>
              <a:gd name="connsiteY35" fmla="*/ 827013 h 3229554"/>
              <a:gd name="connsiteX36" fmla="*/ 1280507 w 2171053"/>
              <a:gd name="connsiteY36" fmla="*/ 922428 h 3229554"/>
              <a:gd name="connsiteX37" fmla="*/ 1240750 w 2171053"/>
              <a:gd name="connsiteY37" fmla="*/ 938331 h 3229554"/>
              <a:gd name="connsiteX38" fmla="*/ 1232799 w 2171053"/>
              <a:gd name="connsiteY38" fmla="*/ 962185 h 3229554"/>
              <a:gd name="connsiteX39" fmla="*/ 1216896 w 2171053"/>
              <a:gd name="connsiteY39" fmla="*/ 1447214 h 3229554"/>
              <a:gd name="connsiteX40" fmla="*/ 1145335 w 2171053"/>
              <a:gd name="connsiteY40" fmla="*/ 1455166 h 3229554"/>
              <a:gd name="connsiteX41" fmla="*/ 1073773 w 2171053"/>
              <a:gd name="connsiteY41" fmla="*/ 1479020 h 3229554"/>
              <a:gd name="connsiteX42" fmla="*/ 970406 w 2171053"/>
              <a:gd name="connsiteY42" fmla="*/ 1471068 h 3229554"/>
              <a:gd name="connsiteX43" fmla="*/ 867039 w 2171053"/>
              <a:gd name="connsiteY43" fmla="*/ 1447214 h 3229554"/>
              <a:gd name="connsiteX44" fmla="*/ 652354 w 2171053"/>
              <a:gd name="connsiteY44" fmla="*/ 1455166 h 3229554"/>
              <a:gd name="connsiteX45" fmla="*/ 628500 w 2171053"/>
              <a:gd name="connsiteY45" fmla="*/ 1463117 h 3229554"/>
              <a:gd name="connsiteX46" fmla="*/ 596695 w 2171053"/>
              <a:gd name="connsiteY46" fmla="*/ 1471068 h 3229554"/>
              <a:gd name="connsiteX47" fmla="*/ 310448 w 2171053"/>
              <a:gd name="connsiteY47" fmla="*/ 1471068 h 3229554"/>
              <a:gd name="connsiteX48" fmla="*/ 238886 w 2171053"/>
              <a:gd name="connsiteY48" fmla="*/ 1486971 h 3229554"/>
              <a:gd name="connsiteX49" fmla="*/ 215032 w 2171053"/>
              <a:gd name="connsiteY49" fmla="*/ 1510825 h 3229554"/>
              <a:gd name="connsiteX50" fmla="*/ 199129 w 2171053"/>
              <a:gd name="connsiteY50" fmla="*/ 1534679 h 3229554"/>
              <a:gd name="connsiteX51" fmla="*/ 175276 w 2171053"/>
              <a:gd name="connsiteY51" fmla="*/ 1542630 h 3229554"/>
              <a:gd name="connsiteX52" fmla="*/ 111665 w 2171053"/>
              <a:gd name="connsiteY52" fmla="*/ 1606240 h 3229554"/>
              <a:gd name="connsiteX53" fmla="*/ 87811 w 2171053"/>
              <a:gd name="connsiteY53" fmla="*/ 1630094 h 3229554"/>
              <a:gd name="connsiteX54" fmla="*/ 79860 w 2171053"/>
              <a:gd name="connsiteY54" fmla="*/ 1661900 h 3229554"/>
              <a:gd name="connsiteX55" fmla="*/ 24201 w 2171053"/>
              <a:gd name="connsiteY55" fmla="*/ 1733461 h 3229554"/>
              <a:gd name="connsiteX56" fmla="*/ 16249 w 2171053"/>
              <a:gd name="connsiteY56" fmla="*/ 1757315 h 3229554"/>
              <a:gd name="connsiteX57" fmla="*/ 347 w 2171053"/>
              <a:gd name="connsiteY57" fmla="*/ 1789120 h 3229554"/>
              <a:gd name="connsiteX58" fmla="*/ 8298 w 2171053"/>
              <a:gd name="connsiteY58" fmla="*/ 1868633 h 3229554"/>
              <a:gd name="connsiteX59" fmla="*/ 16249 w 2171053"/>
              <a:gd name="connsiteY59" fmla="*/ 1908390 h 3229554"/>
              <a:gd name="connsiteX60" fmla="*/ 24201 w 2171053"/>
              <a:gd name="connsiteY60" fmla="*/ 1932244 h 3229554"/>
              <a:gd name="connsiteX61" fmla="*/ 103714 w 2171053"/>
              <a:gd name="connsiteY61" fmla="*/ 1964049 h 3229554"/>
              <a:gd name="connsiteX62" fmla="*/ 326350 w 2171053"/>
              <a:gd name="connsiteY62" fmla="*/ 1956098 h 3229554"/>
              <a:gd name="connsiteX63" fmla="*/ 358156 w 2171053"/>
              <a:gd name="connsiteY63" fmla="*/ 1948147 h 3229554"/>
              <a:gd name="connsiteX64" fmla="*/ 421766 w 2171053"/>
              <a:gd name="connsiteY64" fmla="*/ 1932244 h 3229554"/>
              <a:gd name="connsiteX65" fmla="*/ 445620 w 2171053"/>
              <a:gd name="connsiteY65" fmla="*/ 1916341 h 3229554"/>
              <a:gd name="connsiteX66" fmla="*/ 461522 w 2171053"/>
              <a:gd name="connsiteY66" fmla="*/ 1892487 h 3229554"/>
              <a:gd name="connsiteX67" fmla="*/ 485376 w 2171053"/>
              <a:gd name="connsiteY67" fmla="*/ 1860682 h 3229554"/>
              <a:gd name="connsiteX68" fmla="*/ 517182 w 2171053"/>
              <a:gd name="connsiteY68" fmla="*/ 1781169 h 3229554"/>
              <a:gd name="connsiteX69" fmla="*/ 588743 w 2171053"/>
              <a:gd name="connsiteY69" fmla="*/ 1749364 h 3229554"/>
              <a:gd name="connsiteX70" fmla="*/ 628500 w 2171053"/>
              <a:gd name="connsiteY70" fmla="*/ 1741413 h 3229554"/>
              <a:gd name="connsiteX71" fmla="*/ 676208 w 2171053"/>
              <a:gd name="connsiteY71" fmla="*/ 1725510 h 3229554"/>
              <a:gd name="connsiteX72" fmla="*/ 755721 w 2171053"/>
              <a:gd name="connsiteY72" fmla="*/ 1701656 h 3229554"/>
              <a:gd name="connsiteX73" fmla="*/ 827282 w 2171053"/>
              <a:gd name="connsiteY73" fmla="*/ 1693705 h 3229554"/>
              <a:gd name="connsiteX74" fmla="*/ 867039 w 2171053"/>
              <a:gd name="connsiteY74" fmla="*/ 1685753 h 3229554"/>
              <a:gd name="connsiteX75" fmla="*/ 914747 w 2171053"/>
              <a:gd name="connsiteY75" fmla="*/ 1677802 h 3229554"/>
              <a:gd name="connsiteX76" fmla="*/ 986309 w 2171053"/>
              <a:gd name="connsiteY76" fmla="*/ 1773218 h 3229554"/>
              <a:gd name="connsiteX77" fmla="*/ 970406 w 2171053"/>
              <a:gd name="connsiteY77" fmla="*/ 1995854 h 3229554"/>
              <a:gd name="connsiteX78" fmla="*/ 946552 w 2171053"/>
              <a:gd name="connsiteY78" fmla="*/ 2051513 h 3229554"/>
              <a:gd name="connsiteX79" fmla="*/ 938601 w 2171053"/>
              <a:gd name="connsiteY79" fmla="*/ 2075367 h 3229554"/>
              <a:gd name="connsiteX80" fmla="*/ 922698 w 2171053"/>
              <a:gd name="connsiteY80" fmla="*/ 2218491 h 3229554"/>
              <a:gd name="connsiteX81" fmla="*/ 835234 w 2171053"/>
              <a:gd name="connsiteY81" fmla="*/ 2186686 h 3229554"/>
              <a:gd name="connsiteX82" fmla="*/ 787526 w 2171053"/>
              <a:gd name="connsiteY82" fmla="*/ 2170783 h 3229554"/>
              <a:gd name="connsiteX83" fmla="*/ 596695 w 2171053"/>
              <a:gd name="connsiteY83" fmla="*/ 2186686 h 3229554"/>
              <a:gd name="connsiteX84" fmla="*/ 564889 w 2171053"/>
              <a:gd name="connsiteY84" fmla="*/ 2234393 h 3229554"/>
              <a:gd name="connsiteX85" fmla="*/ 556938 w 2171053"/>
              <a:gd name="connsiteY85" fmla="*/ 2282101 h 3229554"/>
              <a:gd name="connsiteX86" fmla="*/ 541036 w 2171053"/>
              <a:gd name="connsiteY86" fmla="*/ 2345712 h 3229554"/>
              <a:gd name="connsiteX87" fmla="*/ 572841 w 2171053"/>
              <a:gd name="connsiteY87" fmla="*/ 2425225 h 3229554"/>
              <a:gd name="connsiteX88" fmla="*/ 620549 w 2171053"/>
              <a:gd name="connsiteY88" fmla="*/ 2433176 h 3229554"/>
              <a:gd name="connsiteX89" fmla="*/ 747769 w 2171053"/>
              <a:gd name="connsiteY89" fmla="*/ 2441127 h 3229554"/>
              <a:gd name="connsiteX90" fmla="*/ 755721 w 2171053"/>
              <a:gd name="connsiteY90" fmla="*/ 2480884 h 3229554"/>
              <a:gd name="connsiteX91" fmla="*/ 739818 w 2171053"/>
              <a:gd name="connsiteY91" fmla="*/ 2647861 h 3229554"/>
              <a:gd name="connsiteX92" fmla="*/ 731867 w 2171053"/>
              <a:gd name="connsiteY92" fmla="*/ 2767131 h 3229554"/>
              <a:gd name="connsiteX93" fmla="*/ 723916 w 2171053"/>
              <a:gd name="connsiteY93" fmla="*/ 2870498 h 3229554"/>
              <a:gd name="connsiteX94" fmla="*/ 715964 w 2171053"/>
              <a:gd name="connsiteY94" fmla="*/ 3021573 h 3229554"/>
              <a:gd name="connsiteX95" fmla="*/ 700062 w 2171053"/>
              <a:gd name="connsiteY95" fmla="*/ 3124940 h 3229554"/>
              <a:gd name="connsiteX96" fmla="*/ 708013 w 2171053"/>
              <a:gd name="connsiteY96" fmla="*/ 3204453 h 3229554"/>
              <a:gd name="connsiteX97" fmla="*/ 731867 w 2171053"/>
              <a:gd name="connsiteY97" fmla="*/ 3228307 h 3229554"/>
              <a:gd name="connsiteX98" fmla="*/ 930649 w 2171053"/>
              <a:gd name="connsiteY98" fmla="*/ 3220355 h 3229554"/>
              <a:gd name="connsiteX99" fmla="*/ 978357 w 2171053"/>
              <a:gd name="connsiteY99" fmla="*/ 3212404 h 3229554"/>
              <a:gd name="connsiteX100" fmla="*/ 986309 w 2171053"/>
              <a:gd name="connsiteY100" fmla="*/ 3116988 h 3229554"/>
              <a:gd name="connsiteX101" fmla="*/ 986309 w 2171053"/>
              <a:gd name="connsiteY101" fmla="*/ 2401371 h 3229554"/>
              <a:gd name="connsiteX102" fmla="*/ 978357 w 2171053"/>
              <a:gd name="connsiteY102" fmla="*/ 2361614 h 3229554"/>
              <a:gd name="connsiteX103" fmla="*/ 1097627 w 2171053"/>
              <a:gd name="connsiteY103" fmla="*/ 2345712 h 3229554"/>
              <a:gd name="connsiteX104" fmla="*/ 1121481 w 2171053"/>
              <a:gd name="connsiteY104" fmla="*/ 2353663 h 3229554"/>
              <a:gd name="connsiteX105" fmla="*/ 1153286 w 2171053"/>
              <a:gd name="connsiteY105" fmla="*/ 2361614 h 3229554"/>
              <a:gd name="connsiteX106" fmla="*/ 1208945 w 2171053"/>
              <a:gd name="connsiteY106" fmla="*/ 2377517 h 3229554"/>
              <a:gd name="connsiteX107" fmla="*/ 1304361 w 2171053"/>
              <a:gd name="connsiteY107" fmla="*/ 2385468 h 3229554"/>
              <a:gd name="connsiteX108" fmla="*/ 1423630 w 2171053"/>
              <a:gd name="connsiteY108" fmla="*/ 2385468 h 3229554"/>
              <a:gd name="connsiteX109" fmla="*/ 1455436 w 2171053"/>
              <a:gd name="connsiteY109" fmla="*/ 2353663 h 3229554"/>
              <a:gd name="connsiteX110" fmla="*/ 1487241 w 2171053"/>
              <a:gd name="connsiteY110" fmla="*/ 2329809 h 3229554"/>
              <a:gd name="connsiteX111" fmla="*/ 1717829 w 2171053"/>
              <a:gd name="connsiteY111" fmla="*/ 2337760 h 3229554"/>
              <a:gd name="connsiteX112" fmla="*/ 1821196 w 2171053"/>
              <a:gd name="connsiteY112" fmla="*/ 2361614 h 3229554"/>
              <a:gd name="connsiteX113" fmla="*/ 1956368 w 2171053"/>
              <a:gd name="connsiteY113" fmla="*/ 2369566 h 3229554"/>
              <a:gd name="connsiteX114" fmla="*/ 2131296 w 2171053"/>
              <a:gd name="connsiteY114" fmla="*/ 2369566 h 3229554"/>
              <a:gd name="connsiteX115" fmla="*/ 2147199 w 2171053"/>
              <a:gd name="connsiteY115" fmla="*/ 2345712 h 3229554"/>
              <a:gd name="connsiteX116" fmla="*/ 2171053 w 2171053"/>
              <a:gd name="connsiteY116" fmla="*/ 2313907 h 3229554"/>
              <a:gd name="connsiteX117" fmla="*/ 2147199 w 2171053"/>
              <a:gd name="connsiteY117" fmla="*/ 2226442 h 3229554"/>
              <a:gd name="connsiteX118" fmla="*/ 2115394 w 2171053"/>
              <a:gd name="connsiteY118" fmla="*/ 2210540 h 3229554"/>
              <a:gd name="connsiteX119" fmla="*/ 2091540 w 2171053"/>
              <a:gd name="connsiteY119" fmla="*/ 2194637 h 3229554"/>
              <a:gd name="connsiteX120" fmla="*/ 1670121 w 2171053"/>
              <a:gd name="connsiteY120" fmla="*/ 2186686 h 3229554"/>
              <a:gd name="connsiteX121" fmla="*/ 1121481 w 2171053"/>
              <a:gd name="connsiteY121" fmla="*/ 2186686 h 3229554"/>
              <a:gd name="connsiteX122" fmla="*/ 1057870 w 2171053"/>
              <a:gd name="connsiteY122" fmla="*/ 2178734 h 3229554"/>
              <a:gd name="connsiteX123" fmla="*/ 1049919 w 2171053"/>
              <a:gd name="connsiteY123" fmla="*/ 2019708 h 3229554"/>
              <a:gd name="connsiteX124" fmla="*/ 1073773 w 2171053"/>
              <a:gd name="connsiteY124" fmla="*/ 1900439 h 3229554"/>
              <a:gd name="connsiteX125" fmla="*/ 1081724 w 2171053"/>
              <a:gd name="connsiteY125" fmla="*/ 1860682 h 3229554"/>
              <a:gd name="connsiteX126" fmla="*/ 1089676 w 2171053"/>
              <a:gd name="connsiteY126" fmla="*/ 1701656 h 3229554"/>
              <a:gd name="connsiteX127" fmla="*/ 1097627 w 2171053"/>
              <a:gd name="connsiteY127" fmla="*/ 1677802 h 3229554"/>
              <a:gd name="connsiteX128" fmla="*/ 1312312 w 2171053"/>
              <a:gd name="connsiteY128" fmla="*/ 1685753 h 3229554"/>
              <a:gd name="connsiteX129" fmla="*/ 1407728 w 2171053"/>
              <a:gd name="connsiteY129" fmla="*/ 1669851 h 3229554"/>
              <a:gd name="connsiteX130" fmla="*/ 1455436 w 2171053"/>
              <a:gd name="connsiteY130" fmla="*/ 1598289 h 3229554"/>
              <a:gd name="connsiteX131" fmla="*/ 1479289 w 2171053"/>
              <a:gd name="connsiteY131" fmla="*/ 1574435 h 3229554"/>
              <a:gd name="connsiteX132" fmla="*/ 1495192 w 2171053"/>
              <a:gd name="connsiteY132" fmla="*/ 1550581 h 3229554"/>
              <a:gd name="connsiteX133" fmla="*/ 1487241 w 2171053"/>
              <a:gd name="connsiteY133" fmla="*/ 1463117 h 3229554"/>
              <a:gd name="connsiteX134" fmla="*/ 1463387 w 2171053"/>
              <a:gd name="connsiteY134" fmla="*/ 1455166 h 3229554"/>
              <a:gd name="connsiteX135" fmla="*/ 1383874 w 2171053"/>
              <a:gd name="connsiteY135" fmla="*/ 1447214 h 3229554"/>
              <a:gd name="connsiteX136" fmla="*/ 1312312 w 2171053"/>
              <a:gd name="connsiteY136" fmla="*/ 1439263 h 3229554"/>
              <a:gd name="connsiteX137" fmla="*/ 1288458 w 2171053"/>
              <a:gd name="connsiteY137" fmla="*/ 1001941 h 3229554"/>
              <a:gd name="connsiteX138" fmla="*/ 1312312 w 2171053"/>
              <a:gd name="connsiteY138" fmla="*/ 946282 h 3229554"/>
              <a:gd name="connsiteX139" fmla="*/ 1320263 w 2171053"/>
              <a:gd name="connsiteY139" fmla="*/ 914477 h 3229554"/>
              <a:gd name="connsiteX140" fmla="*/ 1367971 w 2171053"/>
              <a:gd name="connsiteY140" fmla="*/ 898574 h 3229554"/>
              <a:gd name="connsiteX141" fmla="*/ 1534949 w 2171053"/>
              <a:gd name="connsiteY141" fmla="*/ 890623 h 3229554"/>
              <a:gd name="connsiteX142" fmla="*/ 1558802 w 2171053"/>
              <a:gd name="connsiteY142" fmla="*/ 882672 h 3229554"/>
              <a:gd name="connsiteX143" fmla="*/ 1630364 w 2171053"/>
              <a:gd name="connsiteY143" fmla="*/ 827013 h 3229554"/>
              <a:gd name="connsiteX144" fmla="*/ 1670121 w 2171053"/>
              <a:gd name="connsiteY144" fmla="*/ 811110 h 3229554"/>
              <a:gd name="connsiteX145" fmla="*/ 1693975 w 2171053"/>
              <a:gd name="connsiteY145" fmla="*/ 803159 h 3229554"/>
              <a:gd name="connsiteX146" fmla="*/ 1749634 w 2171053"/>
              <a:gd name="connsiteY146" fmla="*/ 779305 h 3229554"/>
              <a:gd name="connsiteX147" fmla="*/ 1853001 w 2171053"/>
              <a:gd name="connsiteY147" fmla="*/ 683889 h 3229554"/>
              <a:gd name="connsiteX148" fmla="*/ 1932514 w 2171053"/>
              <a:gd name="connsiteY148" fmla="*/ 612327 h 3229554"/>
              <a:gd name="connsiteX149" fmla="*/ 1972270 w 2171053"/>
              <a:gd name="connsiteY149" fmla="*/ 532814 h 3229554"/>
              <a:gd name="connsiteX150" fmla="*/ 1932514 w 2171053"/>
              <a:gd name="connsiteY150" fmla="*/ 413545 h 3229554"/>
              <a:gd name="connsiteX151" fmla="*/ 1916611 w 2171053"/>
              <a:gd name="connsiteY151" fmla="*/ 389691 h 3229554"/>
              <a:gd name="connsiteX152" fmla="*/ 1884806 w 2171053"/>
              <a:gd name="connsiteY152" fmla="*/ 381740 h 3229554"/>
              <a:gd name="connsiteX153" fmla="*/ 1757585 w 2171053"/>
              <a:gd name="connsiteY153" fmla="*/ 389691 h 3229554"/>
              <a:gd name="connsiteX154" fmla="*/ 1709877 w 2171053"/>
              <a:gd name="connsiteY154" fmla="*/ 405593 h 3229554"/>
              <a:gd name="connsiteX155" fmla="*/ 1598559 w 2171053"/>
              <a:gd name="connsiteY155" fmla="*/ 453301 h 3229554"/>
              <a:gd name="connsiteX156" fmla="*/ 1542900 w 2171053"/>
              <a:gd name="connsiteY156" fmla="*/ 493058 h 3229554"/>
              <a:gd name="connsiteX157" fmla="*/ 1463387 w 2171053"/>
              <a:gd name="connsiteY157" fmla="*/ 524863 h 3229554"/>
              <a:gd name="connsiteX158" fmla="*/ 1352069 w 2171053"/>
              <a:gd name="connsiteY158" fmla="*/ 493058 h 3229554"/>
              <a:gd name="connsiteX159" fmla="*/ 1336166 w 2171053"/>
              <a:gd name="connsiteY159" fmla="*/ 437399 h 3229554"/>
              <a:gd name="connsiteX160" fmla="*/ 1320263 w 2171053"/>
              <a:gd name="connsiteY160" fmla="*/ 238616 h 3229554"/>
              <a:gd name="connsiteX161" fmla="*/ 1304361 w 2171053"/>
              <a:gd name="connsiteY161" fmla="*/ 206811 h 3229554"/>
              <a:gd name="connsiteX162" fmla="*/ 1264604 w 2171053"/>
              <a:gd name="connsiteY162" fmla="*/ 175006 h 3229554"/>
              <a:gd name="connsiteX163" fmla="*/ 1248702 w 2171053"/>
              <a:gd name="connsiteY163" fmla="*/ 135249 h 3229554"/>
              <a:gd name="connsiteX164" fmla="*/ 1200994 w 2171053"/>
              <a:gd name="connsiteY164" fmla="*/ 95493 h 3229554"/>
              <a:gd name="connsiteX165" fmla="*/ 1169189 w 2171053"/>
              <a:gd name="connsiteY165" fmla="*/ 87541 h 3229554"/>
              <a:gd name="connsiteX166" fmla="*/ 986309 w 2171053"/>
              <a:gd name="connsiteY166" fmla="*/ 55736 h 3229554"/>
              <a:gd name="connsiteX167" fmla="*/ 914747 w 2171053"/>
              <a:gd name="connsiteY167" fmla="*/ 47785 h 3229554"/>
              <a:gd name="connsiteX168" fmla="*/ 851136 w 2171053"/>
              <a:gd name="connsiteY168" fmla="*/ 39833 h 3229554"/>
              <a:gd name="connsiteX169" fmla="*/ 851136 w 2171053"/>
              <a:gd name="connsiteY169" fmla="*/ 15980 h 32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2171053" h="3229554">
                <a:moveTo>
                  <a:pt x="851136" y="15980"/>
                </a:moveTo>
                <a:lnTo>
                  <a:pt x="851136" y="15980"/>
                </a:lnTo>
                <a:cubicBezTo>
                  <a:pt x="821981" y="13329"/>
                  <a:pt x="792653" y="12168"/>
                  <a:pt x="763672" y="8028"/>
                </a:cubicBezTo>
                <a:cubicBezTo>
                  <a:pt x="755375" y="6843"/>
                  <a:pt x="748148" y="-849"/>
                  <a:pt x="739818" y="77"/>
                </a:cubicBezTo>
                <a:cubicBezTo>
                  <a:pt x="723158" y="1928"/>
                  <a:pt x="707103" y="8483"/>
                  <a:pt x="692110" y="15980"/>
                </a:cubicBezTo>
                <a:cubicBezTo>
                  <a:pt x="675015" y="24527"/>
                  <a:pt x="644402" y="47785"/>
                  <a:pt x="644402" y="47785"/>
                </a:cubicBezTo>
                <a:lnTo>
                  <a:pt x="612597" y="111395"/>
                </a:lnTo>
                <a:cubicBezTo>
                  <a:pt x="607296" y="121997"/>
                  <a:pt x="600444" y="131955"/>
                  <a:pt x="596695" y="143200"/>
                </a:cubicBezTo>
                <a:cubicBezTo>
                  <a:pt x="594044" y="151151"/>
                  <a:pt x="593392" y="160080"/>
                  <a:pt x="588743" y="167054"/>
                </a:cubicBezTo>
                <a:cubicBezTo>
                  <a:pt x="577486" y="183939"/>
                  <a:pt x="557798" y="196335"/>
                  <a:pt x="541036" y="206811"/>
                </a:cubicBezTo>
                <a:cubicBezTo>
                  <a:pt x="527931" y="215002"/>
                  <a:pt x="514531" y="222714"/>
                  <a:pt x="501279" y="230665"/>
                </a:cubicBezTo>
                <a:lnTo>
                  <a:pt x="469474" y="294275"/>
                </a:lnTo>
                <a:cubicBezTo>
                  <a:pt x="464173" y="304877"/>
                  <a:pt x="457319" y="314835"/>
                  <a:pt x="453571" y="326080"/>
                </a:cubicBezTo>
                <a:lnTo>
                  <a:pt x="445620" y="349934"/>
                </a:lnTo>
                <a:cubicBezTo>
                  <a:pt x="452462" y="377304"/>
                  <a:pt x="449790" y="389802"/>
                  <a:pt x="477425" y="405593"/>
                </a:cubicBezTo>
                <a:cubicBezTo>
                  <a:pt x="486913" y="411015"/>
                  <a:pt x="498763" y="410405"/>
                  <a:pt x="509230" y="413545"/>
                </a:cubicBezTo>
                <a:cubicBezTo>
                  <a:pt x="525286" y="418362"/>
                  <a:pt x="556938" y="429447"/>
                  <a:pt x="556938" y="429447"/>
                </a:cubicBezTo>
                <a:cubicBezTo>
                  <a:pt x="564889" y="434748"/>
                  <a:pt x="572245" y="441076"/>
                  <a:pt x="580792" y="445350"/>
                </a:cubicBezTo>
                <a:cubicBezTo>
                  <a:pt x="629219" y="469563"/>
                  <a:pt x="714609" y="447192"/>
                  <a:pt x="747769" y="445350"/>
                </a:cubicBezTo>
                <a:cubicBezTo>
                  <a:pt x="761021" y="437399"/>
                  <a:pt x="774487" y="429793"/>
                  <a:pt x="787526" y="421496"/>
                </a:cubicBezTo>
                <a:cubicBezTo>
                  <a:pt x="803651" y="411235"/>
                  <a:pt x="817489" y="396789"/>
                  <a:pt x="835234" y="389691"/>
                </a:cubicBezTo>
                <a:cubicBezTo>
                  <a:pt x="885137" y="369729"/>
                  <a:pt x="861143" y="377249"/>
                  <a:pt x="906796" y="365837"/>
                </a:cubicBezTo>
                <a:cubicBezTo>
                  <a:pt x="930806" y="349829"/>
                  <a:pt x="939279" y="341814"/>
                  <a:pt x="970406" y="334032"/>
                </a:cubicBezTo>
                <a:cubicBezTo>
                  <a:pt x="988588" y="329487"/>
                  <a:pt x="1007512" y="328731"/>
                  <a:pt x="1026065" y="326080"/>
                </a:cubicBezTo>
                <a:cubicBezTo>
                  <a:pt x="1060521" y="328731"/>
                  <a:pt x="1095793" y="326117"/>
                  <a:pt x="1129432" y="334032"/>
                </a:cubicBezTo>
                <a:cubicBezTo>
                  <a:pt x="1142332" y="337067"/>
                  <a:pt x="1151866" y="348515"/>
                  <a:pt x="1161237" y="357886"/>
                </a:cubicBezTo>
                <a:cubicBezTo>
                  <a:pt x="1167994" y="364643"/>
                  <a:pt x="1172399" y="373443"/>
                  <a:pt x="1177140" y="381740"/>
                </a:cubicBezTo>
                <a:cubicBezTo>
                  <a:pt x="1191994" y="407735"/>
                  <a:pt x="1197588" y="424909"/>
                  <a:pt x="1208945" y="453301"/>
                </a:cubicBezTo>
                <a:cubicBezTo>
                  <a:pt x="1218377" y="509894"/>
                  <a:pt x="1221036" y="496210"/>
                  <a:pt x="1208945" y="556668"/>
                </a:cubicBezTo>
                <a:cubicBezTo>
                  <a:pt x="1207301" y="564887"/>
                  <a:pt x="1205643" y="573548"/>
                  <a:pt x="1200994" y="580522"/>
                </a:cubicBezTo>
                <a:cubicBezTo>
                  <a:pt x="1194757" y="589878"/>
                  <a:pt x="1185091" y="596425"/>
                  <a:pt x="1177140" y="604376"/>
                </a:cubicBezTo>
                <a:cubicBezTo>
                  <a:pt x="1154053" y="662094"/>
                  <a:pt x="1148652" y="664100"/>
                  <a:pt x="1153286" y="747500"/>
                </a:cubicBezTo>
                <a:cubicBezTo>
                  <a:pt x="1154078" y="761751"/>
                  <a:pt x="1160052" y="776291"/>
                  <a:pt x="1169189" y="787256"/>
                </a:cubicBezTo>
                <a:cubicBezTo>
                  <a:pt x="1174554" y="793695"/>
                  <a:pt x="1184775" y="793829"/>
                  <a:pt x="1193042" y="795207"/>
                </a:cubicBezTo>
                <a:cubicBezTo>
                  <a:pt x="1216716" y="799153"/>
                  <a:pt x="1240750" y="800508"/>
                  <a:pt x="1264604" y="803159"/>
                </a:cubicBezTo>
                <a:cubicBezTo>
                  <a:pt x="1269905" y="811110"/>
                  <a:pt x="1277152" y="818065"/>
                  <a:pt x="1280507" y="827013"/>
                </a:cubicBezTo>
                <a:cubicBezTo>
                  <a:pt x="1289257" y="850346"/>
                  <a:pt x="1294358" y="901651"/>
                  <a:pt x="1280507" y="922428"/>
                </a:cubicBezTo>
                <a:cubicBezTo>
                  <a:pt x="1272590" y="934304"/>
                  <a:pt x="1254002" y="933030"/>
                  <a:pt x="1240750" y="938331"/>
                </a:cubicBezTo>
                <a:cubicBezTo>
                  <a:pt x="1238100" y="946282"/>
                  <a:pt x="1233191" y="953813"/>
                  <a:pt x="1232799" y="962185"/>
                </a:cubicBezTo>
                <a:cubicBezTo>
                  <a:pt x="1225225" y="1123771"/>
                  <a:pt x="1245154" y="1287938"/>
                  <a:pt x="1216896" y="1447214"/>
                </a:cubicBezTo>
                <a:cubicBezTo>
                  <a:pt x="1212703" y="1470845"/>
                  <a:pt x="1169189" y="1452515"/>
                  <a:pt x="1145335" y="1455166"/>
                </a:cubicBezTo>
                <a:cubicBezTo>
                  <a:pt x="1132703" y="1460218"/>
                  <a:pt x="1090888" y="1479020"/>
                  <a:pt x="1073773" y="1479020"/>
                </a:cubicBezTo>
                <a:cubicBezTo>
                  <a:pt x="1039216" y="1479020"/>
                  <a:pt x="1004862" y="1473719"/>
                  <a:pt x="970406" y="1471068"/>
                </a:cubicBezTo>
                <a:cubicBezTo>
                  <a:pt x="882674" y="1453522"/>
                  <a:pt x="916535" y="1463714"/>
                  <a:pt x="867039" y="1447214"/>
                </a:cubicBezTo>
                <a:cubicBezTo>
                  <a:pt x="795477" y="1449865"/>
                  <a:pt x="723806" y="1450402"/>
                  <a:pt x="652354" y="1455166"/>
                </a:cubicBezTo>
                <a:cubicBezTo>
                  <a:pt x="643991" y="1455724"/>
                  <a:pt x="636559" y="1460815"/>
                  <a:pt x="628500" y="1463117"/>
                </a:cubicBezTo>
                <a:cubicBezTo>
                  <a:pt x="617993" y="1466119"/>
                  <a:pt x="607297" y="1468418"/>
                  <a:pt x="596695" y="1471068"/>
                </a:cubicBezTo>
                <a:cubicBezTo>
                  <a:pt x="459070" y="1458557"/>
                  <a:pt x="502508" y="1458677"/>
                  <a:pt x="310448" y="1471068"/>
                </a:cubicBezTo>
                <a:cubicBezTo>
                  <a:pt x="275747" y="1473307"/>
                  <a:pt x="266975" y="1477608"/>
                  <a:pt x="238886" y="1486971"/>
                </a:cubicBezTo>
                <a:cubicBezTo>
                  <a:pt x="230935" y="1494922"/>
                  <a:pt x="222231" y="1502186"/>
                  <a:pt x="215032" y="1510825"/>
                </a:cubicBezTo>
                <a:cubicBezTo>
                  <a:pt x="208914" y="1518166"/>
                  <a:pt x="206591" y="1528709"/>
                  <a:pt x="199129" y="1534679"/>
                </a:cubicBezTo>
                <a:cubicBezTo>
                  <a:pt x="192584" y="1539915"/>
                  <a:pt x="183227" y="1539980"/>
                  <a:pt x="175276" y="1542630"/>
                </a:cubicBezTo>
                <a:lnTo>
                  <a:pt x="111665" y="1606240"/>
                </a:lnTo>
                <a:lnTo>
                  <a:pt x="87811" y="1630094"/>
                </a:lnTo>
                <a:cubicBezTo>
                  <a:pt x="85161" y="1640696"/>
                  <a:pt x="85587" y="1652593"/>
                  <a:pt x="79860" y="1661900"/>
                </a:cubicBezTo>
                <a:cubicBezTo>
                  <a:pt x="64022" y="1687637"/>
                  <a:pt x="24201" y="1733461"/>
                  <a:pt x="24201" y="1733461"/>
                </a:cubicBezTo>
                <a:cubicBezTo>
                  <a:pt x="21550" y="1741412"/>
                  <a:pt x="19551" y="1749611"/>
                  <a:pt x="16249" y="1757315"/>
                </a:cubicBezTo>
                <a:cubicBezTo>
                  <a:pt x="11580" y="1768210"/>
                  <a:pt x="1191" y="1777297"/>
                  <a:pt x="347" y="1789120"/>
                </a:cubicBezTo>
                <a:cubicBezTo>
                  <a:pt x="-1551" y="1815689"/>
                  <a:pt x="4778" y="1842230"/>
                  <a:pt x="8298" y="1868633"/>
                </a:cubicBezTo>
                <a:cubicBezTo>
                  <a:pt x="10084" y="1882029"/>
                  <a:pt x="12971" y="1895279"/>
                  <a:pt x="16249" y="1908390"/>
                </a:cubicBezTo>
                <a:cubicBezTo>
                  <a:pt x="18282" y="1916521"/>
                  <a:pt x="18274" y="1926317"/>
                  <a:pt x="24201" y="1932244"/>
                </a:cubicBezTo>
                <a:cubicBezTo>
                  <a:pt x="49874" y="1957917"/>
                  <a:pt x="71252" y="1957557"/>
                  <a:pt x="103714" y="1964049"/>
                </a:cubicBezTo>
                <a:cubicBezTo>
                  <a:pt x="177926" y="1961399"/>
                  <a:pt x="252235" y="1960730"/>
                  <a:pt x="326350" y="1956098"/>
                </a:cubicBezTo>
                <a:cubicBezTo>
                  <a:pt x="337257" y="1955416"/>
                  <a:pt x="347488" y="1950518"/>
                  <a:pt x="358156" y="1948147"/>
                </a:cubicBezTo>
                <a:cubicBezTo>
                  <a:pt x="415720" y="1935355"/>
                  <a:pt x="379144" y="1946451"/>
                  <a:pt x="421766" y="1932244"/>
                </a:cubicBezTo>
                <a:cubicBezTo>
                  <a:pt x="429717" y="1926943"/>
                  <a:pt x="438863" y="1923098"/>
                  <a:pt x="445620" y="1916341"/>
                </a:cubicBezTo>
                <a:cubicBezTo>
                  <a:pt x="452377" y="1909584"/>
                  <a:pt x="455968" y="1900263"/>
                  <a:pt x="461522" y="1892487"/>
                </a:cubicBezTo>
                <a:cubicBezTo>
                  <a:pt x="469225" y="1881703"/>
                  <a:pt x="477425" y="1871284"/>
                  <a:pt x="485376" y="1860682"/>
                </a:cubicBezTo>
                <a:cubicBezTo>
                  <a:pt x="488482" y="1851365"/>
                  <a:pt x="505482" y="1792869"/>
                  <a:pt x="517182" y="1781169"/>
                </a:cubicBezTo>
                <a:cubicBezTo>
                  <a:pt x="538681" y="1759670"/>
                  <a:pt x="561481" y="1755422"/>
                  <a:pt x="588743" y="1749364"/>
                </a:cubicBezTo>
                <a:cubicBezTo>
                  <a:pt x="601936" y="1746432"/>
                  <a:pt x="615461" y="1744969"/>
                  <a:pt x="628500" y="1741413"/>
                </a:cubicBezTo>
                <a:cubicBezTo>
                  <a:pt x="644672" y="1737002"/>
                  <a:pt x="660305" y="1730811"/>
                  <a:pt x="676208" y="1725510"/>
                </a:cubicBezTo>
                <a:cubicBezTo>
                  <a:pt x="699722" y="1717672"/>
                  <a:pt x="734928" y="1705555"/>
                  <a:pt x="755721" y="1701656"/>
                </a:cubicBezTo>
                <a:cubicBezTo>
                  <a:pt x="779310" y="1697233"/>
                  <a:pt x="803523" y="1697099"/>
                  <a:pt x="827282" y="1693705"/>
                </a:cubicBezTo>
                <a:cubicBezTo>
                  <a:pt x="840661" y="1691794"/>
                  <a:pt x="853742" y="1688171"/>
                  <a:pt x="867039" y="1685753"/>
                </a:cubicBezTo>
                <a:cubicBezTo>
                  <a:pt x="882901" y="1682869"/>
                  <a:pt x="898844" y="1680452"/>
                  <a:pt x="914747" y="1677802"/>
                </a:cubicBezTo>
                <a:cubicBezTo>
                  <a:pt x="986084" y="1749140"/>
                  <a:pt x="971084" y="1712322"/>
                  <a:pt x="986309" y="1773218"/>
                </a:cubicBezTo>
                <a:cubicBezTo>
                  <a:pt x="983350" y="1835350"/>
                  <a:pt x="984258" y="1926592"/>
                  <a:pt x="970406" y="1995854"/>
                </a:cubicBezTo>
                <a:cubicBezTo>
                  <a:pt x="965744" y="2019166"/>
                  <a:pt x="956252" y="2028880"/>
                  <a:pt x="946552" y="2051513"/>
                </a:cubicBezTo>
                <a:cubicBezTo>
                  <a:pt x="943250" y="2059217"/>
                  <a:pt x="941251" y="2067416"/>
                  <a:pt x="938601" y="2075367"/>
                </a:cubicBezTo>
                <a:cubicBezTo>
                  <a:pt x="933300" y="2123075"/>
                  <a:pt x="947036" y="2177117"/>
                  <a:pt x="922698" y="2218491"/>
                </a:cubicBezTo>
                <a:cubicBezTo>
                  <a:pt x="893836" y="2267556"/>
                  <a:pt x="850040" y="2194912"/>
                  <a:pt x="835234" y="2186686"/>
                </a:cubicBezTo>
                <a:cubicBezTo>
                  <a:pt x="820581" y="2178545"/>
                  <a:pt x="787526" y="2170783"/>
                  <a:pt x="787526" y="2170783"/>
                </a:cubicBezTo>
                <a:cubicBezTo>
                  <a:pt x="723916" y="2176084"/>
                  <a:pt x="658070" y="2169150"/>
                  <a:pt x="596695" y="2186686"/>
                </a:cubicBezTo>
                <a:cubicBezTo>
                  <a:pt x="578318" y="2191937"/>
                  <a:pt x="564889" y="2234393"/>
                  <a:pt x="564889" y="2234393"/>
                </a:cubicBezTo>
                <a:cubicBezTo>
                  <a:pt x="562239" y="2250296"/>
                  <a:pt x="560316" y="2266337"/>
                  <a:pt x="556938" y="2282101"/>
                </a:cubicBezTo>
                <a:cubicBezTo>
                  <a:pt x="552359" y="2303472"/>
                  <a:pt x="541036" y="2345712"/>
                  <a:pt x="541036" y="2345712"/>
                </a:cubicBezTo>
                <a:cubicBezTo>
                  <a:pt x="541657" y="2347887"/>
                  <a:pt x="555103" y="2416356"/>
                  <a:pt x="572841" y="2425225"/>
                </a:cubicBezTo>
                <a:cubicBezTo>
                  <a:pt x="587261" y="2432435"/>
                  <a:pt x="604493" y="2431716"/>
                  <a:pt x="620549" y="2433176"/>
                </a:cubicBezTo>
                <a:cubicBezTo>
                  <a:pt x="662864" y="2437023"/>
                  <a:pt x="705362" y="2438477"/>
                  <a:pt x="747769" y="2441127"/>
                </a:cubicBezTo>
                <a:cubicBezTo>
                  <a:pt x="750420" y="2454379"/>
                  <a:pt x="755721" y="2467369"/>
                  <a:pt x="755721" y="2480884"/>
                </a:cubicBezTo>
                <a:cubicBezTo>
                  <a:pt x="755721" y="2592589"/>
                  <a:pt x="756635" y="2580591"/>
                  <a:pt x="739818" y="2647861"/>
                </a:cubicBezTo>
                <a:cubicBezTo>
                  <a:pt x="737168" y="2687618"/>
                  <a:pt x="734706" y="2727387"/>
                  <a:pt x="731867" y="2767131"/>
                </a:cubicBezTo>
                <a:cubicBezTo>
                  <a:pt x="729405" y="2801601"/>
                  <a:pt x="726072" y="2836008"/>
                  <a:pt x="723916" y="2870498"/>
                </a:cubicBezTo>
                <a:cubicBezTo>
                  <a:pt x="720770" y="2920828"/>
                  <a:pt x="719832" y="2971293"/>
                  <a:pt x="715964" y="3021573"/>
                </a:cubicBezTo>
                <a:cubicBezTo>
                  <a:pt x="714502" y="3040574"/>
                  <a:pt x="703550" y="3104009"/>
                  <a:pt x="700062" y="3124940"/>
                </a:cubicBezTo>
                <a:cubicBezTo>
                  <a:pt x="702712" y="3151444"/>
                  <a:pt x="700180" y="3178994"/>
                  <a:pt x="708013" y="3204453"/>
                </a:cubicBezTo>
                <a:cubicBezTo>
                  <a:pt x="711320" y="3215201"/>
                  <a:pt x="720651" y="3227506"/>
                  <a:pt x="731867" y="3228307"/>
                </a:cubicBezTo>
                <a:cubicBezTo>
                  <a:pt x="798012" y="3233031"/>
                  <a:pt x="864388" y="3223006"/>
                  <a:pt x="930649" y="3220355"/>
                </a:cubicBezTo>
                <a:cubicBezTo>
                  <a:pt x="946552" y="3217705"/>
                  <a:pt x="964685" y="3220949"/>
                  <a:pt x="978357" y="3212404"/>
                </a:cubicBezTo>
                <a:cubicBezTo>
                  <a:pt x="1007875" y="3193956"/>
                  <a:pt x="988414" y="3133825"/>
                  <a:pt x="986309" y="3116988"/>
                </a:cubicBezTo>
                <a:cubicBezTo>
                  <a:pt x="1010549" y="2826103"/>
                  <a:pt x="1000373" y="2985032"/>
                  <a:pt x="986309" y="2401371"/>
                </a:cubicBezTo>
                <a:cubicBezTo>
                  <a:pt x="985983" y="2387860"/>
                  <a:pt x="981008" y="2374866"/>
                  <a:pt x="978357" y="2361614"/>
                </a:cubicBezTo>
                <a:cubicBezTo>
                  <a:pt x="997674" y="2303668"/>
                  <a:pt x="979723" y="2331841"/>
                  <a:pt x="1097627" y="2345712"/>
                </a:cubicBezTo>
                <a:cubicBezTo>
                  <a:pt x="1105951" y="2346691"/>
                  <a:pt x="1113422" y="2351361"/>
                  <a:pt x="1121481" y="2353663"/>
                </a:cubicBezTo>
                <a:cubicBezTo>
                  <a:pt x="1131988" y="2356665"/>
                  <a:pt x="1142779" y="2358612"/>
                  <a:pt x="1153286" y="2361614"/>
                </a:cubicBezTo>
                <a:cubicBezTo>
                  <a:pt x="1173829" y="2367484"/>
                  <a:pt x="1186842" y="2374754"/>
                  <a:pt x="1208945" y="2377517"/>
                </a:cubicBezTo>
                <a:cubicBezTo>
                  <a:pt x="1240614" y="2381475"/>
                  <a:pt x="1272556" y="2382818"/>
                  <a:pt x="1304361" y="2385468"/>
                </a:cubicBezTo>
                <a:cubicBezTo>
                  <a:pt x="1348469" y="2394291"/>
                  <a:pt x="1373572" y="2403346"/>
                  <a:pt x="1423630" y="2385468"/>
                </a:cubicBezTo>
                <a:cubicBezTo>
                  <a:pt x="1437750" y="2380425"/>
                  <a:pt x="1444152" y="2363536"/>
                  <a:pt x="1455436" y="2353663"/>
                </a:cubicBezTo>
                <a:cubicBezTo>
                  <a:pt x="1465409" y="2344936"/>
                  <a:pt x="1476639" y="2337760"/>
                  <a:pt x="1487241" y="2329809"/>
                </a:cubicBezTo>
                <a:cubicBezTo>
                  <a:pt x="1564104" y="2332459"/>
                  <a:pt x="1641053" y="2333244"/>
                  <a:pt x="1717829" y="2337760"/>
                </a:cubicBezTo>
                <a:cubicBezTo>
                  <a:pt x="1738596" y="2338982"/>
                  <a:pt x="1809844" y="2360252"/>
                  <a:pt x="1821196" y="2361614"/>
                </a:cubicBezTo>
                <a:cubicBezTo>
                  <a:pt x="1866010" y="2366992"/>
                  <a:pt x="1911311" y="2366915"/>
                  <a:pt x="1956368" y="2369566"/>
                </a:cubicBezTo>
                <a:cubicBezTo>
                  <a:pt x="2020612" y="2377596"/>
                  <a:pt x="2061823" y="2386934"/>
                  <a:pt x="2131296" y="2369566"/>
                </a:cubicBezTo>
                <a:cubicBezTo>
                  <a:pt x="2140567" y="2367248"/>
                  <a:pt x="2141644" y="2353488"/>
                  <a:pt x="2147199" y="2345712"/>
                </a:cubicBezTo>
                <a:cubicBezTo>
                  <a:pt x="2154902" y="2334928"/>
                  <a:pt x="2163102" y="2324509"/>
                  <a:pt x="2171053" y="2313907"/>
                </a:cubicBezTo>
                <a:cubicBezTo>
                  <a:pt x="2163102" y="2284752"/>
                  <a:pt x="2161526" y="2253050"/>
                  <a:pt x="2147199" y="2226442"/>
                </a:cubicBezTo>
                <a:cubicBezTo>
                  <a:pt x="2141580" y="2216006"/>
                  <a:pt x="2125685" y="2216421"/>
                  <a:pt x="2115394" y="2210540"/>
                </a:cubicBezTo>
                <a:cubicBezTo>
                  <a:pt x="2107097" y="2205799"/>
                  <a:pt x="2101083" y="2195148"/>
                  <a:pt x="2091540" y="2194637"/>
                </a:cubicBezTo>
                <a:cubicBezTo>
                  <a:pt x="1951243" y="2187121"/>
                  <a:pt x="1810594" y="2189336"/>
                  <a:pt x="1670121" y="2186686"/>
                </a:cubicBezTo>
                <a:cubicBezTo>
                  <a:pt x="1397548" y="2196420"/>
                  <a:pt x="1435806" y="2199516"/>
                  <a:pt x="1121481" y="2186686"/>
                </a:cubicBezTo>
                <a:cubicBezTo>
                  <a:pt x="1100130" y="2185815"/>
                  <a:pt x="1079074" y="2181385"/>
                  <a:pt x="1057870" y="2178734"/>
                </a:cubicBezTo>
                <a:cubicBezTo>
                  <a:pt x="1017600" y="2118326"/>
                  <a:pt x="1038254" y="2159691"/>
                  <a:pt x="1049919" y="2019708"/>
                </a:cubicBezTo>
                <a:cubicBezTo>
                  <a:pt x="1055580" y="1951779"/>
                  <a:pt x="1059600" y="1971308"/>
                  <a:pt x="1073773" y="1900439"/>
                </a:cubicBezTo>
                <a:lnTo>
                  <a:pt x="1081724" y="1860682"/>
                </a:lnTo>
                <a:cubicBezTo>
                  <a:pt x="1084375" y="1807673"/>
                  <a:pt x="1085078" y="1754531"/>
                  <a:pt x="1089676" y="1701656"/>
                </a:cubicBezTo>
                <a:cubicBezTo>
                  <a:pt x="1090402" y="1693306"/>
                  <a:pt x="1089267" y="1678399"/>
                  <a:pt x="1097627" y="1677802"/>
                </a:cubicBezTo>
                <a:cubicBezTo>
                  <a:pt x="1169056" y="1672700"/>
                  <a:pt x="1240750" y="1683103"/>
                  <a:pt x="1312312" y="1685753"/>
                </a:cubicBezTo>
                <a:cubicBezTo>
                  <a:pt x="1344117" y="1680452"/>
                  <a:pt x="1380215" y="1686665"/>
                  <a:pt x="1407728" y="1669851"/>
                </a:cubicBezTo>
                <a:cubicBezTo>
                  <a:pt x="1432191" y="1654902"/>
                  <a:pt x="1435164" y="1618561"/>
                  <a:pt x="1455436" y="1598289"/>
                </a:cubicBezTo>
                <a:cubicBezTo>
                  <a:pt x="1463387" y="1590338"/>
                  <a:pt x="1472090" y="1583073"/>
                  <a:pt x="1479289" y="1574435"/>
                </a:cubicBezTo>
                <a:cubicBezTo>
                  <a:pt x="1485407" y="1567094"/>
                  <a:pt x="1489891" y="1558532"/>
                  <a:pt x="1495192" y="1550581"/>
                </a:cubicBezTo>
                <a:cubicBezTo>
                  <a:pt x="1492542" y="1521426"/>
                  <a:pt x="1496499" y="1490890"/>
                  <a:pt x="1487241" y="1463117"/>
                </a:cubicBezTo>
                <a:cubicBezTo>
                  <a:pt x="1484591" y="1455166"/>
                  <a:pt x="1471671" y="1456440"/>
                  <a:pt x="1463387" y="1455166"/>
                </a:cubicBezTo>
                <a:cubicBezTo>
                  <a:pt x="1437060" y="1451116"/>
                  <a:pt x="1410364" y="1450003"/>
                  <a:pt x="1383874" y="1447214"/>
                </a:cubicBezTo>
                <a:lnTo>
                  <a:pt x="1312312" y="1439263"/>
                </a:lnTo>
                <a:cubicBezTo>
                  <a:pt x="1226042" y="1266724"/>
                  <a:pt x="1273392" y="1386133"/>
                  <a:pt x="1288458" y="1001941"/>
                </a:cubicBezTo>
                <a:cubicBezTo>
                  <a:pt x="1289528" y="974663"/>
                  <a:pt x="1298392" y="967162"/>
                  <a:pt x="1312312" y="946282"/>
                </a:cubicBezTo>
                <a:cubicBezTo>
                  <a:pt x="1314962" y="935680"/>
                  <a:pt x="1311966" y="921589"/>
                  <a:pt x="1320263" y="914477"/>
                </a:cubicBezTo>
                <a:cubicBezTo>
                  <a:pt x="1332990" y="903568"/>
                  <a:pt x="1351227" y="899371"/>
                  <a:pt x="1367971" y="898574"/>
                </a:cubicBezTo>
                <a:lnTo>
                  <a:pt x="1534949" y="890623"/>
                </a:lnTo>
                <a:cubicBezTo>
                  <a:pt x="1542900" y="887973"/>
                  <a:pt x="1551829" y="887321"/>
                  <a:pt x="1558802" y="882672"/>
                </a:cubicBezTo>
                <a:cubicBezTo>
                  <a:pt x="1583946" y="865909"/>
                  <a:pt x="1602306" y="838236"/>
                  <a:pt x="1630364" y="827013"/>
                </a:cubicBezTo>
                <a:cubicBezTo>
                  <a:pt x="1643616" y="821712"/>
                  <a:pt x="1656757" y="816122"/>
                  <a:pt x="1670121" y="811110"/>
                </a:cubicBezTo>
                <a:cubicBezTo>
                  <a:pt x="1677969" y="808167"/>
                  <a:pt x="1686193" y="806272"/>
                  <a:pt x="1693975" y="803159"/>
                </a:cubicBezTo>
                <a:cubicBezTo>
                  <a:pt x="1712716" y="795662"/>
                  <a:pt x="1731081" y="787256"/>
                  <a:pt x="1749634" y="779305"/>
                </a:cubicBezTo>
                <a:cubicBezTo>
                  <a:pt x="1802922" y="726017"/>
                  <a:pt x="1802462" y="721792"/>
                  <a:pt x="1853001" y="683889"/>
                </a:cubicBezTo>
                <a:cubicBezTo>
                  <a:pt x="1883547" y="660980"/>
                  <a:pt x="1911666" y="654023"/>
                  <a:pt x="1932514" y="612327"/>
                </a:cubicBezTo>
                <a:lnTo>
                  <a:pt x="1972270" y="532814"/>
                </a:lnTo>
                <a:cubicBezTo>
                  <a:pt x="1963855" y="473906"/>
                  <a:pt x="1969047" y="468343"/>
                  <a:pt x="1932514" y="413545"/>
                </a:cubicBezTo>
                <a:cubicBezTo>
                  <a:pt x="1927213" y="405594"/>
                  <a:pt x="1924562" y="394992"/>
                  <a:pt x="1916611" y="389691"/>
                </a:cubicBezTo>
                <a:cubicBezTo>
                  <a:pt x="1907518" y="383629"/>
                  <a:pt x="1895408" y="384390"/>
                  <a:pt x="1884806" y="381740"/>
                </a:cubicBezTo>
                <a:cubicBezTo>
                  <a:pt x="1842399" y="384390"/>
                  <a:pt x="1799685" y="383950"/>
                  <a:pt x="1757585" y="389691"/>
                </a:cubicBezTo>
                <a:cubicBezTo>
                  <a:pt x="1740976" y="391956"/>
                  <a:pt x="1725441" y="399367"/>
                  <a:pt x="1709877" y="405593"/>
                </a:cubicBezTo>
                <a:cubicBezTo>
                  <a:pt x="1672394" y="420586"/>
                  <a:pt x="1631409" y="429836"/>
                  <a:pt x="1598559" y="453301"/>
                </a:cubicBezTo>
                <a:cubicBezTo>
                  <a:pt x="1580006" y="466553"/>
                  <a:pt x="1563050" y="482390"/>
                  <a:pt x="1542900" y="493058"/>
                </a:cubicBezTo>
                <a:cubicBezTo>
                  <a:pt x="1517671" y="506414"/>
                  <a:pt x="1463387" y="524863"/>
                  <a:pt x="1463387" y="524863"/>
                </a:cubicBezTo>
                <a:cubicBezTo>
                  <a:pt x="1448668" y="522187"/>
                  <a:pt x="1374087" y="520581"/>
                  <a:pt x="1352069" y="493058"/>
                </a:cubicBezTo>
                <a:cubicBezTo>
                  <a:pt x="1347919" y="487871"/>
                  <a:pt x="1336686" y="439480"/>
                  <a:pt x="1336166" y="437399"/>
                </a:cubicBezTo>
                <a:cubicBezTo>
                  <a:pt x="1330865" y="371138"/>
                  <a:pt x="1349990" y="298071"/>
                  <a:pt x="1320263" y="238616"/>
                </a:cubicBezTo>
                <a:cubicBezTo>
                  <a:pt x="1314962" y="228014"/>
                  <a:pt x="1312166" y="215731"/>
                  <a:pt x="1304361" y="206811"/>
                </a:cubicBezTo>
                <a:cubicBezTo>
                  <a:pt x="1293185" y="194039"/>
                  <a:pt x="1277856" y="185608"/>
                  <a:pt x="1264604" y="175006"/>
                </a:cubicBezTo>
                <a:cubicBezTo>
                  <a:pt x="1259303" y="161754"/>
                  <a:pt x="1256267" y="147353"/>
                  <a:pt x="1248702" y="135249"/>
                </a:cubicBezTo>
                <a:cubicBezTo>
                  <a:pt x="1241712" y="124064"/>
                  <a:pt x="1214131" y="101123"/>
                  <a:pt x="1200994" y="95493"/>
                </a:cubicBezTo>
                <a:cubicBezTo>
                  <a:pt x="1190950" y="91188"/>
                  <a:pt x="1179934" y="89531"/>
                  <a:pt x="1169189" y="87541"/>
                </a:cubicBezTo>
                <a:cubicBezTo>
                  <a:pt x="1108348" y="76274"/>
                  <a:pt x="1047806" y="62569"/>
                  <a:pt x="986309" y="55736"/>
                </a:cubicBezTo>
                <a:lnTo>
                  <a:pt x="914747" y="47785"/>
                </a:lnTo>
                <a:cubicBezTo>
                  <a:pt x="893525" y="45288"/>
                  <a:pt x="872442" y="41472"/>
                  <a:pt x="851136" y="39833"/>
                </a:cubicBezTo>
                <a:cubicBezTo>
                  <a:pt x="837923" y="38817"/>
                  <a:pt x="851136" y="19955"/>
                  <a:pt x="851136" y="159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6" name="Freeform 95"/>
          <p:cNvSpPr/>
          <p:nvPr/>
        </p:nvSpPr>
        <p:spPr>
          <a:xfrm>
            <a:off x="7378810" y="1794946"/>
            <a:ext cx="2270389" cy="2530564"/>
          </a:xfrm>
          <a:custGeom>
            <a:avLst/>
            <a:gdLst>
              <a:gd name="connsiteX0" fmla="*/ 159027 w 2270389"/>
              <a:gd name="connsiteY0" fmla="*/ 2049 h 2530564"/>
              <a:gd name="connsiteX1" fmla="*/ 159027 w 2270389"/>
              <a:gd name="connsiteY1" fmla="*/ 2049 h 2530564"/>
              <a:gd name="connsiteX2" fmla="*/ 55660 w 2270389"/>
              <a:gd name="connsiteY2" fmla="*/ 81562 h 2530564"/>
              <a:gd name="connsiteX3" fmla="*/ 31806 w 2270389"/>
              <a:gd name="connsiteY3" fmla="*/ 97464 h 2530564"/>
              <a:gd name="connsiteX4" fmla="*/ 7952 w 2270389"/>
              <a:gd name="connsiteY4" fmla="*/ 113367 h 2530564"/>
              <a:gd name="connsiteX5" fmla="*/ 0 w 2270389"/>
              <a:gd name="connsiteY5" fmla="*/ 137221 h 2530564"/>
              <a:gd name="connsiteX6" fmla="*/ 7952 w 2270389"/>
              <a:gd name="connsiteY6" fmla="*/ 176977 h 2530564"/>
              <a:gd name="connsiteX7" fmla="*/ 79513 w 2270389"/>
              <a:gd name="connsiteY7" fmla="*/ 200831 h 2530564"/>
              <a:gd name="connsiteX8" fmla="*/ 985962 w 2270389"/>
              <a:gd name="connsiteY8" fmla="*/ 208783 h 2530564"/>
              <a:gd name="connsiteX9" fmla="*/ 1017767 w 2270389"/>
              <a:gd name="connsiteY9" fmla="*/ 248539 h 2530564"/>
              <a:gd name="connsiteX10" fmla="*/ 1025719 w 2270389"/>
              <a:gd name="connsiteY10" fmla="*/ 280344 h 2530564"/>
              <a:gd name="connsiteX11" fmla="*/ 1041621 w 2270389"/>
              <a:gd name="connsiteY11" fmla="*/ 367809 h 2530564"/>
              <a:gd name="connsiteX12" fmla="*/ 1025719 w 2270389"/>
              <a:gd name="connsiteY12" fmla="*/ 471176 h 2530564"/>
              <a:gd name="connsiteX13" fmla="*/ 1017767 w 2270389"/>
              <a:gd name="connsiteY13" fmla="*/ 495030 h 2530564"/>
              <a:gd name="connsiteX14" fmla="*/ 993913 w 2270389"/>
              <a:gd name="connsiteY14" fmla="*/ 518884 h 2530564"/>
              <a:gd name="connsiteX15" fmla="*/ 866693 w 2270389"/>
              <a:gd name="connsiteY15" fmla="*/ 526835 h 2530564"/>
              <a:gd name="connsiteX16" fmla="*/ 842839 w 2270389"/>
              <a:gd name="connsiteY16" fmla="*/ 542737 h 2530564"/>
              <a:gd name="connsiteX17" fmla="*/ 811033 w 2270389"/>
              <a:gd name="connsiteY17" fmla="*/ 590445 h 2530564"/>
              <a:gd name="connsiteX18" fmla="*/ 803082 w 2270389"/>
              <a:gd name="connsiteY18" fmla="*/ 614299 h 2530564"/>
              <a:gd name="connsiteX19" fmla="*/ 811033 w 2270389"/>
              <a:gd name="connsiteY19" fmla="*/ 662007 h 2530564"/>
              <a:gd name="connsiteX20" fmla="*/ 818985 w 2270389"/>
              <a:gd name="connsiteY20" fmla="*/ 685861 h 2530564"/>
              <a:gd name="connsiteX21" fmla="*/ 842839 w 2270389"/>
              <a:gd name="connsiteY21" fmla="*/ 701764 h 2530564"/>
              <a:gd name="connsiteX22" fmla="*/ 985962 w 2270389"/>
              <a:gd name="connsiteY22" fmla="*/ 709715 h 2530564"/>
              <a:gd name="connsiteX23" fmla="*/ 1009816 w 2270389"/>
              <a:gd name="connsiteY23" fmla="*/ 717666 h 2530564"/>
              <a:gd name="connsiteX24" fmla="*/ 1017767 w 2270389"/>
              <a:gd name="connsiteY24" fmla="*/ 741520 h 2530564"/>
              <a:gd name="connsiteX25" fmla="*/ 1025719 w 2270389"/>
              <a:gd name="connsiteY25" fmla="*/ 836936 h 2530564"/>
              <a:gd name="connsiteX26" fmla="*/ 1033670 w 2270389"/>
              <a:gd name="connsiteY26" fmla="*/ 908497 h 2530564"/>
              <a:gd name="connsiteX27" fmla="*/ 1041621 w 2270389"/>
              <a:gd name="connsiteY27" fmla="*/ 995962 h 2530564"/>
              <a:gd name="connsiteX28" fmla="*/ 1049573 w 2270389"/>
              <a:gd name="connsiteY28" fmla="*/ 1441235 h 2530564"/>
              <a:gd name="connsiteX29" fmla="*/ 1041621 w 2270389"/>
              <a:gd name="connsiteY29" fmla="*/ 1568456 h 2530564"/>
              <a:gd name="connsiteX30" fmla="*/ 993913 w 2270389"/>
              <a:gd name="connsiteY30" fmla="*/ 1608212 h 2530564"/>
              <a:gd name="connsiteX31" fmla="*/ 898498 w 2270389"/>
              <a:gd name="connsiteY31" fmla="*/ 1624115 h 2530564"/>
              <a:gd name="connsiteX32" fmla="*/ 755374 w 2270389"/>
              <a:gd name="connsiteY32" fmla="*/ 1632066 h 2530564"/>
              <a:gd name="connsiteX33" fmla="*/ 707667 w 2270389"/>
              <a:gd name="connsiteY33" fmla="*/ 1647969 h 2530564"/>
              <a:gd name="connsiteX34" fmla="*/ 683813 w 2270389"/>
              <a:gd name="connsiteY34" fmla="*/ 1655920 h 2530564"/>
              <a:gd name="connsiteX35" fmla="*/ 659959 w 2270389"/>
              <a:gd name="connsiteY35" fmla="*/ 1703628 h 2530564"/>
              <a:gd name="connsiteX36" fmla="*/ 667910 w 2270389"/>
              <a:gd name="connsiteY36" fmla="*/ 1743384 h 2530564"/>
              <a:gd name="connsiteX37" fmla="*/ 691764 w 2270389"/>
              <a:gd name="connsiteY37" fmla="*/ 1767238 h 2530564"/>
              <a:gd name="connsiteX38" fmla="*/ 834887 w 2270389"/>
              <a:gd name="connsiteY38" fmla="*/ 1791092 h 2530564"/>
              <a:gd name="connsiteX39" fmla="*/ 1041621 w 2270389"/>
              <a:gd name="connsiteY39" fmla="*/ 1799044 h 2530564"/>
              <a:gd name="connsiteX40" fmla="*/ 1216550 w 2270389"/>
              <a:gd name="connsiteY40" fmla="*/ 1791092 h 2530564"/>
              <a:gd name="connsiteX41" fmla="*/ 1288112 w 2270389"/>
              <a:gd name="connsiteY41" fmla="*/ 1799044 h 2530564"/>
              <a:gd name="connsiteX42" fmla="*/ 1296063 w 2270389"/>
              <a:gd name="connsiteY42" fmla="*/ 1822897 h 2530564"/>
              <a:gd name="connsiteX43" fmla="*/ 1288112 w 2270389"/>
              <a:gd name="connsiteY43" fmla="*/ 2228414 h 2530564"/>
              <a:gd name="connsiteX44" fmla="*/ 1280160 w 2270389"/>
              <a:gd name="connsiteY44" fmla="*/ 2260219 h 2530564"/>
              <a:gd name="connsiteX45" fmla="*/ 1296063 w 2270389"/>
              <a:gd name="connsiteY45" fmla="*/ 2435148 h 2530564"/>
              <a:gd name="connsiteX46" fmla="*/ 1304014 w 2270389"/>
              <a:gd name="connsiteY46" fmla="*/ 2522612 h 2530564"/>
              <a:gd name="connsiteX47" fmla="*/ 1327868 w 2270389"/>
              <a:gd name="connsiteY47" fmla="*/ 2530564 h 2530564"/>
              <a:gd name="connsiteX48" fmla="*/ 1343771 w 2270389"/>
              <a:gd name="connsiteY48" fmla="*/ 2292024 h 2530564"/>
              <a:gd name="connsiteX49" fmla="*/ 1351722 w 2270389"/>
              <a:gd name="connsiteY49" fmla="*/ 2252268 h 2530564"/>
              <a:gd name="connsiteX50" fmla="*/ 1351722 w 2270389"/>
              <a:gd name="connsiteY50" fmla="*/ 1814946 h 2530564"/>
              <a:gd name="connsiteX51" fmla="*/ 1327868 w 2270389"/>
              <a:gd name="connsiteY51" fmla="*/ 1727482 h 2530564"/>
              <a:gd name="connsiteX52" fmla="*/ 1319917 w 2270389"/>
              <a:gd name="connsiteY52" fmla="*/ 1703628 h 2530564"/>
              <a:gd name="connsiteX53" fmla="*/ 1296063 w 2270389"/>
              <a:gd name="connsiteY53" fmla="*/ 1687725 h 2530564"/>
              <a:gd name="connsiteX54" fmla="*/ 1272209 w 2270389"/>
              <a:gd name="connsiteY54" fmla="*/ 1663871 h 2530564"/>
              <a:gd name="connsiteX55" fmla="*/ 1256307 w 2270389"/>
              <a:gd name="connsiteY55" fmla="*/ 1640017 h 2530564"/>
              <a:gd name="connsiteX56" fmla="*/ 1216550 w 2270389"/>
              <a:gd name="connsiteY56" fmla="*/ 1632066 h 2530564"/>
              <a:gd name="connsiteX57" fmla="*/ 1168842 w 2270389"/>
              <a:gd name="connsiteY57" fmla="*/ 1616164 h 2530564"/>
              <a:gd name="connsiteX58" fmla="*/ 1113183 w 2270389"/>
              <a:gd name="connsiteY58" fmla="*/ 1560504 h 2530564"/>
              <a:gd name="connsiteX59" fmla="*/ 1105232 w 2270389"/>
              <a:gd name="connsiteY59" fmla="*/ 1536651 h 2530564"/>
              <a:gd name="connsiteX60" fmla="*/ 1121134 w 2270389"/>
              <a:gd name="connsiteY60" fmla="*/ 1433284 h 2530564"/>
              <a:gd name="connsiteX61" fmla="*/ 1137037 w 2270389"/>
              <a:gd name="connsiteY61" fmla="*/ 1385576 h 2530564"/>
              <a:gd name="connsiteX62" fmla="*/ 1144988 w 2270389"/>
              <a:gd name="connsiteY62" fmla="*/ 813082 h 2530564"/>
              <a:gd name="connsiteX63" fmla="*/ 1160891 w 2270389"/>
              <a:gd name="connsiteY63" fmla="*/ 749471 h 2530564"/>
              <a:gd name="connsiteX64" fmla="*/ 1208599 w 2270389"/>
              <a:gd name="connsiteY64" fmla="*/ 725617 h 2530564"/>
              <a:gd name="connsiteX65" fmla="*/ 1391479 w 2270389"/>
              <a:gd name="connsiteY65" fmla="*/ 717666 h 2530564"/>
              <a:gd name="connsiteX66" fmla="*/ 1439187 w 2270389"/>
              <a:gd name="connsiteY66" fmla="*/ 693812 h 2530564"/>
              <a:gd name="connsiteX67" fmla="*/ 1447138 w 2270389"/>
              <a:gd name="connsiteY67" fmla="*/ 669958 h 2530564"/>
              <a:gd name="connsiteX68" fmla="*/ 1494846 w 2270389"/>
              <a:gd name="connsiteY68" fmla="*/ 638153 h 2530564"/>
              <a:gd name="connsiteX69" fmla="*/ 1510748 w 2270389"/>
              <a:gd name="connsiteY69" fmla="*/ 582494 h 2530564"/>
              <a:gd name="connsiteX70" fmla="*/ 1502797 w 2270389"/>
              <a:gd name="connsiteY70" fmla="*/ 526835 h 2530564"/>
              <a:gd name="connsiteX71" fmla="*/ 1486894 w 2270389"/>
              <a:gd name="connsiteY71" fmla="*/ 502981 h 2530564"/>
              <a:gd name="connsiteX72" fmla="*/ 1463040 w 2270389"/>
              <a:gd name="connsiteY72" fmla="*/ 495030 h 2530564"/>
              <a:gd name="connsiteX73" fmla="*/ 1343771 w 2270389"/>
              <a:gd name="connsiteY73" fmla="*/ 487078 h 2530564"/>
              <a:gd name="connsiteX74" fmla="*/ 1065475 w 2270389"/>
              <a:gd name="connsiteY74" fmla="*/ 479127 h 2530564"/>
              <a:gd name="connsiteX75" fmla="*/ 1057524 w 2270389"/>
              <a:gd name="connsiteY75" fmla="*/ 455273 h 2530564"/>
              <a:gd name="connsiteX76" fmla="*/ 1065475 w 2270389"/>
              <a:gd name="connsiteY76" fmla="*/ 431419 h 2530564"/>
              <a:gd name="connsiteX77" fmla="*/ 1073427 w 2270389"/>
              <a:gd name="connsiteY77" fmla="*/ 399614 h 2530564"/>
              <a:gd name="connsiteX78" fmla="*/ 1081378 w 2270389"/>
              <a:gd name="connsiteY78" fmla="*/ 272393 h 2530564"/>
              <a:gd name="connsiteX79" fmla="*/ 1105232 w 2270389"/>
              <a:gd name="connsiteY79" fmla="*/ 248539 h 2530564"/>
              <a:gd name="connsiteX80" fmla="*/ 1152940 w 2270389"/>
              <a:gd name="connsiteY80" fmla="*/ 224685 h 2530564"/>
              <a:gd name="connsiteX81" fmla="*/ 1176793 w 2270389"/>
              <a:gd name="connsiteY81" fmla="*/ 200831 h 2530564"/>
              <a:gd name="connsiteX82" fmla="*/ 1272209 w 2270389"/>
              <a:gd name="connsiteY82" fmla="*/ 176977 h 2530564"/>
              <a:gd name="connsiteX83" fmla="*/ 1343771 w 2270389"/>
              <a:gd name="connsiteY83" fmla="*/ 169026 h 2530564"/>
              <a:gd name="connsiteX84" fmla="*/ 1407381 w 2270389"/>
              <a:gd name="connsiteY84" fmla="*/ 161075 h 2530564"/>
              <a:gd name="connsiteX85" fmla="*/ 1542553 w 2270389"/>
              <a:gd name="connsiteY85" fmla="*/ 192880 h 2530564"/>
              <a:gd name="connsiteX86" fmla="*/ 1550505 w 2270389"/>
              <a:gd name="connsiteY86" fmla="*/ 216734 h 2530564"/>
              <a:gd name="connsiteX87" fmla="*/ 1558456 w 2270389"/>
              <a:gd name="connsiteY87" fmla="*/ 272393 h 2530564"/>
              <a:gd name="connsiteX88" fmla="*/ 1566407 w 2270389"/>
              <a:gd name="connsiteY88" fmla="*/ 336004 h 2530564"/>
              <a:gd name="connsiteX89" fmla="*/ 1574359 w 2270389"/>
              <a:gd name="connsiteY89" fmla="*/ 367809 h 2530564"/>
              <a:gd name="connsiteX90" fmla="*/ 1606164 w 2270389"/>
              <a:gd name="connsiteY90" fmla="*/ 383711 h 2530564"/>
              <a:gd name="connsiteX91" fmla="*/ 1693628 w 2270389"/>
              <a:gd name="connsiteY91" fmla="*/ 399614 h 2530564"/>
              <a:gd name="connsiteX92" fmla="*/ 2083242 w 2270389"/>
              <a:gd name="connsiteY92" fmla="*/ 415517 h 2530564"/>
              <a:gd name="connsiteX93" fmla="*/ 2194560 w 2270389"/>
              <a:gd name="connsiteY93" fmla="*/ 407565 h 2530564"/>
              <a:gd name="connsiteX94" fmla="*/ 2234317 w 2270389"/>
              <a:gd name="connsiteY94" fmla="*/ 367809 h 2530564"/>
              <a:gd name="connsiteX95" fmla="*/ 2258171 w 2270389"/>
              <a:gd name="connsiteY95" fmla="*/ 359857 h 2530564"/>
              <a:gd name="connsiteX96" fmla="*/ 2258171 w 2270389"/>
              <a:gd name="connsiteY96" fmla="*/ 264442 h 2530564"/>
              <a:gd name="connsiteX97" fmla="*/ 2226366 w 2270389"/>
              <a:gd name="connsiteY97" fmla="*/ 248539 h 2530564"/>
              <a:gd name="connsiteX98" fmla="*/ 2202512 w 2270389"/>
              <a:gd name="connsiteY98" fmla="*/ 232637 h 2530564"/>
              <a:gd name="connsiteX99" fmla="*/ 2146853 w 2270389"/>
              <a:gd name="connsiteY99" fmla="*/ 216734 h 2530564"/>
              <a:gd name="connsiteX100" fmla="*/ 1995778 w 2270389"/>
              <a:gd name="connsiteY100" fmla="*/ 224685 h 2530564"/>
              <a:gd name="connsiteX101" fmla="*/ 1940119 w 2270389"/>
              <a:gd name="connsiteY101" fmla="*/ 256491 h 2530564"/>
              <a:gd name="connsiteX102" fmla="*/ 1908313 w 2270389"/>
              <a:gd name="connsiteY102" fmla="*/ 264442 h 2530564"/>
              <a:gd name="connsiteX103" fmla="*/ 1884460 w 2270389"/>
              <a:gd name="connsiteY103" fmla="*/ 272393 h 2530564"/>
              <a:gd name="connsiteX104" fmla="*/ 1828800 w 2270389"/>
              <a:gd name="connsiteY104" fmla="*/ 288296 h 2530564"/>
              <a:gd name="connsiteX105" fmla="*/ 1645920 w 2270389"/>
              <a:gd name="connsiteY105" fmla="*/ 280344 h 2530564"/>
              <a:gd name="connsiteX106" fmla="*/ 1630018 w 2270389"/>
              <a:gd name="connsiteY106" fmla="*/ 256491 h 2530564"/>
              <a:gd name="connsiteX107" fmla="*/ 1614115 w 2270389"/>
              <a:gd name="connsiteY107" fmla="*/ 192880 h 2530564"/>
              <a:gd name="connsiteX108" fmla="*/ 1606164 w 2270389"/>
              <a:gd name="connsiteY108" fmla="*/ 49757 h 2530564"/>
              <a:gd name="connsiteX109" fmla="*/ 1582310 w 2270389"/>
              <a:gd name="connsiteY109" fmla="*/ 41805 h 2530564"/>
              <a:gd name="connsiteX110" fmla="*/ 1470992 w 2270389"/>
              <a:gd name="connsiteY110" fmla="*/ 49757 h 2530564"/>
              <a:gd name="connsiteX111" fmla="*/ 1383527 w 2270389"/>
              <a:gd name="connsiteY111" fmla="*/ 73611 h 2530564"/>
              <a:gd name="connsiteX112" fmla="*/ 1311966 w 2270389"/>
              <a:gd name="connsiteY112" fmla="*/ 49757 h 2530564"/>
              <a:gd name="connsiteX113" fmla="*/ 1272209 w 2270389"/>
              <a:gd name="connsiteY113" fmla="*/ 17951 h 2530564"/>
              <a:gd name="connsiteX114" fmla="*/ 858741 w 2270389"/>
              <a:gd name="connsiteY114" fmla="*/ 10000 h 2530564"/>
              <a:gd name="connsiteX115" fmla="*/ 159027 w 2270389"/>
              <a:gd name="connsiteY115" fmla="*/ 2049 h 253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70389" h="2530564">
                <a:moveTo>
                  <a:pt x="159027" y="2049"/>
                </a:moveTo>
                <a:lnTo>
                  <a:pt x="159027" y="2049"/>
                </a:lnTo>
                <a:cubicBezTo>
                  <a:pt x="88861" y="62190"/>
                  <a:pt x="123695" y="36206"/>
                  <a:pt x="55660" y="81562"/>
                </a:cubicBezTo>
                <a:lnTo>
                  <a:pt x="31806" y="97464"/>
                </a:lnTo>
                <a:lnTo>
                  <a:pt x="7952" y="113367"/>
                </a:lnTo>
                <a:cubicBezTo>
                  <a:pt x="5301" y="121318"/>
                  <a:pt x="0" y="128839"/>
                  <a:pt x="0" y="137221"/>
                </a:cubicBezTo>
                <a:cubicBezTo>
                  <a:pt x="0" y="150735"/>
                  <a:pt x="1247" y="165243"/>
                  <a:pt x="7952" y="176977"/>
                </a:cubicBezTo>
                <a:cubicBezTo>
                  <a:pt x="18997" y="196306"/>
                  <a:pt x="66617" y="200616"/>
                  <a:pt x="79513" y="200831"/>
                </a:cubicBezTo>
                <a:lnTo>
                  <a:pt x="985962" y="208783"/>
                </a:lnTo>
                <a:cubicBezTo>
                  <a:pt x="1011953" y="286761"/>
                  <a:pt x="969815" y="176615"/>
                  <a:pt x="1017767" y="248539"/>
                </a:cubicBezTo>
                <a:cubicBezTo>
                  <a:pt x="1023829" y="257632"/>
                  <a:pt x="1023764" y="269592"/>
                  <a:pt x="1025719" y="280344"/>
                </a:cubicBezTo>
                <a:cubicBezTo>
                  <a:pt x="1044716" y="384826"/>
                  <a:pt x="1023585" y="295662"/>
                  <a:pt x="1041621" y="367809"/>
                </a:cubicBezTo>
                <a:cubicBezTo>
                  <a:pt x="1035214" y="425475"/>
                  <a:pt x="1038238" y="427359"/>
                  <a:pt x="1025719" y="471176"/>
                </a:cubicBezTo>
                <a:cubicBezTo>
                  <a:pt x="1023416" y="479235"/>
                  <a:pt x="1022416" y="488056"/>
                  <a:pt x="1017767" y="495030"/>
                </a:cubicBezTo>
                <a:cubicBezTo>
                  <a:pt x="1011529" y="504386"/>
                  <a:pt x="1004917" y="516567"/>
                  <a:pt x="993913" y="518884"/>
                </a:cubicBezTo>
                <a:cubicBezTo>
                  <a:pt x="952335" y="527637"/>
                  <a:pt x="909100" y="524185"/>
                  <a:pt x="866693" y="526835"/>
                </a:cubicBezTo>
                <a:cubicBezTo>
                  <a:pt x="858742" y="532136"/>
                  <a:pt x="849132" y="535545"/>
                  <a:pt x="842839" y="542737"/>
                </a:cubicBezTo>
                <a:cubicBezTo>
                  <a:pt x="830253" y="557121"/>
                  <a:pt x="811033" y="590445"/>
                  <a:pt x="811033" y="590445"/>
                </a:cubicBezTo>
                <a:cubicBezTo>
                  <a:pt x="808383" y="598396"/>
                  <a:pt x="803082" y="605918"/>
                  <a:pt x="803082" y="614299"/>
                </a:cubicBezTo>
                <a:cubicBezTo>
                  <a:pt x="803082" y="630421"/>
                  <a:pt x="807536" y="646269"/>
                  <a:pt x="811033" y="662007"/>
                </a:cubicBezTo>
                <a:cubicBezTo>
                  <a:pt x="812851" y="670189"/>
                  <a:pt x="813749" y="679316"/>
                  <a:pt x="818985" y="685861"/>
                </a:cubicBezTo>
                <a:cubicBezTo>
                  <a:pt x="824955" y="693323"/>
                  <a:pt x="833379" y="700413"/>
                  <a:pt x="842839" y="701764"/>
                </a:cubicBezTo>
                <a:cubicBezTo>
                  <a:pt x="890140" y="708521"/>
                  <a:pt x="938254" y="707065"/>
                  <a:pt x="985962" y="709715"/>
                </a:cubicBezTo>
                <a:cubicBezTo>
                  <a:pt x="993913" y="712365"/>
                  <a:pt x="1003889" y="711739"/>
                  <a:pt x="1009816" y="717666"/>
                </a:cubicBezTo>
                <a:cubicBezTo>
                  <a:pt x="1015743" y="723593"/>
                  <a:pt x="1016659" y="733212"/>
                  <a:pt x="1017767" y="741520"/>
                </a:cubicBezTo>
                <a:cubicBezTo>
                  <a:pt x="1021985" y="773156"/>
                  <a:pt x="1022693" y="805164"/>
                  <a:pt x="1025719" y="836936"/>
                </a:cubicBezTo>
                <a:cubicBezTo>
                  <a:pt x="1027995" y="860828"/>
                  <a:pt x="1031282" y="884616"/>
                  <a:pt x="1033670" y="908497"/>
                </a:cubicBezTo>
                <a:cubicBezTo>
                  <a:pt x="1036583" y="937627"/>
                  <a:pt x="1038971" y="966807"/>
                  <a:pt x="1041621" y="995962"/>
                </a:cubicBezTo>
                <a:cubicBezTo>
                  <a:pt x="1044272" y="1144386"/>
                  <a:pt x="1049573" y="1292787"/>
                  <a:pt x="1049573" y="1441235"/>
                </a:cubicBezTo>
                <a:cubicBezTo>
                  <a:pt x="1049573" y="1483725"/>
                  <a:pt x="1050375" y="1526878"/>
                  <a:pt x="1041621" y="1568456"/>
                </a:cubicBezTo>
                <a:cubicBezTo>
                  <a:pt x="1039726" y="1577457"/>
                  <a:pt x="1002720" y="1604438"/>
                  <a:pt x="993913" y="1608212"/>
                </a:cubicBezTo>
                <a:cubicBezTo>
                  <a:pt x="973258" y="1617064"/>
                  <a:pt x="910614" y="1623183"/>
                  <a:pt x="898498" y="1624115"/>
                </a:cubicBezTo>
                <a:cubicBezTo>
                  <a:pt x="850857" y="1627780"/>
                  <a:pt x="803082" y="1629416"/>
                  <a:pt x="755374" y="1632066"/>
                </a:cubicBezTo>
                <a:lnTo>
                  <a:pt x="707667" y="1647969"/>
                </a:lnTo>
                <a:lnTo>
                  <a:pt x="683813" y="1655920"/>
                </a:lnTo>
                <a:cubicBezTo>
                  <a:pt x="675772" y="1667981"/>
                  <a:pt x="659959" y="1687167"/>
                  <a:pt x="659959" y="1703628"/>
                </a:cubicBezTo>
                <a:cubicBezTo>
                  <a:pt x="659959" y="1717142"/>
                  <a:pt x="661866" y="1731296"/>
                  <a:pt x="667910" y="1743384"/>
                </a:cubicBezTo>
                <a:cubicBezTo>
                  <a:pt x="672939" y="1753442"/>
                  <a:pt x="681934" y="1761777"/>
                  <a:pt x="691764" y="1767238"/>
                </a:cubicBezTo>
                <a:cubicBezTo>
                  <a:pt x="731697" y="1789423"/>
                  <a:pt x="795216" y="1789004"/>
                  <a:pt x="834887" y="1791092"/>
                </a:cubicBezTo>
                <a:cubicBezTo>
                  <a:pt x="903754" y="1794717"/>
                  <a:pt x="972710" y="1796393"/>
                  <a:pt x="1041621" y="1799044"/>
                </a:cubicBezTo>
                <a:cubicBezTo>
                  <a:pt x="1099931" y="1796393"/>
                  <a:pt x="1158180" y="1791092"/>
                  <a:pt x="1216550" y="1791092"/>
                </a:cubicBezTo>
                <a:cubicBezTo>
                  <a:pt x="1240551" y="1791092"/>
                  <a:pt x="1265828" y="1790130"/>
                  <a:pt x="1288112" y="1799044"/>
                </a:cubicBezTo>
                <a:cubicBezTo>
                  <a:pt x="1295894" y="1802157"/>
                  <a:pt x="1293413" y="1814946"/>
                  <a:pt x="1296063" y="1822897"/>
                </a:cubicBezTo>
                <a:cubicBezTo>
                  <a:pt x="1293413" y="1958069"/>
                  <a:pt x="1293025" y="2093305"/>
                  <a:pt x="1288112" y="2228414"/>
                </a:cubicBezTo>
                <a:cubicBezTo>
                  <a:pt x="1287715" y="2239335"/>
                  <a:pt x="1280160" y="2249291"/>
                  <a:pt x="1280160" y="2260219"/>
                </a:cubicBezTo>
                <a:cubicBezTo>
                  <a:pt x="1280160" y="2425799"/>
                  <a:pt x="1284526" y="2337079"/>
                  <a:pt x="1296063" y="2435148"/>
                </a:cubicBezTo>
                <a:cubicBezTo>
                  <a:pt x="1299483" y="2464222"/>
                  <a:pt x="1294757" y="2494839"/>
                  <a:pt x="1304014" y="2522612"/>
                </a:cubicBezTo>
                <a:cubicBezTo>
                  <a:pt x="1306664" y="2530563"/>
                  <a:pt x="1319917" y="2527913"/>
                  <a:pt x="1327868" y="2530564"/>
                </a:cubicBezTo>
                <a:cubicBezTo>
                  <a:pt x="1414576" y="2472757"/>
                  <a:pt x="1343771" y="2529739"/>
                  <a:pt x="1343771" y="2292024"/>
                </a:cubicBezTo>
                <a:cubicBezTo>
                  <a:pt x="1343771" y="2278510"/>
                  <a:pt x="1349072" y="2265520"/>
                  <a:pt x="1351722" y="2252268"/>
                </a:cubicBezTo>
                <a:cubicBezTo>
                  <a:pt x="1358494" y="2015233"/>
                  <a:pt x="1365848" y="2012721"/>
                  <a:pt x="1351722" y="1814946"/>
                </a:cubicBezTo>
                <a:cubicBezTo>
                  <a:pt x="1346971" y="1748431"/>
                  <a:pt x="1353663" y="1766174"/>
                  <a:pt x="1327868" y="1727482"/>
                </a:cubicBezTo>
                <a:cubicBezTo>
                  <a:pt x="1325218" y="1719531"/>
                  <a:pt x="1325153" y="1710173"/>
                  <a:pt x="1319917" y="1703628"/>
                </a:cubicBezTo>
                <a:cubicBezTo>
                  <a:pt x="1313947" y="1696166"/>
                  <a:pt x="1303404" y="1693843"/>
                  <a:pt x="1296063" y="1687725"/>
                </a:cubicBezTo>
                <a:cubicBezTo>
                  <a:pt x="1287424" y="1680526"/>
                  <a:pt x="1279408" y="1672510"/>
                  <a:pt x="1272209" y="1663871"/>
                </a:cubicBezTo>
                <a:cubicBezTo>
                  <a:pt x="1266091" y="1656530"/>
                  <a:pt x="1264604" y="1644758"/>
                  <a:pt x="1256307" y="1640017"/>
                </a:cubicBezTo>
                <a:cubicBezTo>
                  <a:pt x="1244573" y="1633312"/>
                  <a:pt x="1229589" y="1635622"/>
                  <a:pt x="1216550" y="1632066"/>
                </a:cubicBezTo>
                <a:cubicBezTo>
                  <a:pt x="1200378" y="1627656"/>
                  <a:pt x="1168842" y="1616164"/>
                  <a:pt x="1168842" y="1616164"/>
                </a:cubicBezTo>
                <a:cubicBezTo>
                  <a:pt x="1132388" y="1561482"/>
                  <a:pt x="1155169" y="1574500"/>
                  <a:pt x="1113183" y="1560504"/>
                </a:cubicBezTo>
                <a:cubicBezTo>
                  <a:pt x="1110533" y="1552553"/>
                  <a:pt x="1105232" y="1545032"/>
                  <a:pt x="1105232" y="1536651"/>
                </a:cubicBezTo>
                <a:cubicBezTo>
                  <a:pt x="1105232" y="1504922"/>
                  <a:pt x="1111532" y="1465291"/>
                  <a:pt x="1121134" y="1433284"/>
                </a:cubicBezTo>
                <a:cubicBezTo>
                  <a:pt x="1125951" y="1417228"/>
                  <a:pt x="1137037" y="1385576"/>
                  <a:pt x="1137037" y="1385576"/>
                </a:cubicBezTo>
                <a:cubicBezTo>
                  <a:pt x="1139687" y="1194745"/>
                  <a:pt x="1140032" y="1003867"/>
                  <a:pt x="1144988" y="813082"/>
                </a:cubicBezTo>
                <a:cubicBezTo>
                  <a:pt x="1145028" y="811550"/>
                  <a:pt x="1154593" y="757344"/>
                  <a:pt x="1160891" y="749471"/>
                </a:cubicBezTo>
                <a:cubicBezTo>
                  <a:pt x="1168184" y="740355"/>
                  <a:pt x="1196322" y="726561"/>
                  <a:pt x="1208599" y="725617"/>
                </a:cubicBezTo>
                <a:cubicBezTo>
                  <a:pt x="1269437" y="720937"/>
                  <a:pt x="1330519" y="720316"/>
                  <a:pt x="1391479" y="717666"/>
                </a:cubicBezTo>
                <a:cubicBezTo>
                  <a:pt x="1407194" y="712428"/>
                  <a:pt x="1427976" y="707825"/>
                  <a:pt x="1439187" y="693812"/>
                </a:cubicBezTo>
                <a:cubicBezTo>
                  <a:pt x="1444423" y="687267"/>
                  <a:pt x="1441211" y="675885"/>
                  <a:pt x="1447138" y="669958"/>
                </a:cubicBezTo>
                <a:cubicBezTo>
                  <a:pt x="1460653" y="656443"/>
                  <a:pt x="1494846" y="638153"/>
                  <a:pt x="1494846" y="638153"/>
                </a:cubicBezTo>
                <a:cubicBezTo>
                  <a:pt x="1498595" y="626904"/>
                  <a:pt x="1510748" y="592478"/>
                  <a:pt x="1510748" y="582494"/>
                </a:cubicBezTo>
                <a:cubicBezTo>
                  <a:pt x="1510748" y="563753"/>
                  <a:pt x="1508182" y="544786"/>
                  <a:pt x="1502797" y="526835"/>
                </a:cubicBezTo>
                <a:cubicBezTo>
                  <a:pt x="1500051" y="517682"/>
                  <a:pt x="1494356" y="508951"/>
                  <a:pt x="1486894" y="502981"/>
                </a:cubicBezTo>
                <a:cubicBezTo>
                  <a:pt x="1480349" y="497745"/>
                  <a:pt x="1471370" y="495956"/>
                  <a:pt x="1463040" y="495030"/>
                </a:cubicBezTo>
                <a:cubicBezTo>
                  <a:pt x="1423439" y="490630"/>
                  <a:pt x="1383584" y="488671"/>
                  <a:pt x="1343771" y="487078"/>
                </a:cubicBezTo>
                <a:cubicBezTo>
                  <a:pt x="1251042" y="483369"/>
                  <a:pt x="1158240" y="481777"/>
                  <a:pt x="1065475" y="479127"/>
                </a:cubicBezTo>
                <a:cubicBezTo>
                  <a:pt x="1062825" y="471176"/>
                  <a:pt x="1057524" y="463654"/>
                  <a:pt x="1057524" y="455273"/>
                </a:cubicBezTo>
                <a:cubicBezTo>
                  <a:pt x="1057524" y="446892"/>
                  <a:pt x="1063172" y="439478"/>
                  <a:pt x="1065475" y="431419"/>
                </a:cubicBezTo>
                <a:cubicBezTo>
                  <a:pt x="1068477" y="420911"/>
                  <a:pt x="1070776" y="410216"/>
                  <a:pt x="1073427" y="399614"/>
                </a:cubicBezTo>
                <a:cubicBezTo>
                  <a:pt x="1076077" y="357207"/>
                  <a:pt x="1072625" y="313971"/>
                  <a:pt x="1081378" y="272393"/>
                </a:cubicBezTo>
                <a:cubicBezTo>
                  <a:pt x="1083695" y="261389"/>
                  <a:pt x="1096593" y="255738"/>
                  <a:pt x="1105232" y="248539"/>
                </a:cubicBezTo>
                <a:cubicBezTo>
                  <a:pt x="1125782" y="231414"/>
                  <a:pt x="1129035" y="232654"/>
                  <a:pt x="1152940" y="224685"/>
                </a:cubicBezTo>
                <a:cubicBezTo>
                  <a:pt x="1160891" y="216734"/>
                  <a:pt x="1166963" y="206292"/>
                  <a:pt x="1176793" y="200831"/>
                </a:cubicBezTo>
                <a:cubicBezTo>
                  <a:pt x="1201359" y="187183"/>
                  <a:pt x="1244934" y="180614"/>
                  <a:pt x="1272209" y="176977"/>
                </a:cubicBezTo>
                <a:cubicBezTo>
                  <a:pt x="1295999" y="173805"/>
                  <a:pt x="1319935" y="171830"/>
                  <a:pt x="1343771" y="169026"/>
                </a:cubicBezTo>
                <a:lnTo>
                  <a:pt x="1407381" y="161075"/>
                </a:lnTo>
                <a:cubicBezTo>
                  <a:pt x="1495211" y="166930"/>
                  <a:pt x="1514377" y="136528"/>
                  <a:pt x="1542553" y="192880"/>
                </a:cubicBezTo>
                <a:cubicBezTo>
                  <a:pt x="1546301" y="200377"/>
                  <a:pt x="1547854" y="208783"/>
                  <a:pt x="1550505" y="216734"/>
                </a:cubicBezTo>
                <a:cubicBezTo>
                  <a:pt x="1553155" y="235287"/>
                  <a:pt x="1555979" y="253816"/>
                  <a:pt x="1558456" y="272393"/>
                </a:cubicBezTo>
                <a:cubicBezTo>
                  <a:pt x="1561280" y="293574"/>
                  <a:pt x="1562894" y="314926"/>
                  <a:pt x="1566407" y="336004"/>
                </a:cubicBezTo>
                <a:cubicBezTo>
                  <a:pt x="1568204" y="346783"/>
                  <a:pt x="1567363" y="359414"/>
                  <a:pt x="1574359" y="367809"/>
                </a:cubicBezTo>
                <a:cubicBezTo>
                  <a:pt x="1581947" y="376915"/>
                  <a:pt x="1595269" y="379042"/>
                  <a:pt x="1606164" y="383711"/>
                </a:cubicBezTo>
                <a:cubicBezTo>
                  <a:pt x="1635573" y="396315"/>
                  <a:pt x="1659221" y="395992"/>
                  <a:pt x="1693628" y="399614"/>
                </a:cubicBezTo>
                <a:cubicBezTo>
                  <a:pt x="1847282" y="415787"/>
                  <a:pt x="1869351" y="409888"/>
                  <a:pt x="2083242" y="415517"/>
                </a:cubicBezTo>
                <a:cubicBezTo>
                  <a:pt x="2120348" y="412866"/>
                  <a:pt x="2157926" y="414030"/>
                  <a:pt x="2194560" y="407565"/>
                </a:cubicBezTo>
                <a:cubicBezTo>
                  <a:pt x="2225165" y="402164"/>
                  <a:pt x="2214313" y="383812"/>
                  <a:pt x="2234317" y="367809"/>
                </a:cubicBezTo>
                <a:cubicBezTo>
                  <a:pt x="2240862" y="362573"/>
                  <a:pt x="2250220" y="362508"/>
                  <a:pt x="2258171" y="359857"/>
                </a:cubicBezTo>
                <a:cubicBezTo>
                  <a:pt x="2269658" y="325396"/>
                  <a:pt x="2278656" y="309509"/>
                  <a:pt x="2258171" y="264442"/>
                </a:cubicBezTo>
                <a:cubicBezTo>
                  <a:pt x="2253266" y="253651"/>
                  <a:pt x="2236657" y="254420"/>
                  <a:pt x="2226366" y="248539"/>
                </a:cubicBezTo>
                <a:cubicBezTo>
                  <a:pt x="2218069" y="243798"/>
                  <a:pt x="2211059" y="236911"/>
                  <a:pt x="2202512" y="232637"/>
                </a:cubicBezTo>
                <a:cubicBezTo>
                  <a:pt x="2191100" y="226931"/>
                  <a:pt x="2157050" y="219283"/>
                  <a:pt x="2146853" y="216734"/>
                </a:cubicBezTo>
                <a:cubicBezTo>
                  <a:pt x="2096495" y="219384"/>
                  <a:pt x="2045782" y="218163"/>
                  <a:pt x="1995778" y="224685"/>
                </a:cubicBezTo>
                <a:cubicBezTo>
                  <a:pt x="1972048" y="227780"/>
                  <a:pt x="1960434" y="247785"/>
                  <a:pt x="1940119" y="256491"/>
                </a:cubicBezTo>
                <a:cubicBezTo>
                  <a:pt x="1930074" y="260796"/>
                  <a:pt x="1918821" y="261440"/>
                  <a:pt x="1908313" y="264442"/>
                </a:cubicBezTo>
                <a:cubicBezTo>
                  <a:pt x="1900254" y="266744"/>
                  <a:pt x="1892519" y="270091"/>
                  <a:pt x="1884460" y="272393"/>
                </a:cubicBezTo>
                <a:cubicBezTo>
                  <a:pt x="1814589" y="292355"/>
                  <a:pt x="1885979" y="269235"/>
                  <a:pt x="1828800" y="288296"/>
                </a:cubicBezTo>
                <a:cubicBezTo>
                  <a:pt x="1767840" y="285645"/>
                  <a:pt x="1706171" y="289984"/>
                  <a:pt x="1645920" y="280344"/>
                </a:cubicBezTo>
                <a:cubicBezTo>
                  <a:pt x="1636484" y="278834"/>
                  <a:pt x="1634291" y="265038"/>
                  <a:pt x="1630018" y="256491"/>
                </a:cubicBezTo>
                <a:cubicBezTo>
                  <a:pt x="1621869" y="240193"/>
                  <a:pt x="1617139" y="207998"/>
                  <a:pt x="1614115" y="192880"/>
                </a:cubicBezTo>
                <a:cubicBezTo>
                  <a:pt x="1611465" y="145172"/>
                  <a:pt x="1616007" y="96513"/>
                  <a:pt x="1606164" y="49757"/>
                </a:cubicBezTo>
                <a:cubicBezTo>
                  <a:pt x="1604437" y="41555"/>
                  <a:pt x="1590692" y="41805"/>
                  <a:pt x="1582310" y="41805"/>
                </a:cubicBezTo>
                <a:cubicBezTo>
                  <a:pt x="1545109" y="41805"/>
                  <a:pt x="1508098" y="47106"/>
                  <a:pt x="1470992" y="49757"/>
                </a:cubicBezTo>
                <a:cubicBezTo>
                  <a:pt x="1410463" y="69933"/>
                  <a:pt x="1439721" y="62371"/>
                  <a:pt x="1383527" y="73611"/>
                </a:cubicBezTo>
                <a:cubicBezTo>
                  <a:pt x="1351545" y="68280"/>
                  <a:pt x="1334326" y="72117"/>
                  <a:pt x="1311966" y="49757"/>
                </a:cubicBezTo>
                <a:cubicBezTo>
                  <a:pt x="1292318" y="30110"/>
                  <a:pt x="1304336" y="19119"/>
                  <a:pt x="1272209" y="17951"/>
                </a:cubicBezTo>
                <a:cubicBezTo>
                  <a:pt x="1134452" y="12942"/>
                  <a:pt x="996564" y="12650"/>
                  <a:pt x="858741" y="10000"/>
                </a:cubicBezTo>
                <a:cubicBezTo>
                  <a:pt x="530333" y="-7284"/>
                  <a:pt x="275646" y="3374"/>
                  <a:pt x="159027" y="20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7" name="Freeform 96"/>
          <p:cNvSpPr/>
          <p:nvPr/>
        </p:nvSpPr>
        <p:spPr>
          <a:xfrm>
            <a:off x="6957391" y="2918129"/>
            <a:ext cx="1510748" cy="1606163"/>
          </a:xfrm>
          <a:custGeom>
            <a:avLst/>
            <a:gdLst>
              <a:gd name="connsiteX0" fmla="*/ 341906 w 1510748"/>
              <a:gd name="connsiteY0" fmla="*/ 15902 h 1606163"/>
              <a:gd name="connsiteX1" fmla="*/ 341906 w 1510748"/>
              <a:gd name="connsiteY1" fmla="*/ 15902 h 1606163"/>
              <a:gd name="connsiteX2" fmla="*/ 262393 w 1510748"/>
              <a:gd name="connsiteY2" fmla="*/ 71561 h 1606163"/>
              <a:gd name="connsiteX3" fmla="*/ 222637 w 1510748"/>
              <a:gd name="connsiteY3" fmla="*/ 135172 h 1606163"/>
              <a:gd name="connsiteX4" fmla="*/ 198783 w 1510748"/>
              <a:gd name="connsiteY4" fmla="*/ 143123 h 1606163"/>
              <a:gd name="connsiteX5" fmla="*/ 174929 w 1510748"/>
              <a:gd name="connsiteY5" fmla="*/ 166977 h 1606163"/>
              <a:gd name="connsiteX6" fmla="*/ 151075 w 1510748"/>
              <a:gd name="connsiteY6" fmla="*/ 182880 h 1606163"/>
              <a:gd name="connsiteX7" fmla="*/ 95416 w 1510748"/>
              <a:gd name="connsiteY7" fmla="*/ 238539 h 1606163"/>
              <a:gd name="connsiteX8" fmla="*/ 87465 w 1510748"/>
              <a:gd name="connsiteY8" fmla="*/ 262393 h 1606163"/>
              <a:gd name="connsiteX9" fmla="*/ 39757 w 1510748"/>
              <a:gd name="connsiteY9" fmla="*/ 310101 h 1606163"/>
              <a:gd name="connsiteX10" fmla="*/ 15903 w 1510748"/>
              <a:gd name="connsiteY10" fmla="*/ 333954 h 1606163"/>
              <a:gd name="connsiteX11" fmla="*/ 0 w 1510748"/>
              <a:gd name="connsiteY11" fmla="*/ 357808 h 1606163"/>
              <a:gd name="connsiteX12" fmla="*/ 7952 w 1510748"/>
              <a:gd name="connsiteY12" fmla="*/ 429370 h 1606163"/>
              <a:gd name="connsiteX13" fmla="*/ 15903 w 1510748"/>
              <a:gd name="connsiteY13" fmla="*/ 453224 h 1606163"/>
              <a:gd name="connsiteX14" fmla="*/ 79513 w 1510748"/>
              <a:gd name="connsiteY14" fmla="*/ 508883 h 1606163"/>
              <a:gd name="connsiteX15" fmla="*/ 103367 w 1510748"/>
              <a:gd name="connsiteY15" fmla="*/ 516834 h 1606163"/>
              <a:gd name="connsiteX16" fmla="*/ 302150 w 1510748"/>
              <a:gd name="connsiteY16" fmla="*/ 508883 h 1606163"/>
              <a:gd name="connsiteX17" fmla="*/ 365760 w 1510748"/>
              <a:gd name="connsiteY17" fmla="*/ 492981 h 1606163"/>
              <a:gd name="connsiteX18" fmla="*/ 389614 w 1510748"/>
              <a:gd name="connsiteY18" fmla="*/ 485029 h 1606163"/>
              <a:gd name="connsiteX19" fmla="*/ 413468 w 1510748"/>
              <a:gd name="connsiteY19" fmla="*/ 469127 h 1606163"/>
              <a:gd name="connsiteX20" fmla="*/ 437322 w 1510748"/>
              <a:gd name="connsiteY20" fmla="*/ 461175 h 1606163"/>
              <a:gd name="connsiteX21" fmla="*/ 508884 w 1510748"/>
              <a:gd name="connsiteY21" fmla="*/ 421419 h 1606163"/>
              <a:gd name="connsiteX22" fmla="*/ 564543 w 1510748"/>
              <a:gd name="connsiteY22" fmla="*/ 397565 h 1606163"/>
              <a:gd name="connsiteX23" fmla="*/ 596348 w 1510748"/>
              <a:gd name="connsiteY23" fmla="*/ 405516 h 1606163"/>
              <a:gd name="connsiteX24" fmla="*/ 620202 w 1510748"/>
              <a:gd name="connsiteY24" fmla="*/ 421419 h 1606163"/>
              <a:gd name="connsiteX25" fmla="*/ 628153 w 1510748"/>
              <a:gd name="connsiteY25" fmla="*/ 445273 h 1606163"/>
              <a:gd name="connsiteX26" fmla="*/ 644056 w 1510748"/>
              <a:gd name="connsiteY26" fmla="*/ 469127 h 1606163"/>
              <a:gd name="connsiteX27" fmla="*/ 659959 w 1510748"/>
              <a:gd name="connsiteY27" fmla="*/ 644055 h 1606163"/>
              <a:gd name="connsiteX28" fmla="*/ 644056 w 1510748"/>
              <a:gd name="connsiteY28" fmla="*/ 914400 h 1606163"/>
              <a:gd name="connsiteX29" fmla="*/ 652007 w 1510748"/>
              <a:gd name="connsiteY29" fmla="*/ 946205 h 1606163"/>
              <a:gd name="connsiteX30" fmla="*/ 683812 w 1510748"/>
              <a:gd name="connsiteY30" fmla="*/ 954156 h 1606163"/>
              <a:gd name="connsiteX31" fmla="*/ 707666 w 1510748"/>
              <a:gd name="connsiteY31" fmla="*/ 962108 h 1606163"/>
              <a:gd name="connsiteX32" fmla="*/ 1089329 w 1510748"/>
              <a:gd name="connsiteY32" fmla="*/ 962108 h 1606163"/>
              <a:gd name="connsiteX33" fmla="*/ 1137037 w 1510748"/>
              <a:gd name="connsiteY33" fmla="*/ 978010 h 1606163"/>
              <a:gd name="connsiteX34" fmla="*/ 1192696 w 1510748"/>
              <a:gd name="connsiteY34" fmla="*/ 985961 h 1606163"/>
              <a:gd name="connsiteX35" fmla="*/ 1327868 w 1510748"/>
              <a:gd name="connsiteY35" fmla="*/ 962108 h 1606163"/>
              <a:gd name="connsiteX36" fmla="*/ 1351722 w 1510748"/>
              <a:gd name="connsiteY36" fmla="*/ 954156 h 1606163"/>
              <a:gd name="connsiteX37" fmla="*/ 1375576 w 1510748"/>
              <a:gd name="connsiteY37" fmla="*/ 938254 h 1606163"/>
              <a:gd name="connsiteX38" fmla="*/ 1423284 w 1510748"/>
              <a:gd name="connsiteY38" fmla="*/ 922351 h 1606163"/>
              <a:gd name="connsiteX39" fmla="*/ 1463040 w 1510748"/>
              <a:gd name="connsiteY39" fmla="*/ 962108 h 1606163"/>
              <a:gd name="connsiteX40" fmla="*/ 1478943 w 1510748"/>
              <a:gd name="connsiteY40" fmla="*/ 1009815 h 1606163"/>
              <a:gd name="connsiteX41" fmla="*/ 1470992 w 1510748"/>
              <a:gd name="connsiteY41" fmla="*/ 1192695 h 1606163"/>
              <a:gd name="connsiteX42" fmla="*/ 1463040 w 1510748"/>
              <a:gd name="connsiteY42" fmla="*/ 1304014 h 1606163"/>
              <a:gd name="connsiteX43" fmla="*/ 1470992 w 1510748"/>
              <a:gd name="connsiteY43" fmla="*/ 1606163 h 1606163"/>
              <a:gd name="connsiteX44" fmla="*/ 1502797 w 1510748"/>
              <a:gd name="connsiteY44" fmla="*/ 1574358 h 1606163"/>
              <a:gd name="connsiteX45" fmla="*/ 1510748 w 1510748"/>
              <a:gd name="connsiteY45" fmla="*/ 1113182 h 1606163"/>
              <a:gd name="connsiteX46" fmla="*/ 1502797 w 1510748"/>
              <a:gd name="connsiteY46" fmla="*/ 962108 h 1606163"/>
              <a:gd name="connsiteX47" fmla="*/ 1494846 w 1510748"/>
              <a:gd name="connsiteY47" fmla="*/ 842838 h 1606163"/>
              <a:gd name="connsiteX48" fmla="*/ 1470992 w 1510748"/>
              <a:gd name="connsiteY48" fmla="*/ 834887 h 1606163"/>
              <a:gd name="connsiteX49" fmla="*/ 1423284 w 1510748"/>
              <a:gd name="connsiteY49" fmla="*/ 803081 h 1606163"/>
              <a:gd name="connsiteX50" fmla="*/ 1375576 w 1510748"/>
              <a:gd name="connsiteY50" fmla="*/ 755374 h 1606163"/>
              <a:gd name="connsiteX51" fmla="*/ 1327868 w 1510748"/>
              <a:gd name="connsiteY51" fmla="*/ 739471 h 1606163"/>
              <a:gd name="connsiteX52" fmla="*/ 1129086 w 1510748"/>
              <a:gd name="connsiteY52" fmla="*/ 747422 h 1606163"/>
              <a:gd name="connsiteX53" fmla="*/ 787179 w 1510748"/>
              <a:gd name="connsiteY53" fmla="*/ 747422 h 1606163"/>
              <a:gd name="connsiteX54" fmla="*/ 739472 w 1510748"/>
              <a:gd name="connsiteY54" fmla="*/ 771276 h 1606163"/>
              <a:gd name="connsiteX55" fmla="*/ 715618 w 1510748"/>
              <a:gd name="connsiteY55" fmla="*/ 779228 h 1606163"/>
              <a:gd name="connsiteX56" fmla="*/ 691764 w 1510748"/>
              <a:gd name="connsiteY56" fmla="*/ 644055 h 1606163"/>
              <a:gd name="connsiteX57" fmla="*/ 683812 w 1510748"/>
              <a:gd name="connsiteY57" fmla="*/ 453224 h 1606163"/>
              <a:gd name="connsiteX58" fmla="*/ 675861 w 1510748"/>
              <a:gd name="connsiteY58" fmla="*/ 429370 h 1606163"/>
              <a:gd name="connsiteX59" fmla="*/ 659959 w 1510748"/>
              <a:gd name="connsiteY59" fmla="*/ 365760 h 1606163"/>
              <a:gd name="connsiteX60" fmla="*/ 667910 w 1510748"/>
              <a:gd name="connsiteY60" fmla="*/ 341906 h 1606163"/>
              <a:gd name="connsiteX61" fmla="*/ 739472 w 1510748"/>
              <a:gd name="connsiteY61" fmla="*/ 278295 h 1606163"/>
              <a:gd name="connsiteX62" fmla="*/ 763326 w 1510748"/>
              <a:gd name="connsiteY62" fmla="*/ 270344 h 1606163"/>
              <a:gd name="connsiteX63" fmla="*/ 803082 w 1510748"/>
              <a:gd name="connsiteY63" fmla="*/ 230588 h 1606163"/>
              <a:gd name="connsiteX64" fmla="*/ 826936 w 1510748"/>
              <a:gd name="connsiteY64" fmla="*/ 214685 h 1606163"/>
              <a:gd name="connsiteX65" fmla="*/ 842839 w 1510748"/>
              <a:gd name="connsiteY65" fmla="*/ 190831 h 1606163"/>
              <a:gd name="connsiteX66" fmla="*/ 890546 w 1510748"/>
              <a:gd name="connsiteY66" fmla="*/ 174928 h 1606163"/>
              <a:gd name="connsiteX67" fmla="*/ 922352 w 1510748"/>
              <a:gd name="connsiteY67" fmla="*/ 119269 h 1606163"/>
              <a:gd name="connsiteX68" fmla="*/ 914400 w 1510748"/>
              <a:gd name="connsiteY68" fmla="*/ 39756 h 1606163"/>
              <a:gd name="connsiteX69" fmla="*/ 866692 w 1510748"/>
              <a:gd name="connsiteY69" fmla="*/ 15902 h 1606163"/>
              <a:gd name="connsiteX70" fmla="*/ 779228 w 1510748"/>
              <a:gd name="connsiteY70" fmla="*/ 7951 h 1606163"/>
              <a:gd name="connsiteX71" fmla="*/ 731520 w 1510748"/>
              <a:gd name="connsiteY71" fmla="*/ 0 h 1606163"/>
              <a:gd name="connsiteX72" fmla="*/ 341906 w 1510748"/>
              <a:gd name="connsiteY72" fmla="*/ 15902 h 160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510748" h="1606163">
                <a:moveTo>
                  <a:pt x="341906" y="15902"/>
                </a:moveTo>
                <a:lnTo>
                  <a:pt x="341906" y="15902"/>
                </a:lnTo>
                <a:cubicBezTo>
                  <a:pt x="315402" y="34455"/>
                  <a:pt x="272623" y="40868"/>
                  <a:pt x="262393" y="71561"/>
                </a:cubicBezTo>
                <a:cubicBezTo>
                  <a:pt x="247890" y="115073"/>
                  <a:pt x="257918" y="117531"/>
                  <a:pt x="222637" y="135172"/>
                </a:cubicBezTo>
                <a:cubicBezTo>
                  <a:pt x="215140" y="138920"/>
                  <a:pt x="206734" y="140473"/>
                  <a:pt x="198783" y="143123"/>
                </a:cubicBezTo>
                <a:cubicBezTo>
                  <a:pt x="190832" y="151074"/>
                  <a:pt x="183568" y="159778"/>
                  <a:pt x="174929" y="166977"/>
                </a:cubicBezTo>
                <a:cubicBezTo>
                  <a:pt x="167588" y="173095"/>
                  <a:pt x="157368" y="175688"/>
                  <a:pt x="151075" y="182880"/>
                </a:cubicBezTo>
                <a:cubicBezTo>
                  <a:pt x="98539" y="242922"/>
                  <a:pt x="144454" y="222194"/>
                  <a:pt x="95416" y="238539"/>
                </a:cubicBezTo>
                <a:cubicBezTo>
                  <a:pt x="92766" y="246490"/>
                  <a:pt x="92611" y="255777"/>
                  <a:pt x="87465" y="262393"/>
                </a:cubicBezTo>
                <a:cubicBezTo>
                  <a:pt x="73658" y="280145"/>
                  <a:pt x="55660" y="294198"/>
                  <a:pt x="39757" y="310101"/>
                </a:cubicBezTo>
                <a:cubicBezTo>
                  <a:pt x="31806" y="318052"/>
                  <a:pt x="22140" y="324598"/>
                  <a:pt x="15903" y="333954"/>
                </a:cubicBezTo>
                <a:lnTo>
                  <a:pt x="0" y="357808"/>
                </a:lnTo>
                <a:cubicBezTo>
                  <a:pt x="2651" y="381662"/>
                  <a:pt x="4006" y="405696"/>
                  <a:pt x="7952" y="429370"/>
                </a:cubicBezTo>
                <a:cubicBezTo>
                  <a:pt x="9330" y="437637"/>
                  <a:pt x="12155" y="445727"/>
                  <a:pt x="15903" y="453224"/>
                </a:cubicBezTo>
                <a:cubicBezTo>
                  <a:pt x="28890" y="479197"/>
                  <a:pt x="50890" y="499342"/>
                  <a:pt x="79513" y="508883"/>
                </a:cubicBezTo>
                <a:lnTo>
                  <a:pt x="103367" y="516834"/>
                </a:lnTo>
                <a:cubicBezTo>
                  <a:pt x="169628" y="514184"/>
                  <a:pt x="236108" y="514887"/>
                  <a:pt x="302150" y="508883"/>
                </a:cubicBezTo>
                <a:cubicBezTo>
                  <a:pt x="323916" y="506904"/>
                  <a:pt x="345026" y="499893"/>
                  <a:pt x="365760" y="492981"/>
                </a:cubicBezTo>
                <a:cubicBezTo>
                  <a:pt x="373711" y="490330"/>
                  <a:pt x="382117" y="488777"/>
                  <a:pt x="389614" y="485029"/>
                </a:cubicBezTo>
                <a:cubicBezTo>
                  <a:pt x="398161" y="480755"/>
                  <a:pt x="404921" y="473401"/>
                  <a:pt x="413468" y="469127"/>
                </a:cubicBezTo>
                <a:cubicBezTo>
                  <a:pt x="420965" y="465379"/>
                  <a:pt x="429995" y="465245"/>
                  <a:pt x="437322" y="461175"/>
                </a:cubicBezTo>
                <a:cubicBezTo>
                  <a:pt x="519340" y="415609"/>
                  <a:pt x="454911" y="439409"/>
                  <a:pt x="508884" y="421419"/>
                </a:cubicBezTo>
                <a:cubicBezTo>
                  <a:pt x="528361" y="408434"/>
                  <a:pt x="538870" y="397565"/>
                  <a:pt x="564543" y="397565"/>
                </a:cubicBezTo>
                <a:cubicBezTo>
                  <a:pt x="575471" y="397565"/>
                  <a:pt x="585746" y="402866"/>
                  <a:pt x="596348" y="405516"/>
                </a:cubicBezTo>
                <a:cubicBezTo>
                  <a:pt x="604299" y="410817"/>
                  <a:pt x="614232" y="413957"/>
                  <a:pt x="620202" y="421419"/>
                </a:cubicBezTo>
                <a:cubicBezTo>
                  <a:pt x="625438" y="427964"/>
                  <a:pt x="624405" y="437776"/>
                  <a:pt x="628153" y="445273"/>
                </a:cubicBezTo>
                <a:cubicBezTo>
                  <a:pt x="632427" y="453820"/>
                  <a:pt x="638755" y="461176"/>
                  <a:pt x="644056" y="469127"/>
                </a:cubicBezTo>
                <a:cubicBezTo>
                  <a:pt x="646699" y="495563"/>
                  <a:pt x="659959" y="623742"/>
                  <a:pt x="659959" y="644055"/>
                </a:cubicBezTo>
                <a:cubicBezTo>
                  <a:pt x="659959" y="874255"/>
                  <a:pt x="677164" y="815073"/>
                  <a:pt x="644056" y="914400"/>
                </a:cubicBezTo>
                <a:cubicBezTo>
                  <a:pt x="646706" y="925002"/>
                  <a:pt x="644280" y="938478"/>
                  <a:pt x="652007" y="946205"/>
                </a:cubicBezTo>
                <a:cubicBezTo>
                  <a:pt x="659734" y="953932"/>
                  <a:pt x="673305" y="951154"/>
                  <a:pt x="683812" y="954156"/>
                </a:cubicBezTo>
                <a:cubicBezTo>
                  <a:pt x="691871" y="956459"/>
                  <a:pt x="699715" y="959457"/>
                  <a:pt x="707666" y="962108"/>
                </a:cubicBezTo>
                <a:cubicBezTo>
                  <a:pt x="831445" y="957982"/>
                  <a:pt x="964376" y="946489"/>
                  <a:pt x="1089329" y="962108"/>
                </a:cubicBezTo>
                <a:cubicBezTo>
                  <a:pt x="1105962" y="964187"/>
                  <a:pt x="1120443" y="975639"/>
                  <a:pt x="1137037" y="978010"/>
                </a:cubicBezTo>
                <a:lnTo>
                  <a:pt x="1192696" y="985961"/>
                </a:lnTo>
                <a:cubicBezTo>
                  <a:pt x="1296846" y="976493"/>
                  <a:pt x="1252392" y="987267"/>
                  <a:pt x="1327868" y="962108"/>
                </a:cubicBezTo>
                <a:cubicBezTo>
                  <a:pt x="1335819" y="959458"/>
                  <a:pt x="1344748" y="958805"/>
                  <a:pt x="1351722" y="954156"/>
                </a:cubicBezTo>
                <a:cubicBezTo>
                  <a:pt x="1359673" y="948855"/>
                  <a:pt x="1366843" y="942135"/>
                  <a:pt x="1375576" y="938254"/>
                </a:cubicBezTo>
                <a:cubicBezTo>
                  <a:pt x="1390894" y="931446"/>
                  <a:pt x="1423284" y="922351"/>
                  <a:pt x="1423284" y="922351"/>
                </a:cubicBezTo>
                <a:cubicBezTo>
                  <a:pt x="1445046" y="936860"/>
                  <a:pt x="1451880" y="936998"/>
                  <a:pt x="1463040" y="962108"/>
                </a:cubicBezTo>
                <a:cubicBezTo>
                  <a:pt x="1469848" y="977426"/>
                  <a:pt x="1478943" y="1009815"/>
                  <a:pt x="1478943" y="1009815"/>
                </a:cubicBezTo>
                <a:cubicBezTo>
                  <a:pt x="1476293" y="1070775"/>
                  <a:pt x="1474286" y="1131766"/>
                  <a:pt x="1470992" y="1192695"/>
                </a:cubicBezTo>
                <a:cubicBezTo>
                  <a:pt x="1468984" y="1229842"/>
                  <a:pt x="1463040" y="1266813"/>
                  <a:pt x="1463040" y="1304014"/>
                </a:cubicBezTo>
                <a:cubicBezTo>
                  <a:pt x="1463040" y="1404765"/>
                  <a:pt x="1468341" y="1505447"/>
                  <a:pt x="1470992" y="1606163"/>
                </a:cubicBezTo>
                <a:cubicBezTo>
                  <a:pt x="1493133" y="1598783"/>
                  <a:pt x="1501860" y="1602942"/>
                  <a:pt x="1502797" y="1574358"/>
                </a:cubicBezTo>
                <a:cubicBezTo>
                  <a:pt x="1507835" y="1420692"/>
                  <a:pt x="1508098" y="1266907"/>
                  <a:pt x="1510748" y="1113182"/>
                </a:cubicBezTo>
                <a:cubicBezTo>
                  <a:pt x="1508098" y="1062824"/>
                  <a:pt x="1505758" y="1012449"/>
                  <a:pt x="1502797" y="962108"/>
                </a:cubicBezTo>
                <a:cubicBezTo>
                  <a:pt x="1500457" y="922332"/>
                  <a:pt x="1504510" y="881493"/>
                  <a:pt x="1494846" y="842838"/>
                </a:cubicBezTo>
                <a:cubicBezTo>
                  <a:pt x="1492813" y="834707"/>
                  <a:pt x="1478943" y="837537"/>
                  <a:pt x="1470992" y="834887"/>
                </a:cubicBezTo>
                <a:cubicBezTo>
                  <a:pt x="1455089" y="824285"/>
                  <a:pt x="1436799" y="816596"/>
                  <a:pt x="1423284" y="803081"/>
                </a:cubicBezTo>
                <a:cubicBezTo>
                  <a:pt x="1407381" y="787179"/>
                  <a:pt x="1396911" y="762486"/>
                  <a:pt x="1375576" y="755374"/>
                </a:cubicBezTo>
                <a:lnTo>
                  <a:pt x="1327868" y="739471"/>
                </a:lnTo>
                <a:cubicBezTo>
                  <a:pt x="1261607" y="742121"/>
                  <a:pt x="1195400" y="747422"/>
                  <a:pt x="1129086" y="747422"/>
                </a:cubicBezTo>
                <a:cubicBezTo>
                  <a:pt x="768449" y="747422"/>
                  <a:pt x="939924" y="721966"/>
                  <a:pt x="787179" y="747422"/>
                </a:cubicBezTo>
                <a:cubicBezTo>
                  <a:pt x="727221" y="767411"/>
                  <a:pt x="801130" y="740447"/>
                  <a:pt x="739472" y="771276"/>
                </a:cubicBezTo>
                <a:cubicBezTo>
                  <a:pt x="731975" y="775024"/>
                  <a:pt x="723569" y="776577"/>
                  <a:pt x="715618" y="779228"/>
                </a:cubicBezTo>
                <a:cubicBezTo>
                  <a:pt x="690457" y="703747"/>
                  <a:pt x="701233" y="748214"/>
                  <a:pt x="691764" y="644055"/>
                </a:cubicBezTo>
                <a:cubicBezTo>
                  <a:pt x="689113" y="580445"/>
                  <a:pt x="688515" y="516716"/>
                  <a:pt x="683812" y="453224"/>
                </a:cubicBezTo>
                <a:cubicBezTo>
                  <a:pt x="683193" y="444865"/>
                  <a:pt x="677894" y="437501"/>
                  <a:pt x="675861" y="429370"/>
                </a:cubicBezTo>
                <a:lnTo>
                  <a:pt x="659959" y="365760"/>
                </a:lnTo>
                <a:cubicBezTo>
                  <a:pt x="662609" y="357809"/>
                  <a:pt x="662764" y="348522"/>
                  <a:pt x="667910" y="341906"/>
                </a:cubicBezTo>
                <a:cubicBezTo>
                  <a:pt x="681319" y="324666"/>
                  <a:pt x="714351" y="290855"/>
                  <a:pt x="739472" y="278295"/>
                </a:cubicBezTo>
                <a:cubicBezTo>
                  <a:pt x="746969" y="274547"/>
                  <a:pt x="755375" y="272994"/>
                  <a:pt x="763326" y="270344"/>
                </a:cubicBezTo>
                <a:cubicBezTo>
                  <a:pt x="826938" y="227933"/>
                  <a:pt x="750070" y="283599"/>
                  <a:pt x="803082" y="230588"/>
                </a:cubicBezTo>
                <a:cubicBezTo>
                  <a:pt x="809839" y="223831"/>
                  <a:pt x="818985" y="219986"/>
                  <a:pt x="826936" y="214685"/>
                </a:cubicBezTo>
                <a:cubicBezTo>
                  <a:pt x="832237" y="206734"/>
                  <a:pt x="834735" y="195896"/>
                  <a:pt x="842839" y="190831"/>
                </a:cubicBezTo>
                <a:cubicBezTo>
                  <a:pt x="857054" y="181947"/>
                  <a:pt x="890546" y="174928"/>
                  <a:pt x="890546" y="174928"/>
                </a:cubicBezTo>
                <a:cubicBezTo>
                  <a:pt x="911138" y="154336"/>
                  <a:pt x="922352" y="151304"/>
                  <a:pt x="922352" y="119269"/>
                </a:cubicBezTo>
                <a:cubicBezTo>
                  <a:pt x="922352" y="92632"/>
                  <a:pt x="922823" y="65026"/>
                  <a:pt x="914400" y="39756"/>
                </a:cubicBezTo>
                <a:cubicBezTo>
                  <a:pt x="911251" y="30309"/>
                  <a:pt x="875335" y="17137"/>
                  <a:pt x="866692" y="15902"/>
                </a:cubicBezTo>
                <a:cubicBezTo>
                  <a:pt x="837711" y="11762"/>
                  <a:pt x="808302" y="11371"/>
                  <a:pt x="779228" y="7951"/>
                </a:cubicBezTo>
                <a:cubicBezTo>
                  <a:pt x="763216" y="6067"/>
                  <a:pt x="747423" y="2650"/>
                  <a:pt x="731520" y="0"/>
                </a:cubicBezTo>
                <a:cubicBezTo>
                  <a:pt x="606952" y="2768"/>
                  <a:pt x="406842" y="13252"/>
                  <a:pt x="341906" y="1590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98" name="Freeform 97"/>
          <p:cNvSpPr/>
          <p:nvPr/>
        </p:nvSpPr>
        <p:spPr>
          <a:xfrm>
            <a:off x="7418567" y="3908372"/>
            <a:ext cx="795130" cy="926021"/>
          </a:xfrm>
          <a:custGeom>
            <a:avLst/>
            <a:gdLst>
              <a:gd name="connsiteX0" fmla="*/ 95416 w 795130"/>
              <a:gd name="connsiteY0" fmla="*/ 11621 h 926021"/>
              <a:gd name="connsiteX1" fmla="*/ 95416 w 795130"/>
              <a:gd name="connsiteY1" fmla="*/ 11621 h 926021"/>
              <a:gd name="connsiteX2" fmla="*/ 39756 w 795130"/>
              <a:gd name="connsiteY2" fmla="*/ 59329 h 926021"/>
              <a:gd name="connsiteX3" fmla="*/ 15903 w 795130"/>
              <a:gd name="connsiteY3" fmla="*/ 75231 h 926021"/>
              <a:gd name="connsiteX4" fmla="*/ 0 w 795130"/>
              <a:gd name="connsiteY4" fmla="*/ 99085 h 926021"/>
              <a:gd name="connsiteX5" fmla="*/ 7951 w 795130"/>
              <a:gd name="connsiteY5" fmla="*/ 162696 h 926021"/>
              <a:gd name="connsiteX6" fmla="*/ 39756 w 795130"/>
              <a:gd name="connsiteY6" fmla="*/ 170647 h 926021"/>
              <a:gd name="connsiteX7" fmla="*/ 63610 w 795130"/>
              <a:gd name="connsiteY7" fmla="*/ 178598 h 926021"/>
              <a:gd name="connsiteX8" fmla="*/ 604299 w 795130"/>
              <a:gd name="connsiteY8" fmla="*/ 186550 h 926021"/>
              <a:gd name="connsiteX9" fmla="*/ 652007 w 795130"/>
              <a:gd name="connsiteY9" fmla="*/ 226306 h 926021"/>
              <a:gd name="connsiteX10" fmla="*/ 667910 w 795130"/>
              <a:gd name="connsiteY10" fmla="*/ 274014 h 926021"/>
              <a:gd name="connsiteX11" fmla="*/ 683812 w 795130"/>
              <a:gd name="connsiteY11" fmla="*/ 600018 h 926021"/>
              <a:gd name="connsiteX12" fmla="*/ 691763 w 795130"/>
              <a:gd name="connsiteY12" fmla="*/ 639774 h 926021"/>
              <a:gd name="connsiteX13" fmla="*/ 699715 w 795130"/>
              <a:gd name="connsiteY13" fmla="*/ 695433 h 926021"/>
              <a:gd name="connsiteX14" fmla="*/ 691763 w 795130"/>
              <a:gd name="connsiteY14" fmla="*/ 902167 h 926021"/>
              <a:gd name="connsiteX15" fmla="*/ 683812 w 795130"/>
              <a:gd name="connsiteY15" fmla="*/ 926021 h 926021"/>
              <a:gd name="connsiteX16" fmla="*/ 699715 w 795130"/>
              <a:gd name="connsiteY16" fmla="*/ 902167 h 926021"/>
              <a:gd name="connsiteX17" fmla="*/ 747423 w 795130"/>
              <a:gd name="connsiteY17" fmla="*/ 886265 h 926021"/>
              <a:gd name="connsiteX18" fmla="*/ 771276 w 795130"/>
              <a:gd name="connsiteY18" fmla="*/ 878313 h 926021"/>
              <a:gd name="connsiteX19" fmla="*/ 795130 w 795130"/>
              <a:gd name="connsiteY19" fmla="*/ 862411 h 926021"/>
              <a:gd name="connsiteX20" fmla="*/ 779228 w 795130"/>
              <a:gd name="connsiteY20" fmla="*/ 703385 h 926021"/>
              <a:gd name="connsiteX21" fmla="*/ 763325 w 795130"/>
              <a:gd name="connsiteY21" fmla="*/ 655677 h 926021"/>
              <a:gd name="connsiteX22" fmla="*/ 747423 w 795130"/>
              <a:gd name="connsiteY22" fmla="*/ 631823 h 926021"/>
              <a:gd name="connsiteX23" fmla="*/ 739471 w 795130"/>
              <a:gd name="connsiteY23" fmla="*/ 178598 h 926021"/>
              <a:gd name="connsiteX24" fmla="*/ 731520 w 795130"/>
              <a:gd name="connsiteY24" fmla="*/ 154745 h 926021"/>
              <a:gd name="connsiteX25" fmla="*/ 715617 w 795130"/>
              <a:gd name="connsiteY25" fmla="*/ 130891 h 926021"/>
              <a:gd name="connsiteX26" fmla="*/ 723569 w 795130"/>
              <a:gd name="connsiteY26" fmla="*/ 107037 h 926021"/>
              <a:gd name="connsiteX27" fmla="*/ 715617 w 795130"/>
              <a:gd name="connsiteY27" fmla="*/ 43426 h 926021"/>
              <a:gd name="connsiteX28" fmla="*/ 691763 w 795130"/>
              <a:gd name="connsiteY28" fmla="*/ 35475 h 926021"/>
              <a:gd name="connsiteX29" fmla="*/ 596348 w 795130"/>
              <a:gd name="connsiteY29" fmla="*/ 27524 h 926021"/>
              <a:gd name="connsiteX30" fmla="*/ 477078 w 795130"/>
              <a:gd name="connsiteY30" fmla="*/ 19572 h 926021"/>
              <a:gd name="connsiteX31" fmla="*/ 373711 w 795130"/>
              <a:gd name="connsiteY31" fmla="*/ 11621 h 926021"/>
              <a:gd name="connsiteX32" fmla="*/ 230588 w 795130"/>
              <a:gd name="connsiteY32" fmla="*/ 11621 h 926021"/>
              <a:gd name="connsiteX33" fmla="*/ 151075 w 795130"/>
              <a:gd name="connsiteY33" fmla="*/ 19572 h 926021"/>
              <a:gd name="connsiteX34" fmla="*/ 119270 w 795130"/>
              <a:gd name="connsiteY34" fmla="*/ 27524 h 926021"/>
              <a:gd name="connsiteX35" fmla="*/ 95416 w 795130"/>
              <a:gd name="connsiteY35" fmla="*/ 11621 h 92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95130" h="926021">
                <a:moveTo>
                  <a:pt x="95416" y="11621"/>
                </a:moveTo>
                <a:lnTo>
                  <a:pt x="95416" y="11621"/>
                </a:lnTo>
                <a:cubicBezTo>
                  <a:pt x="76863" y="27524"/>
                  <a:pt x="58837" y="44064"/>
                  <a:pt x="39756" y="59329"/>
                </a:cubicBezTo>
                <a:cubicBezTo>
                  <a:pt x="32294" y="65299"/>
                  <a:pt x="22660" y="68474"/>
                  <a:pt x="15903" y="75231"/>
                </a:cubicBezTo>
                <a:cubicBezTo>
                  <a:pt x="9146" y="81988"/>
                  <a:pt x="5301" y="91134"/>
                  <a:pt x="0" y="99085"/>
                </a:cubicBezTo>
                <a:cubicBezTo>
                  <a:pt x="2650" y="120289"/>
                  <a:pt x="-2426" y="144016"/>
                  <a:pt x="7951" y="162696"/>
                </a:cubicBezTo>
                <a:cubicBezTo>
                  <a:pt x="13258" y="172249"/>
                  <a:pt x="29249" y="167645"/>
                  <a:pt x="39756" y="170647"/>
                </a:cubicBezTo>
                <a:cubicBezTo>
                  <a:pt x="47815" y="172949"/>
                  <a:pt x="55232" y="178362"/>
                  <a:pt x="63610" y="178598"/>
                </a:cubicBezTo>
                <a:cubicBezTo>
                  <a:pt x="243788" y="183674"/>
                  <a:pt x="424069" y="183899"/>
                  <a:pt x="604299" y="186550"/>
                </a:cubicBezTo>
                <a:cubicBezTo>
                  <a:pt x="619147" y="196448"/>
                  <a:pt x="643003" y="210099"/>
                  <a:pt x="652007" y="226306"/>
                </a:cubicBezTo>
                <a:cubicBezTo>
                  <a:pt x="660148" y="240959"/>
                  <a:pt x="667910" y="274014"/>
                  <a:pt x="667910" y="274014"/>
                </a:cubicBezTo>
                <a:cubicBezTo>
                  <a:pt x="688679" y="481714"/>
                  <a:pt x="660686" y="183740"/>
                  <a:pt x="683812" y="600018"/>
                </a:cubicBezTo>
                <a:cubicBezTo>
                  <a:pt x="684562" y="613512"/>
                  <a:pt x="689541" y="626443"/>
                  <a:pt x="691763" y="639774"/>
                </a:cubicBezTo>
                <a:cubicBezTo>
                  <a:pt x="694844" y="658260"/>
                  <a:pt x="697064" y="676880"/>
                  <a:pt x="699715" y="695433"/>
                </a:cubicBezTo>
                <a:cubicBezTo>
                  <a:pt x="697064" y="764344"/>
                  <a:pt x="696508" y="833368"/>
                  <a:pt x="691763" y="902167"/>
                </a:cubicBezTo>
                <a:cubicBezTo>
                  <a:pt x="691186" y="910529"/>
                  <a:pt x="675431" y="926021"/>
                  <a:pt x="683812" y="926021"/>
                </a:cubicBezTo>
                <a:cubicBezTo>
                  <a:pt x="693368" y="926021"/>
                  <a:pt x="691611" y="907232"/>
                  <a:pt x="699715" y="902167"/>
                </a:cubicBezTo>
                <a:cubicBezTo>
                  <a:pt x="713930" y="893283"/>
                  <a:pt x="731520" y="891566"/>
                  <a:pt x="747423" y="886265"/>
                </a:cubicBezTo>
                <a:cubicBezTo>
                  <a:pt x="755374" y="883615"/>
                  <a:pt x="764302" y="882962"/>
                  <a:pt x="771276" y="878313"/>
                </a:cubicBezTo>
                <a:lnTo>
                  <a:pt x="795130" y="862411"/>
                </a:lnTo>
                <a:cubicBezTo>
                  <a:pt x="793026" y="835054"/>
                  <a:pt x="788116" y="741898"/>
                  <a:pt x="779228" y="703385"/>
                </a:cubicBezTo>
                <a:cubicBezTo>
                  <a:pt x="775459" y="687051"/>
                  <a:pt x="772623" y="669625"/>
                  <a:pt x="763325" y="655677"/>
                </a:cubicBezTo>
                <a:lnTo>
                  <a:pt x="747423" y="631823"/>
                </a:lnTo>
                <a:cubicBezTo>
                  <a:pt x="744772" y="480748"/>
                  <a:pt x="744505" y="329612"/>
                  <a:pt x="739471" y="178598"/>
                </a:cubicBezTo>
                <a:cubicBezTo>
                  <a:pt x="739192" y="170222"/>
                  <a:pt x="735268" y="162241"/>
                  <a:pt x="731520" y="154745"/>
                </a:cubicBezTo>
                <a:cubicBezTo>
                  <a:pt x="727246" y="146198"/>
                  <a:pt x="720918" y="138842"/>
                  <a:pt x="715617" y="130891"/>
                </a:cubicBezTo>
                <a:cubicBezTo>
                  <a:pt x="718268" y="122940"/>
                  <a:pt x="723569" y="115419"/>
                  <a:pt x="723569" y="107037"/>
                </a:cubicBezTo>
                <a:cubicBezTo>
                  <a:pt x="723569" y="85668"/>
                  <a:pt x="724296" y="62953"/>
                  <a:pt x="715617" y="43426"/>
                </a:cubicBezTo>
                <a:cubicBezTo>
                  <a:pt x="712213" y="35767"/>
                  <a:pt x="700071" y="36583"/>
                  <a:pt x="691763" y="35475"/>
                </a:cubicBezTo>
                <a:cubicBezTo>
                  <a:pt x="660128" y="31257"/>
                  <a:pt x="628176" y="29882"/>
                  <a:pt x="596348" y="27524"/>
                </a:cubicBezTo>
                <a:lnTo>
                  <a:pt x="477078" y="19572"/>
                </a:lnTo>
                <a:lnTo>
                  <a:pt x="373711" y="11621"/>
                </a:lnTo>
                <a:cubicBezTo>
                  <a:pt x="312923" y="-8641"/>
                  <a:pt x="354103" y="1740"/>
                  <a:pt x="230588" y="11621"/>
                </a:cubicBezTo>
                <a:cubicBezTo>
                  <a:pt x="204036" y="13745"/>
                  <a:pt x="177579" y="16922"/>
                  <a:pt x="151075" y="19572"/>
                </a:cubicBezTo>
                <a:cubicBezTo>
                  <a:pt x="140473" y="22223"/>
                  <a:pt x="129314" y="23219"/>
                  <a:pt x="119270" y="27524"/>
                </a:cubicBezTo>
                <a:cubicBezTo>
                  <a:pt x="78735" y="44896"/>
                  <a:pt x="99392" y="14271"/>
                  <a:pt x="95416" y="11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84" name="TextBox 83"/>
          <p:cNvSpPr txBox="1"/>
          <p:nvPr/>
        </p:nvSpPr>
        <p:spPr>
          <a:xfrm>
            <a:off x="4634879" y="5129256"/>
            <a:ext cx="4491286" cy="523220"/>
          </a:xfrm>
          <a:prstGeom prst="rect">
            <a:avLst/>
          </a:prstGeom>
          <a:noFill/>
        </p:spPr>
        <p:txBody>
          <a:bodyPr wrap="square" rtlCol="0">
            <a:spAutoFit/>
          </a:bodyPr>
          <a:lstStyle/>
          <a:p>
            <a:pPr algn="ctr"/>
            <a:r>
              <a:rPr lang="en-US" sz="2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Precipitation Data</a:t>
            </a:r>
            <a:endParaRPr lang="en-US" sz="2800" b="1" dirty="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85" name="TextBox 84"/>
          <p:cNvSpPr txBox="1"/>
          <p:nvPr/>
        </p:nvSpPr>
        <p:spPr>
          <a:xfrm>
            <a:off x="4436898" y="5094936"/>
            <a:ext cx="4491286" cy="954107"/>
          </a:xfrm>
          <a:prstGeom prst="rect">
            <a:avLst/>
          </a:prstGeom>
          <a:noFill/>
        </p:spPr>
        <p:txBody>
          <a:bodyPr wrap="square" rtlCol="0">
            <a:spAutoFit/>
          </a:bodyPr>
          <a:lstStyle/>
          <a:p>
            <a:pPr algn="ctr"/>
            <a:r>
              <a:rPr lang="en-US" sz="2800" b="1" dirty="0" smtClean="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rPr>
              <a:t>Ponding and Flow Analysis</a:t>
            </a:r>
            <a:endParaRPr lang="en-US" sz="2800" b="1" dirty="0">
              <a:solidFill>
                <a:schemeClr val="tx1">
                  <a:lumMod val="50000"/>
                </a:schemeClr>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45268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500"/>
                                        <p:tgtEl>
                                          <p:spTgt spid="84"/>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0"/>
                                        <p:tgtEl>
                                          <p:spTgt spid="45"/>
                                        </p:tgtEl>
                                      </p:cBhvr>
                                    </p:animEffect>
                                    <p:anim calcmode="lin" valueType="num">
                                      <p:cBhvr>
                                        <p:cTn id="49" dur="1000" fill="hold"/>
                                        <p:tgtEl>
                                          <p:spTgt spid="45"/>
                                        </p:tgtEl>
                                        <p:attrNameLst>
                                          <p:attrName>ppt_x</p:attrName>
                                        </p:attrNameLst>
                                      </p:cBhvr>
                                      <p:tavLst>
                                        <p:tav tm="0">
                                          <p:val>
                                            <p:strVal val="#ppt_x"/>
                                          </p:val>
                                        </p:tav>
                                        <p:tav tm="100000">
                                          <p:val>
                                            <p:strVal val="#ppt_x"/>
                                          </p:val>
                                        </p:tav>
                                      </p:tavLst>
                                    </p:anim>
                                    <p:anim calcmode="lin" valueType="num">
                                      <p:cBhvr>
                                        <p:cTn id="50" dur="1000" fill="hold"/>
                                        <p:tgtEl>
                                          <p:spTgt spid="45"/>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1000"/>
                                        <p:tgtEl>
                                          <p:spTgt spid="44"/>
                                        </p:tgtEl>
                                      </p:cBhvr>
                                    </p:animEffect>
                                    <p:anim calcmode="lin" valueType="num">
                                      <p:cBhvr>
                                        <p:cTn id="59" dur="1000" fill="hold"/>
                                        <p:tgtEl>
                                          <p:spTgt spid="44"/>
                                        </p:tgtEl>
                                        <p:attrNameLst>
                                          <p:attrName>ppt_x</p:attrName>
                                        </p:attrNameLst>
                                      </p:cBhvr>
                                      <p:tavLst>
                                        <p:tav tm="0">
                                          <p:val>
                                            <p:strVal val="#ppt_x"/>
                                          </p:val>
                                        </p:tav>
                                        <p:tav tm="100000">
                                          <p:val>
                                            <p:strVal val="#ppt_x"/>
                                          </p:val>
                                        </p:tav>
                                      </p:tavLst>
                                    </p:anim>
                                    <p:anim calcmode="lin" valueType="num">
                                      <p:cBhvr>
                                        <p:cTn id="60" dur="1000" fill="hold"/>
                                        <p:tgtEl>
                                          <p:spTgt spid="4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1000"/>
                                        <p:tgtEl>
                                          <p:spTgt spid="46"/>
                                        </p:tgtEl>
                                      </p:cBhvr>
                                    </p:animEffect>
                                    <p:anim calcmode="lin" valueType="num">
                                      <p:cBhvr>
                                        <p:cTn id="64" dur="1000" fill="hold"/>
                                        <p:tgtEl>
                                          <p:spTgt spid="46"/>
                                        </p:tgtEl>
                                        <p:attrNameLst>
                                          <p:attrName>ppt_x</p:attrName>
                                        </p:attrNameLst>
                                      </p:cBhvr>
                                      <p:tavLst>
                                        <p:tav tm="0">
                                          <p:val>
                                            <p:strVal val="#ppt_x"/>
                                          </p:val>
                                        </p:tav>
                                        <p:tav tm="100000">
                                          <p:val>
                                            <p:strVal val="#ppt_x"/>
                                          </p:val>
                                        </p:tav>
                                      </p:tavLst>
                                    </p:anim>
                                    <p:anim calcmode="lin" valueType="num">
                                      <p:cBhvr>
                                        <p:cTn id="65" dur="1000" fill="hold"/>
                                        <p:tgtEl>
                                          <p:spTgt spid="46"/>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1000"/>
                                        <p:tgtEl>
                                          <p:spTgt spid="47"/>
                                        </p:tgtEl>
                                      </p:cBhvr>
                                    </p:animEffect>
                                    <p:anim calcmode="lin" valueType="num">
                                      <p:cBhvr>
                                        <p:cTn id="69" dur="1000" fill="hold"/>
                                        <p:tgtEl>
                                          <p:spTgt spid="47"/>
                                        </p:tgtEl>
                                        <p:attrNameLst>
                                          <p:attrName>ppt_x</p:attrName>
                                        </p:attrNameLst>
                                      </p:cBhvr>
                                      <p:tavLst>
                                        <p:tav tm="0">
                                          <p:val>
                                            <p:strVal val="#ppt_x"/>
                                          </p:val>
                                        </p:tav>
                                        <p:tav tm="100000">
                                          <p:val>
                                            <p:strVal val="#ppt_x"/>
                                          </p:val>
                                        </p:tav>
                                      </p:tavLst>
                                    </p:anim>
                                    <p:anim calcmode="lin" valueType="num">
                                      <p:cBhvr>
                                        <p:cTn id="70" dur="1000" fill="hold"/>
                                        <p:tgtEl>
                                          <p:spTgt spid="4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1000" fill="hold"/>
                                        <p:tgtEl>
                                          <p:spTgt spid="48"/>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1000" fill="hold"/>
                                        <p:tgtEl>
                                          <p:spTgt spid="49"/>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1000"/>
                                        <p:tgtEl>
                                          <p:spTgt spid="50"/>
                                        </p:tgtEl>
                                      </p:cBhvr>
                                    </p:animEffect>
                                    <p:anim calcmode="lin" valueType="num">
                                      <p:cBhvr>
                                        <p:cTn id="89" dur="1000" fill="hold"/>
                                        <p:tgtEl>
                                          <p:spTgt spid="50"/>
                                        </p:tgtEl>
                                        <p:attrNameLst>
                                          <p:attrName>ppt_x</p:attrName>
                                        </p:attrNameLst>
                                      </p:cBhvr>
                                      <p:tavLst>
                                        <p:tav tm="0">
                                          <p:val>
                                            <p:strVal val="#ppt_x"/>
                                          </p:val>
                                        </p:tav>
                                        <p:tav tm="100000">
                                          <p:val>
                                            <p:strVal val="#ppt_x"/>
                                          </p:val>
                                        </p:tav>
                                      </p:tavLst>
                                    </p:anim>
                                    <p:anim calcmode="lin" valueType="num">
                                      <p:cBhvr>
                                        <p:cTn id="90" dur="1000" fill="hold"/>
                                        <p:tgtEl>
                                          <p:spTgt spid="50"/>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1000"/>
                                        <p:tgtEl>
                                          <p:spTgt spid="53"/>
                                        </p:tgtEl>
                                      </p:cBhvr>
                                    </p:animEffect>
                                    <p:anim calcmode="lin" valueType="num">
                                      <p:cBhvr>
                                        <p:cTn id="94" dur="1000" fill="hold"/>
                                        <p:tgtEl>
                                          <p:spTgt spid="53"/>
                                        </p:tgtEl>
                                        <p:attrNameLst>
                                          <p:attrName>ppt_x</p:attrName>
                                        </p:attrNameLst>
                                      </p:cBhvr>
                                      <p:tavLst>
                                        <p:tav tm="0">
                                          <p:val>
                                            <p:strVal val="#ppt_x"/>
                                          </p:val>
                                        </p:tav>
                                        <p:tav tm="100000">
                                          <p:val>
                                            <p:strVal val="#ppt_x"/>
                                          </p:val>
                                        </p:tav>
                                      </p:tavLst>
                                    </p:anim>
                                    <p:anim calcmode="lin" valueType="num">
                                      <p:cBhvr>
                                        <p:cTn id="95" dur="1000" fill="hold"/>
                                        <p:tgtEl>
                                          <p:spTgt spid="53"/>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1000"/>
                                        <p:tgtEl>
                                          <p:spTgt spid="51"/>
                                        </p:tgtEl>
                                      </p:cBhvr>
                                    </p:animEffect>
                                    <p:anim calcmode="lin" valueType="num">
                                      <p:cBhvr>
                                        <p:cTn id="99" dur="1000" fill="hold"/>
                                        <p:tgtEl>
                                          <p:spTgt spid="51"/>
                                        </p:tgtEl>
                                        <p:attrNameLst>
                                          <p:attrName>ppt_x</p:attrName>
                                        </p:attrNameLst>
                                      </p:cBhvr>
                                      <p:tavLst>
                                        <p:tav tm="0">
                                          <p:val>
                                            <p:strVal val="#ppt_x"/>
                                          </p:val>
                                        </p:tav>
                                        <p:tav tm="100000">
                                          <p:val>
                                            <p:strVal val="#ppt_x"/>
                                          </p:val>
                                        </p:tav>
                                      </p:tavLst>
                                    </p:anim>
                                    <p:anim calcmode="lin" valueType="num">
                                      <p:cBhvr>
                                        <p:cTn id="100" dur="1000" fill="hold"/>
                                        <p:tgtEl>
                                          <p:spTgt spid="51"/>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1000"/>
                                        <p:tgtEl>
                                          <p:spTgt spid="52"/>
                                        </p:tgtEl>
                                      </p:cBhvr>
                                    </p:animEffect>
                                    <p:anim calcmode="lin" valueType="num">
                                      <p:cBhvr>
                                        <p:cTn id="104" dur="1000" fill="hold"/>
                                        <p:tgtEl>
                                          <p:spTgt spid="52"/>
                                        </p:tgtEl>
                                        <p:attrNameLst>
                                          <p:attrName>ppt_x</p:attrName>
                                        </p:attrNameLst>
                                      </p:cBhvr>
                                      <p:tavLst>
                                        <p:tav tm="0">
                                          <p:val>
                                            <p:strVal val="#ppt_x"/>
                                          </p:val>
                                        </p:tav>
                                        <p:tav tm="100000">
                                          <p:val>
                                            <p:strVal val="#ppt_x"/>
                                          </p:val>
                                        </p:tav>
                                      </p:tavLst>
                                    </p:anim>
                                    <p:anim calcmode="lin" valueType="num">
                                      <p:cBhvr>
                                        <p:cTn id="105" dur="1000" fill="hold"/>
                                        <p:tgtEl>
                                          <p:spTgt spid="52"/>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1000"/>
                                        <p:tgtEl>
                                          <p:spTgt spid="54"/>
                                        </p:tgtEl>
                                      </p:cBhvr>
                                    </p:animEffect>
                                    <p:anim calcmode="lin" valueType="num">
                                      <p:cBhvr>
                                        <p:cTn id="109" dur="1000" fill="hold"/>
                                        <p:tgtEl>
                                          <p:spTgt spid="54"/>
                                        </p:tgtEl>
                                        <p:attrNameLst>
                                          <p:attrName>ppt_x</p:attrName>
                                        </p:attrNameLst>
                                      </p:cBhvr>
                                      <p:tavLst>
                                        <p:tav tm="0">
                                          <p:val>
                                            <p:strVal val="#ppt_x"/>
                                          </p:val>
                                        </p:tav>
                                        <p:tav tm="100000">
                                          <p:val>
                                            <p:strVal val="#ppt_x"/>
                                          </p:val>
                                        </p:tav>
                                      </p:tavLst>
                                    </p:anim>
                                    <p:anim calcmode="lin" valueType="num">
                                      <p:cBhvr>
                                        <p:cTn id="110" dur="1000" fill="hold"/>
                                        <p:tgtEl>
                                          <p:spTgt spid="5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60"/>
                                        </p:tgtEl>
                                        <p:attrNameLst>
                                          <p:attrName>style.visibility</p:attrName>
                                        </p:attrNameLst>
                                      </p:cBhvr>
                                      <p:to>
                                        <p:strVal val="visible"/>
                                      </p:to>
                                    </p:set>
                                    <p:animEffect transition="in" filter="fade">
                                      <p:cBhvr>
                                        <p:cTn id="113" dur="1000"/>
                                        <p:tgtEl>
                                          <p:spTgt spid="60"/>
                                        </p:tgtEl>
                                      </p:cBhvr>
                                    </p:animEffect>
                                    <p:anim calcmode="lin" valueType="num">
                                      <p:cBhvr>
                                        <p:cTn id="114" dur="1000" fill="hold"/>
                                        <p:tgtEl>
                                          <p:spTgt spid="60"/>
                                        </p:tgtEl>
                                        <p:attrNameLst>
                                          <p:attrName>ppt_x</p:attrName>
                                        </p:attrNameLst>
                                      </p:cBhvr>
                                      <p:tavLst>
                                        <p:tav tm="0">
                                          <p:val>
                                            <p:strVal val="#ppt_x"/>
                                          </p:val>
                                        </p:tav>
                                        <p:tav tm="100000">
                                          <p:val>
                                            <p:strVal val="#ppt_x"/>
                                          </p:val>
                                        </p:tav>
                                      </p:tavLst>
                                    </p:anim>
                                    <p:anim calcmode="lin" valueType="num">
                                      <p:cBhvr>
                                        <p:cTn id="115" dur="1000" fill="hold"/>
                                        <p:tgtEl>
                                          <p:spTgt spid="60"/>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1000"/>
                                        <p:tgtEl>
                                          <p:spTgt spid="55"/>
                                        </p:tgtEl>
                                      </p:cBhvr>
                                    </p:animEffect>
                                    <p:anim calcmode="lin" valueType="num">
                                      <p:cBhvr>
                                        <p:cTn id="124" dur="1000" fill="hold"/>
                                        <p:tgtEl>
                                          <p:spTgt spid="55"/>
                                        </p:tgtEl>
                                        <p:attrNameLst>
                                          <p:attrName>ppt_x</p:attrName>
                                        </p:attrNameLst>
                                      </p:cBhvr>
                                      <p:tavLst>
                                        <p:tav tm="0">
                                          <p:val>
                                            <p:strVal val="#ppt_x"/>
                                          </p:val>
                                        </p:tav>
                                        <p:tav tm="100000">
                                          <p:val>
                                            <p:strVal val="#ppt_x"/>
                                          </p:val>
                                        </p:tav>
                                      </p:tavLst>
                                    </p:anim>
                                    <p:anim calcmode="lin" valueType="num">
                                      <p:cBhvr>
                                        <p:cTn id="125" dur="1000" fill="hold"/>
                                        <p:tgtEl>
                                          <p:spTgt spid="55"/>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57"/>
                                        </p:tgtEl>
                                        <p:attrNameLst>
                                          <p:attrName>style.visibility</p:attrName>
                                        </p:attrNameLst>
                                      </p:cBhvr>
                                      <p:to>
                                        <p:strVal val="visible"/>
                                      </p:to>
                                    </p:set>
                                    <p:animEffect transition="in" filter="fade">
                                      <p:cBhvr>
                                        <p:cTn id="128" dur="1000"/>
                                        <p:tgtEl>
                                          <p:spTgt spid="57"/>
                                        </p:tgtEl>
                                      </p:cBhvr>
                                    </p:animEffect>
                                    <p:anim calcmode="lin" valueType="num">
                                      <p:cBhvr>
                                        <p:cTn id="129" dur="1000" fill="hold"/>
                                        <p:tgtEl>
                                          <p:spTgt spid="57"/>
                                        </p:tgtEl>
                                        <p:attrNameLst>
                                          <p:attrName>ppt_x</p:attrName>
                                        </p:attrNameLst>
                                      </p:cBhvr>
                                      <p:tavLst>
                                        <p:tav tm="0">
                                          <p:val>
                                            <p:strVal val="#ppt_x"/>
                                          </p:val>
                                        </p:tav>
                                        <p:tav tm="100000">
                                          <p:val>
                                            <p:strVal val="#ppt_x"/>
                                          </p:val>
                                        </p:tav>
                                      </p:tavLst>
                                    </p:anim>
                                    <p:anim calcmode="lin" valueType="num">
                                      <p:cBhvr>
                                        <p:cTn id="130" dur="1000" fill="hold"/>
                                        <p:tgtEl>
                                          <p:spTgt spid="57"/>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1000"/>
                                        <p:tgtEl>
                                          <p:spTgt spid="58"/>
                                        </p:tgtEl>
                                      </p:cBhvr>
                                    </p:animEffect>
                                    <p:anim calcmode="lin" valueType="num">
                                      <p:cBhvr>
                                        <p:cTn id="134" dur="1000" fill="hold"/>
                                        <p:tgtEl>
                                          <p:spTgt spid="58"/>
                                        </p:tgtEl>
                                        <p:attrNameLst>
                                          <p:attrName>ppt_x</p:attrName>
                                        </p:attrNameLst>
                                      </p:cBhvr>
                                      <p:tavLst>
                                        <p:tav tm="0">
                                          <p:val>
                                            <p:strVal val="#ppt_x"/>
                                          </p:val>
                                        </p:tav>
                                        <p:tav tm="100000">
                                          <p:val>
                                            <p:strVal val="#ppt_x"/>
                                          </p:val>
                                        </p:tav>
                                      </p:tavLst>
                                    </p:anim>
                                    <p:anim calcmode="lin" valueType="num">
                                      <p:cBhvr>
                                        <p:cTn id="135" dur="1000" fill="hold"/>
                                        <p:tgtEl>
                                          <p:spTgt spid="58"/>
                                        </p:tgtEl>
                                        <p:attrNameLst>
                                          <p:attrName>ppt_y</p:attrName>
                                        </p:attrNameLst>
                                      </p:cBhvr>
                                      <p:tavLst>
                                        <p:tav tm="0">
                                          <p:val>
                                            <p:strVal val="#ppt_y-.1"/>
                                          </p:val>
                                        </p:tav>
                                        <p:tav tm="100000">
                                          <p:val>
                                            <p:strVal val="#ppt_y"/>
                                          </p:val>
                                        </p:tav>
                                      </p:tavLst>
                                    </p:anim>
                                  </p:childTnLst>
                                </p:cTn>
                              </p:par>
                              <p:par>
                                <p:cTn id="136" presetID="1" presetClass="entr" presetSubtype="0" fill="hold" grpId="0" nodeType="withEffect">
                                  <p:stCondLst>
                                    <p:cond delay="0"/>
                                  </p:stCondLst>
                                  <p:childTnLst>
                                    <p:set>
                                      <p:cBhvr>
                                        <p:cTn id="137" dur="1" fill="hold">
                                          <p:stCondLst>
                                            <p:cond delay="0"/>
                                          </p:stCondLst>
                                        </p:cTn>
                                        <p:tgtEl>
                                          <p:spTgt spid="85"/>
                                        </p:tgtEl>
                                        <p:attrNameLst>
                                          <p:attrName>style.visibility</p:attrName>
                                        </p:attrNameLst>
                                      </p:cBhvr>
                                      <p:to>
                                        <p:strVal val="visible"/>
                                      </p:to>
                                    </p:set>
                                  </p:childTnLst>
                                </p:cTn>
                              </p:par>
                              <p:par>
                                <p:cTn id="138" presetID="1" presetClass="exit" presetSubtype="0" fill="hold" grpId="1" nodeType="withEffect">
                                  <p:stCondLst>
                                    <p:cond delay="0"/>
                                  </p:stCondLst>
                                  <p:childTnLst>
                                    <p:set>
                                      <p:cBhvr>
                                        <p:cTn id="139" dur="1" fill="hold">
                                          <p:stCondLst>
                                            <p:cond delay="0"/>
                                          </p:stCondLst>
                                        </p:cTn>
                                        <p:tgtEl>
                                          <p:spTgt spid="84"/>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61"/>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64"/>
                                        </p:tgtEl>
                                        <p:attrNameLst>
                                          <p:attrName>style.visibility</p:attrName>
                                        </p:attrNameLst>
                                      </p:cBhvr>
                                      <p:to>
                                        <p:strVal val="visible"/>
                                      </p:to>
                                    </p:set>
                                  </p:childTnLst>
                                </p:cTn>
                              </p:par>
                              <p:par>
                                <p:cTn id="146" presetID="1" presetClass="entr" presetSubtype="0" fill="hold" grpId="0" nodeType="withEffect">
                                  <p:stCondLst>
                                    <p:cond delay="0"/>
                                  </p:stCondLst>
                                  <p:childTnLst>
                                    <p:set>
                                      <p:cBhvr>
                                        <p:cTn id="147" dur="1" fill="hold">
                                          <p:stCondLst>
                                            <p:cond delay="0"/>
                                          </p:stCondLst>
                                        </p:cTn>
                                        <p:tgtEl>
                                          <p:spTgt spid="62"/>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70"/>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63"/>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65"/>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69"/>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childTnLst>
                                </p:cTn>
                              </p:par>
                              <p:par>
                                <p:cTn id="158" presetID="1" presetClass="entr" presetSubtype="0" fill="hold" grpId="0" nodeType="withEffect">
                                  <p:stCondLst>
                                    <p:cond delay="0"/>
                                  </p:stCondLst>
                                  <p:childTnLst>
                                    <p:set>
                                      <p:cBhvr>
                                        <p:cTn id="159" dur="1" fill="hold">
                                          <p:stCondLst>
                                            <p:cond delay="0"/>
                                          </p:stCondLst>
                                        </p:cTn>
                                        <p:tgtEl>
                                          <p:spTgt spid="76"/>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75"/>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74"/>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73"/>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72"/>
                                        </p:tgtEl>
                                        <p:attrNameLst>
                                          <p:attrName>style.visibility</p:attrName>
                                        </p:attrNameLst>
                                      </p:cBhvr>
                                      <p:to>
                                        <p:strVal val="visible"/>
                                      </p:to>
                                    </p:se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86"/>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87"/>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88"/>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89"/>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90"/>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91"/>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92"/>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93"/>
                                        </p:tgtEl>
                                        <p:attrNameLst>
                                          <p:attrName>style.visibility</p:attrName>
                                        </p:attrNameLst>
                                      </p:cBhvr>
                                      <p:to>
                                        <p:strVal val="visible"/>
                                      </p:to>
                                    </p:set>
                                  </p:childTnLst>
                                </p:cTn>
                              </p:par>
                              <p:par>
                                <p:cTn id="186" presetID="1" presetClass="exit" presetSubtype="0" fill="hold" grpId="1" nodeType="withEffect">
                                  <p:stCondLst>
                                    <p:cond delay="0"/>
                                  </p:stCondLst>
                                  <p:childTnLst>
                                    <p:set>
                                      <p:cBhvr>
                                        <p:cTn id="187" dur="1" fill="hold">
                                          <p:stCondLst>
                                            <p:cond delay="0"/>
                                          </p:stCondLst>
                                        </p:cTn>
                                        <p:tgtEl>
                                          <p:spTgt spid="86"/>
                                        </p:tgtEl>
                                        <p:attrNameLst>
                                          <p:attrName>style.visibility</p:attrName>
                                        </p:attrNameLst>
                                      </p:cBhvr>
                                      <p:to>
                                        <p:strVal val="hidden"/>
                                      </p:to>
                                    </p:set>
                                  </p:childTnLst>
                                </p:cTn>
                              </p:par>
                              <p:par>
                                <p:cTn id="188" presetID="1" presetClass="exit" presetSubtype="0" fill="hold" grpId="1" nodeType="withEffect">
                                  <p:stCondLst>
                                    <p:cond delay="0"/>
                                  </p:stCondLst>
                                  <p:childTnLst>
                                    <p:set>
                                      <p:cBhvr>
                                        <p:cTn id="189" dur="1" fill="hold">
                                          <p:stCondLst>
                                            <p:cond delay="0"/>
                                          </p:stCondLst>
                                        </p:cTn>
                                        <p:tgtEl>
                                          <p:spTgt spid="88"/>
                                        </p:tgtEl>
                                        <p:attrNameLst>
                                          <p:attrName>style.visibility</p:attrName>
                                        </p:attrNameLst>
                                      </p:cBhvr>
                                      <p:to>
                                        <p:strVal val="hidden"/>
                                      </p:to>
                                    </p:set>
                                  </p:childTnLst>
                                </p:cTn>
                              </p:par>
                              <p:par>
                                <p:cTn id="190" presetID="1" presetClass="exit" presetSubtype="0" fill="hold" grpId="1" nodeType="withEffect">
                                  <p:stCondLst>
                                    <p:cond delay="0"/>
                                  </p:stCondLst>
                                  <p:childTnLst>
                                    <p:set>
                                      <p:cBhvr>
                                        <p:cTn id="191" dur="1" fill="hold">
                                          <p:stCondLst>
                                            <p:cond delay="0"/>
                                          </p:stCondLst>
                                        </p:cTn>
                                        <p:tgtEl>
                                          <p:spTgt spid="90"/>
                                        </p:tgtEl>
                                        <p:attrNameLst>
                                          <p:attrName>style.visibility</p:attrName>
                                        </p:attrNameLst>
                                      </p:cBhvr>
                                      <p:to>
                                        <p:strVal val="hidden"/>
                                      </p:to>
                                    </p:set>
                                  </p:childTnLst>
                                </p:cTn>
                              </p:par>
                            </p:childTnLst>
                          </p:cTn>
                        </p:par>
                      </p:childTnLst>
                    </p:cTn>
                  </p:par>
                  <p:par>
                    <p:cTn id="192" fill="hold">
                      <p:stCondLst>
                        <p:cond delay="indefinite"/>
                      </p:stCondLst>
                      <p:childTnLst>
                        <p:par>
                          <p:cTn id="193" fill="hold">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96"/>
                                        </p:tgtEl>
                                        <p:attrNameLst>
                                          <p:attrName>style.visibility</p:attrName>
                                        </p:attrNameLst>
                                      </p:cBhvr>
                                      <p:to>
                                        <p:strVal val="visible"/>
                                      </p:to>
                                    </p:set>
                                  </p:childTnLst>
                                </p:cTn>
                              </p:par>
                              <p:par>
                                <p:cTn id="196" presetID="1" presetClass="entr" presetSubtype="0" fill="hold" grpId="0" nodeType="withEffect">
                                  <p:stCondLst>
                                    <p:cond delay="0"/>
                                  </p:stCondLst>
                                  <p:childTnLst>
                                    <p:set>
                                      <p:cBhvr>
                                        <p:cTn id="197" dur="1" fill="hold">
                                          <p:stCondLst>
                                            <p:cond delay="0"/>
                                          </p:stCondLst>
                                        </p:cTn>
                                        <p:tgtEl>
                                          <p:spTgt spid="97"/>
                                        </p:tgtEl>
                                        <p:attrNameLst>
                                          <p:attrName>style.visibility</p:attrName>
                                        </p:attrNameLst>
                                      </p:cBhvr>
                                      <p:to>
                                        <p:strVal val="visible"/>
                                      </p:to>
                                    </p:set>
                                  </p:childTnLst>
                                </p:cTn>
                              </p:par>
                              <p:par>
                                <p:cTn id="198" presetID="1" presetClass="entr" presetSubtype="0" fill="hold" grpId="0" nodeType="withEffect">
                                  <p:stCondLst>
                                    <p:cond delay="0"/>
                                  </p:stCondLst>
                                  <p:childTnLst>
                                    <p:set>
                                      <p:cBhvr>
                                        <p:cTn id="199" dur="1" fill="hold">
                                          <p:stCondLst>
                                            <p:cond delay="0"/>
                                          </p:stCondLst>
                                        </p:cTn>
                                        <p:tgtEl>
                                          <p:spTgt spid="95"/>
                                        </p:tgtEl>
                                        <p:attrNameLst>
                                          <p:attrName>style.visibility</p:attrName>
                                        </p:attrNameLst>
                                      </p:cBhvr>
                                      <p:to>
                                        <p:strVal val="visible"/>
                                      </p:to>
                                    </p:set>
                                  </p:childTnLst>
                                </p:cTn>
                              </p:par>
                              <p:par>
                                <p:cTn id="200" presetID="1" presetClass="entr" presetSubtype="0" fill="hold" grpId="0" nodeType="withEffect">
                                  <p:stCondLst>
                                    <p:cond delay="0"/>
                                  </p:stCondLst>
                                  <p:childTnLst>
                                    <p:set>
                                      <p:cBhvr>
                                        <p:cTn id="201"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9" grpId="0" animBg="1"/>
      <p:bldP spid="70" grpId="0" animBg="1"/>
      <p:bldP spid="72" grpId="0" animBg="1"/>
      <p:bldP spid="73" grpId="0" animBg="1"/>
      <p:bldP spid="74" grpId="0" animBg="1"/>
      <p:bldP spid="75" grpId="0" animBg="1"/>
      <p:bldP spid="76" grpId="0" animBg="1"/>
      <p:bldP spid="86" grpId="0" animBg="1"/>
      <p:bldP spid="86" grpId="1" animBg="1"/>
      <p:bldP spid="87" grpId="0" animBg="1"/>
      <p:bldP spid="88" grpId="0" animBg="1"/>
      <p:bldP spid="88" grpId="1" animBg="1"/>
      <p:bldP spid="89" grpId="0" animBg="1"/>
      <p:bldP spid="90" grpId="0" animBg="1"/>
      <p:bldP spid="90" grpId="1" animBg="1"/>
      <p:bldP spid="91" grpId="0" animBg="1"/>
      <p:bldP spid="92" grpId="0" animBg="1"/>
      <p:bldP spid="93" grpId="0" animBg="1"/>
      <p:bldP spid="95" grpId="0" animBg="1"/>
      <p:bldP spid="96" grpId="0" animBg="1"/>
      <p:bldP spid="97" grpId="0" animBg="1"/>
      <p:bldP spid="98" grpId="0" animBg="1"/>
      <p:bldP spid="84" grpId="0"/>
      <p:bldP spid="84" grpId="1"/>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b="1" dirty="0" smtClean="0">
                <a:latin typeface="Century Gothic" panose="020B0502020202020204" pitchFamily="34" charset="0"/>
              </a:rPr>
              <a:t>Precipitation</a:t>
            </a:r>
            <a:r>
              <a:rPr lang="en-US" dirty="0" smtClean="0">
                <a:latin typeface="Century Gothic" panose="020B0502020202020204" pitchFamily="34" charset="0"/>
              </a:rPr>
              <a:t>: TRMM and GPM</a:t>
            </a:r>
          </a:p>
          <a:p>
            <a:r>
              <a:rPr lang="en-US" b="1" dirty="0" smtClean="0">
                <a:latin typeface="Century Gothic" panose="020B0502020202020204" pitchFamily="34" charset="0"/>
              </a:rPr>
              <a:t>Elevation: </a:t>
            </a:r>
            <a:r>
              <a:rPr lang="en-US" dirty="0" smtClean="0">
                <a:latin typeface="Century Gothic" panose="020B0502020202020204" pitchFamily="34" charset="0"/>
              </a:rPr>
              <a:t>STRM</a:t>
            </a:r>
          </a:p>
          <a:p>
            <a:r>
              <a:rPr lang="en-US" b="1" dirty="0" smtClean="0">
                <a:latin typeface="Century Gothic" panose="020B0502020202020204" pitchFamily="34" charset="0"/>
              </a:rPr>
              <a:t>Soil:</a:t>
            </a:r>
            <a:r>
              <a:rPr lang="en-US" dirty="0" smtClean="0">
                <a:latin typeface="Century Gothic" panose="020B0502020202020204" pitchFamily="34" charset="0"/>
              </a:rPr>
              <a:t>  </a:t>
            </a:r>
            <a:r>
              <a:rPr lang="en-US" dirty="0" err="1" smtClean="0">
                <a:latin typeface="Century Gothic" panose="020B0502020202020204" pitchFamily="34" charset="0"/>
              </a:rPr>
              <a:t>gSSURGO</a:t>
            </a:r>
            <a:r>
              <a:rPr lang="en-US" dirty="0" smtClean="0">
                <a:latin typeface="Century Gothic" panose="020B0502020202020204" pitchFamily="34" charset="0"/>
              </a:rPr>
              <a:t> </a:t>
            </a:r>
            <a:r>
              <a:rPr lang="en-US" dirty="0">
                <a:latin typeface="Century Gothic" panose="020B0502020202020204" pitchFamily="34" charset="0"/>
              </a:rPr>
              <a:t>soil </a:t>
            </a:r>
            <a:r>
              <a:rPr lang="en-US" dirty="0" smtClean="0">
                <a:latin typeface="Century Gothic" panose="020B0502020202020204" pitchFamily="34" charset="0"/>
              </a:rPr>
              <a:t>dataset</a:t>
            </a:r>
          </a:p>
          <a:p>
            <a:r>
              <a:rPr lang="en-US" b="1" dirty="0" smtClean="0">
                <a:latin typeface="Century Gothic" panose="020B0502020202020204" pitchFamily="34" charset="0"/>
              </a:rPr>
              <a:t>Stream:  </a:t>
            </a:r>
            <a:endParaRPr lang="en-US" dirty="0" smtClean="0">
              <a:latin typeface="Century Gothic" panose="020B0502020202020204" pitchFamily="34" charset="0"/>
            </a:endParaRPr>
          </a:p>
          <a:p>
            <a:r>
              <a:rPr lang="en-US" b="1" dirty="0" smtClean="0">
                <a:latin typeface="Century Gothic" panose="020B0502020202020204" pitchFamily="34" charset="0"/>
              </a:rPr>
              <a:t>Flow: USGS </a:t>
            </a:r>
          </a:p>
          <a:p>
            <a:endParaRPr lang="en-US" b="1"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Data Inputs</a:t>
            </a:r>
            <a:endParaRPr lang="en-US" dirty="0">
              <a:latin typeface="Century Gothic" panose="020B0502020202020204" pitchFamily="34" charset="0"/>
            </a:endParaRPr>
          </a:p>
        </p:txBody>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4033" y="1599440"/>
            <a:ext cx="5139967" cy="2932804"/>
          </a:xfrm>
          <a:prstGeom prst="rect">
            <a:avLst/>
          </a:prstGeom>
        </p:spPr>
      </p:pic>
    </p:spTree>
    <p:extLst>
      <p:ext uri="{BB962C8B-B14F-4D97-AF65-F5344CB8AC3E}">
        <p14:creationId xmlns:p14="http://schemas.microsoft.com/office/powerpoint/2010/main" val="999893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WIP</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Examples of Model Running</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4167298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WIP</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Sample outputs</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888131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WIP</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Analysis</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185034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latin typeface="Century Gothic" panose="020B0502020202020204" pitchFamily="34" charset="0"/>
              </a:rPr>
              <a:t>WIP</a:t>
            </a:r>
            <a:endParaRPr lang="en-US" dirty="0">
              <a:latin typeface="Century Gothic" panose="020B0502020202020204" pitchFamily="34" charset="0"/>
            </a:endParaRPr>
          </a:p>
        </p:txBody>
      </p:sp>
      <p:sp>
        <p:nvSpPr>
          <p:cNvPr id="3" name="Text Placeholder 2"/>
          <p:cNvSpPr>
            <a:spLocks noGrp="1"/>
          </p:cNvSpPr>
          <p:nvPr>
            <p:ph type="body" idx="2"/>
          </p:nvPr>
        </p:nvSpPr>
        <p:spPr/>
        <p:txBody>
          <a:bodyPr/>
          <a:lstStyle/>
          <a:p>
            <a:r>
              <a:rPr lang="en-US" dirty="0" smtClean="0">
                <a:latin typeface="Century Gothic" panose="020B0502020202020204" pitchFamily="34" charset="0"/>
              </a:rPr>
              <a:t>Impacts</a:t>
            </a:r>
            <a:endParaRPr lang="en-US" dirty="0">
              <a:latin typeface="Century Gothic" panose="020B0502020202020204" pitchFamily="34" charset="0"/>
            </a:endParaRPr>
          </a:p>
        </p:txBody>
      </p:sp>
      <p:sp>
        <p:nvSpPr>
          <p:cNvPr id="4" name="Picture Placeholder 3"/>
          <p:cNvSpPr>
            <a:spLocks noGrp="1"/>
          </p:cNvSpPr>
          <p:nvPr>
            <p:ph type="pic" idx="3"/>
          </p:nvPr>
        </p:nvSpPr>
        <p:spPr/>
      </p:sp>
      <p:sp>
        <p:nvSpPr>
          <p:cNvPr id="5" name="Text Placeholder 4"/>
          <p:cNvSpPr>
            <a:spLocks noGrp="1"/>
          </p:cNvSpPr>
          <p:nvPr>
            <p:ph type="body" idx="4"/>
          </p:nvPr>
        </p:nvSpPr>
        <p:spPr/>
        <p:txBody>
          <a:bodyPr/>
          <a:lstStyle/>
          <a:p>
            <a:endParaRPr lang="en-US">
              <a:latin typeface="Century Gothic" panose="020B0502020202020204" pitchFamily="34" charset="0"/>
            </a:endParaRPr>
          </a:p>
        </p:txBody>
      </p:sp>
    </p:spTree>
    <p:extLst>
      <p:ext uri="{BB962C8B-B14F-4D97-AF65-F5344CB8AC3E}">
        <p14:creationId xmlns:p14="http://schemas.microsoft.com/office/powerpoint/2010/main" val="3017871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TotalTime>
  <Words>393</Words>
  <Application>Microsoft Office PowerPoint</Application>
  <PresentationFormat>On-screen Show (4:3)</PresentationFormat>
  <Paragraphs>68</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Helvetica Neue</vt:lpstr>
      <vt:lpstr>Calibri</vt:lpstr>
      <vt:lpstr>Century Gothic</vt:lpstr>
      <vt:lpstr>Questrial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DEVELOP5</dc:creator>
  <cp:lastModifiedBy>Fenn, Teresa E. (LARC-E3)[SSAI DEVELOP]</cp:lastModifiedBy>
  <cp:revision>48</cp:revision>
  <dcterms:modified xsi:type="dcterms:W3CDTF">2016-03-09T20:52:31Z</dcterms:modified>
</cp:coreProperties>
</file>