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67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ract info"/>
          <p:cNvSpPr/>
          <p:nvPr userDrawn="1"/>
        </p:nvSpPr>
        <p:spPr>
          <a:xfrm>
            <a:off x="21089073" y="35379524"/>
            <a:ext cx="5657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This should be a bulleted list.</a:t>
            </a:r>
          </a:p>
          <a:p>
            <a:pPr marL="347663" indent="-347663"/>
            <a:r>
              <a:rPr lang="en-US" dirty="0" smtClean="0"/>
              <a:t>Do not change the bullet style or color.</a:t>
            </a:r>
          </a:p>
          <a:p>
            <a:pPr marL="347663" indent="-347663"/>
            <a:r>
              <a:rPr lang="en-US" dirty="0" smtClean="0"/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dirty="0" smtClean="0"/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  <a:endParaRPr lang="en-US" sz="4400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ath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94A3D4"/>
      </a:accent1>
      <a:accent2>
        <a:srgbClr val="9882BC"/>
      </a:accent2>
      <a:accent3>
        <a:srgbClr val="9A62A8"/>
      </a:accent3>
      <a:accent4>
        <a:srgbClr val="C3DC7C"/>
      </a:accent4>
      <a:accent5>
        <a:srgbClr val="D4C969"/>
      </a:accent5>
      <a:accent6>
        <a:srgbClr val="E3B757"/>
      </a:accent6>
      <a:hlink>
        <a:srgbClr val="94A3D4"/>
      </a:hlink>
      <a:folHlink>
        <a:srgbClr val="94A3D4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</TotalTime>
  <Words>364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88</cp:revision>
  <dcterms:created xsi:type="dcterms:W3CDTF">2015-06-02T14:58:58Z</dcterms:created>
  <dcterms:modified xsi:type="dcterms:W3CDTF">2015-06-11T20:55:28Z</dcterms:modified>
</cp:coreProperties>
</file>