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9CC4"/>
    <a:srgbClr val="1C57B0"/>
    <a:srgbClr val="9199A8"/>
    <a:srgbClr val="7F7F7F"/>
    <a:srgbClr val="964035"/>
    <a:srgbClr val="E9A14A"/>
    <a:srgbClr val="3E4268"/>
    <a:srgbClr val="262626"/>
    <a:srgbClr val="7FB662"/>
    <a:srgbClr val="C9E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25" d="100"/>
          <a:sy n="25" d="100"/>
        </p:scale>
        <p:origin x="230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9:07.674"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389CC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3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9981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88" name="Picture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89" name="Picture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90" name="Picture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91" name="Picture 9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sp>
        <p:nvSpPr>
          <p:cNvPr id="92" name="Text Placeholder 16"/>
          <p:cNvSpPr txBox="1">
            <a:spLocks/>
          </p:cNvSpPr>
          <p:nvPr/>
        </p:nvSpPr>
        <p:spPr>
          <a:xfrm>
            <a:off x="731521" y="2799874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3" name="Text Placeholder 16"/>
          <p:cNvSpPr txBox="1">
            <a:spLocks/>
          </p:cNvSpPr>
          <p:nvPr/>
        </p:nvSpPr>
        <p:spPr>
          <a:xfrm>
            <a:off x="13533120" y="5924429"/>
            <a:ext cx="1298448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
        <p:nvSpPr>
          <p:cNvPr id="42" name="TextBox 41"/>
          <p:cNvSpPr txBox="1"/>
          <p:nvPr/>
        </p:nvSpPr>
        <p:spPr>
          <a:xfrm rot="20028308">
            <a:off x="14248188"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23" name="TextBox 22"/>
          <p:cNvSpPr txBox="1"/>
          <p:nvPr/>
        </p:nvSpPr>
        <p:spPr>
          <a:xfrm>
            <a:off x="935609" y="23329448"/>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0" name="TextBox 39"/>
          <p:cNvSpPr txBox="1"/>
          <p:nvPr/>
        </p:nvSpPr>
        <p:spPr>
          <a:xfrm>
            <a:off x="13809269" y="2752762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38922" y="24219605"/>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95" name="Text Placeholder 16"/>
          <p:cNvSpPr txBox="1">
            <a:spLocks/>
          </p:cNvSpPr>
          <p:nvPr/>
        </p:nvSpPr>
        <p:spPr>
          <a:xfrm>
            <a:off x="13626390" y="28598474"/>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6" name="Text Placeholder 16"/>
          <p:cNvSpPr txBox="1">
            <a:spLocks/>
          </p:cNvSpPr>
          <p:nvPr/>
        </p:nvSpPr>
        <p:spPr>
          <a:xfrm>
            <a:off x="731521" y="10670147"/>
            <a:ext cx="1225296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39331" y="291351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201820" y="291351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643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357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9243" y="27121181"/>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87" y="27112445"/>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754" y="27121181"/>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8087" y="27099264"/>
            <a:ext cx="2057404" cy="2046184"/>
          </a:xfrm>
          <a:prstGeom prst="rect">
            <a:avLst/>
          </a:prstGeom>
        </p:spPr>
      </p:pic>
      <p:pic>
        <p:nvPicPr>
          <p:cNvPr id="55" name="Picture 54"/>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52496" y="27321313"/>
            <a:ext cx="1645920" cy="1645920"/>
          </a:xfrm>
          <a:prstGeom prst="ellipse">
            <a:avLst/>
          </a:prstGeom>
        </p:spPr>
      </p:pic>
      <p:sp>
        <p:nvSpPr>
          <p:cNvPr id="49" name="TextBox 48"/>
          <p:cNvSpPr txBox="1"/>
          <p:nvPr/>
        </p:nvSpPr>
        <p:spPr>
          <a:xfrm rot="20028308">
            <a:off x="1492308" y="2790029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7"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9"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0"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1"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63" name="Picture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
        <p:nvSpPr>
          <p:cNvPr id="39" name="TextBox 38"/>
          <p:cNvSpPr txBox="1"/>
          <p:nvPr/>
        </p:nvSpPr>
        <p:spPr>
          <a:xfrm rot="20028308">
            <a:off x="14248188"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844</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Rousseau, Nick J (329D-Affiliate)</cp:lastModifiedBy>
  <cp:revision>100</cp:revision>
  <dcterms:created xsi:type="dcterms:W3CDTF">2017-06-02T16:06:25Z</dcterms:created>
  <dcterms:modified xsi:type="dcterms:W3CDTF">2018-05-10T20:18:58Z</dcterms:modified>
</cp:coreProperties>
</file>