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2" d="100"/>
          <a:sy n="22" d="100"/>
        </p:scale>
        <p:origin x="21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50:13.71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9"/>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7FB662"/>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7212"/>
            <a:ext cx="23351018" cy="215444"/>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716000" y="11307073"/>
            <a:ext cx="12801600"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914398" y="18468557"/>
            <a:ext cx="25603201" cy="7547546"/>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C9E1BD"/>
              </a:solidFill>
            </a:endParaRPr>
          </a:p>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7FB662"/>
                </a:solidFill>
              </a:rPr>
              <a:t>.</a:t>
            </a:r>
            <a:endParaRPr lang="en-US" sz="9000" b="1" dirty="0">
              <a:solidFill>
                <a:srgbClr val="7FB662"/>
              </a:solidFill>
            </a:endParaRPr>
          </a:p>
        </p:txBody>
      </p:sp>
      <p:sp>
        <p:nvSpPr>
          <p:cNvPr id="5" name="TextBox 4"/>
          <p:cNvSpPr txBox="1"/>
          <p:nvPr/>
        </p:nvSpPr>
        <p:spPr>
          <a:xfrm>
            <a:off x="843099" y="17653011"/>
            <a:ext cx="22984746"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843099" y="30814968"/>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843099" y="29942513"/>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9" name="Text Placeholder 16"/>
          <p:cNvSpPr txBox="1">
            <a:spLocks/>
          </p:cNvSpPr>
          <p:nvPr/>
        </p:nvSpPr>
        <p:spPr>
          <a:xfrm>
            <a:off x="843099" y="27543725"/>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6636536"/>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8693975"/>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275258"/>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7" name="Text Placeholder 16"/>
          <p:cNvSpPr txBox="1">
            <a:spLocks/>
          </p:cNvSpPr>
          <p:nvPr/>
        </p:nvSpPr>
        <p:spPr>
          <a:xfrm>
            <a:off x="13716000" y="27325653"/>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48619"/>
            <a:ext cx="2872251" cy="10058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4236"/>
            <a:ext cx="2057404" cy="2081788"/>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0614236"/>
            <a:ext cx="2057404" cy="2081788"/>
          </a:xfrm>
          <a:prstGeom prst="rect">
            <a:avLst/>
          </a:prstGeom>
        </p:spPr>
      </p:pic>
      <p:sp>
        <p:nvSpPr>
          <p:cNvPr id="51" name="Text Placeholder 16"/>
          <p:cNvSpPr txBox="1">
            <a:spLocks/>
          </p:cNvSpPr>
          <p:nvPr/>
        </p:nvSpPr>
        <p:spPr>
          <a:xfrm>
            <a:off x="15982211" y="32748618"/>
            <a:ext cx="2872251" cy="7315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4236"/>
            <a:ext cx="2057404" cy="2081788"/>
          </a:xfrm>
          <a:prstGeom prst="rect">
            <a:avLst/>
          </a:prstGeom>
        </p:spPr>
      </p:pic>
      <p:sp>
        <p:nvSpPr>
          <p:cNvPr id="53" name="Text Placeholder 16"/>
          <p:cNvSpPr txBox="1">
            <a:spLocks/>
          </p:cNvSpPr>
          <p:nvPr/>
        </p:nvSpPr>
        <p:spPr>
          <a:xfrm>
            <a:off x="18444700" y="32748619"/>
            <a:ext cx="3002160" cy="82296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4236"/>
            <a:ext cx="2057404" cy="2081788"/>
          </a:xfrm>
          <a:prstGeom prst="rect">
            <a:avLst/>
          </a:prstGeom>
        </p:spPr>
      </p:pic>
      <p:sp>
        <p:nvSpPr>
          <p:cNvPr id="55" name="Text Placeholder 16"/>
          <p:cNvSpPr txBox="1">
            <a:spLocks/>
          </p:cNvSpPr>
          <p:nvPr/>
        </p:nvSpPr>
        <p:spPr>
          <a:xfrm>
            <a:off x="21016100" y="32748619"/>
            <a:ext cx="2926080" cy="7315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grpSp>
        <p:nvGrpSpPr>
          <p:cNvPr id="2" name="Group 1"/>
          <p:cNvGrpSpPr/>
          <p:nvPr/>
        </p:nvGrpSpPr>
        <p:grpSpPr>
          <a:xfrm>
            <a:off x="14128896" y="30827352"/>
            <a:ext cx="1645920" cy="1645920"/>
            <a:chOff x="8376399" y="27933532"/>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43" name="TextBox 4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81905" y="16833271"/>
            <a:ext cx="12275295"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13695514" y="13546343"/>
            <a:ext cx="12822086" cy="13022057"/>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FAE1D6"/>
                </a:solidFill>
              </a:rPr>
              <a:t>.</a:t>
            </a:r>
            <a:endParaRPr lang="en-US" sz="9000" b="1" dirty="0">
              <a:solidFill>
                <a:srgbClr val="FAE1D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23" name="TextBox 22"/>
          <p:cNvSpPr txBox="1"/>
          <p:nvPr/>
        </p:nvSpPr>
        <p:spPr>
          <a:xfrm>
            <a:off x="822145" y="23228748"/>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0" name="TextBox 39"/>
          <p:cNvSpPr txBox="1"/>
          <p:nvPr/>
        </p:nvSpPr>
        <p:spPr>
          <a:xfrm>
            <a:off x="13742885" y="28550036"/>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5458" y="241189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0" name="Text Placeholder 16"/>
          <p:cNvSpPr txBox="1">
            <a:spLocks/>
          </p:cNvSpPr>
          <p:nvPr/>
        </p:nvSpPr>
        <p:spPr>
          <a:xfrm>
            <a:off x="13742885" y="29861209"/>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61" name="Text Placeholder 16"/>
          <p:cNvSpPr txBox="1">
            <a:spLocks/>
          </p:cNvSpPr>
          <p:nvPr/>
        </p:nvSpPr>
        <p:spPr>
          <a:xfrm>
            <a:off x="772680" y="10695351"/>
            <a:ext cx="12345444"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37" name="Text Placeholder 16"/>
          <p:cNvSpPr txBox="1">
            <a:spLocks/>
          </p:cNvSpPr>
          <p:nvPr/>
        </p:nvSpPr>
        <p:spPr>
          <a:xfrm>
            <a:off x="695262" y="2894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685" y="26809677"/>
            <a:ext cx="2057404" cy="208178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5175" y="26809677"/>
            <a:ext cx="2057404" cy="2081788"/>
          </a:xfrm>
          <a:prstGeom prst="rect">
            <a:avLst/>
          </a:prstGeom>
        </p:spPr>
      </p:pic>
      <p:sp>
        <p:nvSpPr>
          <p:cNvPr id="47" name="Text Placeholder 16"/>
          <p:cNvSpPr txBox="1">
            <a:spLocks/>
          </p:cNvSpPr>
          <p:nvPr/>
        </p:nvSpPr>
        <p:spPr>
          <a:xfrm>
            <a:off x="3157751" y="2894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2618" y="26809677"/>
            <a:ext cx="2057404" cy="2081788"/>
          </a:xfrm>
          <a:prstGeom prst="rect">
            <a:avLst/>
          </a:prstGeom>
        </p:spPr>
      </p:pic>
      <p:sp>
        <p:nvSpPr>
          <p:cNvPr id="58" name="Text Placeholder 16"/>
          <p:cNvSpPr txBox="1">
            <a:spLocks/>
          </p:cNvSpPr>
          <p:nvPr/>
        </p:nvSpPr>
        <p:spPr>
          <a:xfrm>
            <a:off x="56202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4018" y="26809677"/>
            <a:ext cx="2057404" cy="2081788"/>
          </a:xfrm>
          <a:prstGeom prst="rect">
            <a:avLst/>
          </a:prstGeom>
        </p:spPr>
      </p:pic>
      <p:sp>
        <p:nvSpPr>
          <p:cNvPr id="64" name="Text Placeholder 16"/>
          <p:cNvSpPr txBox="1">
            <a:spLocks/>
          </p:cNvSpPr>
          <p:nvPr/>
        </p:nvSpPr>
        <p:spPr>
          <a:xfrm>
            <a:off x="81916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5" name="Group 64"/>
          <p:cNvGrpSpPr/>
          <p:nvPr/>
        </p:nvGrpSpPr>
        <p:grpSpPr>
          <a:xfrm>
            <a:off x="1304436" y="27022793"/>
            <a:ext cx="1645920" cy="1645920"/>
            <a:chOff x="8376399" y="27933532"/>
            <a:chExt cx="1645920" cy="1645920"/>
          </a:xfrm>
        </p:grpSpPr>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7" name="TextBox 66"/>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5" name="Text Placeholder 16"/>
          <p:cNvSpPr txBox="1">
            <a:spLocks/>
          </p:cNvSpPr>
          <p:nvPr/>
        </p:nvSpPr>
        <p:spPr>
          <a:xfrm>
            <a:off x="13574278" y="19316635"/>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6"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5330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398697"/>
            <a:ext cx="2057404" cy="208178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0398697"/>
            <a:ext cx="2057404" cy="2081788"/>
          </a:xfrm>
          <a:prstGeom prst="rect">
            <a:avLst/>
          </a:prstGeom>
        </p:spPr>
      </p:pic>
      <p:sp>
        <p:nvSpPr>
          <p:cNvPr id="48" name="Text Placeholder 16"/>
          <p:cNvSpPr txBox="1">
            <a:spLocks/>
          </p:cNvSpPr>
          <p:nvPr/>
        </p:nvSpPr>
        <p:spPr>
          <a:xfrm>
            <a:off x="15982211" y="325330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398697"/>
            <a:ext cx="2057404" cy="2081788"/>
          </a:xfrm>
          <a:prstGeom prst="rect">
            <a:avLst/>
          </a:prstGeom>
        </p:spPr>
      </p:pic>
      <p:sp>
        <p:nvSpPr>
          <p:cNvPr id="50" name="Text Placeholder 16"/>
          <p:cNvSpPr txBox="1">
            <a:spLocks/>
          </p:cNvSpPr>
          <p:nvPr/>
        </p:nvSpPr>
        <p:spPr>
          <a:xfrm>
            <a:off x="184447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398697"/>
            <a:ext cx="2057404" cy="2081788"/>
          </a:xfrm>
          <a:prstGeom prst="rect">
            <a:avLst/>
          </a:prstGeom>
        </p:spPr>
      </p:pic>
      <p:sp>
        <p:nvSpPr>
          <p:cNvPr id="60" name="Text Placeholder 16"/>
          <p:cNvSpPr txBox="1">
            <a:spLocks/>
          </p:cNvSpPr>
          <p:nvPr/>
        </p:nvSpPr>
        <p:spPr>
          <a:xfrm>
            <a:off x="210161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1" name="Group 60"/>
          <p:cNvGrpSpPr/>
          <p:nvPr/>
        </p:nvGrpSpPr>
        <p:grpSpPr>
          <a:xfrm>
            <a:off x="14128896" y="30611813"/>
            <a:ext cx="1645920" cy="1645920"/>
            <a:chOff x="8376399" y="27933532"/>
            <a:chExt cx="1645920" cy="1645920"/>
          </a:xfrm>
        </p:grpSpPr>
        <p:pic>
          <p:nvPicPr>
            <p:cNvPr id="62" name="Picture 6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3" name="TextBox 6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TotalTime>
  <Words>1902</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64</cp:revision>
  <dcterms:created xsi:type="dcterms:W3CDTF">2017-06-02T16:06:25Z</dcterms:created>
  <dcterms:modified xsi:type="dcterms:W3CDTF">2018-09-07T21:11:37Z</dcterms:modified>
</cp:coreProperties>
</file>