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22" d="100"/>
          <a:sy n="22" d="100"/>
        </p:scale>
        <p:origin x="21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50:13.714"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9"/>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7FB662"/>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527212"/>
            <a:ext cx="23351018" cy="215444"/>
          </a:xfrm>
          <a:prstGeom prst="rect">
            <a:avLst/>
          </a:prstGeom>
          <a:noFill/>
        </p:spPr>
        <p:txBody>
          <a:bodyPr wrap="square" rtlCol="0">
            <a:spAutoFit/>
          </a:bodyPr>
          <a:lstStyle/>
          <a:p>
            <a:pPr algn="l"/>
            <a:r>
              <a:rPr lang="en-US" sz="800" i="1" dirty="0" smtClean="0">
                <a:solidFill>
                  <a:schemeClr val="bg1">
                    <a:lumMod val="65000"/>
                  </a:schemeClr>
                </a:solidFill>
                <a:latin typeface="+mj-lt"/>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80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13716000" y="11307073"/>
            <a:ext cx="12801600" cy="4111762"/>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9E1BD"/>
                </a:solidFill>
              </a:rPr>
              <a:t>PLACEHOLDER FOR STUDY AREA IMAGES.</a:t>
            </a:r>
          </a:p>
          <a:p>
            <a:pPr algn="r"/>
            <a:r>
              <a:rPr lang="en-US" sz="3800" b="1" dirty="0" smtClean="0">
                <a:solidFill>
                  <a:srgbClr val="C9E1BD"/>
                </a:solidFill>
              </a:rPr>
              <a:t>DO NOT PLACE IMAGES IN A BOX.</a:t>
            </a:r>
            <a:endParaRPr lang="en-US" sz="3800" b="1" dirty="0">
              <a:solidFill>
                <a:srgbClr val="C9E1BD"/>
              </a:solidFill>
            </a:endParaRPr>
          </a:p>
        </p:txBody>
      </p:sp>
      <p:sp>
        <p:nvSpPr>
          <p:cNvPr id="30" name="Rectangle 29"/>
          <p:cNvSpPr/>
          <p:nvPr/>
        </p:nvSpPr>
        <p:spPr>
          <a:xfrm>
            <a:off x="914398" y="18468557"/>
            <a:ext cx="25603201" cy="7547546"/>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C9E1BD"/>
              </a:solidFill>
            </a:endParaRPr>
          </a:p>
          <a:p>
            <a:pPr algn="ctr"/>
            <a:r>
              <a:rPr lang="en-US" sz="9000" b="1" dirty="0" smtClean="0">
                <a:solidFill>
                  <a:srgbClr val="C9E1BD"/>
                </a:solidFill>
              </a:rPr>
              <a:t>PLACEHOLDER FOR RESULTS IMAGES.</a:t>
            </a:r>
          </a:p>
          <a:p>
            <a:pPr algn="ctr"/>
            <a:r>
              <a:rPr lang="en-US" sz="9000" b="1" dirty="0" smtClean="0">
                <a:solidFill>
                  <a:srgbClr val="C9E1BD"/>
                </a:solidFill>
              </a:rPr>
              <a:t>DO NOT PLACE IMAGES IN A BOX</a:t>
            </a:r>
            <a:r>
              <a:rPr lang="en-US" sz="9000" b="1" dirty="0" smtClean="0">
                <a:solidFill>
                  <a:srgbClr val="7FB662"/>
                </a:solidFill>
              </a:rPr>
              <a:t>.</a:t>
            </a:r>
            <a:endParaRPr lang="en-US" sz="9000" b="1" dirty="0">
              <a:solidFill>
                <a:srgbClr val="7FB662"/>
              </a:solidFill>
            </a:endParaRPr>
          </a:p>
        </p:txBody>
      </p:sp>
      <p:sp>
        <p:nvSpPr>
          <p:cNvPr id="5" name="TextBox 4"/>
          <p:cNvSpPr txBox="1"/>
          <p:nvPr/>
        </p:nvSpPr>
        <p:spPr>
          <a:xfrm>
            <a:off x="843099" y="17653011"/>
            <a:ext cx="22984746"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Results</a:t>
            </a:r>
          </a:p>
        </p:txBody>
      </p:sp>
      <p:sp>
        <p:nvSpPr>
          <p:cNvPr id="8" name="Text Placeholder 16"/>
          <p:cNvSpPr txBox="1">
            <a:spLocks/>
          </p:cNvSpPr>
          <p:nvPr/>
        </p:nvSpPr>
        <p:spPr>
          <a:xfrm>
            <a:off x="843099" y="30814968"/>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Earth Observations</a:t>
            </a:r>
          </a:p>
        </p:txBody>
      </p:sp>
      <p:sp>
        <p:nvSpPr>
          <p:cNvPr id="21" name="TextBox 20"/>
          <p:cNvSpPr txBox="1"/>
          <p:nvPr/>
        </p:nvSpPr>
        <p:spPr>
          <a:xfrm>
            <a:off x="843099" y="29942513"/>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Project Partners</a:t>
            </a:r>
          </a:p>
        </p:txBody>
      </p:sp>
      <p:sp>
        <p:nvSpPr>
          <p:cNvPr id="39" name="Text Placeholder 16"/>
          <p:cNvSpPr txBox="1">
            <a:spLocks/>
          </p:cNvSpPr>
          <p:nvPr/>
        </p:nvSpPr>
        <p:spPr>
          <a:xfrm>
            <a:off x="843099" y="27543725"/>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dirty="0" smtClean="0">
                <a:solidFill>
                  <a:schemeClr val="tx1">
                    <a:lumMod val="75000"/>
                    <a:lumOff val="25000"/>
                  </a:schemeClr>
                </a:solidFill>
              </a:rPr>
              <a:t>Use bullets.</a:t>
            </a:r>
          </a:p>
          <a:p>
            <a:pPr marL="347663" indent="-347663" algn="just">
              <a:buClr>
                <a:srgbClr val="7FB662"/>
              </a:buClr>
            </a:pPr>
            <a:r>
              <a:rPr lang="en-US" dirty="0" smtClean="0">
                <a:solidFill>
                  <a:schemeClr val="tx1">
                    <a:lumMod val="75000"/>
                    <a:lumOff val="25000"/>
                  </a:schemeClr>
                </a:solidFill>
              </a:rPr>
              <a:t>Use complete sentences with periods.</a:t>
            </a:r>
          </a:p>
        </p:txBody>
      </p:sp>
      <p:sp>
        <p:nvSpPr>
          <p:cNvPr id="40" name="TextBox 39"/>
          <p:cNvSpPr txBox="1"/>
          <p:nvPr/>
        </p:nvSpPr>
        <p:spPr>
          <a:xfrm>
            <a:off x="843099" y="26636536"/>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5"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b="1" dirty="0">
                <a:solidFill>
                  <a:srgbClr val="7FB662"/>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7FB662"/>
              </a:buClr>
            </a:pPr>
            <a:r>
              <a:rPr lang="en-US" b="1" dirty="0">
                <a:solidFill>
                  <a:srgbClr val="7FB662"/>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7FB662"/>
              </a:buClr>
            </a:pPr>
            <a:r>
              <a:rPr lang="en-US" b="1" dirty="0">
                <a:solidFill>
                  <a:srgbClr val="7FB662"/>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7FB662"/>
              </a:buClr>
            </a:pPr>
            <a:r>
              <a:rPr lang="en-US" b="1" dirty="0">
                <a:solidFill>
                  <a:srgbClr val="7FB662"/>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7FB662"/>
              </a:buClr>
            </a:pPr>
            <a:r>
              <a:rPr lang="en-US" b="1" dirty="0">
                <a:solidFill>
                  <a:srgbClr val="7FB662"/>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6" name="Text Placeholder 16"/>
          <p:cNvSpPr txBox="1">
            <a:spLocks/>
          </p:cNvSpPr>
          <p:nvPr/>
        </p:nvSpPr>
        <p:spPr>
          <a:xfrm>
            <a:off x="1379981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8693975"/>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275258"/>
            <a:ext cx="4542503"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Team Members</a:t>
            </a:r>
          </a:p>
        </p:txBody>
      </p:sp>
      <p:sp>
        <p:nvSpPr>
          <p:cNvPr id="47" name="Text Placeholder 16"/>
          <p:cNvSpPr txBox="1">
            <a:spLocks/>
          </p:cNvSpPr>
          <p:nvPr/>
        </p:nvSpPr>
        <p:spPr>
          <a:xfrm>
            <a:off x="13716000" y="27325653"/>
            <a:ext cx="9174477"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48619"/>
            <a:ext cx="2872251" cy="10058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14236"/>
            <a:ext cx="2057404" cy="2081788"/>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5" y="30614236"/>
            <a:ext cx="2057404" cy="2081788"/>
          </a:xfrm>
          <a:prstGeom prst="rect">
            <a:avLst/>
          </a:prstGeom>
        </p:spPr>
      </p:pic>
      <p:sp>
        <p:nvSpPr>
          <p:cNvPr id="51" name="Text Placeholder 16"/>
          <p:cNvSpPr txBox="1">
            <a:spLocks/>
          </p:cNvSpPr>
          <p:nvPr/>
        </p:nvSpPr>
        <p:spPr>
          <a:xfrm>
            <a:off x="15982211" y="32748618"/>
            <a:ext cx="2872251" cy="7315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14236"/>
            <a:ext cx="2057404" cy="2081788"/>
          </a:xfrm>
          <a:prstGeom prst="rect">
            <a:avLst/>
          </a:prstGeom>
        </p:spPr>
      </p:pic>
      <p:sp>
        <p:nvSpPr>
          <p:cNvPr id="53" name="Text Placeholder 16"/>
          <p:cNvSpPr txBox="1">
            <a:spLocks/>
          </p:cNvSpPr>
          <p:nvPr/>
        </p:nvSpPr>
        <p:spPr>
          <a:xfrm>
            <a:off x="18444700" y="32748619"/>
            <a:ext cx="3002160" cy="82296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14236"/>
            <a:ext cx="2057404" cy="2081788"/>
          </a:xfrm>
          <a:prstGeom prst="rect">
            <a:avLst/>
          </a:prstGeom>
        </p:spPr>
      </p:pic>
      <p:sp>
        <p:nvSpPr>
          <p:cNvPr id="55" name="Text Placeholder 16"/>
          <p:cNvSpPr txBox="1">
            <a:spLocks/>
          </p:cNvSpPr>
          <p:nvPr/>
        </p:nvSpPr>
        <p:spPr>
          <a:xfrm>
            <a:off x="21016100" y="32748619"/>
            <a:ext cx="2926080" cy="7315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7FB662"/>
                </a:solidFill>
              </a:rPr>
              <a:t>Project Subtitle </a:t>
            </a:r>
          </a:p>
          <a:p>
            <a:pPr lvl="0" algn="l"/>
            <a:r>
              <a:rPr lang="en-US" dirty="0" smtClean="0">
                <a:solidFill>
                  <a:srgbClr val="7FB662"/>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grpSp>
        <p:nvGrpSpPr>
          <p:cNvPr id="2" name="Group 1"/>
          <p:cNvGrpSpPr/>
          <p:nvPr/>
        </p:nvGrpSpPr>
        <p:grpSpPr>
          <a:xfrm>
            <a:off x="14128896" y="30827352"/>
            <a:ext cx="1645920" cy="1645920"/>
            <a:chOff x="8376399" y="27933532"/>
            <a:chExt cx="1645920" cy="1645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376399" y="27933532"/>
              <a:ext cx="1645920" cy="1645920"/>
            </a:xfrm>
            <a:prstGeom prst="ellipse">
              <a:avLst/>
            </a:prstGeom>
          </p:spPr>
        </p:pic>
        <p:sp>
          <p:nvSpPr>
            <p:cNvPr id="43" name="TextBox 42"/>
            <p:cNvSpPr txBox="1"/>
            <p:nvPr/>
          </p:nvSpPr>
          <p:spPr>
            <a:xfrm rot="20028308">
              <a:off x="8487468" y="285403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881905" y="16833271"/>
            <a:ext cx="12275295" cy="4111762"/>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9E1BD"/>
                </a:solidFill>
              </a:rPr>
              <a:t>PLACEHOLDER FOR STUDY AREA IMAGES.</a:t>
            </a:r>
          </a:p>
          <a:p>
            <a:pPr algn="r"/>
            <a:r>
              <a:rPr lang="en-US" sz="3800" b="1" dirty="0" smtClean="0">
                <a:solidFill>
                  <a:srgbClr val="C9E1BD"/>
                </a:solidFill>
              </a:rPr>
              <a:t>DO NOT PLACE IMAGES IN A BOX.</a:t>
            </a:r>
            <a:endParaRPr lang="en-US" sz="3800" b="1" dirty="0">
              <a:solidFill>
                <a:srgbClr val="C9E1BD"/>
              </a:solidFill>
            </a:endParaRPr>
          </a:p>
        </p:txBody>
      </p:sp>
      <p:sp>
        <p:nvSpPr>
          <p:cNvPr id="30" name="Rectangle 29"/>
          <p:cNvSpPr/>
          <p:nvPr/>
        </p:nvSpPr>
        <p:spPr>
          <a:xfrm>
            <a:off x="13695514" y="13546343"/>
            <a:ext cx="12822086" cy="13022057"/>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0" b="1" dirty="0" smtClean="0">
                <a:solidFill>
                  <a:srgbClr val="C9E1BD"/>
                </a:solidFill>
              </a:rPr>
              <a:t>PLACEHOLDER FOR RESULTS IMAGES.</a:t>
            </a:r>
          </a:p>
          <a:p>
            <a:pPr algn="ctr"/>
            <a:r>
              <a:rPr lang="en-US" sz="9000" b="1" dirty="0" smtClean="0">
                <a:solidFill>
                  <a:srgbClr val="C9E1BD"/>
                </a:solidFill>
              </a:rPr>
              <a:t>DO NOT PLACE IMAGES IN A BOX</a:t>
            </a:r>
            <a:r>
              <a:rPr lang="en-US" sz="9000" b="1" dirty="0" smtClean="0">
                <a:solidFill>
                  <a:srgbClr val="FAE1D6"/>
                </a:solidFill>
              </a:rPr>
              <a:t>.</a:t>
            </a:r>
            <a:endParaRPr lang="en-US" sz="9000" b="1" dirty="0">
              <a:solidFill>
                <a:srgbClr val="FAE1D6"/>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Project Partners</a:t>
            </a:r>
          </a:p>
        </p:txBody>
      </p:sp>
      <p:sp>
        <p:nvSpPr>
          <p:cNvPr id="23" name="TextBox 22"/>
          <p:cNvSpPr txBox="1"/>
          <p:nvPr/>
        </p:nvSpPr>
        <p:spPr>
          <a:xfrm>
            <a:off x="822145" y="23228748"/>
            <a:ext cx="4542503"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Team Members</a:t>
            </a:r>
          </a:p>
        </p:txBody>
      </p:sp>
      <p:sp>
        <p:nvSpPr>
          <p:cNvPr id="40" name="TextBox 39"/>
          <p:cNvSpPr txBox="1"/>
          <p:nvPr/>
        </p:nvSpPr>
        <p:spPr>
          <a:xfrm>
            <a:off x="13742885" y="28550036"/>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825458" y="24118905"/>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0" name="Text Placeholder 16"/>
          <p:cNvSpPr txBox="1">
            <a:spLocks/>
          </p:cNvSpPr>
          <p:nvPr/>
        </p:nvSpPr>
        <p:spPr>
          <a:xfrm>
            <a:off x="13742885" y="29861209"/>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dirty="0" smtClean="0">
                <a:solidFill>
                  <a:schemeClr val="tx1">
                    <a:lumMod val="75000"/>
                    <a:lumOff val="25000"/>
                  </a:schemeClr>
                </a:solidFill>
              </a:rPr>
              <a:t>Use bullets.</a:t>
            </a:r>
          </a:p>
          <a:p>
            <a:pPr marL="347663" indent="-347663" algn="just">
              <a:buClr>
                <a:srgbClr val="7FB662"/>
              </a:buClr>
            </a:pPr>
            <a:r>
              <a:rPr lang="en-US" dirty="0" smtClean="0">
                <a:solidFill>
                  <a:schemeClr val="tx1">
                    <a:lumMod val="75000"/>
                    <a:lumOff val="25000"/>
                  </a:schemeClr>
                </a:solidFill>
              </a:rPr>
              <a:t>Use complete sentences with periods.</a:t>
            </a:r>
          </a:p>
        </p:txBody>
      </p:sp>
      <p:sp>
        <p:nvSpPr>
          <p:cNvPr id="61" name="Text Placeholder 16"/>
          <p:cNvSpPr txBox="1">
            <a:spLocks/>
          </p:cNvSpPr>
          <p:nvPr/>
        </p:nvSpPr>
        <p:spPr>
          <a:xfrm>
            <a:off x="772680" y="10695351"/>
            <a:ext cx="12345444"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b="1" dirty="0">
                <a:solidFill>
                  <a:srgbClr val="7FB662"/>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7FB662"/>
              </a:buClr>
            </a:pPr>
            <a:r>
              <a:rPr lang="en-US" b="1" dirty="0">
                <a:solidFill>
                  <a:srgbClr val="7FB662"/>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7FB662"/>
              </a:buClr>
            </a:pPr>
            <a:r>
              <a:rPr lang="en-US" b="1" dirty="0">
                <a:solidFill>
                  <a:srgbClr val="7FB662"/>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7FB662"/>
              </a:buClr>
            </a:pPr>
            <a:r>
              <a:rPr lang="en-US" b="1" dirty="0">
                <a:solidFill>
                  <a:srgbClr val="7FB662"/>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7FB662"/>
              </a:buClr>
            </a:pPr>
            <a:r>
              <a:rPr lang="en-US" b="1" dirty="0">
                <a:solidFill>
                  <a:srgbClr val="7FB662"/>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7FB662"/>
                </a:solidFill>
              </a:rPr>
              <a:t>Project Subtitle </a:t>
            </a:r>
          </a:p>
          <a:p>
            <a:pPr lvl="0" algn="l"/>
            <a:r>
              <a:rPr lang="en-US" dirty="0" smtClean="0">
                <a:solidFill>
                  <a:srgbClr val="7FB662"/>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37" name="Text Placeholder 16"/>
          <p:cNvSpPr txBox="1">
            <a:spLocks/>
          </p:cNvSpPr>
          <p:nvPr/>
        </p:nvSpPr>
        <p:spPr>
          <a:xfrm>
            <a:off x="695262" y="2894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2685" y="26809677"/>
            <a:ext cx="2057404" cy="2081788"/>
          </a:xfrm>
          <a:prstGeom prst="rect">
            <a:avLst/>
          </a:prstGeom>
        </p:spPr>
      </p:pic>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5175" y="26809677"/>
            <a:ext cx="2057404" cy="2081788"/>
          </a:xfrm>
          <a:prstGeom prst="rect">
            <a:avLst/>
          </a:prstGeom>
        </p:spPr>
      </p:pic>
      <p:sp>
        <p:nvSpPr>
          <p:cNvPr id="47" name="Text Placeholder 16"/>
          <p:cNvSpPr txBox="1">
            <a:spLocks/>
          </p:cNvSpPr>
          <p:nvPr/>
        </p:nvSpPr>
        <p:spPr>
          <a:xfrm>
            <a:off x="3157751" y="2894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2618" y="26809677"/>
            <a:ext cx="2057404" cy="2081788"/>
          </a:xfrm>
          <a:prstGeom prst="rect">
            <a:avLst/>
          </a:prstGeom>
        </p:spPr>
      </p:pic>
      <p:sp>
        <p:nvSpPr>
          <p:cNvPr id="58" name="Text Placeholder 16"/>
          <p:cNvSpPr txBox="1">
            <a:spLocks/>
          </p:cNvSpPr>
          <p:nvPr/>
        </p:nvSpPr>
        <p:spPr>
          <a:xfrm>
            <a:off x="5620240" y="2894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64018" y="26809677"/>
            <a:ext cx="2057404" cy="2081788"/>
          </a:xfrm>
          <a:prstGeom prst="rect">
            <a:avLst/>
          </a:prstGeom>
        </p:spPr>
      </p:pic>
      <p:sp>
        <p:nvSpPr>
          <p:cNvPr id="64" name="Text Placeholder 16"/>
          <p:cNvSpPr txBox="1">
            <a:spLocks/>
          </p:cNvSpPr>
          <p:nvPr/>
        </p:nvSpPr>
        <p:spPr>
          <a:xfrm>
            <a:off x="8191640" y="2894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grpSp>
        <p:nvGrpSpPr>
          <p:cNvPr id="65" name="Group 64"/>
          <p:cNvGrpSpPr/>
          <p:nvPr/>
        </p:nvGrpSpPr>
        <p:grpSpPr>
          <a:xfrm>
            <a:off x="1304436" y="27022793"/>
            <a:ext cx="1645920" cy="1645920"/>
            <a:chOff x="8376399" y="27933532"/>
            <a:chExt cx="1645920" cy="1645920"/>
          </a:xfrm>
        </p:grpSpPr>
        <p:pic>
          <p:nvPicPr>
            <p:cNvPr id="66" name="Picture 65"/>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376399" y="27933532"/>
              <a:ext cx="1645920" cy="1645920"/>
            </a:xfrm>
            <a:prstGeom prst="ellipse">
              <a:avLst/>
            </a:prstGeom>
          </p:spPr>
        </p:pic>
        <p:sp>
          <p:nvSpPr>
            <p:cNvPr id="67" name="TextBox 66"/>
            <p:cNvSpPr txBox="1"/>
            <p:nvPr/>
          </p:nvSpPr>
          <p:spPr>
            <a:xfrm rot="20028308">
              <a:off x="8487468" y="285403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7FB662"/>
                </a:solidFill>
              </a:rPr>
              <a:t>Project Subtitle </a:t>
            </a:r>
          </a:p>
          <a:p>
            <a:pPr lvl="0" algn="l"/>
            <a:r>
              <a:rPr lang="en-US" dirty="0" smtClean="0">
                <a:solidFill>
                  <a:srgbClr val="7FB662"/>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5" name="Text Placeholder 16"/>
          <p:cNvSpPr txBox="1">
            <a:spLocks/>
          </p:cNvSpPr>
          <p:nvPr/>
        </p:nvSpPr>
        <p:spPr>
          <a:xfrm>
            <a:off x="13574278" y="19316635"/>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dirty="0" smtClean="0">
                <a:solidFill>
                  <a:schemeClr val="tx1">
                    <a:lumMod val="75000"/>
                    <a:lumOff val="25000"/>
                  </a:schemeClr>
                </a:solidFill>
              </a:rPr>
              <a:t>Use bullets.</a:t>
            </a:r>
          </a:p>
          <a:p>
            <a:pPr marL="347663" indent="-347663" algn="just">
              <a:buClr>
                <a:srgbClr val="7FB662"/>
              </a:buClr>
            </a:pPr>
            <a:r>
              <a:rPr lang="en-US" dirty="0" smtClean="0">
                <a:solidFill>
                  <a:schemeClr val="tx1">
                    <a:lumMod val="75000"/>
                    <a:lumOff val="25000"/>
                  </a:schemeClr>
                </a:solidFill>
              </a:rPr>
              <a:t>Use complete sentences with periods.</a:t>
            </a:r>
          </a:p>
        </p:txBody>
      </p:sp>
      <p:sp>
        <p:nvSpPr>
          <p:cNvPr id="46"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b="1" dirty="0">
                <a:solidFill>
                  <a:srgbClr val="7FB662"/>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7FB662"/>
              </a:buClr>
            </a:pPr>
            <a:r>
              <a:rPr lang="en-US" b="1" dirty="0">
                <a:solidFill>
                  <a:srgbClr val="7FB662"/>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7FB662"/>
              </a:buClr>
            </a:pPr>
            <a:r>
              <a:rPr lang="en-US" b="1" dirty="0">
                <a:solidFill>
                  <a:srgbClr val="7FB662"/>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7FB662"/>
              </a:buClr>
            </a:pPr>
            <a:r>
              <a:rPr lang="en-US" b="1" dirty="0">
                <a:solidFill>
                  <a:srgbClr val="7FB662"/>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7FB662"/>
              </a:buClr>
            </a:pPr>
            <a:r>
              <a:rPr lang="en-US" b="1" dirty="0">
                <a:solidFill>
                  <a:srgbClr val="7FB662"/>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53308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pic>
        <p:nvPicPr>
          <p:cNvPr id="41" name="Picture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398697"/>
            <a:ext cx="2057404" cy="2081788"/>
          </a:xfrm>
          <a:prstGeom prst="rect">
            <a:avLst/>
          </a:prstGeom>
        </p:spPr>
      </p:pic>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5" y="30398697"/>
            <a:ext cx="2057404" cy="2081788"/>
          </a:xfrm>
          <a:prstGeom prst="rect">
            <a:avLst/>
          </a:prstGeom>
        </p:spPr>
      </p:pic>
      <p:sp>
        <p:nvSpPr>
          <p:cNvPr id="48" name="Text Placeholder 16"/>
          <p:cNvSpPr txBox="1">
            <a:spLocks/>
          </p:cNvSpPr>
          <p:nvPr/>
        </p:nvSpPr>
        <p:spPr>
          <a:xfrm>
            <a:off x="15982211" y="3253307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398697"/>
            <a:ext cx="2057404" cy="2081788"/>
          </a:xfrm>
          <a:prstGeom prst="rect">
            <a:avLst/>
          </a:prstGeom>
        </p:spPr>
      </p:pic>
      <p:sp>
        <p:nvSpPr>
          <p:cNvPr id="50" name="Text Placeholder 16"/>
          <p:cNvSpPr txBox="1">
            <a:spLocks/>
          </p:cNvSpPr>
          <p:nvPr/>
        </p:nvSpPr>
        <p:spPr>
          <a:xfrm>
            <a:off x="18444700" y="325330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398697"/>
            <a:ext cx="2057404" cy="2081788"/>
          </a:xfrm>
          <a:prstGeom prst="rect">
            <a:avLst/>
          </a:prstGeom>
        </p:spPr>
      </p:pic>
      <p:sp>
        <p:nvSpPr>
          <p:cNvPr id="60" name="Text Placeholder 16"/>
          <p:cNvSpPr txBox="1">
            <a:spLocks/>
          </p:cNvSpPr>
          <p:nvPr/>
        </p:nvSpPr>
        <p:spPr>
          <a:xfrm>
            <a:off x="21016100" y="325330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grpSp>
        <p:nvGrpSpPr>
          <p:cNvPr id="61" name="Group 60"/>
          <p:cNvGrpSpPr/>
          <p:nvPr/>
        </p:nvGrpSpPr>
        <p:grpSpPr>
          <a:xfrm>
            <a:off x="14128896" y="30611813"/>
            <a:ext cx="1645920" cy="1645920"/>
            <a:chOff x="8376399" y="27933532"/>
            <a:chExt cx="1645920" cy="1645920"/>
          </a:xfrm>
        </p:grpSpPr>
        <p:pic>
          <p:nvPicPr>
            <p:cNvPr id="62" name="Picture 6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376399" y="27933532"/>
              <a:ext cx="1645920" cy="1645920"/>
            </a:xfrm>
            <a:prstGeom prst="ellipse">
              <a:avLst/>
            </a:prstGeom>
          </p:spPr>
        </p:pic>
        <p:sp>
          <p:nvSpPr>
            <p:cNvPr id="63" name="TextBox 62"/>
            <p:cNvSpPr txBox="1"/>
            <p:nvPr/>
          </p:nvSpPr>
          <p:spPr>
            <a:xfrm rot="20028308">
              <a:off x="8487468" y="285403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705</TotalTime>
  <Words>1902</Words>
  <Application>Microsoft Office PowerPoint</Application>
  <PresentationFormat>Custom</PresentationFormat>
  <Paragraphs>171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64</cp:revision>
  <dcterms:created xsi:type="dcterms:W3CDTF">2017-06-02T16:06:25Z</dcterms:created>
  <dcterms:modified xsi:type="dcterms:W3CDTF">2018-09-07T21:11:37Z</dcterms:modified>
</cp:coreProperties>
</file>