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11270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370901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136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3245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73871" y="1344612"/>
            <a:ext cx="7741528" cy="940689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58448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Lead Name (Project 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47635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Team Member Name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4036822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Team Member Name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665612" y="3260212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Team Member Name</a:t>
            </a:r>
            <a:endParaRPr lang="en-US" sz="16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665612" y="3649399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Team Member Name</a:t>
            </a:r>
            <a:endParaRPr lang="en-US" sz="16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665612" y="4038586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Team Member Name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5475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5496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slides provided in the template are just a starting point for teams.  Feel free to expand upon these topics, alter the headings, and change the order of the slides to fit your needs.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Guidelines I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93920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area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Objectives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Community concerns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NASA satellites/sensors used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Methodology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Results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Conclusions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Errors &amp; uncertainties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Future work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Acknowledgements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Backup slides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Required Statement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695" y="599440"/>
            <a:ext cx="3636505" cy="13258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Things that are typically included in a presentation: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/>
          <a:lstStyle/>
          <a:p>
            <a:r>
              <a:rPr lang="en-US" b="1" dirty="0" smtClean="0"/>
              <a:t>Header text </a:t>
            </a:r>
            <a:r>
              <a:rPr lang="en-US" dirty="0" smtClean="0"/>
              <a:t>point size should be between </a:t>
            </a:r>
            <a:r>
              <a:rPr lang="en-US" b="1" dirty="0" smtClean="0"/>
              <a:t>40</a:t>
            </a:r>
            <a:r>
              <a:rPr lang="en-US" dirty="0" smtClean="0"/>
              <a:t> and </a:t>
            </a:r>
            <a:r>
              <a:rPr lang="en-US" b="1" dirty="0" smtClean="0"/>
              <a:t>60</a:t>
            </a:r>
            <a:r>
              <a:rPr lang="en-US" dirty="0" smtClean="0"/>
              <a:t> on most slides.</a:t>
            </a:r>
          </a:p>
          <a:p>
            <a:r>
              <a:rPr lang="en-US" b="1" dirty="0" smtClean="0"/>
              <a:t>Body text </a:t>
            </a:r>
            <a:r>
              <a:rPr lang="en-US" dirty="0" smtClean="0"/>
              <a:t>point size should be at least </a:t>
            </a:r>
            <a:r>
              <a:rPr lang="en-US" b="1" dirty="0" smtClean="0"/>
              <a:t>20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Use Century Gothic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Keep text to a </a:t>
            </a:r>
            <a:r>
              <a:rPr lang="en-US" b="1" dirty="0" smtClean="0"/>
              <a:t>minimum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to use a </a:t>
            </a:r>
            <a:r>
              <a:rPr lang="en-US" b="1" dirty="0" smtClean="0"/>
              <a:t>consistent font size</a:t>
            </a:r>
            <a:r>
              <a:rPr lang="en-US" dirty="0" smtClean="0"/>
              <a:t> between slides.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General Guidelines II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5451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8432" y="65836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Monet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b="1" dirty="0" smtClean="0"/>
              <a:t>speaker notes </a:t>
            </a:r>
            <a:r>
              <a:rPr lang="en-US" dirty="0" smtClean="0"/>
              <a:t>for each slide (see below).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visual</a:t>
            </a:r>
            <a:r>
              <a:rPr lang="en-US" dirty="0" smtClean="0"/>
              <a:t> on each slide, if possible.</a:t>
            </a:r>
          </a:p>
          <a:p>
            <a:r>
              <a:rPr lang="en-US" dirty="0" smtClean="0"/>
              <a:t>Arrange content to </a:t>
            </a:r>
            <a:r>
              <a:rPr lang="en-US" b="1" dirty="0" smtClean="0"/>
              <a:t>minimize</a:t>
            </a:r>
            <a:r>
              <a:rPr lang="en-US" dirty="0" smtClean="0"/>
              <a:t> white space.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Guidelines III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44467"/>
          <a:stretch/>
        </p:blipFill>
        <p:spPr/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62400" y="4465320"/>
            <a:ext cx="3950208" cy="1397000"/>
          </a:xfrm>
        </p:spPr>
        <p:txBody>
          <a:bodyPr>
            <a:noAutofit/>
          </a:bodyPr>
          <a:lstStyle/>
          <a:p>
            <a:r>
              <a:rPr lang="en-US" b="1" dirty="0" smtClean="0"/>
              <a:t>US Federal logos only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state, NGO, local and or international government logos, or software logos.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Maps &amp; Logos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0640" y="2003552"/>
            <a:ext cx="2240280" cy="768096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2400" y="2265680"/>
            <a:ext cx="3950208" cy="1838960"/>
          </a:xfrm>
        </p:spPr>
        <p:txBody>
          <a:bodyPr>
            <a:noAutofit/>
          </a:bodyPr>
          <a:lstStyle/>
          <a:p>
            <a:r>
              <a:rPr lang="en-US" dirty="0" smtClean="0"/>
              <a:t>Import the legend </a:t>
            </a:r>
            <a:r>
              <a:rPr lang="en-US" b="1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all text is </a:t>
            </a:r>
            <a:r>
              <a:rPr lang="en-US" b="1" dirty="0" smtClean="0"/>
              <a:t>legible</a:t>
            </a:r>
            <a:r>
              <a:rPr lang="en-US" dirty="0" smtClean="0"/>
              <a:t> and </a:t>
            </a:r>
            <a:r>
              <a:rPr lang="en-US" b="1" dirty="0" smtClean="0"/>
              <a:t>editable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Cite</a:t>
            </a:r>
            <a:r>
              <a:rPr lang="en-US" dirty="0" smtClean="0"/>
              <a:t> base layer source in speaker notes.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310640" y="4193032"/>
            <a:ext cx="2240280" cy="768096"/>
          </a:xfrm>
        </p:spPr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68807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Obtain a </a:t>
            </a:r>
            <a:r>
              <a:rPr lang="en-US" b="1" dirty="0" smtClean="0"/>
              <a:t>media release form</a:t>
            </a:r>
            <a:r>
              <a:rPr lang="en-US" dirty="0" smtClean="0"/>
              <a:t> from all people in photos that your team has taken — </a:t>
            </a:r>
            <a:r>
              <a:rPr lang="en-US" b="1" dirty="0" smtClean="0"/>
              <a:t>no children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All image sources should be </a:t>
            </a:r>
            <a:r>
              <a:rPr lang="en-US" b="1" dirty="0" smtClean="0"/>
              <a:t>cited using a consistent format </a:t>
            </a:r>
            <a:r>
              <a:rPr lang="en-US" dirty="0" smtClean="0"/>
              <a:t>and should be </a:t>
            </a:r>
            <a:r>
              <a:rPr lang="en-US" b="1" dirty="0" smtClean="0"/>
              <a:t>visible</a:t>
            </a:r>
            <a:r>
              <a:rPr lang="en-US" dirty="0" smtClean="0"/>
              <a:t>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Please </a:t>
            </a:r>
            <a:r>
              <a:rPr lang="en-US" b="1" dirty="0" smtClean="0"/>
              <a:t>do not </a:t>
            </a:r>
            <a:r>
              <a:rPr lang="en-US" dirty="0" smtClean="0"/>
              <a:t>include the image URL in the source text box but rather place it in the </a:t>
            </a:r>
            <a:r>
              <a:rPr lang="en-US" b="1" dirty="0" smtClean="0"/>
              <a:t>notes section</a:t>
            </a:r>
            <a:r>
              <a:rPr lang="en-US" dirty="0" smtClean="0"/>
              <a:t> below.</a:t>
            </a:r>
          </a:p>
          <a:p>
            <a:r>
              <a:rPr lang="en-US" dirty="0" smtClean="0"/>
              <a:t>If you use a border for your images include it on all photographs to keep your presentation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77309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Keep all images and text </a:t>
            </a:r>
            <a:r>
              <a:rPr lang="en-US" smtClean="0"/>
              <a:t>boxes </a:t>
            </a:r>
            <a:r>
              <a:rPr lang="en-US" b="1" smtClean="0"/>
              <a:t>editable</a:t>
            </a:r>
            <a:r>
              <a:rPr lang="en-US" smtClean="0"/>
              <a:t>, </a:t>
            </a:r>
            <a:r>
              <a:rPr lang="en-US" dirty="0" smtClean="0"/>
              <a:t>including individual elements of flowcharts.</a:t>
            </a:r>
          </a:p>
          <a:p>
            <a:r>
              <a:rPr lang="en-US" dirty="0" smtClean="0"/>
              <a:t>Background images are </a:t>
            </a:r>
            <a:r>
              <a:rPr lang="en-US" b="1" dirty="0" smtClean="0"/>
              <a:t>discouraged</a:t>
            </a:r>
            <a:r>
              <a:rPr lang="en-US" dirty="0" smtClean="0"/>
              <a:t>.  If you use one, make sure that your text remains </a:t>
            </a:r>
            <a:r>
              <a:rPr lang="en-US" b="1" dirty="0" smtClean="0"/>
              <a:t>clear</a:t>
            </a:r>
            <a:r>
              <a:rPr lang="en-US" dirty="0" smtClean="0"/>
              <a:t> and </a:t>
            </a:r>
            <a:r>
              <a:rPr lang="en-US" b="1" dirty="0" smtClean="0"/>
              <a:t>legible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4632" y="1438656"/>
            <a:ext cx="8293608" cy="1812544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advisors</a:t>
            </a:r>
            <a:r>
              <a:rPr lang="en-US" dirty="0" smtClean="0"/>
              <a:t>, </a:t>
            </a:r>
            <a:r>
              <a:rPr lang="en-US" b="1" dirty="0" smtClean="0"/>
              <a:t>partners</a:t>
            </a:r>
            <a:r>
              <a:rPr lang="en-US" dirty="0" smtClean="0"/>
              <a:t>, and </a:t>
            </a:r>
            <a:r>
              <a:rPr lang="en-US" b="1" dirty="0" smtClean="0"/>
              <a:t>others</a:t>
            </a:r>
            <a:r>
              <a:rPr lang="en-US" dirty="0" smtClean="0"/>
              <a:t> who have contributed in any way to the project.</a:t>
            </a:r>
          </a:p>
          <a:p>
            <a:r>
              <a:rPr lang="en-US" dirty="0" smtClean="0"/>
              <a:t>If your project is a multi-term one, acknowledge </a:t>
            </a:r>
            <a:r>
              <a:rPr lang="en-US" b="1" dirty="0" smtClean="0"/>
              <a:t>past contributors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Choose one </a:t>
            </a:r>
            <a:r>
              <a:rPr lang="en-US" dirty="0" smtClean="0"/>
              <a:t>of the two following slides as an acknowledgements page.  Feel free to </a:t>
            </a:r>
            <a:r>
              <a:rPr lang="en-US" b="1" dirty="0" smtClean="0"/>
              <a:t>modify</a:t>
            </a:r>
            <a:r>
              <a:rPr lang="en-US" dirty="0" smtClean="0"/>
              <a:t> them as needed to fit your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51120" y="3566160"/>
            <a:ext cx="333451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4" b="12377"/>
          <a:stretch/>
        </p:blipFill>
        <p:spPr>
          <a:xfrm>
            <a:off x="0" y="3840480"/>
            <a:ext cx="9144000" cy="3017520"/>
          </a:xfrm>
        </p:spPr>
      </p:pic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312881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05336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</TotalTime>
  <Words>509</Words>
  <Application>Microsoft Office PowerPoint</Application>
  <PresentationFormat>On-screen Show (4:3)</PresentationFormat>
  <Paragraphs>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Helvetica Neue</vt:lpstr>
      <vt:lpstr>Questrial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Childs, Lauren M. (LARC-E3)[DEVELOP - Wise County (LaRC)]</cp:lastModifiedBy>
  <cp:revision>108</cp:revision>
  <dcterms:created xsi:type="dcterms:W3CDTF">2015-05-18T13:26:09Z</dcterms:created>
  <dcterms:modified xsi:type="dcterms:W3CDTF">2016-01-26T22:02:43Z</dcterms:modified>
</cp:coreProperties>
</file>