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67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21089073" y="35379524"/>
            <a:ext cx="5657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This should be a bulleted list.</a:t>
            </a:r>
          </a:p>
          <a:p>
            <a:pPr marL="347663" indent="-347663"/>
            <a:r>
              <a:rPr lang="en-US" dirty="0" smtClean="0"/>
              <a:t>Do not change the bullet style or color.</a:t>
            </a:r>
          </a:p>
          <a:p>
            <a:pPr marL="347663" indent="-347663"/>
            <a:r>
              <a:rPr lang="en-US" dirty="0" smtClean="0"/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dirty="0" smtClean="0"/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  <a:endParaRPr lang="en-US" sz="4400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o Forecasting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2E8652"/>
      </a:accent1>
      <a:accent2>
        <a:srgbClr val="44757B"/>
      </a:accent2>
      <a:accent3>
        <a:srgbClr val="56619C"/>
      </a:accent3>
      <a:accent4>
        <a:srgbClr val="E2C16E"/>
      </a:accent4>
      <a:accent5>
        <a:srgbClr val="CB8954"/>
      </a:accent5>
      <a:accent6>
        <a:srgbClr val="BB5740"/>
      </a:accent6>
      <a:hlink>
        <a:srgbClr val="2E8652"/>
      </a:hlink>
      <a:folHlink>
        <a:srgbClr val="2E8652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364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78</cp:revision>
  <dcterms:created xsi:type="dcterms:W3CDTF">2015-06-02T14:58:58Z</dcterms:created>
  <dcterms:modified xsi:type="dcterms:W3CDTF">2015-06-11T20:51:21Z</dcterms:modified>
</cp:coreProperties>
</file>