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varScale="1">
        <p:scale>
          <a:sx n="110" d="100"/>
          <a:sy n="110" d="100"/>
        </p:scale>
        <p:origin x="15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3">
    <p:pos x="6000" y="0"/>
    <p:text>Could do so by including the title
-Brumbaugh, Beth (LARC-E3)[SSAI DEVELOP]</p:text>
  </p:cm>
  <p:cm authorId="0" idx="14">
    <p:pos x="6000" y="100"/>
    <p:text>Please specify that data is for USA (I assume).
-clr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6">
    <p:pos x="6000" y="0"/>
    <p:text>no need to put the URL
-peter hawman</p:text>
  </p:cm>
  <p:cm authorId="0" idx="7">
    <p:pos x="6000" y="100"/>
    <p:text>All text in images should be legible to audience members who will be viewing from a distance, including names and numbers on images.
-clr</p:text>
  </p:cm>
  <p:cm authorId="0" idx="8">
    <p:pos x="6000" y="200"/>
    <p:text>Source: NOAA
-peter hawman</p:text>
  </p:cm>
  <p:cm authorId="0" idx="9">
    <p:pos x="6000" y="300"/>
    <p:text>there is enough space to make some of these images larger.
-peter hawman</p:text>
  </p:cm>
  <p:cm authorId="0" idx="10">
    <p:pos x="6000" y="400"/>
    <p:text>What is AWOS?
-peter hawman</p:text>
  </p:cm>
  <p:cm authorId="0" idx="11">
    <p:pos x="6000" y="500"/>
    <p:text>The numbers on this are a little difficult to read.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 authorId="0" idx="4">
    <p:pos x="6000" y="100"/>
    <p:text>Consider breaking this up into at least two slides so that the normal view looks a little cleaner. Think about what you would want it to look like if you had to save as a pdf.
-clr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Digital Harvest </a:t>
            </a:r>
            <a:r>
              <a:rPr lang="en-US" sz="2400" dirty="0">
                <a:latin typeface="Century Gothic" panose="020B0502020202020204" pitchFamily="34" charset="0"/>
              </a:rPr>
              <a:t>–</a:t>
            </a:r>
            <a:r>
              <a:rPr lang="en-US" sz="2400" dirty="0" smtClean="0">
                <a:latin typeface="Century Gothic" panose="020B0502020202020204" pitchFamily="34" charset="0"/>
              </a:rPr>
              <a:t> General Manager, Young </a:t>
            </a:r>
            <a:r>
              <a:rPr lang="en-US" sz="2400" dirty="0">
                <a:latin typeface="Century Gothic" panose="020B0502020202020204" pitchFamily="34" charset="0"/>
              </a:rPr>
              <a:t>Kim </a:t>
            </a:r>
            <a:r>
              <a:rPr lang="en-US" sz="2400" dirty="0" smtClean="0">
                <a:latin typeface="Century Gothic" panose="020B0502020202020204" pitchFamily="34" charset="0"/>
              </a:rPr>
              <a:t>and Agronomist, </a:t>
            </a:r>
            <a:r>
              <a:rPr lang="en-US" sz="2400" dirty="0">
                <a:latin typeface="Century Gothic" panose="020B0502020202020204" pitchFamily="34" charset="0"/>
              </a:rPr>
              <a:t>Ed </a:t>
            </a:r>
            <a:r>
              <a:rPr lang="en-US" sz="2400"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6204</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VanderHeiden, Jamie M. (LARC-E3)[SSAI DEVELOP]</cp:lastModifiedBy>
  <cp:revision>38</cp:revision>
  <dcterms:modified xsi:type="dcterms:W3CDTF">2015-03-05T15:33:27Z</dcterms:modified>
</cp:coreProperties>
</file>