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7" d="100"/>
          <a:sy n="17" d="100"/>
        </p:scale>
        <p:origin x="24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ract info"/>
          <p:cNvSpPr/>
          <p:nvPr userDrawn="1"/>
        </p:nvSpPr>
        <p:spPr>
          <a:xfrm>
            <a:off x="16780042" y="35271802"/>
            <a:ext cx="9966158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3619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7238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0857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44768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68096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21715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75334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8953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Any opinions, findings, and conclusions or recommendations expressed in this material are those of the author(s) and do not necessarily reflect the views of the National Aeronautics and </a:t>
            </a:r>
            <a:r>
              <a:rPr lang="en-US" sz="1400" i="1" baseline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Space Administration or partner organizations.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NNX14AB60A.</a:t>
            </a:r>
            <a:endParaRPr lang="en-US" sz="1400" i="1" baseline="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This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should be a bulleted list.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Do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not change the bullet style or color.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Start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each objective with a verb and each first word should be bolded and colored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If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The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at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5AADB"/>
      </a:accent1>
      <a:accent2>
        <a:srgbClr val="8992C8"/>
      </a:accent2>
      <a:accent3>
        <a:srgbClr val="9879B7"/>
      </a:accent3>
      <a:accent4>
        <a:srgbClr val="FFE07F"/>
      </a:accent4>
      <a:accent5>
        <a:srgbClr val="FDC760"/>
      </a:accent5>
      <a:accent6>
        <a:srgbClr val="FBAE40"/>
      </a:accent6>
      <a:hlink>
        <a:srgbClr val="75AADB"/>
      </a:hlink>
      <a:folHlink>
        <a:srgbClr val="75AAD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1339</TotalTime>
  <Words>379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89</cp:revision>
  <dcterms:created xsi:type="dcterms:W3CDTF">2015-06-02T14:58:58Z</dcterms:created>
  <dcterms:modified xsi:type="dcterms:W3CDTF">2016-01-26T19:10:09Z</dcterms:modified>
</cp:coreProperties>
</file>