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94" autoAdjust="0"/>
    <p:restoredTop sz="52613" autoAdjust="0"/>
  </p:normalViewPr>
  <p:slideViewPr>
    <p:cSldViewPr snapToGrid="0" showGuides="1">
      <p:cViewPr varScale="1">
        <p:scale>
          <a:sx n="46" d="100"/>
          <a:sy n="46" d="100"/>
        </p:scale>
        <p:origin x="520" y="17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2E8652"/>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2E8652"/>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27" name="TextBox 26"/>
          <p:cNvSpPr txBox="1"/>
          <p:nvPr/>
        </p:nvSpPr>
        <p:spPr>
          <a:xfrm>
            <a:off x="9550248" y="3966002"/>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GOOD </a:t>
            </a:r>
          </a:p>
        </p:txBody>
      </p:sp>
      <p:sp>
        <p:nvSpPr>
          <p:cNvPr id="4" name="Text Placeholder 2"/>
          <p:cNvSpPr txBox="1">
            <a:spLocks/>
          </p:cNvSpPr>
          <p:nvPr/>
        </p:nvSpPr>
        <p:spPr>
          <a:xfrm>
            <a:off x="8891159" y="1158019"/>
            <a:ext cx="2964143"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926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8709" y="4592905"/>
            <a:ext cx="3731039"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2E8652"/>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E8652"/>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2E8652"/>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2E8652"/>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2E8652"/>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2E8652"/>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2E8652"/>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1458</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138</cp:revision>
  <dcterms:created xsi:type="dcterms:W3CDTF">2019-02-11T19:14:02Z</dcterms:created>
  <dcterms:modified xsi:type="dcterms:W3CDTF">2019-06-04T23:16:48Z</dcterms:modified>
</cp:coreProperties>
</file>