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  <p15:guide id="3" orient="horz" pos="187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ELOP3" initials="D" lastIdx="1" clrIdx="0"/>
  <p:cmAuthor id="1" name="Sherry baggett" initials="Sb" lastIdx="6" clrIdx="1"/>
  <p:cmAuthor id="2" name="Amberle Keith" initials="AK" lastIdx="3" clrIdx="2"/>
  <p:cmAuthor id="3" name="clr" initials="clr" lastIdx="15" clrIdx="3"/>
  <p:cmAuthor id="4" name="Brumbaugh, Beth (LARC-E3)[SSAI DEVELOP]" initials="BB(D" lastIdx="3" clrIdx="4">
    <p:extLst>
      <p:ext uri="{19B8F6BF-5375-455C-9EA6-DF929625EA0E}">
        <p15:presenceInfo xmlns:p15="http://schemas.microsoft.com/office/powerpoint/2012/main" userId="S-1-5-21-330711430-3775241029-4075259233-496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9645" autoAdjust="0"/>
  </p:normalViewPr>
  <p:slideViewPr>
    <p:cSldViewPr snapToGrid="0">
      <p:cViewPr>
        <p:scale>
          <a:sx n="53" d="100"/>
          <a:sy n="53" d="100"/>
        </p:scale>
        <p:origin x="36" y="36"/>
      </p:cViewPr>
      <p:guideLst>
        <p:guide orient="horz" pos="11520"/>
        <p:guide pos="8640"/>
        <p:guide orient="horz" pos="18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2T23:54:05.861" idx="1">
    <p:pos x="9018" y="4176"/>
    <p:text>Nice. Add "in Thailand" and add something about rice crop yields.</p:text>
  </p:cm>
  <p:cm authorId="3" dt="2015-07-02T23:55:42.770" idx="4">
    <p:pos x="7330" y="16420"/>
    <p:text>For the final version, make the legend larger.</p:text>
  </p:cm>
  <p:cm authorId="3" dt="2015-07-03T00:01:34.590" idx="6">
    <p:pos x="11484" y="18630"/>
    <p:text>To minimize white space, consider moving the title down and also the Project Partners section.</p:text>
  </p:cm>
  <p:cm authorId="3" dt="2015-07-03T00:02:37.962" idx="7">
    <p:pos x="2922" y="10482"/>
    <p:text>Usually a flowchart is used here. Check out some of the other projects' methodology sections to get some ideas. </p:text>
  </p:cm>
  <p:cm authorId="4" dt="2015-07-13T11:51:42.058" idx="1">
    <p:pos x="2922" y="10578"/>
    <p:text>As your team continues to develop and refine the methodology you might find that a flowchart works better (or you might not) - I like the idea and flow of your current section :)</p:text>
    <p:extLst>
      <p:ext uri="{C676402C-5697-4E1C-873F-D02D1690AC5C}">
        <p15:threadingInfo xmlns:p15="http://schemas.microsoft.com/office/powerpoint/2012/main" timeZoneBias="240">
          <p15:parentCm authorId="3" idx="7"/>
        </p15:threadingInfo>
      </p:ext>
    </p:extLst>
  </p:cm>
  <p:cm authorId="3" dt="2015-07-03T00:07:27.318" idx="3">
    <p:pos x="6192" y="6366"/>
    <p:text>Change the begining to "Study period is"</p:text>
  </p:cm>
  <p:cm authorId="3" dt="2015-07-03T00:09:10.829" idx="12">
    <p:pos x="8935" y="7050"/>
    <p:text>Good image. In the final version, make sure that it doesn't stick down into the Methodology section.</p:text>
  </p:cm>
  <p:cm authorId="3" dt="2015-07-03T00:19:44.740" idx="13">
    <p:pos x="5140" y="1721"/>
    <p:text>Use sentence case for the subtitle.</p:text>
  </p:cm>
  <p:cm authorId="3" dt="2015-07-06T14:20:30.485" idx="14">
    <p:pos x="10093" y="2905"/>
    <p:text>Add node: NASA DEVELOP National Program at ______</p:text>
  </p:cm>
  <p:cm authorId="3" dt="2015-07-06T14:22:40.320" idx="10">
    <p:pos x="3120" y="18734"/>
    <p:text>This is a great photo. It would be nice, though, if the red badges weren't showing - maybe there's a way to maks them out? It would also be interesting if you indicated the participants from Marshall and from Wise</p:text>
  </p:cm>
  <p:cm authorId="4" dt="2015-07-13T11:53:53.459" idx="2">
    <p:pos x="3120" y="18830"/>
    <p:text>If you can't easily mask out the red badges, don't worry about it! I think it would be cool to highlight the two locations, but if you'd prefer to just present the team as a whole, I think that's fine too!</p:text>
    <p:extLst>
      <p:ext uri="{C676402C-5697-4E1C-873F-D02D1690AC5C}">
        <p15:threadingInfo xmlns:p15="http://schemas.microsoft.com/office/powerpoint/2012/main" timeZoneBias="240">
          <p15:parentCm authorId="3" idx="10"/>
        </p15:threadingInfo>
      </p:ext>
    </p:extLst>
  </p:cm>
  <p:cm authorId="3" dt="2015-07-06T14:23:01.335" idx="15">
    <p:pos x="5412" y="22316"/>
    <p:text>and Wise?</p:text>
  </p:cm>
  <p:cm authorId="3" dt="2015-07-06T14:23:30.473" idx="8">
    <p:pos x="9468" y="18198"/>
    <p:text>This is very neatly arranged and visually appealling. Only edit is to change the label fonts to Garamond</p:text>
  </p:cm>
  <p:cm authorId="4" dt="2015-07-13T11:56:34.785" idx="3">
    <p:pos x="14801" y="5621"/>
    <p:text>I'm excited to see your final poster!!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D3F52-B4E7-4C0F-A683-9E83E5205460}" type="datetimeFigureOut">
              <a:rPr lang="en-US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4FB65-5012-45F2-B4AA-6926F58A6CA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FB65-5012-45F2-B4AA-6926F58A6CA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68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20630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>
          <p15:clr>
            <a:srgbClr val="F26B43"/>
          </p15:clr>
        </p15:guide>
        <p15:guide id="2" orient="horz" pos="11520">
          <p15:clr>
            <a:srgbClr val="F26B43"/>
          </p15:clr>
        </p15:guide>
        <p15:guide id="3" pos="576">
          <p15:clr>
            <a:srgbClr val="F26B43"/>
          </p15:clr>
        </p15:guide>
        <p15:guide id="4" pos="16704">
          <p15:clr>
            <a:srgbClr val="F26B43"/>
          </p15:clr>
        </p15:guide>
        <p15:guide id="5" orient="horz" pos="21888">
          <p15:clr>
            <a:srgbClr val="F26B43"/>
          </p15:clr>
        </p15:guide>
        <p15:guide id="6" orient="horz" pos="3456">
          <p15:clr>
            <a:srgbClr val="F26B43"/>
          </p15:clr>
        </p15:guide>
        <p15:guide id="7" pos="5760">
          <p15:clr>
            <a:srgbClr val="A4A3A4"/>
          </p15:clr>
        </p15:guide>
        <p15:guide id="8" pos="6048">
          <p15:clr>
            <a:srgbClr val="A4A3A4"/>
          </p15:clr>
        </p15:guide>
        <p15:guide id="9" pos="11520">
          <p15:clr>
            <a:srgbClr val="A4A3A4"/>
          </p15:clr>
        </p15:guide>
        <p15:guide id="10" pos="112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Food Crop Health and Stress Due to Changing Climate for Enriched Agricultural Land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Thailand Agriculture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398" y="33577439"/>
            <a:ext cx="8534399" cy="122691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Chayanit Choonwattana, </a:t>
            </a:r>
            <a:r>
              <a:rPr lang="en-US" dirty="0"/>
              <a:t>Watanyoo </a:t>
            </a:r>
            <a:r>
              <a:rPr lang="en-US" dirty="0" smtClean="0"/>
              <a:t>Suksa-ngiam, </a:t>
            </a:r>
            <a:r>
              <a:rPr lang="en-US" dirty="0"/>
              <a:t>Komsan Rattanakijsuntorn</a:t>
            </a:r>
            <a:r>
              <a:rPr lang="en-US" dirty="0" smtClean="0"/>
              <a:t>, Tim Klug, Arom Boekfah, </a:t>
            </a:r>
            <a:r>
              <a:rPr lang="en-US" dirty="0"/>
              <a:t>Atipat Wattanuntachai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8097499" y="27517268"/>
            <a:ext cx="8229600" cy="1208619"/>
          </a:xfrm>
          <a:prstGeom prst="rect">
            <a:avLst/>
          </a:prstGeom>
        </p:spPr>
        <p:txBody>
          <a:bodyPr numCol="1" spcCol="640080" anchor="t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Royal Thai </a:t>
            </a:r>
            <a:r>
              <a:rPr lang="en-US" b="1" dirty="0" smtClean="0"/>
              <a:t>Embassy</a:t>
            </a:r>
          </a:p>
          <a:p>
            <a:r>
              <a:rPr lang="en-US" b="1" dirty="0"/>
              <a:t>SERVIR </a:t>
            </a:r>
            <a:r>
              <a:rPr lang="en-US" b="1" dirty="0" smtClean="0"/>
              <a:t>Mekong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49899" y="31241093"/>
            <a:ext cx="8229600" cy="3582307"/>
          </a:xfrm>
          <a:prstGeom prst="rect">
            <a:avLst/>
          </a:prstGeom>
          <a:ln>
            <a:noFill/>
          </a:ln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would like to thank our advisor, </a:t>
            </a:r>
            <a:r>
              <a:rPr lang="en-US" b="1" dirty="0"/>
              <a:t>Dr. Jeffrey Luvall</a:t>
            </a:r>
            <a:r>
              <a:rPr lang="en-US" dirty="0"/>
              <a:t> (NASA at National Space Science and Technology </a:t>
            </a:r>
            <a:r>
              <a:rPr lang="en-US" dirty="0" smtClean="0"/>
              <a:t>Center) and </a:t>
            </a:r>
            <a:r>
              <a:rPr lang="en-US" b="1" dirty="0" smtClean="0"/>
              <a:t>Dr</a:t>
            </a:r>
            <a:r>
              <a:rPr lang="en-US" b="1" dirty="0"/>
              <a:t>. Robert Griffin </a:t>
            </a:r>
            <a:r>
              <a:rPr lang="en-US" dirty="0"/>
              <a:t>(University of Alabama in Huntsville</a:t>
            </a:r>
            <a:r>
              <a:rPr lang="en-US" dirty="0" smtClean="0"/>
              <a:t>) for their guidance and suggestions on this project.</a:t>
            </a:r>
            <a:endParaRPr lang="en-US" dirty="0"/>
          </a:p>
          <a:p>
            <a:r>
              <a:rPr lang="en-US" dirty="0" smtClean="0"/>
              <a:t>We also would like to thank </a:t>
            </a:r>
            <a:r>
              <a:rPr lang="en-US" b="1" dirty="0" smtClean="0"/>
              <a:t>Gam </a:t>
            </a:r>
            <a:r>
              <a:rPr lang="en-US" b="1" dirty="0"/>
              <a:t>Raksaphaeng</a:t>
            </a:r>
            <a:r>
              <a:rPr lang="en-US" dirty="0"/>
              <a:t> </a:t>
            </a:r>
            <a:r>
              <a:rPr lang="en-US" dirty="0" smtClean="0"/>
              <a:t>(Royal </a:t>
            </a:r>
            <a:r>
              <a:rPr lang="en-US" dirty="0"/>
              <a:t>Thai </a:t>
            </a:r>
            <a:r>
              <a:rPr lang="en-US" dirty="0" smtClean="0"/>
              <a:t>Embassy), </a:t>
            </a:r>
            <a:r>
              <a:rPr lang="en-US" b="1" dirty="0" smtClean="0"/>
              <a:t>Dr. Bill Crosson </a:t>
            </a:r>
            <a:r>
              <a:rPr lang="en-US" dirty="0" smtClean="0"/>
              <a:t>(</a:t>
            </a:r>
            <a:r>
              <a:rPr lang="en-US" dirty="0"/>
              <a:t>SERVIR </a:t>
            </a:r>
            <a:r>
              <a:rPr lang="en-US" dirty="0" smtClean="0"/>
              <a:t>Mekong) and </a:t>
            </a:r>
            <a:r>
              <a:rPr lang="en-US" b="1" dirty="0" smtClean="0"/>
              <a:t>Dr. Peter Cutter </a:t>
            </a:r>
            <a:r>
              <a:rPr lang="en-US" dirty="0" smtClean="0"/>
              <a:t>(</a:t>
            </a:r>
            <a:r>
              <a:rPr lang="en-US" dirty="0"/>
              <a:t>SERVIR </a:t>
            </a:r>
            <a:r>
              <a:rPr lang="en-US" dirty="0" smtClean="0"/>
              <a:t>Mekong) for their collaboration and useful information.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8406195" y="6227510"/>
            <a:ext cx="3463205" cy="63321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GPM precipitation  </a:t>
            </a:r>
            <a:endParaRPr lang="en-US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49899" y="21895328"/>
            <a:ext cx="8229600" cy="140576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/>
              <a:t>[</a:t>
            </a:r>
            <a:r>
              <a:rPr lang="en-US" dirty="0" smtClean="0"/>
              <a:t>TBD]</a:t>
            </a:r>
            <a:endParaRPr lang="en-US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9336375"/>
            <a:ext cx="8229600" cy="14173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53798" y="22858776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399" y="6243410"/>
            <a:ext cx="8686801" cy="9815740"/>
          </a:xfrm>
          <a:prstGeom prst="rect">
            <a:avLst/>
          </a:prstGeom>
          <a:ln w="12700">
            <a:noFill/>
          </a:ln>
        </p:spPr>
        <p:txBody>
          <a:bodyPr numCol="1" spcCol="640080" anchor="t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Keep</a:t>
            </a:r>
            <a:r>
              <a:rPr lang="en-US" sz="2400"/>
              <a:t> this blank </a:t>
            </a:r>
            <a:r>
              <a:rPr lang="en-US" sz="2400" smtClean="0"/>
              <a:t>for now.</a:t>
            </a:r>
            <a:endParaRPr lang="en-US" sz="2400" dirty="0"/>
          </a:p>
          <a:p>
            <a:r>
              <a:rPr lang="en-US" sz="2400"/>
              <a:t>Body text point size should be at least </a:t>
            </a:r>
            <a:r>
              <a:rPr lang="en-US" sz="2400" smtClean="0"/>
              <a:t>24.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Caption</a:t>
            </a:r>
            <a:r>
              <a:rPr lang="en-US" sz="2400"/>
              <a:t> text point size should be at least </a:t>
            </a:r>
            <a:r>
              <a:rPr lang="en-US" sz="2400" smtClean="0"/>
              <a:t>16.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Feel</a:t>
            </a:r>
            <a:r>
              <a:rPr lang="en-US" sz="2400"/>
              <a:t> free </a:t>
            </a:r>
            <a:r>
              <a:rPr lang="en-US" sz="2400" smtClean="0"/>
              <a:t>to rename, move, and </a:t>
            </a:r>
            <a:r>
              <a:rPr lang="en-US" sz="2400" dirty="0"/>
              <a:t>resize</a:t>
            </a:r>
            <a:r>
              <a:rPr lang="en-US" sz="2400"/>
              <a:t> sections as </a:t>
            </a:r>
            <a:r>
              <a:rPr lang="en-US" sz="2400" smtClean="0"/>
              <a:t>needed.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0150958" y="6249132"/>
            <a:ext cx="7679842" cy="200750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400" dirty="0" smtClean="0"/>
              <a:t>To monitor </a:t>
            </a:r>
            <a:r>
              <a:rPr lang="en-US" sz="2400" dirty="0"/>
              <a:t>agricultural lands under the change of environmental </a:t>
            </a:r>
            <a:r>
              <a:rPr lang="en-US" sz="2400" dirty="0" smtClean="0"/>
              <a:t>variables</a:t>
            </a:r>
            <a:endParaRPr lang="en-US" sz="2400" dirty="0"/>
          </a:p>
          <a:p>
            <a:pPr marL="347663" indent="-347663"/>
            <a:r>
              <a:rPr lang="en-US" sz="2400" dirty="0" smtClean="0"/>
              <a:t>To improve </a:t>
            </a:r>
            <a:r>
              <a:rPr lang="en-US" sz="2400" dirty="0"/>
              <a:t>the understanding of agricultural lands under changing climate </a:t>
            </a:r>
            <a:r>
              <a:rPr lang="en-US" sz="2400" dirty="0" smtClean="0"/>
              <a:t>patterns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868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50958" y="5510709"/>
            <a:ext cx="8098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123" y="1664032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50957" y="8317114"/>
            <a:ext cx="8098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11178" y="2876622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06196" y="5510709"/>
            <a:ext cx="8111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49899" y="2090847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097499" y="2876622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097498" y="2670966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147" y="2876622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 Klug (Project Lead), Arom Boekfah, </a:t>
            </a:r>
            <a:r>
              <a:rPr lang="en-US" dirty="0"/>
              <a:t>Chayanit </a:t>
            </a:r>
            <a:r>
              <a:rPr lang="en-US" dirty="0" smtClean="0"/>
              <a:t>Choonwattana, </a:t>
            </a:r>
            <a:r>
              <a:rPr lang="en-US" dirty="0"/>
              <a:t>Komsan </a:t>
            </a:r>
            <a:r>
              <a:rPr lang="en-US" dirty="0" smtClean="0"/>
              <a:t>Rattanakijsuntorn, Watanyoo Suksa-ngiam, Atipat Wattanuntachai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4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29709832"/>
            <a:ext cx="1924848" cy="1859633"/>
          </a:xfrm>
          <a:prstGeom prst="rect">
            <a:avLst/>
          </a:prstGeom>
        </p:spPr>
      </p:pic>
      <p:sp>
        <p:nvSpPr>
          <p:cNvPr id="41" name="TextBox 16"/>
          <p:cNvSpPr txBox="1"/>
          <p:nvPr/>
        </p:nvSpPr>
        <p:spPr>
          <a:xfrm>
            <a:off x="9385390" y="31581361"/>
            <a:ext cx="191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Landsat 5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2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664" y="30123017"/>
            <a:ext cx="2200274" cy="1311928"/>
          </a:xfrm>
          <a:prstGeom prst="rect">
            <a:avLst/>
          </a:prstGeom>
        </p:spPr>
      </p:pic>
      <p:sp>
        <p:nvSpPr>
          <p:cNvPr id="43" name="TextBox 18"/>
          <p:cNvSpPr txBox="1"/>
          <p:nvPr/>
        </p:nvSpPr>
        <p:spPr>
          <a:xfrm>
            <a:off x="11520710" y="31569465"/>
            <a:ext cx="1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Landsat 7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4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275" y="30067118"/>
            <a:ext cx="1866326" cy="1525344"/>
          </a:xfrm>
          <a:prstGeom prst="rect">
            <a:avLst/>
          </a:prstGeom>
        </p:spPr>
      </p:pic>
      <p:pic>
        <p:nvPicPr>
          <p:cNvPr id="45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855" y="32440506"/>
            <a:ext cx="1862183" cy="1587511"/>
          </a:xfrm>
          <a:prstGeom prst="rect">
            <a:avLst/>
          </a:prstGeom>
        </p:spPr>
      </p:pic>
      <p:sp>
        <p:nvSpPr>
          <p:cNvPr id="46" name="TextBox 21"/>
          <p:cNvSpPr txBox="1"/>
          <p:nvPr/>
        </p:nvSpPr>
        <p:spPr>
          <a:xfrm>
            <a:off x="13764681" y="31581361"/>
            <a:ext cx="175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Landsat 8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11725810" y="34028018"/>
            <a:ext cx="128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TRMM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8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096" y="32588100"/>
            <a:ext cx="1741129" cy="1310683"/>
          </a:xfrm>
          <a:prstGeom prst="rect">
            <a:avLst/>
          </a:prstGeom>
        </p:spPr>
      </p:pic>
      <p:pic>
        <p:nvPicPr>
          <p:cNvPr id="49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203" y="32839308"/>
            <a:ext cx="2188348" cy="1146450"/>
          </a:xfrm>
          <a:prstGeom prst="rect">
            <a:avLst/>
          </a:prstGeom>
        </p:spPr>
      </p:pic>
      <p:pic>
        <p:nvPicPr>
          <p:cNvPr id="50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464" y="29970156"/>
            <a:ext cx="2294154" cy="1416004"/>
          </a:xfrm>
          <a:prstGeom prst="rect">
            <a:avLst/>
          </a:prstGeom>
        </p:spPr>
      </p:pic>
      <p:pic>
        <p:nvPicPr>
          <p:cNvPr id="51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32532832"/>
            <a:ext cx="2073743" cy="1110550"/>
          </a:xfrm>
          <a:prstGeom prst="rect">
            <a:avLst/>
          </a:prstGeom>
        </p:spPr>
      </p:pic>
      <p:sp>
        <p:nvSpPr>
          <p:cNvPr id="52" name="TextBox 37"/>
          <p:cNvSpPr txBox="1"/>
          <p:nvPr/>
        </p:nvSpPr>
        <p:spPr>
          <a:xfrm>
            <a:off x="9944886" y="34028018"/>
            <a:ext cx="108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GPM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TextBox 38"/>
          <p:cNvSpPr txBox="1"/>
          <p:nvPr/>
        </p:nvSpPr>
        <p:spPr>
          <a:xfrm>
            <a:off x="16162527" y="34028018"/>
            <a:ext cx="137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Aqua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6" name="TextBox 53"/>
          <p:cNvSpPr txBox="1"/>
          <p:nvPr/>
        </p:nvSpPr>
        <p:spPr>
          <a:xfrm>
            <a:off x="15881909" y="31598309"/>
            <a:ext cx="207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Suomi NPP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TextBox 54"/>
          <p:cNvSpPr txBox="1"/>
          <p:nvPr/>
        </p:nvSpPr>
        <p:spPr>
          <a:xfrm>
            <a:off x="13981310" y="33992707"/>
            <a:ext cx="10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Terra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502" y="10753694"/>
            <a:ext cx="5238753" cy="6779563"/>
          </a:xfrm>
          <a:prstGeom prst="rect">
            <a:avLst/>
          </a:prstGeom>
        </p:spPr>
      </p:pic>
      <p:sp>
        <p:nvSpPr>
          <p:cNvPr id="54" name="Text Placeholder 16"/>
          <p:cNvSpPr txBox="1">
            <a:spLocks/>
          </p:cNvSpPr>
          <p:nvPr/>
        </p:nvSpPr>
        <p:spPr>
          <a:xfrm>
            <a:off x="10219739" y="9167773"/>
            <a:ext cx="7611061" cy="1585921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347663" indent="-347663" defTabSz="2743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baseline="0"/>
            </a:lvl1pPr>
            <a:lvl2pPr marL="2057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2pPr>
            <a:lvl3pPr marL="3429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3pPr>
            <a:lvl4pPr marL="4800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4pPr>
            <a:lvl5pPr marL="61722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5pPr>
            <a:lvl6pPr marL="75438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6pPr>
            <a:lvl7pPr marL="8915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7pPr>
            <a:lvl8pPr marL="10287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8pPr>
            <a:lvl9pPr marL="11658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9pPr>
          </a:lstStyle>
          <a:p>
            <a:r>
              <a:rPr lang="en-US" dirty="0"/>
              <a:t>Paddy field in </a:t>
            </a:r>
            <a:r>
              <a:rPr lang="en-US" dirty="0" err="1"/>
              <a:t>Roi</a:t>
            </a:r>
            <a:r>
              <a:rPr lang="en-US" dirty="0"/>
              <a:t> Et, a province in Northeastern Thailand. </a:t>
            </a:r>
            <a:endParaRPr lang="en-US" dirty="0" smtClean="0"/>
          </a:p>
          <a:p>
            <a:r>
              <a:rPr lang="en-US" dirty="0" smtClean="0"/>
              <a:t>Study from Jan 2000 to present</a:t>
            </a:r>
            <a:endParaRPr lang="en-US" dirty="0"/>
          </a:p>
        </p:txBody>
      </p:sp>
      <p:sp>
        <p:nvSpPr>
          <p:cNvPr id="7" name="TextBox 17"/>
          <p:cNvSpPr txBox="1"/>
          <p:nvPr/>
        </p:nvSpPr>
        <p:spPr>
          <a:xfrm>
            <a:off x="1770559" y="17430831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Data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1935" y="17307906"/>
            <a:ext cx="1261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</a:t>
            </a:r>
            <a:endParaRPr lang="en-US" sz="72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1789609" y="18106283"/>
            <a:ext cx="637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Landsat 5, 7, 8 (Land Cover and Temperature)</a:t>
            </a:r>
          </a:p>
          <a:p>
            <a:r>
              <a:rPr lang="en-US" sz="2400" dirty="0" smtClean="0"/>
              <a:t>MODIS, VIIRS (Temperature)</a:t>
            </a:r>
          </a:p>
          <a:p>
            <a:r>
              <a:rPr lang="en-US" sz="2400" dirty="0" smtClean="0"/>
              <a:t>TRMM and GPM (Precipitation)</a:t>
            </a:r>
            <a:endParaRPr lang="en-US" sz="2400" dirty="0"/>
          </a:p>
        </p:txBody>
      </p:sp>
      <p:sp>
        <p:nvSpPr>
          <p:cNvPr id="19" name="Rectangle 32"/>
          <p:cNvSpPr/>
          <p:nvPr/>
        </p:nvSpPr>
        <p:spPr>
          <a:xfrm>
            <a:off x="8355765" y="17250756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endParaRPr lang="en-US" sz="72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48799" y="17430831"/>
            <a:ext cx="299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Processing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01199" y="18191676"/>
            <a:ext cx="6377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Atmospheric Correction (dnppy)</a:t>
            </a:r>
          </a:p>
          <a:p>
            <a:r>
              <a:rPr lang="en-US" sz="2400" dirty="0" smtClean="0"/>
              <a:t>Supervised Land Cover Classification</a:t>
            </a:r>
          </a:p>
          <a:p>
            <a:r>
              <a:rPr lang="en-US" sz="2400" dirty="0" smtClean="0"/>
              <a:t>NDVI, NMDI</a:t>
            </a:r>
          </a:p>
          <a:p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23379115"/>
            <a:ext cx="1261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3</a:t>
            </a:r>
            <a:endParaRPr lang="en-US" sz="72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75876" y="23673198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Analysis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2175876" y="24689902"/>
            <a:ext cx="63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[TBD]</a:t>
            </a:r>
            <a:endParaRPr lang="en-US" sz="2400" dirty="0"/>
          </a:p>
        </p:txBody>
      </p:sp>
      <p:pic>
        <p:nvPicPr>
          <p:cNvPr id="17" name="Picture 3" descr="D:\Klug\Deliverables\Poster\photos\atipa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4" y="29740662"/>
            <a:ext cx="2353793" cy="2582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Klug\Deliverables\Poster\photos\msfc_team_crop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9740662"/>
            <a:ext cx="5510633" cy="3701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3" y="19449472"/>
            <a:ext cx="4946050" cy="6400801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280" y="26067203"/>
            <a:ext cx="19335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396" y="6681537"/>
            <a:ext cx="4682404" cy="60595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996" y="12741119"/>
            <a:ext cx="1958255" cy="121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</TotalTime>
  <Words>303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Brumbaugh, Beth (LARC-E3)[SSAI DEVELOP]</cp:lastModifiedBy>
  <cp:revision>154</cp:revision>
  <dcterms:created xsi:type="dcterms:W3CDTF">2015-06-02T14:58:58Z</dcterms:created>
  <dcterms:modified xsi:type="dcterms:W3CDTF">2015-07-13T15:57:00Z</dcterms:modified>
</cp:coreProperties>
</file>