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baggett" initials="S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5" d="100"/>
          <a:sy n="35" d="100"/>
        </p:scale>
        <p:origin x="-2196" y="-7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482D9-661F-4865-96C9-D5B75B7B887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0197A-3B68-45A6-A5E6-EB47903F1800}">
      <dgm:prSet phldrT="[Text]"/>
      <dgm:spPr/>
      <dgm:t>
        <a:bodyPr/>
        <a:lstStyle/>
        <a:p>
          <a:pPr algn="ctr"/>
          <a:r>
            <a:rPr lang="en-US" b="1" dirty="0" smtClean="0"/>
            <a:t>Create Script	</a:t>
          </a:r>
          <a:endParaRPr lang="en-US" b="1" dirty="0"/>
        </a:p>
      </dgm:t>
    </dgm:pt>
    <dgm:pt modelId="{77A277DA-8DAC-4DCE-AEAF-7C164E40D180}" type="parTrans" cxnId="{5344E7AC-30F4-4C31-8CEF-5561D0F1AA3C}">
      <dgm:prSet/>
      <dgm:spPr/>
      <dgm:t>
        <a:bodyPr/>
        <a:lstStyle/>
        <a:p>
          <a:endParaRPr lang="en-US"/>
        </a:p>
      </dgm:t>
    </dgm:pt>
    <dgm:pt modelId="{B4DE79EE-1FDF-4E19-9187-3C4C64A4D7E5}" type="sibTrans" cxnId="{5344E7AC-30F4-4C31-8CEF-5561D0F1AA3C}">
      <dgm:prSet/>
      <dgm:spPr/>
      <dgm:t>
        <a:bodyPr/>
        <a:lstStyle/>
        <a:p>
          <a:endParaRPr lang="en-US"/>
        </a:p>
      </dgm:t>
    </dgm:pt>
    <dgm:pt modelId="{AE65C447-F575-4005-B005-A7F978A70D66}">
      <dgm:prSet phldrT="[Text]"/>
      <dgm:spPr/>
      <dgm:t>
        <a:bodyPr anchor="ctr"/>
        <a:lstStyle/>
        <a:p>
          <a:pPr algn="ctr"/>
          <a:r>
            <a:rPr lang="en-US" i="0" dirty="0" smtClean="0"/>
            <a:t>Automate data download</a:t>
          </a:r>
          <a:endParaRPr lang="en-US" i="0" dirty="0"/>
        </a:p>
      </dgm:t>
    </dgm:pt>
    <dgm:pt modelId="{07A11E1A-B521-4970-BAEC-32C0AC0D9BBB}" type="parTrans" cxnId="{D40EBFA4-2050-4827-B1A4-9C0A69C76D3A}">
      <dgm:prSet/>
      <dgm:spPr/>
      <dgm:t>
        <a:bodyPr/>
        <a:lstStyle/>
        <a:p>
          <a:endParaRPr lang="en-US"/>
        </a:p>
      </dgm:t>
    </dgm:pt>
    <dgm:pt modelId="{CD1D4B55-C942-4617-9BEE-44A2E3C89871}" type="sibTrans" cxnId="{D40EBFA4-2050-4827-B1A4-9C0A69C76D3A}">
      <dgm:prSet/>
      <dgm:spPr/>
      <dgm:t>
        <a:bodyPr/>
        <a:lstStyle/>
        <a:p>
          <a:endParaRPr lang="en-US"/>
        </a:p>
      </dgm:t>
    </dgm:pt>
    <dgm:pt modelId="{8246FC01-2F97-4C1B-BC9C-81DF4B43B2AC}">
      <dgm:prSet phldrT="[Text]"/>
      <dgm:spPr/>
      <dgm:t>
        <a:bodyPr/>
        <a:lstStyle/>
        <a:p>
          <a:pPr algn="ctr"/>
          <a:r>
            <a:rPr lang="en-US" b="1" dirty="0" smtClean="0"/>
            <a:t>Test Script</a:t>
          </a:r>
          <a:endParaRPr lang="en-US" b="1" dirty="0"/>
        </a:p>
      </dgm:t>
    </dgm:pt>
    <dgm:pt modelId="{D68F35ED-62CF-4F1B-A8B5-2CE46B31CEF9}" type="parTrans" cxnId="{C4ACCCB0-575E-4A9F-84A8-71EEE47A6E2F}">
      <dgm:prSet/>
      <dgm:spPr/>
      <dgm:t>
        <a:bodyPr/>
        <a:lstStyle/>
        <a:p>
          <a:endParaRPr lang="en-US"/>
        </a:p>
      </dgm:t>
    </dgm:pt>
    <dgm:pt modelId="{C7D068C6-D4B3-452E-B7F9-6292D8B0651B}" type="sibTrans" cxnId="{C4ACCCB0-575E-4A9F-84A8-71EEE47A6E2F}">
      <dgm:prSet/>
      <dgm:spPr/>
      <dgm:t>
        <a:bodyPr/>
        <a:lstStyle/>
        <a:p>
          <a:endParaRPr lang="en-US"/>
        </a:p>
      </dgm:t>
    </dgm:pt>
    <dgm:pt modelId="{5C05D76F-A219-4880-86EE-45F19E90F6D8}">
      <dgm:prSet phldrT="[Text]"/>
      <dgm:spPr/>
      <dgm:t>
        <a:bodyPr anchor="ctr"/>
        <a:lstStyle/>
        <a:p>
          <a:pPr algn="ctr"/>
          <a:r>
            <a:rPr lang="en-US" dirty="0" smtClean="0"/>
            <a:t>Troubleshoot and streamline script to run effectively and efficiently</a:t>
          </a:r>
          <a:endParaRPr lang="en-US" dirty="0"/>
        </a:p>
      </dgm:t>
    </dgm:pt>
    <dgm:pt modelId="{BCDD0427-2D81-401C-824E-375D386D6878}" type="parTrans" cxnId="{16F9C83D-A60F-4A3B-824F-90B9345CE8A9}">
      <dgm:prSet/>
      <dgm:spPr/>
      <dgm:t>
        <a:bodyPr/>
        <a:lstStyle/>
        <a:p>
          <a:endParaRPr lang="en-US"/>
        </a:p>
      </dgm:t>
    </dgm:pt>
    <dgm:pt modelId="{DB552B48-16D7-49CE-962C-28C59D0645CC}" type="sibTrans" cxnId="{16F9C83D-A60F-4A3B-824F-90B9345CE8A9}">
      <dgm:prSet/>
      <dgm:spPr/>
      <dgm:t>
        <a:bodyPr/>
        <a:lstStyle/>
        <a:p>
          <a:endParaRPr lang="en-US"/>
        </a:p>
      </dgm:t>
    </dgm:pt>
    <dgm:pt modelId="{E3F6963C-7968-46CE-81C9-1599B3E3ADB0}">
      <dgm:prSet phldrT="[Text]"/>
      <dgm:spPr/>
      <dgm:t>
        <a:bodyPr/>
        <a:lstStyle/>
        <a:p>
          <a:pPr algn="ctr"/>
          <a:r>
            <a:rPr lang="en-US" b="1" dirty="0" smtClean="0"/>
            <a:t>Data Analysis</a:t>
          </a:r>
          <a:endParaRPr lang="en-US" b="1" dirty="0"/>
        </a:p>
      </dgm:t>
    </dgm:pt>
    <dgm:pt modelId="{47E9C376-C730-45E8-82FB-353167FE9E25}" type="parTrans" cxnId="{83EC3D9A-E325-43A8-9AA3-754DEE9B356E}">
      <dgm:prSet/>
      <dgm:spPr/>
      <dgm:t>
        <a:bodyPr/>
        <a:lstStyle/>
        <a:p>
          <a:endParaRPr lang="en-US"/>
        </a:p>
      </dgm:t>
    </dgm:pt>
    <dgm:pt modelId="{D815E6F4-5324-4813-A794-C36F8323A068}" type="sibTrans" cxnId="{83EC3D9A-E325-43A8-9AA3-754DEE9B356E}">
      <dgm:prSet/>
      <dgm:spPr/>
      <dgm:t>
        <a:bodyPr/>
        <a:lstStyle/>
        <a:p>
          <a:endParaRPr lang="en-US"/>
        </a:p>
      </dgm:t>
    </dgm:pt>
    <dgm:pt modelId="{26563F44-6059-4047-8F34-95043E477EB8}">
      <dgm:prSet phldrT="[Text]"/>
      <dgm:spPr/>
      <dgm:t>
        <a:bodyPr anchor="ctr"/>
        <a:lstStyle/>
        <a:p>
          <a:pPr algn="ctr"/>
          <a:r>
            <a:rPr lang="en-US" dirty="0" smtClean="0"/>
            <a:t>Assess accuracy of algorithm</a:t>
          </a:r>
          <a:endParaRPr lang="en-US" dirty="0"/>
        </a:p>
      </dgm:t>
    </dgm:pt>
    <dgm:pt modelId="{12BCC7B0-0DA7-48AB-9BCB-88F3F6D4C7D0}" type="parTrans" cxnId="{913B4342-43C3-4072-BE91-492DD849258C}">
      <dgm:prSet/>
      <dgm:spPr/>
      <dgm:t>
        <a:bodyPr/>
        <a:lstStyle/>
        <a:p>
          <a:endParaRPr lang="en-US"/>
        </a:p>
      </dgm:t>
    </dgm:pt>
    <dgm:pt modelId="{401A6254-187B-4435-86C1-EC5EF09C1F7E}" type="sibTrans" cxnId="{913B4342-43C3-4072-BE91-492DD849258C}">
      <dgm:prSet/>
      <dgm:spPr/>
      <dgm:t>
        <a:bodyPr/>
        <a:lstStyle/>
        <a:p>
          <a:endParaRPr lang="en-US"/>
        </a:p>
      </dgm:t>
    </dgm:pt>
    <dgm:pt modelId="{DA1F578E-DA56-4A8A-9DE3-72F9E73920F7}">
      <dgm:prSet phldrT="[Text]"/>
      <dgm:spPr/>
      <dgm:t>
        <a:bodyPr anchor="ctr"/>
        <a:lstStyle/>
        <a:p>
          <a:pPr algn="ctr"/>
          <a:r>
            <a:rPr lang="en-US" i="0" dirty="0" smtClean="0"/>
            <a:t>Automate hyacinth detection</a:t>
          </a:r>
          <a:r>
            <a:rPr lang="en-US" dirty="0" smtClean="0"/>
            <a:t>	</a:t>
          </a:r>
          <a:endParaRPr lang="en-US" dirty="0"/>
        </a:p>
      </dgm:t>
    </dgm:pt>
    <dgm:pt modelId="{9FEBD1E8-EFA7-49DB-B4EA-A62D140C5DBA}" type="parTrans" cxnId="{9FDE73EA-7165-4CDE-9B20-A2ECD86F356C}">
      <dgm:prSet/>
      <dgm:spPr/>
      <dgm:t>
        <a:bodyPr/>
        <a:lstStyle/>
        <a:p>
          <a:endParaRPr lang="en-US"/>
        </a:p>
      </dgm:t>
    </dgm:pt>
    <dgm:pt modelId="{87B95414-05C7-4043-AADE-A67EEF4C8133}" type="sibTrans" cxnId="{9FDE73EA-7165-4CDE-9B20-A2ECD86F356C}">
      <dgm:prSet/>
      <dgm:spPr/>
      <dgm:t>
        <a:bodyPr/>
        <a:lstStyle/>
        <a:p>
          <a:endParaRPr lang="en-US"/>
        </a:p>
      </dgm:t>
    </dgm:pt>
    <dgm:pt modelId="{BBC71BC6-AF81-4551-A21D-08E9D6AC7AB2}" type="pres">
      <dgm:prSet presAssocID="{722482D9-661F-4865-96C9-D5B75B7B88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22011-5C80-49BB-B9BE-0256C9B98D8B}" type="pres">
      <dgm:prSet presAssocID="{0DD0197A-3B68-45A6-A5E6-EB47903F1800}" presName="composite" presStyleCnt="0"/>
      <dgm:spPr/>
    </dgm:pt>
    <dgm:pt modelId="{29DF9F86-C768-4680-96C9-B0D1F2CBDD35}" type="pres">
      <dgm:prSet presAssocID="{0DD0197A-3B68-45A6-A5E6-EB47903F18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C7414-BA51-4464-9ECB-D19AACDAD098}" type="pres">
      <dgm:prSet presAssocID="{0DD0197A-3B68-45A6-A5E6-EB47903F1800}" presName="parSh" presStyleLbl="node1" presStyleIdx="0" presStyleCnt="3"/>
      <dgm:spPr/>
      <dgm:t>
        <a:bodyPr/>
        <a:lstStyle/>
        <a:p>
          <a:endParaRPr lang="en-US"/>
        </a:p>
      </dgm:t>
    </dgm:pt>
    <dgm:pt modelId="{3FDF3A50-1B40-44A1-9FE6-D47F005ABE4B}" type="pres">
      <dgm:prSet presAssocID="{0DD0197A-3B68-45A6-A5E6-EB47903F1800}" presName="desTx" presStyleLbl="fgAcc1" presStyleIdx="0" presStyleCnt="3" custScaleX="111687" custScaleY="9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E8B2-60EC-4E7F-96D3-ED029E6048D6}" type="pres">
      <dgm:prSet presAssocID="{B4DE79EE-1FDF-4E19-9187-3C4C64A4D7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0AA276E-9FB8-4751-919B-3C372FC74637}" type="pres">
      <dgm:prSet presAssocID="{B4DE79EE-1FDF-4E19-9187-3C4C64A4D7E5}" presName="connTx" presStyleLbl="sibTrans2D1" presStyleIdx="0" presStyleCnt="2"/>
      <dgm:spPr/>
      <dgm:t>
        <a:bodyPr/>
        <a:lstStyle/>
        <a:p>
          <a:endParaRPr lang="en-US"/>
        </a:p>
      </dgm:t>
    </dgm:pt>
    <dgm:pt modelId="{28042860-0FC1-4E3D-9E88-38C0EFE28CD9}" type="pres">
      <dgm:prSet presAssocID="{8246FC01-2F97-4C1B-BC9C-81DF4B43B2AC}" presName="composite" presStyleCnt="0"/>
      <dgm:spPr/>
    </dgm:pt>
    <dgm:pt modelId="{0D64D88E-8D29-4D0D-8F1B-4190E6E95E39}" type="pres">
      <dgm:prSet presAssocID="{8246FC01-2F97-4C1B-BC9C-81DF4B43B2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43D1C-F6C2-41B9-A90B-8E166EFED36A}" type="pres">
      <dgm:prSet presAssocID="{8246FC01-2F97-4C1B-BC9C-81DF4B43B2AC}" presName="parSh" presStyleLbl="node1" presStyleIdx="1" presStyleCnt="3"/>
      <dgm:spPr/>
      <dgm:t>
        <a:bodyPr/>
        <a:lstStyle/>
        <a:p>
          <a:endParaRPr lang="en-US"/>
        </a:p>
      </dgm:t>
    </dgm:pt>
    <dgm:pt modelId="{191DC33D-CFA8-4E62-9696-1FA923088D16}" type="pres">
      <dgm:prSet presAssocID="{8246FC01-2F97-4C1B-BC9C-81DF4B43B2AC}" presName="desTx" presStyleLbl="fgAcc1" presStyleIdx="1" presStyleCnt="3" custScaleX="111687" custScaleY="9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970E6-84DA-4624-A57D-537D0AAA516C}" type="pres">
      <dgm:prSet presAssocID="{C7D068C6-D4B3-452E-B7F9-6292D8B0651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2A888AA-21D1-4CF6-85FA-3D406E789E59}" type="pres">
      <dgm:prSet presAssocID="{C7D068C6-D4B3-452E-B7F9-6292D8B0651B}" presName="connTx" presStyleLbl="sibTrans2D1" presStyleIdx="1" presStyleCnt="2"/>
      <dgm:spPr/>
      <dgm:t>
        <a:bodyPr/>
        <a:lstStyle/>
        <a:p>
          <a:endParaRPr lang="en-US"/>
        </a:p>
      </dgm:t>
    </dgm:pt>
    <dgm:pt modelId="{E902FF25-4D5F-42B2-8028-DCBE3091F5A6}" type="pres">
      <dgm:prSet presAssocID="{E3F6963C-7968-46CE-81C9-1599B3E3ADB0}" presName="composite" presStyleCnt="0"/>
      <dgm:spPr/>
    </dgm:pt>
    <dgm:pt modelId="{1AE0EE26-7495-4C07-9CEA-09608C9EAFF1}" type="pres">
      <dgm:prSet presAssocID="{E3F6963C-7968-46CE-81C9-1599B3E3ADB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B5EFF-C4FB-45C4-931F-434C581A0C2E}" type="pres">
      <dgm:prSet presAssocID="{E3F6963C-7968-46CE-81C9-1599B3E3ADB0}" presName="parSh" presStyleLbl="node1" presStyleIdx="2" presStyleCnt="3"/>
      <dgm:spPr/>
      <dgm:t>
        <a:bodyPr/>
        <a:lstStyle/>
        <a:p>
          <a:endParaRPr lang="en-US"/>
        </a:p>
      </dgm:t>
    </dgm:pt>
    <dgm:pt modelId="{1E4A0C3D-408C-4643-ABC9-4594A7BDF992}" type="pres">
      <dgm:prSet presAssocID="{E3F6963C-7968-46CE-81C9-1599B3E3ADB0}" presName="desTx" presStyleLbl="fgAcc1" presStyleIdx="2" presStyleCnt="3" custScaleX="111687" custScaleY="9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73292-6F9D-4C17-89A8-BC99DF8DBE4B}" type="presOf" srcId="{26563F44-6059-4047-8F34-95043E477EB8}" destId="{1E4A0C3D-408C-4643-ABC9-4594A7BDF992}" srcOrd="0" destOrd="0" presId="urn:microsoft.com/office/officeart/2005/8/layout/process3"/>
    <dgm:cxn modelId="{B2C9245A-1313-4A8D-A2E9-A8D55FCCB9F1}" type="presOf" srcId="{8246FC01-2F97-4C1B-BC9C-81DF4B43B2AC}" destId="{A8843D1C-F6C2-41B9-A90B-8E166EFED36A}" srcOrd="1" destOrd="0" presId="urn:microsoft.com/office/officeart/2005/8/layout/process3"/>
    <dgm:cxn modelId="{4578F6DE-75A4-426F-B8C8-5D651CA9FFA9}" type="presOf" srcId="{E3F6963C-7968-46CE-81C9-1599B3E3ADB0}" destId="{420B5EFF-C4FB-45C4-931F-434C581A0C2E}" srcOrd="1" destOrd="0" presId="urn:microsoft.com/office/officeart/2005/8/layout/process3"/>
    <dgm:cxn modelId="{4249FB0C-1076-41F5-8919-8B3E6D6B50CF}" type="presOf" srcId="{AE65C447-F575-4005-B005-A7F978A70D66}" destId="{3FDF3A50-1B40-44A1-9FE6-D47F005ABE4B}" srcOrd="0" destOrd="0" presId="urn:microsoft.com/office/officeart/2005/8/layout/process3"/>
    <dgm:cxn modelId="{C4ACCCB0-575E-4A9F-84A8-71EEE47A6E2F}" srcId="{722482D9-661F-4865-96C9-D5B75B7B8870}" destId="{8246FC01-2F97-4C1B-BC9C-81DF4B43B2AC}" srcOrd="1" destOrd="0" parTransId="{D68F35ED-62CF-4F1B-A8B5-2CE46B31CEF9}" sibTransId="{C7D068C6-D4B3-452E-B7F9-6292D8B0651B}"/>
    <dgm:cxn modelId="{5344E7AC-30F4-4C31-8CEF-5561D0F1AA3C}" srcId="{722482D9-661F-4865-96C9-D5B75B7B8870}" destId="{0DD0197A-3B68-45A6-A5E6-EB47903F1800}" srcOrd="0" destOrd="0" parTransId="{77A277DA-8DAC-4DCE-AEAF-7C164E40D180}" sibTransId="{B4DE79EE-1FDF-4E19-9187-3C4C64A4D7E5}"/>
    <dgm:cxn modelId="{9FDE73EA-7165-4CDE-9B20-A2ECD86F356C}" srcId="{0DD0197A-3B68-45A6-A5E6-EB47903F1800}" destId="{DA1F578E-DA56-4A8A-9DE3-72F9E73920F7}" srcOrd="1" destOrd="0" parTransId="{9FEBD1E8-EFA7-49DB-B4EA-A62D140C5DBA}" sibTransId="{87B95414-05C7-4043-AADE-A67EEF4C8133}"/>
    <dgm:cxn modelId="{4902966E-20AE-4CF9-AE15-F55DEAAD1B58}" type="presOf" srcId="{DA1F578E-DA56-4A8A-9DE3-72F9E73920F7}" destId="{3FDF3A50-1B40-44A1-9FE6-D47F005ABE4B}" srcOrd="0" destOrd="1" presId="urn:microsoft.com/office/officeart/2005/8/layout/process3"/>
    <dgm:cxn modelId="{16F9C83D-A60F-4A3B-824F-90B9345CE8A9}" srcId="{8246FC01-2F97-4C1B-BC9C-81DF4B43B2AC}" destId="{5C05D76F-A219-4880-86EE-45F19E90F6D8}" srcOrd="0" destOrd="0" parTransId="{BCDD0427-2D81-401C-824E-375D386D6878}" sibTransId="{DB552B48-16D7-49CE-962C-28C59D0645CC}"/>
    <dgm:cxn modelId="{A9A5B6CD-3C7B-4F80-AA5A-889E0737C963}" type="presOf" srcId="{0DD0197A-3B68-45A6-A5E6-EB47903F1800}" destId="{FDCC7414-BA51-4464-9ECB-D19AACDAD098}" srcOrd="1" destOrd="0" presId="urn:microsoft.com/office/officeart/2005/8/layout/process3"/>
    <dgm:cxn modelId="{65649B7F-FB33-4B2A-AACC-A126E3C8EC50}" type="presOf" srcId="{8246FC01-2F97-4C1B-BC9C-81DF4B43B2AC}" destId="{0D64D88E-8D29-4D0D-8F1B-4190E6E95E39}" srcOrd="0" destOrd="0" presId="urn:microsoft.com/office/officeart/2005/8/layout/process3"/>
    <dgm:cxn modelId="{83EC3D9A-E325-43A8-9AA3-754DEE9B356E}" srcId="{722482D9-661F-4865-96C9-D5B75B7B8870}" destId="{E3F6963C-7968-46CE-81C9-1599B3E3ADB0}" srcOrd="2" destOrd="0" parTransId="{47E9C376-C730-45E8-82FB-353167FE9E25}" sibTransId="{D815E6F4-5324-4813-A794-C36F8323A068}"/>
    <dgm:cxn modelId="{1C9C5602-0EB3-47BF-BE47-CDBDEDEA26A9}" type="presOf" srcId="{722482D9-661F-4865-96C9-D5B75B7B8870}" destId="{BBC71BC6-AF81-4551-A21D-08E9D6AC7AB2}" srcOrd="0" destOrd="0" presId="urn:microsoft.com/office/officeart/2005/8/layout/process3"/>
    <dgm:cxn modelId="{61C28EAA-DA3C-4294-937F-9D4ED7209EE5}" type="presOf" srcId="{E3F6963C-7968-46CE-81C9-1599B3E3ADB0}" destId="{1AE0EE26-7495-4C07-9CEA-09608C9EAFF1}" srcOrd="0" destOrd="0" presId="urn:microsoft.com/office/officeart/2005/8/layout/process3"/>
    <dgm:cxn modelId="{4979BEEE-DE57-4A78-B88C-7AE33C0D75C6}" type="presOf" srcId="{0DD0197A-3B68-45A6-A5E6-EB47903F1800}" destId="{29DF9F86-C768-4680-96C9-B0D1F2CBDD35}" srcOrd="0" destOrd="0" presId="urn:microsoft.com/office/officeart/2005/8/layout/process3"/>
    <dgm:cxn modelId="{363F5D5C-6B08-49BE-BCC4-316D2A62CAD9}" type="presOf" srcId="{B4DE79EE-1FDF-4E19-9187-3C4C64A4D7E5}" destId="{62E3E8B2-60EC-4E7F-96D3-ED029E6048D6}" srcOrd="0" destOrd="0" presId="urn:microsoft.com/office/officeart/2005/8/layout/process3"/>
    <dgm:cxn modelId="{1870D59C-5AD6-4F64-9C27-BFE67A5FCCF6}" type="presOf" srcId="{B4DE79EE-1FDF-4E19-9187-3C4C64A4D7E5}" destId="{30AA276E-9FB8-4751-919B-3C372FC74637}" srcOrd="1" destOrd="0" presId="urn:microsoft.com/office/officeart/2005/8/layout/process3"/>
    <dgm:cxn modelId="{5AB7A7B6-B05E-4EB1-8C51-E1211FCC5EFF}" type="presOf" srcId="{5C05D76F-A219-4880-86EE-45F19E90F6D8}" destId="{191DC33D-CFA8-4E62-9696-1FA923088D16}" srcOrd="0" destOrd="0" presId="urn:microsoft.com/office/officeart/2005/8/layout/process3"/>
    <dgm:cxn modelId="{27D9C989-D613-42FF-AC0D-82EC4B8A88F8}" type="presOf" srcId="{C7D068C6-D4B3-452E-B7F9-6292D8B0651B}" destId="{22A888AA-21D1-4CF6-85FA-3D406E789E59}" srcOrd="1" destOrd="0" presId="urn:microsoft.com/office/officeart/2005/8/layout/process3"/>
    <dgm:cxn modelId="{D40EBFA4-2050-4827-B1A4-9C0A69C76D3A}" srcId="{0DD0197A-3B68-45A6-A5E6-EB47903F1800}" destId="{AE65C447-F575-4005-B005-A7F978A70D66}" srcOrd="0" destOrd="0" parTransId="{07A11E1A-B521-4970-BAEC-32C0AC0D9BBB}" sibTransId="{CD1D4B55-C942-4617-9BEE-44A2E3C89871}"/>
    <dgm:cxn modelId="{913B4342-43C3-4072-BE91-492DD849258C}" srcId="{E3F6963C-7968-46CE-81C9-1599B3E3ADB0}" destId="{26563F44-6059-4047-8F34-95043E477EB8}" srcOrd="0" destOrd="0" parTransId="{12BCC7B0-0DA7-48AB-9BCB-88F3F6D4C7D0}" sibTransId="{401A6254-187B-4435-86C1-EC5EF09C1F7E}"/>
    <dgm:cxn modelId="{0FBB2707-F0C8-4D29-8308-12754D181B7E}" type="presOf" srcId="{C7D068C6-D4B3-452E-B7F9-6292D8B0651B}" destId="{BAB970E6-84DA-4624-A57D-537D0AAA516C}" srcOrd="0" destOrd="0" presId="urn:microsoft.com/office/officeart/2005/8/layout/process3"/>
    <dgm:cxn modelId="{06DDBF98-7348-441C-B11B-108040468E7C}" type="presParOf" srcId="{BBC71BC6-AF81-4551-A21D-08E9D6AC7AB2}" destId="{42E22011-5C80-49BB-B9BE-0256C9B98D8B}" srcOrd="0" destOrd="0" presId="urn:microsoft.com/office/officeart/2005/8/layout/process3"/>
    <dgm:cxn modelId="{F08CD22A-3CFA-41CF-BBF7-02539F8EF6CA}" type="presParOf" srcId="{42E22011-5C80-49BB-B9BE-0256C9B98D8B}" destId="{29DF9F86-C768-4680-96C9-B0D1F2CBDD35}" srcOrd="0" destOrd="0" presId="urn:microsoft.com/office/officeart/2005/8/layout/process3"/>
    <dgm:cxn modelId="{681EAFF0-A760-4626-9D58-C424D201106F}" type="presParOf" srcId="{42E22011-5C80-49BB-B9BE-0256C9B98D8B}" destId="{FDCC7414-BA51-4464-9ECB-D19AACDAD098}" srcOrd="1" destOrd="0" presId="urn:microsoft.com/office/officeart/2005/8/layout/process3"/>
    <dgm:cxn modelId="{01406737-895D-4DEB-B6A6-D956DFEFAB46}" type="presParOf" srcId="{42E22011-5C80-49BB-B9BE-0256C9B98D8B}" destId="{3FDF3A50-1B40-44A1-9FE6-D47F005ABE4B}" srcOrd="2" destOrd="0" presId="urn:microsoft.com/office/officeart/2005/8/layout/process3"/>
    <dgm:cxn modelId="{79DF0A80-1E01-493B-B845-8B991E1186C5}" type="presParOf" srcId="{BBC71BC6-AF81-4551-A21D-08E9D6AC7AB2}" destId="{62E3E8B2-60EC-4E7F-96D3-ED029E6048D6}" srcOrd="1" destOrd="0" presId="urn:microsoft.com/office/officeart/2005/8/layout/process3"/>
    <dgm:cxn modelId="{F6961F3E-B4DB-4EAB-9B3B-70302AB098A0}" type="presParOf" srcId="{62E3E8B2-60EC-4E7F-96D3-ED029E6048D6}" destId="{30AA276E-9FB8-4751-919B-3C372FC74637}" srcOrd="0" destOrd="0" presId="urn:microsoft.com/office/officeart/2005/8/layout/process3"/>
    <dgm:cxn modelId="{F0EC3DB6-6B21-44D5-B13D-0591B00185D9}" type="presParOf" srcId="{BBC71BC6-AF81-4551-A21D-08E9D6AC7AB2}" destId="{28042860-0FC1-4E3D-9E88-38C0EFE28CD9}" srcOrd="2" destOrd="0" presId="urn:microsoft.com/office/officeart/2005/8/layout/process3"/>
    <dgm:cxn modelId="{D7555192-B698-41F0-9C0A-4D8891671B72}" type="presParOf" srcId="{28042860-0FC1-4E3D-9E88-38C0EFE28CD9}" destId="{0D64D88E-8D29-4D0D-8F1B-4190E6E95E39}" srcOrd="0" destOrd="0" presId="urn:microsoft.com/office/officeart/2005/8/layout/process3"/>
    <dgm:cxn modelId="{E2A2FD7B-164B-4913-977F-01FC0FD04214}" type="presParOf" srcId="{28042860-0FC1-4E3D-9E88-38C0EFE28CD9}" destId="{A8843D1C-F6C2-41B9-A90B-8E166EFED36A}" srcOrd="1" destOrd="0" presId="urn:microsoft.com/office/officeart/2005/8/layout/process3"/>
    <dgm:cxn modelId="{EB9E5F2A-30D4-4399-B50C-A681D7DE2438}" type="presParOf" srcId="{28042860-0FC1-4E3D-9E88-38C0EFE28CD9}" destId="{191DC33D-CFA8-4E62-9696-1FA923088D16}" srcOrd="2" destOrd="0" presId="urn:microsoft.com/office/officeart/2005/8/layout/process3"/>
    <dgm:cxn modelId="{C65FF40A-C8B6-4665-BC13-AF0CE893EBB5}" type="presParOf" srcId="{BBC71BC6-AF81-4551-A21D-08E9D6AC7AB2}" destId="{BAB970E6-84DA-4624-A57D-537D0AAA516C}" srcOrd="3" destOrd="0" presId="urn:microsoft.com/office/officeart/2005/8/layout/process3"/>
    <dgm:cxn modelId="{AED558A5-BF51-40A2-80E2-499F9C1FBA6C}" type="presParOf" srcId="{BAB970E6-84DA-4624-A57D-537D0AAA516C}" destId="{22A888AA-21D1-4CF6-85FA-3D406E789E59}" srcOrd="0" destOrd="0" presId="urn:microsoft.com/office/officeart/2005/8/layout/process3"/>
    <dgm:cxn modelId="{042A9420-9CF2-4D87-81AD-443EC62DFF83}" type="presParOf" srcId="{BBC71BC6-AF81-4551-A21D-08E9D6AC7AB2}" destId="{E902FF25-4D5F-42B2-8028-DCBE3091F5A6}" srcOrd="4" destOrd="0" presId="urn:microsoft.com/office/officeart/2005/8/layout/process3"/>
    <dgm:cxn modelId="{7610DC43-A17C-4D1B-B492-9A98B8B6B89A}" type="presParOf" srcId="{E902FF25-4D5F-42B2-8028-DCBE3091F5A6}" destId="{1AE0EE26-7495-4C07-9CEA-09608C9EAFF1}" srcOrd="0" destOrd="0" presId="urn:microsoft.com/office/officeart/2005/8/layout/process3"/>
    <dgm:cxn modelId="{AAF6F44C-5C32-4BC3-AEF3-80B0E26B6A66}" type="presParOf" srcId="{E902FF25-4D5F-42B2-8028-DCBE3091F5A6}" destId="{420B5EFF-C4FB-45C4-931F-434C581A0C2E}" srcOrd="1" destOrd="0" presId="urn:microsoft.com/office/officeart/2005/8/layout/process3"/>
    <dgm:cxn modelId="{831CB8BF-F9F5-4221-A268-292E8BB0FAF5}" type="presParOf" srcId="{E902FF25-4D5F-42B2-8028-DCBE3091F5A6}" destId="{1E4A0C3D-408C-4643-ABC9-4594A7BDF9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C7414-BA51-4464-9ECB-D19AACDAD098}">
      <dsp:nvSpPr>
        <dsp:cNvPr id="0" name=""/>
        <dsp:cNvSpPr/>
      </dsp:nvSpPr>
      <dsp:spPr>
        <a:xfrm>
          <a:off x="2944" y="1625464"/>
          <a:ext cx="2914908" cy="1649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Create Script	</a:t>
          </a:r>
          <a:endParaRPr lang="en-US" sz="3000" b="1" kern="1200" dirty="0"/>
        </a:p>
      </dsp:txBody>
      <dsp:txXfrm>
        <a:off x="2944" y="1625464"/>
        <a:ext cx="2914908" cy="1099908"/>
      </dsp:txXfrm>
    </dsp:sp>
    <dsp:sp modelId="{3FDF3A50-1B40-44A1-9FE6-D47F005ABE4B}">
      <dsp:nvSpPr>
        <dsp:cNvPr id="0" name=""/>
        <dsp:cNvSpPr/>
      </dsp:nvSpPr>
      <dsp:spPr>
        <a:xfrm>
          <a:off x="429641" y="2850618"/>
          <a:ext cx="3255574" cy="31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i="0" kern="1200" dirty="0" smtClean="0"/>
            <a:t>Automate data download</a:t>
          </a:r>
          <a:endParaRPr lang="en-US" sz="3000" i="0" kern="1200" dirty="0"/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i="0" kern="1200" dirty="0" smtClean="0"/>
            <a:t>Automate hyacinth detection</a:t>
          </a:r>
          <a:r>
            <a:rPr lang="en-US" sz="3000" kern="1200" dirty="0" smtClean="0"/>
            <a:t>	</a:t>
          </a:r>
          <a:endParaRPr lang="en-US" sz="3000" kern="1200" dirty="0"/>
        </a:p>
      </dsp:txBody>
      <dsp:txXfrm>
        <a:off x="521946" y="2942923"/>
        <a:ext cx="3070964" cy="2966900"/>
      </dsp:txXfrm>
    </dsp:sp>
    <dsp:sp modelId="{62E3E8B2-60EC-4E7F-96D3-ED029E6048D6}">
      <dsp:nvSpPr>
        <dsp:cNvPr id="0" name=""/>
        <dsp:cNvSpPr/>
      </dsp:nvSpPr>
      <dsp:spPr>
        <a:xfrm>
          <a:off x="3402326" y="1812555"/>
          <a:ext cx="1027082" cy="725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402326" y="1957701"/>
        <a:ext cx="809364" cy="435436"/>
      </dsp:txXfrm>
    </dsp:sp>
    <dsp:sp modelId="{A8843D1C-F6C2-41B9-A90B-8E166EFED36A}">
      <dsp:nvSpPr>
        <dsp:cNvPr id="0" name=""/>
        <dsp:cNvSpPr/>
      </dsp:nvSpPr>
      <dsp:spPr>
        <a:xfrm>
          <a:off x="4855744" y="1625464"/>
          <a:ext cx="2914908" cy="1649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Test Script</a:t>
          </a:r>
          <a:endParaRPr lang="en-US" sz="3000" b="1" kern="1200" dirty="0"/>
        </a:p>
      </dsp:txBody>
      <dsp:txXfrm>
        <a:off x="4855744" y="1625464"/>
        <a:ext cx="2914908" cy="1099908"/>
      </dsp:txXfrm>
    </dsp:sp>
    <dsp:sp modelId="{191DC33D-CFA8-4E62-9696-1FA923088D16}">
      <dsp:nvSpPr>
        <dsp:cNvPr id="0" name=""/>
        <dsp:cNvSpPr/>
      </dsp:nvSpPr>
      <dsp:spPr>
        <a:xfrm>
          <a:off x="5282441" y="2850618"/>
          <a:ext cx="3255574" cy="31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Troubleshoot and streamline script to run effectively and efficiently</a:t>
          </a:r>
          <a:endParaRPr lang="en-US" sz="3000" kern="1200" dirty="0"/>
        </a:p>
      </dsp:txBody>
      <dsp:txXfrm>
        <a:off x="5374746" y="2942923"/>
        <a:ext cx="3070964" cy="2966900"/>
      </dsp:txXfrm>
    </dsp:sp>
    <dsp:sp modelId="{BAB970E6-84DA-4624-A57D-537D0AAA516C}">
      <dsp:nvSpPr>
        <dsp:cNvPr id="0" name=""/>
        <dsp:cNvSpPr/>
      </dsp:nvSpPr>
      <dsp:spPr>
        <a:xfrm>
          <a:off x="8255126" y="1812555"/>
          <a:ext cx="1027082" cy="725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255126" y="1957701"/>
        <a:ext cx="809364" cy="435436"/>
      </dsp:txXfrm>
    </dsp:sp>
    <dsp:sp modelId="{420B5EFF-C4FB-45C4-931F-434C581A0C2E}">
      <dsp:nvSpPr>
        <dsp:cNvPr id="0" name=""/>
        <dsp:cNvSpPr/>
      </dsp:nvSpPr>
      <dsp:spPr>
        <a:xfrm>
          <a:off x="9708545" y="1625464"/>
          <a:ext cx="2914908" cy="1649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Data Analysis</a:t>
          </a:r>
          <a:endParaRPr lang="en-US" sz="3000" b="1" kern="1200" dirty="0"/>
        </a:p>
      </dsp:txBody>
      <dsp:txXfrm>
        <a:off x="9708545" y="1625464"/>
        <a:ext cx="2914908" cy="1099908"/>
      </dsp:txXfrm>
    </dsp:sp>
    <dsp:sp modelId="{1E4A0C3D-408C-4643-ABC9-4594A7BDF992}">
      <dsp:nvSpPr>
        <dsp:cNvPr id="0" name=""/>
        <dsp:cNvSpPr/>
      </dsp:nvSpPr>
      <dsp:spPr>
        <a:xfrm>
          <a:off x="10135241" y="2850618"/>
          <a:ext cx="3255574" cy="3151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Assess accuracy of algorithm</a:t>
          </a:r>
          <a:endParaRPr lang="en-US" sz="3000" kern="1200" dirty="0"/>
        </a:p>
      </dsp:txBody>
      <dsp:txXfrm>
        <a:off x="10227546" y="2942923"/>
        <a:ext cx="3070964" cy="2966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ract info"/>
          <p:cNvSpPr/>
          <p:nvPr userDrawn="1"/>
        </p:nvSpPr>
        <p:spPr>
          <a:xfrm>
            <a:off x="16780042" y="35271802"/>
            <a:ext cx="99661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19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238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0857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4768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0960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17152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3344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89536" algn="l" defTabSz="3072384" rtl="0" eaLnBrk="1" latinLnBrk="0" hangingPunct="1">
              <a:defRPr sz="6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Any opinions, findings, and conclusions or recommendations expressed in this material are those of the author(s) and do not necessarily reflect the views of the National Aeronautics and </a:t>
            </a:r>
            <a:r>
              <a:rPr lang="en-US" sz="1400" i="1" baseline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Space Administration or partner organizations.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through contract NNL11AA00B and cooperative agreement NNX14AB60A.</a:t>
            </a:r>
            <a:endParaRPr lang="en-US" sz="1400" i="1" baseline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70151766"/>
              </p:ext>
            </p:extLst>
          </p:nvPr>
        </p:nvGraphicFramePr>
        <p:xfrm>
          <a:off x="931838" y="13349452"/>
          <a:ext cx="13393761" cy="76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Developing an </a:t>
            </a:r>
            <a:r>
              <a:rPr lang="en-US" dirty="0" smtClean="0"/>
              <a:t>automated</a:t>
            </a:r>
            <a:r>
              <a:rPr lang="en-US" dirty="0"/>
              <a:t>, </a:t>
            </a:r>
            <a:r>
              <a:rPr lang="en-US" dirty="0" smtClean="0"/>
              <a:t>near real-time </a:t>
            </a:r>
            <a:r>
              <a:rPr lang="en-US" dirty="0"/>
              <a:t>s</a:t>
            </a:r>
            <a:r>
              <a:rPr lang="en-US" dirty="0" smtClean="0"/>
              <a:t>ystem to </a:t>
            </a:r>
            <a:r>
              <a:rPr lang="en-US" dirty="0"/>
              <a:t>m</a:t>
            </a:r>
            <a:r>
              <a:rPr lang="en-US" dirty="0" smtClean="0"/>
              <a:t>onitor </a:t>
            </a:r>
            <a:r>
              <a:rPr lang="en-US" i="1" dirty="0" err="1"/>
              <a:t>Eichhornia</a:t>
            </a:r>
            <a:r>
              <a:rPr lang="en-US" i="1" dirty="0"/>
              <a:t> </a:t>
            </a:r>
            <a:r>
              <a:rPr lang="en-US" i="1" dirty="0" err="1"/>
              <a:t>Crassipes</a:t>
            </a:r>
            <a:r>
              <a:rPr lang="en-US" dirty="0"/>
              <a:t> over the </a:t>
            </a:r>
            <a:r>
              <a:rPr lang="en-US" dirty="0" err="1"/>
              <a:t>Winam</a:t>
            </a:r>
            <a:r>
              <a:rPr lang="en-US" dirty="0"/>
              <a:t> Gulf in Lake Victoria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Lake Victoria Water Resources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399" y="33979683"/>
            <a:ext cx="7643446" cy="80180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Christina Fischer</a:t>
            </a:r>
            <a:r>
              <a:rPr lang="en-US" dirty="0"/>
              <a:t>, </a:t>
            </a:r>
            <a:r>
              <a:rPr lang="en-US" dirty="0" err="1"/>
              <a:t>Jeanné</a:t>
            </a:r>
            <a:r>
              <a:rPr lang="en-US" dirty="0"/>
              <a:t> </a:t>
            </a:r>
            <a:r>
              <a:rPr lang="en-US" dirty="0" smtClean="0"/>
              <a:t>le Roux, Dwight </a:t>
            </a:r>
            <a:r>
              <a:rPr lang="en-US" dirty="0" err="1" smtClean="0"/>
              <a:t>Tigner</a:t>
            </a:r>
            <a:r>
              <a:rPr lang="en-US" dirty="0" smtClean="0"/>
              <a:t>, Daryl Ann </a:t>
            </a:r>
            <a:r>
              <a:rPr lang="en-US" dirty="0" err="1" smtClean="0"/>
              <a:t>Winstead</a:t>
            </a:r>
            <a:r>
              <a:rPr lang="en-US" dirty="0" smtClean="0"/>
              <a:t>, Sara </a:t>
            </a:r>
            <a:r>
              <a:rPr lang="en-US" dirty="0" err="1" smtClean="0"/>
              <a:t>Amirazodi</a:t>
            </a:r>
            <a:endParaRPr lang="en-US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52914" y="29967778"/>
            <a:ext cx="8229600" cy="451901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364051" y="20516248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TBD.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652780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396" y="6274429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 holder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7999" y="6274429"/>
            <a:ext cx="8229600" cy="3674312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b="1" dirty="0" smtClean="0">
                <a:solidFill>
                  <a:schemeClr val="accent1"/>
                </a:solidFill>
              </a:rPr>
              <a:t>Develop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/>
              <a:t>Surface Aquatic Vegetation Detection Tool (SAVDT)</a:t>
            </a:r>
            <a:r>
              <a:rPr lang="en-US" sz="3000" dirty="0" smtClean="0"/>
              <a:t> to automate data download and hyacinth detection over the </a:t>
            </a:r>
            <a:r>
              <a:rPr lang="en-US" sz="3000" dirty="0" err="1" smtClean="0"/>
              <a:t>Winam</a:t>
            </a:r>
            <a:r>
              <a:rPr lang="en-US" sz="3000" dirty="0" smtClean="0"/>
              <a:t> Gulf.</a:t>
            </a:r>
            <a:endParaRPr lang="en-US" sz="3000" dirty="0"/>
          </a:p>
          <a:p>
            <a:pPr marL="347663" indent="-347663"/>
            <a:r>
              <a:rPr lang="en-US" sz="3000" b="1" dirty="0" smtClean="0">
                <a:solidFill>
                  <a:schemeClr val="accent1"/>
                </a:solidFill>
              </a:rPr>
              <a:t>Assess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 smtClean="0"/>
              <a:t>the accuracy of the </a:t>
            </a:r>
            <a:r>
              <a:rPr lang="en-US" sz="3000" dirty="0"/>
              <a:t>Surface Aquatic Vegetation Detection Tool (SAVDT</a:t>
            </a:r>
            <a:r>
              <a:rPr lang="en-US" sz="3000" dirty="0" smtClean="0"/>
              <a:t>) applied to data.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397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7999" y="547396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397" y="1383208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920543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7999" y="1460153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63709" y="197468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90612" y="29404134"/>
            <a:ext cx="870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08986" y="293954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6956" y="29386783"/>
            <a:ext cx="764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Jeanné</a:t>
            </a:r>
            <a:r>
              <a:rPr lang="en-US" dirty="0"/>
              <a:t> </a:t>
            </a:r>
            <a:r>
              <a:rPr lang="en-US" dirty="0" smtClean="0"/>
              <a:t>le Roux (Project Lead), Daryl Ann </a:t>
            </a:r>
            <a:r>
              <a:rPr lang="en-US" dirty="0" err="1" smtClean="0"/>
              <a:t>Winstead</a:t>
            </a:r>
            <a:r>
              <a:rPr lang="en-US" dirty="0" smtClean="0"/>
              <a:t>, Christina Fischer, Sara </a:t>
            </a:r>
            <a:r>
              <a:rPr lang="en-US" dirty="0" err="1" smtClean="0"/>
              <a:t>Amirazodi</a:t>
            </a:r>
            <a:r>
              <a:rPr lang="en-US" dirty="0" smtClean="0"/>
              <a:t>, Dwight </a:t>
            </a:r>
            <a:r>
              <a:rPr lang="en-US" dirty="0" err="1" smtClean="0"/>
              <a:t>Tigner</a:t>
            </a:r>
            <a:endParaRPr lang="en-US" dirty="0" smtClean="0"/>
          </a:p>
          <a:p>
            <a:r>
              <a:rPr lang="en-US" sz="2400" dirty="0" smtClean="0"/>
              <a:t>NASA DEVELOP National Program at Marshall Space Flight Center</a:t>
            </a:r>
            <a:endParaRPr lang="en-US" sz="2400" dirty="0"/>
          </a:p>
        </p:txBody>
      </p:sp>
      <p:pic>
        <p:nvPicPr>
          <p:cNvPr id="1026" name="Picture 2" descr="C:\Users\dwinstea\Downloads\IMG_075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1281" r="9731" b="37355"/>
          <a:stretch/>
        </p:blipFill>
        <p:spPr bwMode="auto">
          <a:xfrm>
            <a:off x="896956" y="30173580"/>
            <a:ext cx="7626007" cy="35765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726" y="16109931"/>
            <a:ext cx="2593394" cy="211957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9746968" y="18608108"/>
            <a:ext cx="33105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/>
              <a:t>Landsat 8 OLI &amp; TIRS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612" y="9929892"/>
            <a:ext cx="8591902" cy="44050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4994380" y="11920577"/>
            <a:ext cx="15989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solidFill>
                  <a:srgbClr val="000000"/>
                </a:solidFill>
              </a:rPr>
              <a:t>Winam</a:t>
            </a:r>
            <a:r>
              <a:rPr lang="en-US" sz="2700" dirty="0" smtClean="0">
                <a:solidFill>
                  <a:srgbClr val="000000"/>
                </a:solidFill>
              </a:rPr>
              <a:t> Gulf, Kenya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027474" y="12288464"/>
            <a:ext cx="133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Tanzania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57490" y="10641381"/>
            <a:ext cx="1063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Kenya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741510" y="10540048"/>
            <a:ext cx="1164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Uganda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2549736" y="11680683"/>
            <a:ext cx="2561252" cy="1667489"/>
          </a:xfrm>
          <a:prstGeom prst="straightConnector1">
            <a:avLst/>
          </a:prstGeom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344992" y="13259405"/>
            <a:ext cx="2137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</a:rPr>
              <a:t>Lake Victoria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15602" y="11113956"/>
            <a:ext cx="312349" cy="4333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5" idx="3"/>
          </p:cNvCxnSpPr>
          <p:nvPr/>
        </p:nvCxnSpPr>
        <p:spPr>
          <a:xfrm flipH="1" flipV="1">
            <a:off x="22727951" y="11330649"/>
            <a:ext cx="1811730" cy="216693"/>
          </a:xfrm>
          <a:prstGeom prst="straightConnector1">
            <a:avLst/>
          </a:prstGeom>
          <a:ln w="285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6"/>
          <p:cNvSpPr txBox="1">
            <a:spLocks/>
          </p:cNvSpPr>
          <p:nvPr/>
        </p:nvSpPr>
        <p:spPr>
          <a:xfrm>
            <a:off x="914399" y="20922243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TBD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399" y="2009608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42" name="Text Placeholder 16"/>
          <p:cNvSpPr txBox="1">
            <a:spLocks/>
          </p:cNvSpPr>
          <p:nvPr/>
        </p:nvSpPr>
        <p:spPr>
          <a:xfrm>
            <a:off x="9108984" y="30173580"/>
            <a:ext cx="8703039" cy="481409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We would like to thank our project partners:</a:t>
            </a:r>
          </a:p>
          <a:p>
            <a:r>
              <a:rPr lang="en-US" b="1" dirty="0"/>
              <a:t>Africa Flores</a:t>
            </a:r>
            <a:r>
              <a:rPr lang="en-US" dirty="0"/>
              <a:t> and </a:t>
            </a:r>
            <a:r>
              <a:rPr lang="en-US" b="1" dirty="0"/>
              <a:t>Dan Irwin</a:t>
            </a:r>
            <a:r>
              <a:rPr lang="en-US" dirty="0"/>
              <a:t>, NASA SERVIR Coordination Office at MSFC</a:t>
            </a:r>
          </a:p>
          <a:p>
            <a:r>
              <a:rPr lang="en-US" b="1" dirty="0"/>
              <a:t>Dr. Robinson </a:t>
            </a:r>
            <a:r>
              <a:rPr lang="en-US" b="1" dirty="0" err="1"/>
              <a:t>Mugo</a:t>
            </a:r>
            <a:r>
              <a:rPr lang="en-US" dirty="0"/>
              <a:t>, SERVIR - Eastern and Southern Africa Hub</a:t>
            </a:r>
          </a:p>
          <a:p>
            <a:r>
              <a:rPr lang="en-US" b="1" dirty="0"/>
              <a:t>James </a:t>
            </a:r>
            <a:r>
              <a:rPr lang="en-US" b="1" dirty="0" err="1"/>
              <a:t>Wanjohi</a:t>
            </a:r>
            <a:r>
              <a:rPr lang="en-US" b="1" dirty="0"/>
              <a:t> </a:t>
            </a:r>
            <a:r>
              <a:rPr lang="en-US" b="1" dirty="0" err="1"/>
              <a:t>Nyaga</a:t>
            </a:r>
            <a:r>
              <a:rPr lang="en-US" dirty="0"/>
              <a:t>, Regional Centre for Mapping of Resources for Development (RCMRD)</a:t>
            </a:r>
          </a:p>
          <a:p>
            <a:r>
              <a:rPr lang="en-US" b="1" dirty="0" smtClean="0"/>
              <a:t>Dr. </a:t>
            </a:r>
            <a:r>
              <a:rPr lang="en-US" b="1" dirty="0" err="1" smtClean="0"/>
              <a:t>Anthody</a:t>
            </a:r>
            <a:r>
              <a:rPr lang="en-US" b="1" dirty="0" smtClean="0"/>
              <a:t> </a:t>
            </a:r>
            <a:r>
              <a:rPr lang="en-US" b="1" dirty="0" err="1" smtClean="0"/>
              <a:t>Gidudu</a:t>
            </a:r>
            <a:r>
              <a:rPr lang="en-US" dirty="0" smtClean="0"/>
              <a:t>, </a:t>
            </a:r>
            <a:r>
              <a:rPr lang="en-US" dirty="0" err="1" smtClean="0"/>
              <a:t>Makerere</a:t>
            </a:r>
            <a:r>
              <a:rPr lang="en-US" dirty="0" smtClean="0"/>
              <a:t> </a:t>
            </a:r>
            <a:r>
              <a:rPr lang="en-US" dirty="0"/>
              <a:t>University Department of </a:t>
            </a:r>
            <a:r>
              <a:rPr lang="en-US" dirty="0" err="1"/>
              <a:t>Geomatics</a:t>
            </a:r>
            <a:r>
              <a:rPr lang="en-US" dirty="0"/>
              <a:t> and Land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3" name="Text Placeholder 16"/>
          <p:cNvSpPr txBox="1">
            <a:spLocks/>
          </p:cNvSpPr>
          <p:nvPr/>
        </p:nvSpPr>
        <p:spPr>
          <a:xfrm>
            <a:off x="17890270" y="30154604"/>
            <a:ext cx="8703039" cy="466169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We would also like to thank the following for their guidance and support throughout this project:</a:t>
            </a:r>
          </a:p>
          <a:p>
            <a:pPr marL="347663" indent="-347663">
              <a:lnSpc>
                <a:spcPct val="100000"/>
              </a:lnSpc>
            </a:pPr>
            <a:r>
              <a:rPr lang="en-US" b="1" dirty="0" smtClean="0"/>
              <a:t>Dr. Jeffrey </a:t>
            </a:r>
            <a:r>
              <a:rPr lang="en-US" b="1" dirty="0" err="1" smtClean="0"/>
              <a:t>Luvall</a:t>
            </a:r>
            <a:r>
              <a:rPr lang="en-US" dirty="0" smtClean="0"/>
              <a:t>, NASA at NSSTC</a:t>
            </a:r>
          </a:p>
          <a:p>
            <a:pPr marL="347663" indent="-347663">
              <a:lnSpc>
                <a:spcPct val="100000"/>
              </a:lnSpc>
            </a:pPr>
            <a:r>
              <a:rPr lang="en-US" b="1" dirty="0" smtClean="0"/>
              <a:t>Dr. Robert Griffin</a:t>
            </a:r>
            <a:r>
              <a:rPr lang="en-US" dirty="0" smtClean="0"/>
              <a:t>, University of Alabama in Huntsville</a:t>
            </a:r>
          </a:p>
          <a:p>
            <a:pPr marL="347663" indent="-347663">
              <a:lnSpc>
                <a:spcPct val="100000"/>
              </a:lnSpc>
            </a:pPr>
            <a:r>
              <a:rPr lang="en-US" b="1" dirty="0" smtClean="0"/>
              <a:t>Leigh Sinclair</a:t>
            </a:r>
            <a:r>
              <a:rPr lang="en-US" dirty="0" smtClean="0"/>
              <a:t>, NASA DEVELOP</a:t>
            </a:r>
          </a:p>
          <a:p>
            <a:pPr marL="347663" indent="-347663">
              <a:lnSpc>
                <a:spcPct val="100000"/>
              </a:lnSpc>
            </a:pPr>
            <a:r>
              <a:rPr lang="en-US" b="1" dirty="0" smtClean="0"/>
              <a:t>Timothy Klug</a:t>
            </a:r>
            <a:r>
              <a:rPr lang="en-US" dirty="0" smtClean="0"/>
              <a:t>, University of Alabama in Huntsville</a:t>
            </a:r>
          </a:p>
          <a:p>
            <a:pPr marL="347663" indent="-347663">
              <a:lnSpc>
                <a:spcPct val="100000"/>
              </a:lnSpc>
            </a:pPr>
            <a:r>
              <a:rPr lang="en-US" b="1" dirty="0" smtClean="0"/>
              <a:t>Austin </a:t>
            </a:r>
            <a:r>
              <a:rPr lang="en-US" b="1" dirty="0" err="1" smtClean="0"/>
              <a:t>Vacek</a:t>
            </a:r>
            <a:r>
              <a:rPr lang="en-US" dirty="0" smtClean="0"/>
              <a:t>, University of Alabama in Huntsville</a:t>
            </a:r>
          </a:p>
          <a:p>
            <a:pPr marL="347663" indent="-347663">
              <a:lnSpc>
                <a:spcPct val="100000"/>
              </a:lnSpc>
            </a:pPr>
            <a:r>
              <a:rPr lang="en-US" b="1" dirty="0" smtClean="0"/>
              <a:t>Dr. Joseph Ortiz </a:t>
            </a:r>
            <a:r>
              <a:rPr lang="en-US" dirty="0" smtClean="0"/>
              <a:t>and </a:t>
            </a:r>
            <a:r>
              <a:rPr lang="en-US" b="1" dirty="0" err="1" smtClean="0"/>
              <a:t>Dulci</a:t>
            </a:r>
            <a:r>
              <a:rPr lang="en-US" b="1" dirty="0" smtClean="0"/>
              <a:t> </a:t>
            </a:r>
            <a:r>
              <a:rPr lang="en-US" b="1" dirty="0" err="1" smtClean="0"/>
              <a:t>Avouris</a:t>
            </a:r>
            <a:r>
              <a:rPr lang="en-US" dirty="0" smtClean="0"/>
              <a:t>, Kent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1492</TotalTime>
  <Words>297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Jeanne LeRoux</cp:lastModifiedBy>
  <cp:revision>128</cp:revision>
  <dcterms:created xsi:type="dcterms:W3CDTF">2015-06-02T14:58:58Z</dcterms:created>
  <dcterms:modified xsi:type="dcterms:W3CDTF">2016-02-23T16:19:39Z</dcterms:modified>
</cp:coreProperties>
</file>