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568AA8A-4CD7-4B75-9271-72F1F498347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2694" y="9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9" name="nasa logo" descr="outline.ps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2820" r="4886" b="16916"/>
          <a:stretch>
            <a:fillRect/>
          </a:stretch>
        </p:blipFill>
        <p:spPr bwMode="auto">
          <a:xfrm>
            <a:off x="23285197" y="674941"/>
            <a:ext cx="3263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9" y="690816"/>
            <a:ext cx="26701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>
          <a:xfrm>
            <a:off x="18326100" y="30718888"/>
            <a:ext cx="8008620" cy="459028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smtClean="0"/>
              <a:t>Dr. Kenton Ross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NASA DEVELOP National 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Science Advisor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Dr. Noel Baker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Postdoctoral Program Fellow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Nathan Owen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– Langley Center Lead</a:t>
            </a:r>
            <a:endParaRPr lang="en-US" sz="26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Jeffry Ely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</a:t>
            </a:r>
            <a:r>
              <a:rPr lang="en-US" sz="2600" dirty="0" err="1" smtClean="0"/>
              <a:t>Geoinformation</a:t>
            </a:r>
            <a:r>
              <a:rPr lang="en-US" sz="2600" dirty="0" smtClean="0"/>
              <a:t> Scientist</a:t>
            </a:r>
            <a:endParaRPr lang="en-US" sz="26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Chad Smith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– Langley Assistant Center Lead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1131185"/>
            <a:ext cx="8090417" cy="45902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Dr. Michael Glenn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Appalachian </a:t>
            </a:r>
            <a:r>
              <a:rPr lang="en-US" dirty="0"/>
              <a:t>Fruit Research </a:t>
            </a:r>
            <a:r>
              <a:rPr lang="en-US" dirty="0" smtClean="0"/>
              <a:t>Station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USDA- Agriculture Research Service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Team Photo to be added later</a:t>
            </a:r>
          </a:p>
          <a:p>
            <a:r>
              <a:rPr lang="en-US" dirty="0" smtClean="0"/>
              <a:t>Lydia </a:t>
            </a:r>
            <a:r>
              <a:rPr lang="en-US" dirty="0" err="1" smtClean="0"/>
              <a:t>Cuker</a:t>
            </a:r>
            <a:r>
              <a:rPr lang="en-US" dirty="0" smtClean="0"/>
              <a:t> (Team Lead)</a:t>
            </a:r>
          </a:p>
          <a:p>
            <a:r>
              <a:rPr lang="en-US" dirty="0" smtClean="0"/>
              <a:t>Laura Lykens</a:t>
            </a:r>
          </a:p>
          <a:p>
            <a:r>
              <a:rPr lang="en-US" dirty="0" smtClean="0"/>
              <a:t>Alyssa</a:t>
            </a:r>
            <a:r>
              <a:rPr lang="en-US" dirty="0"/>
              <a:t> </a:t>
            </a:r>
            <a:r>
              <a:rPr lang="en-US" dirty="0" err="1" smtClean="0"/>
              <a:t>Walzak</a:t>
            </a:r>
            <a:endParaRPr lang="en-US" dirty="0" smtClean="0"/>
          </a:p>
          <a:p>
            <a:r>
              <a:rPr lang="en-US" dirty="0" smtClean="0"/>
              <a:t>Tim </a:t>
            </a:r>
            <a:r>
              <a:rPr lang="en-US" dirty="0" err="1" smtClean="0"/>
              <a:t>Stelter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To be added later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32948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326100" y="7417226"/>
            <a:ext cx="8143374" cy="2990086"/>
          </a:xfrm>
        </p:spPr>
        <p:txBody>
          <a:bodyPr/>
          <a:lstStyle/>
          <a:p>
            <a:pPr algn="just"/>
            <a:r>
              <a:rPr lang="en-US" sz="2600" dirty="0" smtClean="0"/>
              <a:t>Incorporate temperature </a:t>
            </a:r>
            <a:r>
              <a:rPr lang="en-US" sz="2600" dirty="0"/>
              <a:t>forecasts into methods of assessing possible </a:t>
            </a:r>
            <a:r>
              <a:rPr lang="en-US" sz="2600" dirty="0" smtClean="0"/>
              <a:t>climate shifts </a:t>
            </a:r>
            <a:r>
              <a:rPr lang="en-US" sz="2600" dirty="0"/>
              <a:t>in ideal apple growing locations in the state of </a:t>
            </a:r>
            <a:r>
              <a:rPr lang="en-US" sz="2600" dirty="0" smtClean="0"/>
              <a:t>Washington.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Map </a:t>
            </a:r>
            <a:r>
              <a:rPr lang="en-US" sz="2600" dirty="0" smtClean="0"/>
              <a:t>accumulated chill unit </a:t>
            </a:r>
            <a:r>
              <a:rPr lang="en-US" sz="2600" dirty="0" smtClean="0"/>
              <a:t>results to help orchard growers </a:t>
            </a:r>
            <a:r>
              <a:rPr lang="en-US" sz="2600" dirty="0" smtClean="0"/>
              <a:t>make decisions regarding adaption of </a:t>
            </a:r>
            <a:r>
              <a:rPr lang="en-US" sz="2600" dirty="0" smtClean="0"/>
              <a:t>their </a:t>
            </a:r>
            <a:r>
              <a:rPr lang="en-US" sz="2600" dirty="0" smtClean="0"/>
              <a:t>apple growing </a:t>
            </a:r>
            <a:r>
              <a:rPr lang="en-US" sz="2600" dirty="0" smtClean="0"/>
              <a:t>processes to climate fluctuations. 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39330" y="7305109"/>
            <a:ext cx="16658272" cy="5751870"/>
          </a:xfrm>
        </p:spPr>
        <p:txBody>
          <a:bodyPr/>
          <a:lstStyle/>
          <a:p>
            <a:r>
              <a:rPr lang="en-US" sz="2400" dirty="0" smtClean="0"/>
              <a:t>To be added later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Lydia </a:t>
            </a:r>
            <a:r>
              <a:rPr lang="en-US" dirty="0" err="1" smtClean="0"/>
              <a:t>Cuker</a:t>
            </a:r>
            <a:r>
              <a:rPr lang="en-US" dirty="0" smtClean="0"/>
              <a:t> (The College of William &amp; Mary), </a:t>
            </a:r>
            <a:r>
              <a:rPr lang="en-US" dirty="0" smtClean="0"/>
              <a:t>Laura </a:t>
            </a:r>
            <a:r>
              <a:rPr lang="en-US" dirty="0" smtClean="0"/>
              <a:t>Lykens (</a:t>
            </a:r>
            <a:r>
              <a:rPr lang="en-US" dirty="0" smtClean="0"/>
              <a:t>Old Dominion University), </a:t>
            </a:r>
            <a:r>
              <a:rPr lang="en-US" dirty="0" smtClean="0"/>
              <a:t>    Alyssa </a:t>
            </a:r>
            <a:r>
              <a:rPr lang="en-US" dirty="0" err="1" smtClean="0"/>
              <a:t>Walzak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Christopher </a:t>
            </a:r>
            <a:r>
              <a:rPr lang="en-US" dirty="0" smtClean="0"/>
              <a:t>Newport University), Tim </a:t>
            </a:r>
            <a:r>
              <a:rPr lang="en-US" dirty="0" err="1" smtClean="0"/>
              <a:t>Stelter</a:t>
            </a:r>
            <a:r>
              <a:rPr lang="en-US" dirty="0" smtClean="0"/>
              <a:t> (</a:t>
            </a:r>
            <a:r>
              <a:rPr lang="en-US" dirty="0" smtClean="0"/>
              <a:t>Christopher  Newport University)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Evaluating suitability for apple cultivation based on </a:t>
            </a:r>
            <a:r>
              <a:rPr lang="en-US" dirty="0" smtClean="0"/>
              <a:t>               accumulated chill hours </a:t>
            </a:r>
            <a:r>
              <a:rPr lang="en-US" dirty="0"/>
              <a:t>in Washington State from 2003 – 2065 </a:t>
            </a:r>
          </a:p>
          <a:p>
            <a:endParaRPr lang="en-US" i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Northwest United States Agriculture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1621103"/>
            <a:ext cx="7929995" cy="61277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96328" y="14744430"/>
            <a:ext cx="48006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</a:t>
            </a:r>
            <a:r>
              <a:rPr lang="en-US" sz="4000" b="1" dirty="0" smtClean="0"/>
              <a:t>a Acquisition</a:t>
            </a:r>
            <a:endParaRPr lang="en-US" sz="4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28433" y="14759176"/>
            <a:ext cx="54864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Data Processing</a:t>
            </a:r>
            <a:endParaRPr lang="en-US" sz="4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3017739" y="14749585"/>
            <a:ext cx="48006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Data Analysis</a:t>
            </a:r>
            <a:endParaRPr lang="en-US" sz="4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300559" y="17963958"/>
            <a:ext cx="4343400" cy="16002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72752" y="15693630"/>
            <a:ext cx="5029200" cy="822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verage hourly temperature per day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73334" y="20149414"/>
            <a:ext cx="1846568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581" y="19468633"/>
            <a:ext cx="4114798" cy="274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23490" y="18883858"/>
            <a:ext cx="300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Aqua</a:t>
            </a:r>
            <a:endParaRPr lang="en-US" sz="3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51" y="33132421"/>
            <a:ext cx="3670948" cy="25146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072752" y="18544968"/>
            <a:ext cx="5029200" cy="475488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Tair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299922" y="15693630"/>
            <a:ext cx="4343400" cy="4768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00559" y="15862078"/>
            <a:ext cx="4343400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77438" y="17083853"/>
            <a:ext cx="50292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Tmin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299922" y="16559389"/>
            <a:ext cx="4343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300559" y="20094853"/>
            <a:ext cx="4343400" cy="20808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72752" y="21267454"/>
            <a:ext cx="5029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Tmin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072752" y="19789746"/>
            <a:ext cx="5029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to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Tmin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3299922" y="18080387"/>
            <a:ext cx="4343400" cy="476894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3299922" y="18937688"/>
            <a:ext cx="434340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3" name="Elbow Connector 72"/>
          <p:cNvCxnSpPr/>
          <p:nvPr/>
        </p:nvCxnSpPr>
        <p:spPr>
          <a:xfrm flipV="1">
            <a:off x="5642799" y="15932077"/>
            <a:ext cx="1417320" cy="406807"/>
          </a:xfrm>
          <a:prstGeom prst="bentConnector3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endCxn id="59" idx="1"/>
          </p:cNvCxnSpPr>
          <p:nvPr/>
        </p:nvCxnSpPr>
        <p:spPr>
          <a:xfrm flipV="1">
            <a:off x="5655373" y="20246946"/>
            <a:ext cx="1417379" cy="791141"/>
          </a:xfrm>
          <a:prstGeom prst="bentConnector3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654830" y="18768036"/>
            <a:ext cx="1417320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2111785" y="15932077"/>
            <a:ext cx="1188720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13307938" y="20482698"/>
            <a:ext cx="4343400" cy="4768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3307938" y="21339999"/>
            <a:ext cx="43434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7" name="Elbow Connector 86"/>
          <p:cNvCxnSpPr>
            <a:endCxn id="61" idx="1"/>
          </p:cNvCxnSpPr>
          <p:nvPr/>
        </p:nvCxnSpPr>
        <p:spPr>
          <a:xfrm flipV="1">
            <a:off x="12115041" y="18318834"/>
            <a:ext cx="1184881" cy="43717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Elbow Connector 88"/>
          <p:cNvCxnSpPr/>
          <p:nvPr/>
        </p:nvCxnSpPr>
        <p:spPr>
          <a:xfrm flipV="1">
            <a:off x="12114492" y="20721145"/>
            <a:ext cx="1188720" cy="919444"/>
          </a:xfrm>
          <a:prstGeom prst="bentConnector3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9587352" y="16516590"/>
            <a:ext cx="4686" cy="54864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9563373" y="20718745"/>
            <a:ext cx="4686" cy="54864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5563036" y="16175837"/>
            <a:ext cx="4686" cy="3657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5563036" y="18551729"/>
            <a:ext cx="4686" cy="3657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5563036" y="20974239"/>
            <a:ext cx="4686" cy="3657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185" y="18917489"/>
            <a:ext cx="3644103" cy="274320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3508167" y="21518333"/>
            <a:ext cx="300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Terra</a:t>
            </a:r>
            <a:endParaRPr lang="en-US" sz="3200" b="1" dirty="0"/>
          </a:p>
        </p:txBody>
      </p:sp>
      <p:sp>
        <p:nvSpPr>
          <p:cNvPr id="109" name="Rectangle 108"/>
          <p:cNvSpPr/>
          <p:nvPr/>
        </p:nvSpPr>
        <p:spPr>
          <a:xfrm>
            <a:off x="1105389" y="24711357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1104134" y="23527609"/>
            <a:ext cx="5010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Current Accumulated Chill Units Map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2757667" y="24711683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12633156" y="23563937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2065 Forecasted Accumulated Chill Units Map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933020" y="24716794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6821902" y="23569034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2045 Forecasted Accumulated Chill Units Map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B552"/>
      </a:accent1>
      <a:accent2>
        <a:srgbClr val="4C7535"/>
      </a:accent2>
      <a:accent3>
        <a:srgbClr val="233618"/>
      </a:accent3>
      <a:accent4>
        <a:srgbClr val="692625"/>
      </a:accent4>
      <a:accent5>
        <a:srgbClr val="C24F4E"/>
      </a:accent5>
      <a:accent6>
        <a:srgbClr val="E8AFA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</TotalTime>
  <Words>288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Cuker, Lydia P. (LARC-E3)[SSAI DEVELOP]</cp:lastModifiedBy>
  <cp:revision>85</cp:revision>
  <dcterms:created xsi:type="dcterms:W3CDTF">2014-06-09T16:43:17Z</dcterms:created>
  <dcterms:modified xsi:type="dcterms:W3CDTF">2015-02-25T01:47:18Z</dcterms:modified>
</cp:coreProperties>
</file>