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8024" userDrawn="1">
          <p15:clr>
            <a:srgbClr val="A4A3A4"/>
          </p15:clr>
        </p15:guide>
        <p15:guide id="3" pos="10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5" clrIdx="0"/>
  <p:cmAuthor id="1" name="Arya, Vishal (LARC)[DEVELOP]" initials="AV(" lastIdx="8" clrIdx="1">
    <p:extLst>
      <p:ext uri="{19B8F6BF-5375-455C-9EA6-DF929625EA0E}">
        <p15:presenceInfo xmlns:p15="http://schemas.microsoft.com/office/powerpoint/2012/main" userId="S-1-5-21-330711430-3775241029-4075259233-665990" providerId="AD"/>
      </p:ext>
    </p:extLst>
  </p:cmAuthor>
  <p:cmAuthor id="2" name="ROSS, KENTON W. (LARC-E3)" initials="RKW(" lastIdx="3" clrIdx="2">
    <p:extLst>
      <p:ext uri="{19B8F6BF-5375-455C-9EA6-DF929625EA0E}">
        <p15:presenceInfo xmlns:p15="http://schemas.microsoft.com/office/powerpoint/2012/main" userId="S-1-5-21-330711430-3775241029-4075259233-52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66FFFF"/>
    <a:srgbClr val="94A3D3"/>
    <a:srgbClr val="99FF66"/>
    <a:srgbClr val="218754"/>
    <a:srgbClr val="73A9DB"/>
    <a:srgbClr val="2F8AB4"/>
    <a:srgbClr val="52B37B"/>
    <a:srgbClr val="586991"/>
    <a:srgbClr val="EA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772" autoAdjust="0"/>
    <p:restoredTop sz="94660"/>
  </p:normalViewPr>
  <p:slideViewPr>
    <p:cSldViewPr snapToGrid="0">
      <p:cViewPr>
        <p:scale>
          <a:sx n="14" d="100"/>
          <a:sy n="14" d="100"/>
        </p:scale>
        <p:origin x="2130" y="786"/>
      </p:cViewPr>
      <p:guideLst>
        <p:guide pos="5400"/>
        <p:guide orient="horz" pos="180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CC7D8-E53B-4AAD-B461-3E8DA16C4C03}" type="doc">
      <dgm:prSet loTypeId="urn:microsoft.com/office/officeart/2009/3/layout/RandomtoResultProcess" loCatId="process" qsTypeId="urn:microsoft.com/office/officeart/2005/8/quickstyle/3d1" qsCatId="3D" csTypeId="urn:microsoft.com/office/officeart/2005/8/colors/accent2_4" csCatId="accent2" phldr="1"/>
      <dgm:spPr/>
      <dgm:t>
        <a:bodyPr/>
        <a:lstStyle/>
        <a:p>
          <a:endParaRPr lang="en-US"/>
        </a:p>
      </dgm:t>
    </dgm:pt>
    <dgm:pt modelId="{D57FE89B-0168-4BE1-9FE4-8F43CFD57B2E}">
      <dgm:prSet phldrT="[Text]" custT="1"/>
      <dgm:spPr/>
      <dgm:t>
        <a:bodyPr/>
        <a:lstStyle/>
        <a:p>
          <a:r>
            <a:rPr lang="en-US" sz="3000" dirty="0"/>
            <a:t>Data Acquisition</a:t>
          </a:r>
        </a:p>
      </dgm:t>
    </dgm:pt>
    <dgm:pt modelId="{54CC5483-A58F-4DC1-90AD-D0735FCA4210}" type="parTrans" cxnId="{EDCBE28F-F075-48DF-AD29-4221BA9E1AEE}">
      <dgm:prSet/>
      <dgm:spPr/>
      <dgm:t>
        <a:bodyPr/>
        <a:lstStyle/>
        <a:p>
          <a:endParaRPr lang="en-US"/>
        </a:p>
      </dgm:t>
    </dgm:pt>
    <dgm:pt modelId="{942C05B0-5291-4E36-B37E-16C23BE31CC4}" type="sibTrans" cxnId="{EDCBE28F-F075-48DF-AD29-4221BA9E1AEE}">
      <dgm:prSet/>
      <dgm:spPr/>
      <dgm:t>
        <a:bodyPr/>
        <a:lstStyle/>
        <a:p>
          <a:endParaRPr lang="en-US"/>
        </a:p>
      </dgm:t>
    </dgm:pt>
    <dgm:pt modelId="{A01EA4DF-B8EE-48F0-BBB1-9260CDCDF281}">
      <dgm:prSet phldrT="[Text]" custT="1"/>
      <dgm:spPr/>
      <dgm:t>
        <a:bodyPr/>
        <a:lstStyle/>
        <a:p>
          <a:r>
            <a:rPr lang="en-US" sz="3000" dirty="0"/>
            <a:t>Data Processing</a:t>
          </a:r>
        </a:p>
      </dgm:t>
    </dgm:pt>
    <dgm:pt modelId="{046E26AB-DDBB-4AD0-949F-F44129C4C5E2}" type="parTrans" cxnId="{48F86F4D-F90F-49AE-B9AA-B02CFE2FECD7}">
      <dgm:prSet/>
      <dgm:spPr/>
      <dgm:t>
        <a:bodyPr/>
        <a:lstStyle/>
        <a:p>
          <a:endParaRPr lang="en-US"/>
        </a:p>
      </dgm:t>
    </dgm:pt>
    <dgm:pt modelId="{09963474-8EE9-42D6-8D5F-1939DE119204}" type="sibTrans" cxnId="{48F86F4D-F90F-49AE-B9AA-B02CFE2FECD7}">
      <dgm:prSet/>
      <dgm:spPr/>
      <dgm:t>
        <a:bodyPr/>
        <a:lstStyle/>
        <a:p>
          <a:endParaRPr lang="en-US"/>
        </a:p>
      </dgm:t>
    </dgm:pt>
    <dgm:pt modelId="{7D03D156-CAFB-45AD-BF66-B83D62DCB445}">
      <dgm:prSet phldrT="[Text]" custT="1"/>
      <dgm:spPr>
        <a:gradFill rotWithShape="0">
          <a:gsLst>
            <a:gs pos="0">
              <a:srgbClr val="C15442"/>
            </a:gs>
            <a:gs pos="50000">
              <a:srgbClr val="C15442"/>
            </a:gs>
            <a:gs pos="100000">
              <a:srgbClr val="C15442"/>
            </a:gs>
          </a:gsLst>
        </a:gradFill>
      </dgm:spPr>
      <dgm:t>
        <a:bodyPr/>
        <a:lstStyle/>
        <a:p>
          <a:r>
            <a:rPr lang="en-US" sz="3000" dirty="0"/>
            <a:t>Data Analysis</a:t>
          </a:r>
        </a:p>
      </dgm:t>
    </dgm:pt>
    <dgm:pt modelId="{0C8A3AB0-E7DE-4189-A4D6-EFAC2D535CB1}" type="parTrans" cxnId="{FC99F633-B214-48E1-B9B5-A6F76CE20151}">
      <dgm:prSet/>
      <dgm:spPr/>
      <dgm:t>
        <a:bodyPr/>
        <a:lstStyle/>
        <a:p>
          <a:endParaRPr lang="en-US"/>
        </a:p>
      </dgm:t>
    </dgm:pt>
    <dgm:pt modelId="{954DEAC7-77C7-46CA-BC45-00F719EC5616}" type="sibTrans" cxnId="{FC99F633-B214-48E1-B9B5-A6F76CE20151}">
      <dgm:prSet/>
      <dgm:spPr/>
      <dgm:t>
        <a:bodyPr/>
        <a:lstStyle/>
        <a:p>
          <a:endParaRPr lang="en-US"/>
        </a:p>
      </dgm:t>
    </dgm:pt>
    <dgm:pt modelId="{F6994126-F45B-4104-A450-5081CC0057A8}">
      <dgm:prSet phldrT="[Text]" custT="1"/>
      <dgm:spPr/>
      <dgm:t>
        <a:bodyPr/>
        <a:lstStyle/>
        <a:p>
          <a:endParaRPr lang="en-US" sz="2400" dirty="0"/>
        </a:p>
      </dgm:t>
    </dgm:pt>
    <dgm:pt modelId="{62070015-72E0-444E-8C5C-CC5B4A294B81}" type="parTrans" cxnId="{C7C44D8D-F9B6-45C5-8471-A5C6EEADBFE4}">
      <dgm:prSet/>
      <dgm:spPr/>
      <dgm:t>
        <a:bodyPr/>
        <a:lstStyle/>
        <a:p>
          <a:endParaRPr lang="en-US"/>
        </a:p>
      </dgm:t>
    </dgm:pt>
    <dgm:pt modelId="{BA336664-426A-4977-A6CE-8A03F378A137}" type="sibTrans" cxnId="{C7C44D8D-F9B6-45C5-8471-A5C6EEADBFE4}">
      <dgm:prSet/>
      <dgm:spPr/>
      <dgm:t>
        <a:bodyPr/>
        <a:lstStyle/>
        <a:p>
          <a:endParaRPr lang="en-US"/>
        </a:p>
      </dgm:t>
    </dgm:pt>
    <dgm:pt modelId="{E0BC340A-285B-4EFD-A613-3320AC871DDB}">
      <dgm:prSet phldrT="[Text]" custT="1"/>
      <dgm:spPr/>
      <dgm:t>
        <a:bodyPr anchor="b"/>
        <a:lstStyle/>
        <a:p>
          <a:endParaRPr lang="en-US" sz="2400" dirty="0"/>
        </a:p>
      </dgm:t>
    </dgm:pt>
    <dgm:pt modelId="{ECCB16EB-096C-4254-8CC5-74BC091F299E}" type="parTrans" cxnId="{D56A8E1D-3C32-4FF4-BA99-4C2D5483D7F9}">
      <dgm:prSet/>
      <dgm:spPr/>
      <dgm:t>
        <a:bodyPr/>
        <a:lstStyle/>
        <a:p>
          <a:endParaRPr lang="en-US"/>
        </a:p>
      </dgm:t>
    </dgm:pt>
    <dgm:pt modelId="{FC73665C-6084-4E46-95C3-016B187ABF40}" type="sibTrans" cxnId="{D56A8E1D-3C32-4FF4-BA99-4C2D5483D7F9}">
      <dgm:prSet/>
      <dgm:spPr/>
      <dgm:t>
        <a:bodyPr/>
        <a:lstStyle/>
        <a:p>
          <a:endParaRPr lang="en-US"/>
        </a:p>
      </dgm:t>
    </dgm:pt>
    <dgm:pt modelId="{0444E728-4DBB-4C17-8E55-CB880586D85F}">
      <dgm:prSet phldrT="[Text]" custT="1"/>
      <dgm:spPr/>
      <dgm:t>
        <a:bodyPr/>
        <a:lstStyle/>
        <a:p>
          <a:endParaRPr lang="en-US" sz="2400" dirty="0"/>
        </a:p>
      </dgm:t>
    </dgm:pt>
    <dgm:pt modelId="{19868D4A-C2EE-4E9B-92AE-527AF6BC3959}" type="sibTrans" cxnId="{2C337348-66D4-4E60-A390-A97581BB01E3}">
      <dgm:prSet/>
      <dgm:spPr/>
      <dgm:t>
        <a:bodyPr/>
        <a:lstStyle/>
        <a:p>
          <a:endParaRPr lang="en-US"/>
        </a:p>
      </dgm:t>
    </dgm:pt>
    <dgm:pt modelId="{58D655F8-407E-4B9A-BA88-A7742738BCF1}" type="parTrans" cxnId="{2C337348-66D4-4E60-A390-A97581BB01E3}">
      <dgm:prSet/>
      <dgm:spPr/>
      <dgm:t>
        <a:bodyPr/>
        <a:lstStyle/>
        <a:p>
          <a:endParaRPr lang="en-US"/>
        </a:p>
      </dgm:t>
    </dgm:pt>
    <dgm:pt modelId="{98A170F8-7913-4AA1-AEE0-7E6DF0AD9D92}" type="pres">
      <dgm:prSet presAssocID="{EE0CC7D8-E53B-4AAD-B461-3E8DA16C4C03}" presName="Name0" presStyleCnt="0">
        <dgm:presLayoutVars>
          <dgm:dir/>
          <dgm:animOne val="branch"/>
          <dgm:animLvl val="lvl"/>
        </dgm:presLayoutVars>
      </dgm:prSet>
      <dgm:spPr/>
      <dgm:t>
        <a:bodyPr/>
        <a:lstStyle/>
        <a:p>
          <a:endParaRPr lang="en-US"/>
        </a:p>
      </dgm:t>
    </dgm:pt>
    <dgm:pt modelId="{F0A196AF-547E-4A0D-802F-A0B61187345F}" type="pres">
      <dgm:prSet presAssocID="{D57FE89B-0168-4BE1-9FE4-8F43CFD57B2E}" presName="chaos" presStyleCnt="0"/>
      <dgm:spPr/>
      <dgm:t>
        <a:bodyPr/>
        <a:lstStyle/>
        <a:p>
          <a:endParaRPr lang="en-US"/>
        </a:p>
      </dgm:t>
    </dgm:pt>
    <dgm:pt modelId="{421EF523-A831-4F33-AE67-45221B320C92}" type="pres">
      <dgm:prSet presAssocID="{D57FE89B-0168-4BE1-9FE4-8F43CFD57B2E}" presName="parTx1" presStyleLbl="revTx" presStyleIdx="0" presStyleCnt="5" custLinFactNeighborY="2017"/>
      <dgm:spPr/>
      <dgm:t>
        <a:bodyPr/>
        <a:lstStyle/>
        <a:p>
          <a:endParaRPr lang="en-US"/>
        </a:p>
      </dgm:t>
    </dgm:pt>
    <dgm:pt modelId="{4ED287BB-362B-41E1-BF30-8A440AF525B9}" type="pres">
      <dgm:prSet presAssocID="{D57FE89B-0168-4BE1-9FE4-8F43CFD57B2E}" presName="desTx1" presStyleLbl="revTx" presStyleIdx="1" presStyleCnt="5" custScaleX="189502" custScaleY="131178" custLinFactNeighborX="16390" custLinFactNeighborY="18843">
        <dgm:presLayoutVars>
          <dgm:bulletEnabled val="1"/>
        </dgm:presLayoutVars>
      </dgm:prSet>
      <dgm:spPr/>
      <dgm:t>
        <a:bodyPr/>
        <a:lstStyle/>
        <a:p>
          <a:endParaRPr lang="en-US"/>
        </a:p>
      </dgm:t>
    </dgm:pt>
    <dgm:pt modelId="{A545F7A6-8222-45A1-B2E2-5B10E795D87E}" type="pres">
      <dgm:prSet presAssocID="{D57FE89B-0168-4BE1-9FE4-8F43CFD57B2E}" presName="c1" presStyleLbl="node1" presStyleIdx="0" presStyleCnt="19"/>
      <dgm:spPr>
        <a:gradFill rotWithShape="0">
          <a:gsLst>
            <a:gs pos="0">
              <a:srgbClr val="C15442"/>
            </a:gs>
            <a:gs pos="50000">
              <a:srgbClr val="C15442"/>
            </a:gs>
            <a:gs pos="100000">
              <a:srgbClr val="C15442">
                <a:lumMod val="99000"/>
              </a:srgbClr>
            </a:gs>
          </a:gsLst>
        </a:gradFill>
      </dgm:spPr>
      <dgm:t>
        <a:bodyPr/>
        <a:lstStyle/>
        <a:p>
          <a:endParaRPr lang="en-US"/>
        </a:p>
      </dgm:t>
    </dgm:pt>
    <dgm:pt modelId="{48D7E932-5CBF-48D3-9560-55EC0EFBC721}" type="pres">
      <dgm:prSet presAssocID="{D57FE89B-0168-4BE1-9FE4-8F43CFD57B2E}" presName="c2" presStyleLbl="node1" presStyleIdx="1" presStyleCnt="19"/>
      <dgm:spPr>
        <a:gradFill rotWithShape="0">
          <a:gsLst>
            <a:gs pos="0">
              <a:srgbClr val="C15442"/>
            </a:gs>
            <a:gs pos="50000">
              <a:srgbClr val="C15442"/>
            </a:gs>
            <a:gs pos="100000">
              <a:srgbClr val="C15442"/>
            </a:gs>
          </a:gsLst>
        </a:gradFill>
      </dgm:spPr>
      <dgm:t>
        <a:bodyPr/>
        <a:lstStyle/>
        <a:p>
          <a:endParaRPr lang="en-US"/>
        </a:p>
      </dgm:t>
    </dgm:pt>
    <dgm:pt modelId="{A3F27CF4-94FA-4791-B133-EF8E36B16C99}" type="pres">
      <dgm:prSet presAssocID="{D57FE89B-0168-4BE1-9FE4-8F43CFD57B2E}" presName="c3" presStyleLbl="node1" presStyleIdx="2" presStyleCnt="19"/>
      <dgm:spPr>
        <a:gradFill rotWithShape="0">
          <a:gsLst>
            <a:gs pos="0">
              <a:srgbClr val="C15442"/>
            </a:gs>
            <a:gs pos="50000">
              <a:srgbClr val="C15442"/>
            </a:gs>
            <a:gs pos="100000">
              <a:srgbClr val="C15442"/>
            </a:gs>
          </a:gsLst>
        </a:gradFill>
      </dgm:spPr>
      <dgm:t>
        <a:bodyPr/>
        <a:lstStyle/>
        <a:p>
          <a:endParaRPr lang="en-US"/>
        </a:p>
      </dgm:t>
    </dgm:pt>
    <dgm:pt modelId="{7F87FBFD-7D07-4E6B-AA97-0011869BA0B5}" type="pres">
      <dgm:prSet presAssocID="{D57FE89B-0168-4BE1-9FE4-8F43CFD57B2E}" presName="c4" presStyleLbl="node1" presStyleIdx="3" presStyleCnt="19"/>
      <dgm:spPr>
        <a:gradFill rotWithShape="0">
          <a:gsLst>
            <a:gs pos="0">
              <a:srgbClr val="C15442"/>
            </a:gs>
            <a:gs pos="50000">
              <a:srgbClr val="C15442"/>
            </a:gs>
            <a:gs pos="100000">
              <a:srgbClr val="C15442"/>
            </a:gs>
          </a:gsLst>
        </a:gradFill>
      </dgm:spPr>
      <dgm:t>
        <a:bodyPr/>
        <a:lstStyle/>
        <a:p>
          <a:endParaRPr lang="en-US"/>
        </a:p>
      </dgm:t>
    </dgm:pt>
    <dgm:pt modelId="{287059AE-11D0-44B7-B18A-91FC77E669C8}" type="pres">
      <dgm:prSet presAssocID="{D57FE89B-0168-4BE1-9FE4-8F43CFD57B2E}" presName="c5" presStyleLbl="node1" presStyleIdx="4" presStyleCnt="19"/>
      <dgm:spPr>
        <a:gradFill rotWithShape="0">
          <a:gsLst>
            <a:gs pos="0">
              <a:srgbClr val="C15442"/>
            </a:gs>
            <a:gs pos="50000">
              <a:srgbClr val="C15442"/>
            </a:gs>
            <a:gs pos="100000">
              <a:srgbClr val="C15442"/>
            </a:gs>
          </a:gsLst>
        </a:gradFill>
      </dgm:spPr>
      <dgm:t>
        <a:bodyPr/>
        <a:lstStyle/>
        <a:p>
          <a:endParaRPr lang="en-US"/>
        </a:p>
      </dgm:t>
    </dgm:pt>
    <dgm:pt modelId="{3CD4C7A2-77CD-441D-8E22-5DD9899317B5}" type="pres">
      <dgm:prSet presAssocID="{D57FE89B-0168-4BE1-9FE4-8F43CFD57B2E}" presName="c6" presStyleLbl="node1" presStyleIdx="5" presStyleCnt="19"/>
      <dgm:spPr>
        <a:gradFill rotWithShape="0">
          <a:gsLst>
            <a:gs pos="0">
              <a:srgbClr val="C15442"/>
            </a:gs>
            <a:gs pos="50000">
              <a:srgbClr val="C15442"/>
            </a:gs>
            <a:gs pos="100000">
              <a:srgbClr val="C15442"/>
            </a:gs>
          </a:gsLst>
        </a:gradFill>
      </dgm:spPr>
      <dgm:t>
        <a:bodyPr/>
        <a:lstStyle/>
        <a:p>
          <a:endParaRPr lang="en-US"/>
        </a:p>
      </dgm:t>
    </dgm:pt>
    <dgm:pt modelId="{E62622CA-AAB0-4CB7-8ADD-F04984CEA67D}" type="pres">
      <dgm:prSet presAssocID="{D57FE89B-0168-4BE1-9FE4-8F43CFD57B2E}" presName="c7" presStyleLbl="node1" presStyleIdx="6" presStyleCnt="19"/>
      <dgm:spPr>
        <a:gradFill rotWithShape="0">
          <a:gsLst>
            <a:gs pos="0">
              <a:srgbClr val="C15442"/>
            </a:gs>
            <a:gs pos="50000">
              <a:srgbClr val="C15442"/>
            </a:gs>
            <a:gs pos="100000">
              <a:srgbClr val="C15442"/>
            </a:gs>
          </a:gsLst>
        </a:gradFill>
      </dgm:spPr>
      <dgm:t>
        <a:bodyPr/>
        <a:lstStyle/>
        <a:p>
          <a:endParaRPr lang="en-US"/>
        </a:p>
      </dgm:t>
    </dgm:pt>
    <dgm:pt modelId="{9785EE08-FD6E-444C-A1AE-FAAC2A6434F1}" type="pres">
      <dgm:prSet presAssocID="{D57FE89B-0168-4BE1-9FE4-8F43CFD57B2E}" presName="c8" presStyleLbl="node1" presStyleIdx="7" presStyleCnt="19"/>
      <dgm:spPr>
        <a:gradFill rotWithShape="0">
          <a:gsLst>
            <a:gs pos="0">
              <a:srgbClr val="C15442"/>
            </a:gs>
            <a:gs pos="50000">
              <a:srgbClr val="C15442"/>
            </a:gs>
            <a:gs pos="100000">
              <a:srgbClr val="C15442"/>
            </a:gs>
          </a:gsLst>
        </a:gradFill>
      </dgm:spPr>
      <dgm:t>
        <a:bodyPr/>
        <a:lstStyle/>
        <a:p>
          <a:endParaRPr lang="en-US"/>
        </a:p>
      </dgm:t>
    </dgm:pt>
    <dgm:pt modelId="{E695ABA8-7E89-40A7-9D50-04C97B43CC1D}" type="pres">
      <dgm:prSet presAssocID="{D57FE89B-0168-4BE1-9FE4-8F43CFD57B2E}" presName="c9" presStyleLbl="node1" presStyleIdx="8" presStyleCnt="19"/>
      <dgm:spPr>
        <a:gradFill rotWithShape="0">
          <a:gsLst>
            <a:gs pos="0">
              <a:srgbClr val="C15442"/>
            </a:gs>
            <a:gs pos="50000">
              <a:srgbClr val="C15442"/>
            </a:gs>
            <a:gs pos="100000">
              <a:srgbClr val="C15442"/>
            </a:gs>
          </a:gsLst>
        </a:gradFill>
      </dgm:spPr>
      <dgm:t>
        <a:bodyPr/>
        <a:lstStyle/>
        <a:p>
          <a:endParaRPr lang="en-US"/>
        </a:p>
      </dgm:t>
    </dgm:pt>
    <dgm:pt modelId="{2D93140F-0AB2-4396-84E3-AB08279ECE6B}" type="pres">
      <dgm:prSet presAssocID="{D57FE89B-0168-4BE1-9FE4-8F43CFD57B2E}" presName="c10" presStyleLbl="node1" presStyleIdx="9" presStyleCnt="19"/>
      <dgm:spPr>
        <a:gradFill rotWithShape="0">
          <a:gsLst>
            <a:gs pos="0">
              <a:srgbClr val="C15442"/>
            </a:gs>
            <a:gs pos="50000">
              <a:srgbClr val="C15442"/>
            </a:gs>
            <a:gs pos="100000">
              <a:srgbClr val="C15442"/>
            </a:gs>
          </a:gsLst>
        </a:gradFill>
      </dgm:spPr>
      <dgm:t>
        <a:bodyPr/>
        <a:lstStyle/>
        <a:p>
          <a:endParaRPr lang="en-US"/>
        </a:p>
      </dgm:t>
    </dgm:pt>
    <dgm:pt modelId="{3E83481A-3A1C-4E6A-9C4C-6A80AB2D02AC}" type="pres">
      <dgm:prSet presAssocID="{D57FE89B-0168-4BE1-9FE4-8F43CFD57B2E}" presName="c11" presStyleLbl="node1" presStyleIdx="10" presStyleCnt="19"/>
      <dgm:spPr>
        <a:gradFill rotWithShape="0">
          <a:gsLst>
            <a:gs pos="0">
              <a:srgbClr val="C15442"/>
            </a:gs>
            <a:gs pos="50000">
              <a:srgbClr val="C15442"/>
            </a:gs>
            <a:gs pos="100000">
              <a:srgbClr val="C15442"/>
            </a:gs>
          </a:gsLst>
        </a:gradFill>
      </dgm:spPr>
      <dgm:t>
        <a:bodyPr/>
        <a:lstStyle/>
        <a:p>
          <a:endParaRPr lang="en-US"/>
        </a:p>
      </dgm:t>
    </dgm:pt>
    <dgm:pt modelId="{349A2617-093D-4014-9A17-57F393E6FE9B}" type="pres">
      <dgm:prSet presAssocID="{D57FE89B-0168-4BE1-9FE4-8F43CFD57B2E}" presName="c12" presStyleLbl="node1" presStyleIdx="11" presStyleCnt="19"/>
      <dgm:spPr>
        <a:gradFill rotWithShape="0">
          <a:gsLst>
            <a:gs pos="0">
              <a:srgbClr val="C15442"/>
            </a:gs>
            <a:gs pos="50000">
              <a:srgbClr val="C15442"/>
            </a:gs>
            <a:gs pos="100000">
              <a:srgbClr val="C15442"/>
            </a:gs>
          </a:gsLst>
        </a:gradFill>
      </dgm:spPr>
      <dgm:t>
        <a:bodyPr/>
        <a:lstStyle/>
        <a:p>
          <a:endParaRPr lang="en-US"/>
        </a:p>
      </dgm:t>
    </dgm:pt>
    <dgm:pt modelId="{6BE79296-1F14-420A-9279-56E3609B2711}" type="pres">
      <dgm:prSet presAssocID="{D57FE89B-0168-4BE1-9FE4-8F43CFD57B2E}" presName="c13" presStyleLbl="node1" presStyleIdx="12" presStyleCnt="19"/>
      <dgm:spPr>
        <a:gradFill rotWithShape="0">
          <a:gsLst>
            <a:gs pos="0">
              <a:srgbClr val="C15442"/>
            </a:gs>
            <a:gs pos="50000">
              <a:srgbClr val="C15442"/>
            </a:gs>
            <a:gs pos="100000">
              <a:srgbClr val="C15442"/>
            </a:gs>
          </a:gsLst>
        </a:gradFill>
      </dgm:spPr>
      <dgm:t>
        <a:bodyPr/>
        <a:lstStyle/>
        <a:p>
          <a:endParaRPr lang="en-US"/>
        </a:p>
      </dgm:t>
    </dgm:pt>
    <dgm:pt modelId="{9B177734-7136-4A5F-8EEA-BEB6FBE62AC9}" type="pres">
      <dgm:prSet presAssocID="{D57FE89B-0168-4BE1-9FE4-8F43CFD57B2E}" presName="c14" presStyleLbl="node1" presStyleIdx="13" presStyleCnt="19"/>
      <dgm:spPr>
        <a:gradFill rotWithShape="0">
          <a:gsLst>
            <a:gs pos="0">
              <a:srgbClr val="C15442"/>
            </a:gs>
            <a:gs pos="50000">
              <a:srgbClr val="C15442"/>
            </a:gs>
            <a:gs pos="100000">
              <a:srgbClr val="C15442"/>
            </a:gs>
          </a:gsLst>
        </a:gradFill>
      </dgm:spPr>
      <dgm:t>
        <a:bodyPr/>
        <a:lstStyle/>
        <a:p>
          <a:endParaRPr lang="en-US"/>
        </a:p>
      </dgm:t>
    </dgm:pt>
    <dgm:pt modelId="{13D5B3AA-CEF8-410F-9528-ED611D12493B}" type="pres">
      <dgm:prSet presAssocID="{D57FE89B-0168-4BE1-9FE4-8F43CFD57B2E}" presName="c15" presStyleLbl="node1" presStyleIdx="14" presStyleCnt="19"/>
      <dgm:spPr>
        <a:gradFill rotWithShape="0">
          <a:gsLst>
            <a:gs pos="0">
              <a:srgbClr val="C15442"/>
            </a:gs>
            <a:gs pos="50000">
              <a:srgbClr val="C15442"/>
            </a:gs>
            <a:gs pos="100000">
              <a:srgbClr val="C15442"/>
            </a:gs>
          </a:gsLst>
        </a:gradFill>
      </dgm:spPr>
      <dgm:t>
        <a:bodyPr/>
        <a:lstStyle/>
        <a:p>
          <a:endParaRPr lang="en-US"/>
        </a:p>
      </dgm:t>
    </dgm:pt>
    <dgm:pt modelId="{50BA6FC5-90F5-494E-9914-18B2B393795C}" type="pres">
      <dgm:prSet presAssocID="{D57FE89B-0168-4BE1-9FE4-8F43CFD57B2E}" presName="c16" presStyleLbl="node1" presStyleIdx="15" presStyleCnt="19"/>
      <dgm:spPr>
        <a:gradFill rotWithShape="0">
          <a:gsLst>
            <a:gs pos="0">
              <a:srgbClr val="C15442"/>
            </a:gs>
            <a:gs pos="50000">
              <a:srgbClr val="C15442"/>
            </a:gs>
            <a:gs pos="100000">
              <a:srgbClr val="C15442"/>
            </a:gs>
          </a:gsLst>
        </a:gradFill>
      </dgm:spPr>
      <dgm:t>
        <a:bodyPr/>
        <a:lstStyle/>
        <a:p>
          <a:endParaRPr lang="en-US"/>
        </a:p>
      </dgm:t>
    </dgm:pt>
    <dgm:pt modelId="{6BD8DAC9-D673-4EFC-9F34-BC7D5A3904E3}" type="pres">
      <dgm:prSet presAssocID="{D57FE89B-0168-4BE1-9FE4-8F43CFD57B2E}" presName="c17" presStyleLbl="node1" presStyleIdx="16" presStyleCnt="19"/>
      <dgm:spPr>
        <a:gradFill rotWithShape="0">
          <a:gsLst>
            <a:gs pos="0">
              <a:srgbClr val="C15442"/>
            </a:gs>
            <a:gs pos="50000">
              <a:srgbClr val="C15442"/>
            </a:gs>
            <a:gs pos="100000">
              <a:srgbClr val="C15442"/>
            </a:gs>
          </a:gsLst>
        </a:gradFill>
      </dgm:spPr>
      <dgm:t>
        <a:bodyPr/>
        <a:lstStyle/>
        <a:p>
          <a:endParaRPr lang="en-US"/>
        </a:p>
      </dgm:t>
    </dgm:pt>
    <dgm:pt modelId="{39ACD8E4-EEC3-4667-9D1A-C744B6B461F8}" type="pres">
      <dgm:prSet presAssocID="{D57FE89B-0168-4BE1-9FE4-8F43CFD57B2E}" presName="c18" presStyleLbl="node1" presStyleIdx="17" presStyleCnt="19"/>
      <dgm:spPr>
        <a:gradFill rotWithShape="0">
          <a:gsLst>
            <a:gs pos="0">
              <a:srgbClr val="C15442"/>
            </a:gs>
            <a:gs pos="50000">
              <a:srgbClr val="C15442"/>
            </a:gs>
            <a:gs pos="100000">
              <a:srgbClr val="C15442"/>
            </a:gs>
          </a:gsLst>
        </a:gradFill>
      </dgm:spPr>
      <dgm:t>
        <a:bodyPr/>
        <a:lstStyle/>
        <a:p>
          <a:endParaRPr lang="en-US"/>
        </a:p>
      </dgm:t>
    </dgm:pt>
    <dgm:pt modelId="{58D5F12C-4BCA-4E8D-89F4-23B7EA9146E3}" type="pres">
      <dgm:prSet presAssocID="{942C05B0-5291-4E36-B37E-16C23BE31CC4}" presName="chevronComposite1" presStyleCnt="0"/>
      <dgm:spPr/>
      <dgm:t>
        <a:bodyPr/>
        <a:lstStyle/>
        <a:p>
          <a:endParaRPr lang="en-US"/>
        </a:p>
      </dgm:t>
    </dgm:pt>
    <dgm:pt modelId="{51092391-BEE3-409A-8EF5-E8D3AA8D33BF}" type="pres">
      <dgm:prSet presAssocID="{942C05B0-5291-4E36-B37E-16C23BE31CC4}" presName="chevron1" presStyleLbl="sibTrans2D1" presStyleIdx="0" presStyleCnt="2"/>
      <dgm:spPr>
        <a:gradFill rotWithShape="0">
          <a:gsLst>
            <a:gs pos="0">
              <a:srgbClr val="C15442"/>
            </a:gs>
            <a:gs pos="50000">
              <a:srgbClr val="C15442"/>
            </a:gs>
            <a:gs pos="100000">
              <a:srgbClr val="C15442"/>
            </a:gs>
          </a:gsLst>
        </a:gradFill>
      </dgm:spPr>
      <dgm:t>
        <a:bodyPr/>
        <a:lstStyle/>
        <a:p>
          <a:endParaRPr lang="en-US"/>
        </a:p>
      </dgm:t>
    </dgm:pt>
    <dgm:pt modelId="{4E0CB0BD-17D3-4939-B43B-6A6907680462}" type="pres">
      <dgm:prSet presAssocID="{942C05B0-5291-4E36-B37E-16C23BE31CC4}" presName="spChevron1" presStyleCnt="0"/>
      <dgm:spPr/>
      <dgm:t>
        <a:bodyPr/>
        <a:lstStyle/>
        <a:p>
          <a:endParaRPr lang="en-US"/>
        </a:p>
      </dgm:t>
    </dgm:pt>
    <dgm:pt modelId="{028F6AA1-94D6-4DF0-925E-E6683D39926B}" type="pres">
      <dgm:prSet presAssocID="{A01EA4DF-B8EE-48F0-BBB1-9260CDCDF281}" presName="middle" presStyleCnt="0"/>
      <dgm:spPr/>
      <dgm:t>
        <a:bodyPr/>
        <a:lstStyle/>
        <a:p>
          <a:endParaRPr lang="en-US"/>
        </a:p>
      </dgm:t>
    </dgm:pt>
    <dgm:pt modelId="{6E8D3041-5DEF-4E20-B8E7-41F8AE482E08}" type="pres">
      <dgm:prSet presAssocID="{A01EA4DF-B8EE-48F0-BBB1-9260CDCDF281}" presName="parTxMid" presStyleLbl="revTx" presStyleIdx="2" presStyleCnt="5" custLinFactNeighborX="-14269" custLinFactNeighborY="-13326"/>
      <dgm:spPr/>
      <dgm:t>
        <a:bodyPr/>
        <a:lstStyle/>
        <a:p>
          <a:endParaRPr lang="en-US"/>
        </a:p>
      </dgm:t>
    </dgm:pt>
    <dgm:pt modelId="{560F204F-F48B-48E5-8FA4-C55095609E11}" type="pres">
      <dgm:prSet presAssocID="{A01EA4DF-B8EE-48F0-BBB1-9260CDCDF281}" presName="desTxMid" presStyleLbl="revTx" presStyleIdx="3" presStyleCnt="5" custScaleX="227653" custScaleY="166518" custLinFactNeighborX="4128" custLinFactNeighborY="47315">
        <dgm:presLayoutVars>
          <dgm:bulletEnabled val="1"/>
        </dgm:presLayoutVars>
      </dgm:prSet>
      <dgm:spPr/>
      <dgm:t>
        <a:bodyPr/>
        <a:lstStyle/>
        <a:p>
          <a:endParaRPr lang="en-US"/>
        </a:p>
      </dgm:t>
    </dgm:pt>
    <dgm:pt modelId="{663062E9-A197-48E6-B929-1CB0C04B063F}" type="pres">
      <dgm:prSet presAssocID="{A01EA4DF-B8EE-48F0-BBB1-9260CDCDF281}" presName="spMid" presStyleCnt="0"/>
      <dgm:spPr/>
      <dgm:t>
        <a:bodyPr/>
        <a:lstStyle/>
        <a:p>
          <a:endParaRPr lang="en-US"/>
        </a:p>
      </dgm:t>
    </dgm:pt>
    <dgm:pt modelId="{855663A2-D403-4C2B-A718-01BC2814AB83}" type="pres">
      <dgm:prSet presAssocID="{09963474-8EE9-42D6-8D5F-1939DE119204}" presName="chevronComposite1" presStyleCnt="0"/>
      <dgm:spPr/>
      <dgm:t>
        <a:bodyPr/>
        <a:lstStyle/>
        <a:p>
          <a:endParaRPr lang="en-US"/>
        </a:p>
      </dgm:t>
    </dgm:pt>
    <dgm:pt modelId="{BE969C79-1ADE-4FAC-A1B3-2D4649360D4B}" type="pres">
      <dgm:prSet presAssocID="{09963474-8EE9-42D6-8D5F-1939DE119204}" presName="chevron1" presStyleLbl="sibTrans2D1" presStyleIdx="1" presStyleCnt="2"/>
      <dgm:spPr>
        <a:gradFill rotWithShape="0">
          <a:gsLst>
            <a:gs pos="0">
              <a:srgbClr val="C15442"/>
            </a:gs>
            <a:gs pos="50000">
              <a:srgbClr val="C15442"/>
            </a:gs>
            <a:gs pos="100000">
              <a:srgbClr val="C15442"/>
            </a:gs>
          </a:gsLst>
        </a:gradFill>
      </dgm:spPr>
      <dgm:t>
        <a:bodyPr/>
        <a:lstStyle/>
        <a:p>
          <a:endParaRPr lang="en-US"/>
        </a:p>
      </dgm:t>
    </dgm:pt>
    <dgm:pt modelId="{C9EB32FD-FC55-4345-B5F2-683DAEEF08EA}" type="pres">
      <dgm:prSet presAssocID="{09963474-8EE9-42D6-8D5F-1939DE119204}" presName="spChevron1" presStyleCnt="0"/>
      <dgm:spPr/>
      <dgm:t>
        <a:bodyPr/>
        <a:lstStyle/>
        <a:p>
          <a:endParaRPr lang="en-US"/>
        </a:p>
      </dgm:t>
    </dgm:pt>
    <dgm:pt modelId="{EFBE9EDA-416B-446D-B27A-3FAA7BA68559}" type="pres">
      <dgm:prSet presAssocID="{7D03D156-CAFB-45AD-BF66-B83D62DCB445}" presName="last" presStyleCnt="0"/>
      <dgm:spPr/>
      <dgm:t>
        <a:bodyPr/>
        <a:lstStyle/>
        <a:p>
          <a:endParaRPr lang="en-US"/>
        </a:p>
      </dgm:t>
    </dgm:pt>
    <dgm:pt modelId="{82CA5F60-0305-49F8-AE82-AEAB90F876E6}" type="pres">
      <dgm:prSet presAssocID="{7D03D156-CAFB-45AD-BF66-B83D62DCB445}" presName="circleTx" presStyleLbl="node1" presStyleIdx="18" presStyleCnt="19" custLinFactNeighborX="-1727" custLinFactNeighborY="-4154"/>
      <dgm:spPr/>
      <dgm:t>
        <a:bodyPr/>
        <a:lstStyle/>
        <a:p>
          <a:endParaRPr lang="en-US"/>
        </a:p>
      </dgm:t>
    </dgm:pt>
    <dgm:pt modelId="{F1DEADF3-7C88-4656-B050-1367DFDEBB3A}" type="pres">
      <dgm:prSet presAssocID="{7D03D156-CAFB-45AD-BF66-B83D62DCB445}" presName="desTxN" presStyleLbl="revTx" presStyleIdx="4" presStyleCnt="5" custScaleX="212201" custScaleY="162681" custLinFactNeighborX="-5091" custLinFactNeighborY="33342">
        <dgm:presLayoutVars>
          <dgm:bulletEnabled val="1"/>
        </dgm:presLayoutVars>
      </dgm:prSet>
      <dgm:spPr/>
      <dgm:t>
        <a:bodyPr/>
        <a:lstStyle/>
        <a:p>
          <a:endParaRPr lang="en-US"/>
        </a:p>
      </dgm:t>
    </dgm:pt>
    <dgm:pt modelId="{419618BB-37F0-4E40-BB24-B661C5B95079}" type="pres">
      <dgm:prSet presAssocID="{7D03D156-CAFB-45AD-BF66-B83D62DCB445}" presName="spN" presStyleCnt="0"/>
      <dgm:spPr/>
      <dgm:t>
        <a:bodyPr/>
        <a:lstStyle/>
        <a:p>
          <a:endParaRPr lang="en-US"/>
        </a:p>
      </dgm:t>
    </dgm:pt>
  </dgm:ptLst>
  <dgm:cxnLst>
    <dgm:cxn modelId="{D56A8E1D-3C32-4FF4-BA99-4C2D5483D7F9}" srcId="{A01EA4DF-B8EE-48F0-BBB1-9260CDCDF281}" destId="{E0BC340A-285B-4EFD-A613-3320AC871DDB}" srcOrd="0" destOrd="0" parTransId="{ECCB16EB-096C-4254-8CC5-74BC091F299E}" sibTransId="{FC73665C-6084-4E46-95C3-016B187ABF40}"/>
    <dgm:cxn modelId="{48F86F4D-F90F-49AE-B9AA-B02CFE2FECD7}" srcId="{EE0CC7D8-E53B-4AAD-B461-3E8DA16C4C03}" destId="{A01EA4DF-B8EE-48F0-BBB1-9260CDCDF281}" srcOrd="1" destOrd="0" parTransId="{046E26AB-DDBB-4AD0-949F-F44129C4C5E2}" sibTransId="{09963474-8EE9-42D6-8D5F-1939DE119204}"/>
    <dgm:cxn modelId="{2559AF50-0878-45A6-8A81-98BDD609A848}" type="presOf" srcId="{7D03D156-CAFB-45AD-BF66-B83D62DCB445}" destId="{82CA5F60-0305-49F8-AE82-AEAB90F876E6}" srcOrd="0" destOrd="0" presId="urn:microsoft.com/office/officeart/2009/3/layout/RandomtoResultProcess"/>
    <dgm:cxn modelId="{99884C84-46B9-4677-ABC6-7D1451CCBB01}" type="presOf" srcId="{EE0CC7D8-E53B-4AAD-B461-3E8DA16C4C03}" destId="{98A170F8-7913-4AA1-AEE0-7E6DF0AD9D92}" srcOrd="0" destOrd="0" presId="urn:microsoft.com/office/officeart/2009/3/layout/RandomtoResultProcess"/>
    <dgm:cxn modelId="{FC99F633-B214-48E1-B9B5-A6F76CE20151}" srcId="{EE0CC7D8-E53B-4AAD-B461-3E8DA16C4C03}" destId="{7D03D156-CAFB-45AD-BF66-B83D62DCB445}" srcOrd="2" destOrd="0" parTransId="{0C8A3AB0-E7DE-4189-A4D6-EFAC2D535CB1}" sibTransId="{954DEAC7-77C7-46CA-BC45-00F719EC5616}"/>
    <dgm:cxn modelId="{FADF0E73-FF4B-4436-9A6E-F72117A3E9CC}" type="presOf" srcId="{E0BC340A-285B-4EFD-A613-3320AC871DDB}" destId="{560F204F-F48B-48E5-8FA4-C55095609E11}" srcOrd="0" destOrd="0" presId="urn:microsoft.com/office/officeart/2009/3/layout/RandomtoResultProcess"/>
    <dgm:cxn modelId="{C7C44D8D-F9B6-45C5-8471-A5C6EEADBFE4}" srcId="{7D03D156-CAFB-45AD-BF66-B83D62DCB445}" destId="{F6994126-F45B-4104-A450-5081CC0057A8}" srcOrd="0" destOrd="0" parTransId="{62070015-72E0-444E-8C5C-CC5B4A294B81}" sibTransId="{BA336664-426A-4977-A6CE-8A03F378A137}"/>
    <dgm:cxn modelId="{95075095-20C0-47F4-8B89-8EC6CBB7E45C}" type="presOf" srcId="{F6994126-F45B-4104-A450-5081CC0057A8}" destId="{F1DEADF3-7C88-4656-B050-1367DFDEBB3A}" srcOrd="0" destOrd="0" presId="urn:microsoft.com/office/officeart/2009/3/layout/RandomtoResultProcess"/>
    <dgm:cxn modelId="{7B3D5FE8-01F9-4A92-B7CA-AEF7E2BD44A1}" type="presOf" srcId="{0444E728-4DBB-4C17-8E55-CB880586D85F}" destId="{4ED287BB-362B-41E1-BF30-8A440AF525B9}" srcOrd="0" destOrd="0" presId="urn:microsoft.com/office/officeart/2009/3/layout/RandomtoResultProcess"/>
    <dgm:cxn modelId="{EDCBE28F-F075-48DF-AD29-4221BA9E1AEE}" srcId="{EE0CC7D8-E53B-4AAD-B461-3E8DA16C4C03}" destId="{D57FE89B-0168-4BE1-9FE4-8F43CFD57B2E}" srcOrd="0" destOrd="0" parTransId="{54CC5483-A58F-4DC1-90AD-D0735FCA4210}" sibTransId="{942C05B0-5291-4E36-B37E-16C23BE31CC4}"/>
    <dgm:cxn modelId="{2C337348-66D4-4E60-A390-A97581BB01E3}" srcId="{D57FE89B-0168-4BE1-9FE4-8F43CFD57B2E}" destId="{0444E728-4DBB-4C17-8E55-CB880586D85F}" srcOrd="0" destOrd="0" parTransId="{58D655F8-407E-4B9A-BA88-A7742738BCF1}" sibTransId="{19868D4A-C2EE-4E9B-92AE-527AF6BC3959}"/>
    <dgm:cxn modelId="{7929BD74-9E4A-4762-8314-977FE7C8D53C}" type="presOf" srcId="{D57FE89B-0168-4BE1-9FE4-8F43CFD57B2E}" destId="{421EF523-A831-4F33-AE67-45221B320C92}" srcOrd="0" destOrd="0" presId="urn:microsoft.com/office/officeart/2009/3/layout/RandomtoResultProcess"/>
    <dgm:cxn modelId="{15959004-93FA-4464-8E71-69F9A92FB429}" type="presOf" srcId="{A01EA4DF-B8EE-48F0-BBB1-9260CDCDF281}" destId="{6E8D3041-5DEF-4E20-B8E7-41F8AE482E08}" srcOrd="0" destOrd="0" presId="urn:microsoft.com/office/officeart/2009/3/layout/RandomtoResultProcess"/>
    <dgm:cxn modelId="{02A6D838-620E-42BE-83E2-580AE90DE118}" type="presParOf" srcId="{98A170F8-7913-4AA1-AEE0-7E6DF0AD9D92}" destId="{F0A196AF-547E-4A0D-802F-A0B61187345F}" srcOrd="0" destOrd="0" presId="urn:microsoft.com/office/officeart/2009/3/layout/RandomtoResultProcess"/>
    <dgm:cxn modelId="{031B2EAF-5CAD-48C5-927D-7FEF07E19275}" type="presParOf" srcId="{F0A196AF-547E-4A0D-802F-A0B61187345F}" destId="{421EF523-A831-4F33-AE67-45221B320C92}" srcOrd="0" destOrd="0" presId="urn:microsoft.com/office/officeart/2009/3/layout/RandomtoResultProcess"/>
    <dgm:cxn modelId="{706245BC-965D-4D06-9971-EE7D4B427395}" type="presParOf" srcId="{F0A196AF-547E-4A0D-802F-A0B61187345F}" destId="{4ED287BB-362B-41E1-BF30-8A440AF525B9}" srcOrd="1" destOrd="0" presId="urn:microsoft.com/office/officeart/2009/3/layout/RandomtoResultProcess"/>
    <dgm:cxn modelId="{1515D809-2427-4F12-BF7C-3443CD8C0ED4}" type="presParOf" srcId="{F0A196AF-547E-4A0D-802F-A0B61187345F}" destId="{A545F7A6-8222-45A1-B2E2-5B10E795D87E}" srcOrd="2" destOrd="0" presId="urn:microsoft.com/office/officeart/2009/3/layout/RandomtoResultProcess"/>
    <dgm:cxn modelId="{10DC9EC3-F16A-496B-A44D-DE8C36104762}" type="presParOf" srcId="{F0A196AF-547E-4A0D-802F-A0B61187345F}" destId="{48D7E932-5CBF-48D3-9560-55EC0EFBC721}" srcOrd="3" destOrd="0" presId="urn:microsoft.com/office/officeart/2009/3/layout/RandomtoResultProcess"/>
    <dgm:cxn modelId="{C0AB9B5E-CD16-4F7E-BA95-F8A8B31BDD20}" type="presParOf" srcId="{F0A196AF-547E-4A0D-802F-A0B61187345F}" destId="{A3F27CF4-94FA-4791-B133-EF8E36B16C99}" srcOrd="4" destOrd="0" presId="urn:microsoft.com/office/officeart/2009/3/layout/RandomtoResultProcess"/>
    <dgm:cxn modelId="{C29CC33E-1872-4D7E-A0ED-F37909377AAE}" type="presParOf" srcId="{F0A196AF-547E-4A0D-802F-A0B61187345F}" destId="{7F87FBFD-7D07-4E6B-AA97-0011869BA0B5}" srcOrd="5" destOrd="0" presId="urn:microsoft.com/office/officeart/2009/3/layout/RandomtoResultProcess"/>
    <dgm:cxn modelId="{3162C7C7-ECFF-4845-B118-AC3A59254EFC}" type="presParOf" srcId="{F0A196AF-547E-4A0D-802F-A0B61187345F}" destId="{287059AE-11D0-44B7-B18A-91FC77E669C8}" srcOrd="6" destOrd="0" presId="urn:microsoft.com/office/officeart/2009/3/layout/RandomtoResultProcess"/>
    <dgm:cxn modelId="{3F9A4EF8-6D38-434D-AEE1-88AAF6A07B0D}" type="presParOf" srcId="{F0A196AF-547E-4A0D-802F-A0B61187345F}" destId="{3CD4C7A2-77CD-441D-8E22-5DD9899317B5}" srcOrd="7" destOrd="0" presId="urn:microsoft.com/office/officeart/2009/3/layout/RandomtoResultProcess"/>
    <dgm:cxn modelId="{9F8E082C-8432-4847-956F-99B432ACE486}" type="presParOf" srcId="{F0A196AF-547E-4A0D-802F-A0B61187345F}" destId="{E62622CA-AAB0-4CB7-8ADD-F04984CEA67D}" srcOrd="8" destOrd="0" presId="urn:microsoft.com/office/officeart/2009/3/layout/RandomtoResultProcess"/>
    <dgm:cxn modelId="{07B1D8F0-8F04-4223-85AE-BD477376F430}" type="presParOf" srcId="{F0A196AF-547E-4A0D-802F-A0B61187345F}" destId="{9785EE08-FD6E-444C-A1AE-FAAC2A6434F1}" srcOrd="9" destOrd="0" presId="urn:microsoft.com/office/officeart/2009/3/layout/RandomtoResultProcess"/>
    <dgm:cxn modelId="{6364DCED-8A69-4198-8FCA-2B4F250FD085}" type="presParOf" srcId="{F0A196AF-547E-4A0D-802F-A0B61187345F}" destId="{E695ABA8-7E89-40A7-9D50-04C97B43CC1D}" srcOrd="10" destOrd="0" presId="urn:microsoft.com/office/officeart/2009/3/layout/RandomtoResultProcess"/>
    <dgm:cxn modelId="{7C6D9CCA-9243-42B3-AB6F-DCAE15CBC8D8}" type="presParOf" srcId="{F0A196AF-547E-4A0D-802F-A0B61187345F}" destId="{2D93140F-0AB2-4396-84E3-AB08279ECE6B}" srcOrd="11" destOrd="0" presId="urn:microsoft.com/office/officeart/2009/3/layout/RandomtoResultProcess"/>
    <dgm:cxn modelId="{299E3E52-70E0-40D1-A5F6-E8DAB3577FEB}" type="presParOf" srcId="{F0A196AF-547E-4A0D-802F-A0B61187345F}" destId="{3E83481A-3A1C-4E6A-9C4C-6A80AB2D02AC}" srcOrd="12" destOrd="0" presId="urn:microsoft.com/office/officeart/2009/3/layout/RandomtoResultProcess"/>
    <dgm:cxn modelId="{8A184AC7-A225-45EA-951D-FF2FACA01C45}" type="presParOf" srcId="{F0A196AF-547E-4A0D-802F-A0B61187345F}" destId="{349A2617-093D-4014-9A17-57F393E6FE9B}" srcOrd="13" destOrd="0" presId="urn:microsoft.com/office/officeart/2009/3/layout/RandomtoResultProcess"/>
    <dgm:cxn modelId="{9E6350A5-F2EA-431E-8484-6E4BFB487DCD}" type="presParOf" srcId="{F0A196AF-547E-4A0D-802F-A0B61187345F}" destId="{6BE79296-1F14-420A-9279-56E3609B2711}" srcOrd="14" destOrd="0" presId="urn:microsoft.com/office/officeart/2009/3/layout/RandomtoResultProcess"/>
    <dgm:cxn modelId="{665833D1-20CE-46F7-9C1D-20300C1C5D77}" type="presParOf" srcId="{F0A196AF-547E-4A0D-802F-A0B61187345F}" destId="{9B177734-7136-4A5F-8EEA-BEB6FBE62AC9}" srcOrd="15" destOrd="0" presId="urn:microsoft.com/office/officeart/2009/3/layout/RandomtoResultProcess"/>
    <dgm:cxn modelId="{96D91071-224A-48F3-9D28-85BA25887319}" type="presParOf" srcId="{F0A196AF-547E-4A0D-802F-A0B61187345F}" destId="{13D5B3AA-CEF8-410F-9528-ED611D12493B}" srcOrd="16" destOrd="0" presId="urn:microsoft.com/office/officeart/2009/3/layout/RandomtoResultProcess"/>
    <dgm:cxn modelId="{16E9FFA5-0E13-4F9D-9B0B-096E888D5523}" type="presParOf" srcId="{F0A196AF-547E-4A0D-802F-A0B61187345F}" destId="{50BA6FC5-90F5-494E-9914-18B2B393795C}" srcOrd="17" destOrd="0" presId="urn:microsoft.com/office/officeart/2009/3/layout/RandomtoResultProcess"/>
    <dgm:cxn modelId="{6B5DE0F8-4F9A-47DC-8AAB-96FE1677DF04}" type="presParOf" srcId="{F0A196AF-547E-4A0D-802F-A0B61187345F}" destId="{6BD8DAC9-D673-4EFC-9F34-BC7D5A3904E3}" srcOrd="18" destOrd="0" presId="urn:microsoft.com/office/officeart/2009/3/layout/RandomtoResultProcess"/>
    <dgm:cxn modelId="{A735B4A6-1C8D-4D5B-9C85-E8AB8E011AB3}" type="presParOf" srcId="{F0A196AF-547E-4A0D-802F-A0B61187345F}" destId="{39ACD8E4-EEC3-4667-9D1A-C744B6B461F8}" srcOrd="19" destOrd="0" presId="urn:microsoft.com/office/officeart/2009/3/layout/RandomtoResultProcess"/>
    <dgm:cxn modelId="{1CB9BE6E-86AF-4AE7-AAD7-3AB13A293EEE}" type="presParOf" srcId="{98A170F8-7913-4AA1-AEE0-7E6DF0AD9D92}" destId="{58D5F12C-4BCA-4E8D-89F4-23B7EA9146E3}" srcOrd="1" destOrd="0" presId="urn:microsoft.com/office/officeart/2009/3/layout/RandomtoResultProcess"/>
    <dgm:cxn modelId="{ABE208F3-E3CF-44C7-A07D-2C0424038DD2}" type="presParOf" srcId="{58D5F12C-4BCA-4E8D-89F4-23B7EA9146E3}" destId="{51092391-BEE3-409A-8EF5-E8D3AA8D33BF}" srcOrd="0" destOrd="0" presId="urn:microsoft.com/office/officeart/2009/3/layout/RandomtoResultProcess"/>
    <dgm:cxn modelId="{4D7E2284-99F0-4C99-975F-A2173ECD28CE}" type="presParOf" srcId="{58D5F12C-4BCA-4E8D-89F4-23B7EA9146E3}" destId="{4E0CB0BD-17D3-4939-B43B-6A6907680462}" srcOrd="1" destOrd="0" presId="urn:microsoft.com/office/officeart/2009/3/layout/RandomtoResultProcess"/>
    <dgm:cxn modelId="{37CEF837-1554-4C25-AC21-CC547C2D8343}" type="presParOf" srcId="{98A170F8-7913-4AA1-AEE0-7E6DF0AD9D92}" destId="{028F6AA1-94D6-4DF0-925E-E6683D39926B}" srcOrd="2" destOrd="0" presId="urn:microsoft.com/office/officeart/2009/3/layout/RandomtoResultProcess"/>
    <dgm:cxn modelId="{8044BCB9-5872-41DE-9888-830FA29DECBD}" type="presParOf" srcId="{028F6AA1-94D6-4DF0-925E-E6683D39926B}" destId="{6E8D3041-5DEF-4E20-B8E7-41F8AE482E08}" srcOrd="0" destOrd="0" presId="urn:microsoft.com/office/officeart/2009/3/layout/RandomtoResultProcess"/>
    <dgm:cxn modelId="{1EF84727-30B1-483C-8CDA-9E677EA8D6D6}" type="presParOf" srcId="{028F6AA1-94D6-4DF0-925E-E6683D39926B}" destId="{560F204F-F48B-48E5-8FA4-C55095609E11}" srcOrd="1" destOrd="0" presId="urn:microsoft.com/office/officeart/2009/3/layout/RandomtoResultProcess"/>
    <dgm:cxn modelId="{814DA7B4-5159-40DD-8B06-E284EF5841DB}" type="presParOf" srcId="{028F6AA1-94D6-4DF0-925E-E6683D39926B}" destId="{663062E9-A197-48E6-B929-1CB0C04B063F}" srcOrd="2" destOrd="0" presId="urn:microsoft.com/office/officeart/2009/3/layout/RandomtoResultProcess"/>
    <dgm:cxn modelId="{1AD69100-C4EE-4C93-A210-622A6C3FB680}" type="presParOf" srcId="{98A170F8-7913-4AA1-AEE0-7E6DF0AD9D92}" destId="{855663A2-D403-4C2B-A718-01BC2814AB83}" srcOrd="3" destOrd="0" presId="urn:microsoft.com/office/officeart/2009/3/layout/RandomtoResultProcess"/>
    <dgm:cxn modelId="{8A5DF70E-2E31-4A63-8D0E-8FEA976EEE34}" type="presParOf" srcId="{855663A2-D403-4C2B-A718-01BC2814AB83}" destId="{BE969C79-1ADE-4FAC-A1B3-2D4649360D4B}" srcOrd="0" destOrd="0" presId="urn:microsoft.com/office/officeart/2009/3/layout/RandomtoResultProcess"/>
    <dgm:cxn modelId="{0B7BF5D0-B135-41C9-ACA7-DAC4A26667DA}" type="presParOf" srcId="{855663A2-D403-4C2B-A718-01BC2814AB83}" destId="{C9EB32FD-FC55-4345-B5F2-683DAEEF08EA}" srcOrd="1" destOrd="0" presId="urn:microsoft.com/office/officeart/2009/3/layout/RandomtoResultProcess"/>
    <dgm:cxn modelId="{E2050A3F-E567-47A2-8C41-1D0D489D1997}" type="presParOf" srcId="{98A170F8-7913-4AA1-AEE0-7E6DF0AD9D92}" destId="{EFBE9EDA-416B-446D-B27A-3FAA7BA68559}" srcOrd="4" destOrd="0" presId="urn:microsoft.com/office/officeart/2009/3/layout/RandomtoResultProcess"/>
    <dgm:cxn modelId="{2C531115-85FE-4290-9C57-F52AC250E661}" type="presParOf" srcId="{EFBE9EDA-416B-446D-B27A-3FAA7BA68559}" destId="{82CA5F60-0305-49F8-AE82-AEAB90F876E6}" srcOrd="0" destOrd="0" presId="urn:microsoft.com/office/officeart/2009/3/layout/RandomtoResultProcess"/>
    <dgm:cxn modelId="{12D065BF-80C5-411B-AC4C-2A85BFACA708}" type="presParOf" srcId="{EFBE9EDA-416B-446D-B27A-3FAA7BA68559}" destId="{F1DEADF3-7C88-4656-B050-1367DFDEBB3A}" srcOrd="1" destOrd="0" presId="urn:microsoft.com/office/officeart/2009/3/layout/RandomtoResultProcess"/>
    <dgm:cxn modelId="{BCFE75AC-D270-4A2F-8E7B-B2660AF8F941}" type="presParOf" srcId="{EFBE9EDA-416B-446D-B27A-3FAA7BA68559}" destId="{419618BB-37F0-4E40-BB24-B661C5B95079}" srcOrd="2" destOrd="0" presId="urn:microsoft.com/office/officeart/2009/3/layout/RandomtoResult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F523-A831-4F33-AE67-45221B320C92}">
      <dsp:nvSpPr>
        <dsp:cNvPr id="0" name=""/>
        <dsp:cNvSpPr/>
      </dsp:nvSpPr>
      <dsp:spPr>
        <a:xfrm>
          <a:off x="933893" y="1370991"/>
          <a:ext cx="2080901" cy="685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Data Acquisition</a:t>
          </a:r>
        </a:p>
      </dsp:txBody>
      <dsp:txXfrm>
        <a:off x="933893" y="1370991"/>
        <a:ext cx="2080901" cy="685751"/>
      </dsp:txXfrm>
    </dsp:sp>
    <dsp:sp modelId="{4ED287BB-362B-41E1-BF30-8A440AF525B9}">
      <dsp:nvSpPr>
        <dsp:cNvPr id="0" name=""/>
        <dsp:cNvSpPr/>
      </dsp:nvSpPr>
      <dsp:spPr>
        <a:xfrm>
          <a:off x="343729" y="2844980"/>
          <a:ext cx="3943350" cy="1685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43729" y="2844980"/>
        <a:ext cx="3943350" cy="1685328"/>
      </dsp:txXfrm>
    </dsp:sp>
    <dsp:sp modelId="{A545F7A6-8222-45A1-B2E2-5B10E795D87E}">
      <dsp:nvSpPr>
        <dsp:cNvPr id="0" name=""/>
        <dsp:cNvSpPr/>
      </dsp:nvSpPr>
      <dsp:spPr>
        <a:xfrm>
          <a:off x="931529" y="1148596"/>
          <a:ext cx="165526" cy="165526"/>
        </a:xfrm>
        <a:prstGeom prst="ellipse">
          <a:avLst/>
        </a:prstGeom>
        <a:gradFill rotWithShape="0">
          <a:gsLst>
            <a:gs pos="0">
              <a:srgbClr val="C15442"/>
            </a:gs>
            <a:gs pos="50000">
              <a:srgbClr val="C15442"/>
            </a:gs>
            <a:gs pos="100000">
              <a:srgbClr val="C15442">
                <a:lumMod val="99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D7E932-5CBF-48D3-9560-55EC0EFBC721}">
      <dsp:nvSpPr>
        <dsp:cNvPr id="0" name=""/>
        <dsp:cNvSpPr/>
      </dsp:nvSpPr>
      <dsp:spPr>
        <a:xfrm>
          <a:off x="1047397" y="916860"/>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F27CF4-94FA-4791-B133-EF8E36B16C99}">
      <dsp:nvSpPr>
        <dsp:cNvPr id="0" name=""/>
        <dsp:cNvSpPr/>
      </dsp:nvSpPr>
      <dsp:spPr>
        <a:xfrm>
          <a:off x="1325481" y="963207"/>
          <a:ext cx="260112" cy="260112"/>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87FBFD-7D07-4E6B-AA97-0011869BA0B5}">
      <dsp:nvSpPr>
        <dsp:cNvPr id="0" name=""/>
        <dsp:cNvSpPr/>
      </dsp:nvSpPr>
      <dsp:spPr>
        <a:xfrm>
          <a:off x="1557218" y="708296"/>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7059AE-11D0-44B7-B18A-91FC77E669C8}">
      <dsp:nvSpPr>
        <dsp:cNvPr id="0" name=""/>
        <dsp:cNvSpPr/>
      </dsp:nvSpPr>
      <dsp:spPr>
        <a:xfrm>
          <a:off x="1858476" y="615602"/>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CD4C7A2-77CD-441D-8E22-5DD9899317B5}">
      <dsp:nvSpPr>
        <dsp:cNvPr id="0" name=""/>
        <dsp:cNvSpPr/>
      </dsp:nvSpPr>
      <dsp:spPr>
        <a:xfrm>
          <a:off x="2229255" y="777817"/>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2622CA-AAB0-4CB7-8ADD-F04984CEA67D}">
      <dsp:nvSpPr>
        <dsp:cNvPr id="0" name=""/>
        <dsp:cNvSpPr/>
      </dsp:nvSpPr>
      <dsp:spPr>
        <a:xfrm>
          <a:off x="2460992" y="893686"/>
          <a:ext cx="260112" cy="260112"/>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85EE08-FD6E-444C-A1AE-FAAC2A6434F1}">
      <dsp:nvSpPr>
        <dsp:cNvPr id="0" name=""/>
        <dsp:cNvSpPr/>
      </dsp:nvSpPr>
      <dsp:spPr>
        <a:xfrm>
          <a:off x="2785423" y="1148596"/>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95ABA8-7E89-40A7-9D50-04C97B43CC1D}">
      <dsp:nvSpPr>
        <dsp:cNvPr id="0" name=""/>
        <dsp:cNvSpPr/>
      </dsp:nvSpPr>
      <dsp:spPr>
        <a:xfrm>
          <a:off x="2924465" y="1403507"/>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93140F-0AB2-4396-84E3-AB08279ECE6B}">
      <dsp:nvSpPr>
        <dsp:cNvPr id="0" name=""/>
        <dsp:cNvSpPr/>
      </dsp:nvSpPr>
      <dsp:spPr>
        <a:xfrm>
          <a:off x="1719434" y="916860"/>
          <a:ext cx="425639" cy="425639"/>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83481A-3A1C-4E6A-9C4C-6A80AB2D02AC}">
      <dsp:nvSpPr>
        <dsp:cNvPr id="0" name=""/>
        <dsp:cNvSpPr/>
      </dsp:nvSpPr>
      <dsp:spPr>
        <a:xfrm>
          <a:off x="815660" y="1797459"/>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A2617-093D-4014-9A17-57F393E6FE9B}">
      <dsp:nvSpPr>
        <dsp:cNvPr id="0" name=""/>
        <dsp:cNvSpPr/>
      </dsp:nvSpPr>
      <dsp:spPr>
        <a:xfrm>
          <a:off x="954702" y="2006023"/>
          <a:ext cx="260112" cy="260112"/>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E79296-1F14-420A-9279-56E3609B2711}">
      <dsp:nvSpPr>
        <dsp:cNvPr id="0" name=""/>
        <dsp:cNvSpPr/>
      </dsp:nvSpPr>
      <dsp:spPr>
        <a:xfrm>
          <a:off x="1302308" y="2191412"/>
          <a:ext cx="378345" cy="378345"/>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B177734-7136-4A5F-8EEA-BEB6FBE62AC9}">
      <dsp:nvSpPr>
        <dsp:cNvPr id="0" name=""/>
        <dsp:cNvSpPr/>
      </dsp:nvSpPr>
      <dsp:spPr>
        <a:xfrm>
          <a:off x="1788955" y="2492670"/>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D5B3AA-CEF8-410F-9528-ED611D12493B}">
      <dsp:nvSpPr>
        <dsp:cNvPr id="0" name=""/>
        <dsp:cNvSpPr/>
      </dsp:nvSpPr>
      <dsp:spPr>
        <a:xfrm>
          <a:off x="1881650" y="2191412"/>
          <a:ext cx="260112" cy="260112"/>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BA6FC5-90F5-494E-9914-18B2B393795C}">
      <dsp:nvSpPr>
        <dsp:cNvPr id="0" name=""/>
        <dsp:cNvSpPr/>
      </dsp:nvSpPr>
      <dsp:spPr>
        <a:xfrm>
          <a:off x="2113386" y="2515844"/>
          <a:ext cx="165526" cy="165526"/>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8DAC9-D673-4EFC-9F34-BC7D5A3904E3}">
      <dsp:nvSpPr>
        <dsp:cNvPr id="0" name=""/>
        <dsp:cNvSpPr/>
      </dsp:nvSpPr>
      <dsp:spPr>
        <a:xfrm>
          <a:off x="2321950" y="2145065"/>
          <a:ext cx="378345" cy="378345"/>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ACD8E4-EEC3-4667-9D1A-C744B6B461F8}">
      <dsp:nvSpPr>
        <dsp:cNvPr id="0" name=""/>
        <dsp:cNvSpPr/>
      </dsp:nvSpPr>
      <dsp:spPr>
        <a:xfrm>
          <a:off x="2831771" y="2052370"/>
          <a:ext cx="260112" cy="260112"/>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092391-BEE3-409A-8EF5-E8D3AA8D33BF}">
      <dsp:nvSpPr>
        <dsp:cNvPr id="0" name=""/>
        <dsp:cNvSpPr/>
      </dsp:nvSpPr>
      <dsp:spPr>
        <a:xfrm>
          <a:off x="3946020" y="962821"/>
          <a:ext cx="763914" cy="1458395"/>
        </a:xfrm>
        <a:prstGeom prst="chevron">
          <a:avLst>
            <a:gd name="adj" fmla="val 62310"/>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E8D3041-5DEF-4E20-B8E7-41F8AE482E08}">
      <dsp:nvSpPr>
        <dsp:cNvPr id="0" name=""/>
        <dsp:cNvSpPr/>
      </dsp:nvSpPr>
      <dsp:spPr>
        <a:xfrm>
          <a:off x="5742416" y="769186"/>
          <a:ext cx="2083402" cy="145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Data Processing</a:t>
          </a:r>
        </a:p>
      </dsp:txBody>
      <dsp:txXfrm>
        <a:off x="5742416" y="769186"/>
        <a:ext cx="2083402" cy="1458381"/>
      </dsp:txXfrm>
    </dsp:sp>
    <dsp:sp modelId="{560F204F-F48B-48E5-8FA4-C55095609E11}">
      <dsp:nvSpPr>
        <dsp:cNvPr id="0" name=""/>
        <dsp:cNvSpPr/>
      </dsp:nvSpPr>
      <dsp:spPr>
        <a:xfrm>
          <a:off x="4795937" y="2983760"/>
          <a:ext cx="4742927" cy="213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endParaRPr lang="en-US" sz="2400" kern="1200" dirty="0"/>
        </a:p>
      </dsp:txBody>
      <dsp:txXfrm>
        <a:off x="4795937" y="2983760"/>
        <a:ext cx="4742927" cy="2139364"/>
      </dsp:txXfrm>
    </dsp:sp>
    <dsp:sp modelId="{BE969C79-1ADE-4FAC-A1B3-2D4649360D4B}">
      <dsp:nvSpPr>
        <dsp:cNvPr id="0" name=""/>
        <dsp:cNvSpPr/>
      </dsp:nvSpPr>
      <dsp:spPr>
        <a:xfrm>
          <a:off x="9452861" y="962821"/>
          <a:ext cx="763914" cy="1458395"/>
        </a:xfrm>
        <a:prstGeom prst="chevron">
          <a:avLst>
            <a:gd name="adj" fmla="val 62310"/>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CA5F60-0305-49F8-AE82-AEAB90F876E6}">
      <dsp:nvSpPr>
        <dsp:cNvPr id="0" name=""/>
        <dsp:cNvSpPr/>
      </dsp:nvSpPr>
      <dsp:spPr>
        <a:xfrm>
          <a:off x="11511246" y="785797"/>
          <a:ext cx="1770891" cy="1770891"/>
        </a:xfrm>
        <a:prstGeom prst="ellipse">
          <a:avLst/>
        </a:prstGeom>
        <a:gradFill rotWithShape="0">
          <a:gsLst>
            <a:gs pos="0">
              <a:srgbClr val="C15442"/>
            </a:gs>
            <a:gs pos="50000">
              <a:srgbClr val="C15442"/>
            </a:gs>
            <a:gs pos="100000">
              <a:srgbClr val="C1544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a:t>Data Analysis</a:t>
          </a:r>
        </a:p>
      </dsp:txBody>
      <dsp:txXfrm>
        <a:off x="11770587" y="1045138"/>
        <a:ext cx="1252209" cy="1252209"/>
      </dsp:txXfrm>
    </dsp:sp>
    <dsp:sp modelId="{F1DEADF3-7C88-4656-B050-1367DFDEBB3A}">
      <dsp:nvSpPr>
        <dsp:cNvPr id="0" name=""/>
        <dsp:cNvSpPr/>
      </dsp:nvSpPr>
      <dsp:spPr>
        <a:xfrm>
          <a:off x="10110709" y="2828888"/>
          <a:ext cx="4420999" cy="209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0110709" y="2828888"/>
        <a:ext cx="4420999" cy="209006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35633" y="755624"/>
            <a:ext cx="2889929" cy="2393432"/>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Colors" Target="../diagrams/colors1.xml"/><Relationship Id="rId18" Type="http://schemas.microsoft.com/office/2007/relationships/hdphoto" Target="../media/hdphoto1.wdp"/><Relationship Id="rId26" Type="http://schemas.openxmlformats.org/officeDocument/2006/relationships/image" Target="../media/image39.jpg"/><Relationship Id="rId3" Type="http://schemas.openxmlformats.org/officeDocument/2006/relationships/image" Target="../media/image24.jpg"/><Relationship Id="rId21" Type="http://schemas.microsoft.com/office/2007/relationships/hdphoto" Target="../media/hdphoto2.wdp"/><Relationship Id="rId7" Type="http://schemas.openxmlformats.org/officeDocument/2006/relationships/image" Target="../media/image28.jpg"/><Relationship Id="rId12" Type="http://schemas.openxmlformats.org/officeDocument/2006/relationships/diagramQuickStyle" Target="../diagrams/quickStyle1.xml"/><Relationship Id="rId17" Type="http://schemas.openxmlformats.org/officeDocument/2006/relationships/image" Target="../media/image33.png"/><Relationship Id="rId25" Type="http://schemas.openxmlformats.org/officeDocument/2006/relationships/image" Target="../media/image38.jpg"/><Relationship Id="rId2" Type="http://schemas.openxmlformats.org/officeDocument/2006/relationships/image" Target="../media/image23.jpg"/><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diagramLayout" Target="../diagrams/layout1.xml"/><Relationship Id="rId24" Type="http://schemas.openxmlformats.org/officeDocument/2006/relationships/image" Target="../media/image37.png"/><Relationship Id="rId5" Type="http://schemas.openxmlformats.org/officeDocument/2006/relationships/image" Target="../media/image26.jpg"/><Relationship Id="rId15" Type="http://schemas.openxmlformats.org/officeDocument/2006/relationships/image" Target="../media/image31.png"/><Relationship Id="rId23" Type="http://schemas.microsoft.com/office/2007/relationships/hdphoto" Target="../media/hdphoto3.wdp"/><Relationship Id="rId28" Type="http://schemas.openxmlformats.org/officeDocument/2006/relationships/image" Target="../media/image41.jpg"/><Relationship Id="rId10" Type="http://schemas.openxmlformats.org/officeDocument/2006/relationships/diagramData" Target="../diagrams/data1.xml"/><Relationship Id="rId19" Type="http://schemas.openxmlformats.org/officeDocument/2006/relationships/image" Target="../media/image34.png"/><Relationship Id="rId4" Type="http://schemas.openxmlformats.org/officeDocument/2006/relationships/image" Target="../media/image25.jpg"/><Relationship Id="rId9" Type="http://schemas.openxmlformats.org/officeDocument/2006/relationships/image" Target="../media/image30.png"/><Relationship Id="rId14" Type="http://schemas.microsoft.com/office/2007/relationships/diagramDrawing" Target="../diagrams/drawing1.xml"/><Relationship Id="rId22" Type="http://schemas.openxmlformats.org/officeDocument/2006/relationships/image" Target="../media/image36.png"/><Relationship Id="rId27"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694" y="17881302"/>
            <a:ext cx="4229100" cy="4572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0189" y="17884428"/>
            <a:ext cx="4240693"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648" y="17892079"/>
            <a:ext cx="4193505" cy="4572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356" y="17900482"/>
            <a:ext cx="4301283" cy="4572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364" y="17906269"/>
            <a:ext cx="4161845" cy="45720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81617" y="9612377"/>
            <a:ext cx="7315200" cy="8046720"/>
          </a:xfrm>
          <a:prstGeom prst="rect">
            <a:avLst/>
          </a:prstGeom>
        </p:spPr>
      </p:pic>
      <p:pic>
        <p:nvPicPr>
          <p:cNvPr id="20" name="Picture 19"/>
          <p:cNvPicPr>
            <a:picLocks noChangeAspect="1"/>
          </p:cNvPicPr>
          <p:nvPr/>
        </p:nvPicPr>
        <p:blipFill>
          <a:blip r:embed="rId8"/>
          <a:stretch>
            <a:fillRect/>
          </a:stretch>
        </p:blipFill>
        <p:spPr>
          <a:xfrm>
            <a:off x="12037758" y="5926336"/>
            <a:ext cx="4913275" cy="2891574"/>
          </a:xfrm>
          <a:prstGeom prst="rect">
            <a:avLst/>
          </a:prstGeom>
        </p:spPr>
      </p:pic>
      <p:sp>
        <p:nvSpPr>
          <p:cNvPr id="17" name="Text Placeholder 16"/>
          <p:cNvSpPr>
            <a:spLocks noGrp="1"/>
          </p:cNvSpPr>
          <p:nvPr>
            <p:ph type="body" sz="quarter" idx="11"/>
          </p:nvPr>
        </p:nvSpPr>
        <p:spPr/>
        <p:txBody>
          <a:bodyPr/>
          <a:lstStyle/>
          <a:p>
            <a:r>
              <a:rPr lang="en-US" sz="5400" dirty="0"/>
              <a:t>Monitoring Ozone in the Troposphere to Help Regulate Point Source Emissions and to Improve Ozone Advisory Messages by the National Park Service </a:t>
            </a:r>
          </a:p>
        </p:txBody>
      </p:sp>
      <p:sp>
        <p:nvSpPr>
          <p:cNvPr id="5" name="Text Placeholder 4"/>
          <p:cNvSpPr>
            <a:spLocks noGrp="1"/>
          </p:cNvSpPr>
          <p:nvPr>
            <p:ph type="body" sz="quarter" idx="10"/>
          </p:nvPr>
        </p:nvSpPr>
        <p:spPr>
          <a:xfrm rot="16200000">
            <a:off x="11176780" y="18715821"/>
            <a:ext cx="28438686" cy="1694314"/>
          </a:xfrm>
        </p:spPr>
        <p:txBody>
          <a:bodyPr/>
          <a:lstStyle/>
          <a:p>
            <a:r>
              <a:rPr lang="en-US" sz="12000" b="1" dirty="0"/>
              <a:t>Appalachian Trail </a:t>
            </a:r>
            <a:r>
              <a:rPr lang="en-US" sz="12000" dirty="0"/>
              <a:t>Health &amp; Air Quality</a:t>
            </a:r>
          </a:p>
        </p:txBody>
      </p:sp>
      <p:sp>
        <p:nvSpPr>
          <p:cNvPr id="9" name="Text Placeholder 16"/>
          <p:cNvSpPr txBox="1">
            <a:spLocks/>
          </p:cNvSpPr>
          <p:nvPr/>
        </p:nvSpPr>
        <p:spPr>
          <a:xfrm>
            <a:off x="16548910" y="3087557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Amy Wolfe</a:t>
            </a:r>
          </a:p>
          <a:p>
            <a:pPr algn="ctr">
              <a:lnSpc>
                <a:spcPct val="100000"/>
              </a:lnSpc>
              <a:spcBef>
                <a:spcPts val="0"/>
              </a:spcBef>
            </a:pPr>
            <a:r>
              <a:rPr lang="en-US" i="1" dirty="0" smtClean="0">
                <a:solidFill>
                  <a:schemeClr val="tx1">
                    <a:lumMod val="75000"/>
                  </a:schemeClr>
                </a:solidFill>
              </a:rPr>
              <a:t>Project Lead</a:t>
            </a:r>
            <a:endParaRPr lang="en-US" i="1" dirty="0">
              <a:solidFill>
                <a:schemeClr val="tx1">
                  <a:lumMod val="75000"/>
                </a:schemeClr>
              </a:solidFill>
            </a:endParaRPr>
          </a:p>
        </p:txBody>
      </p:sp>
      <p:sp>
        <p:nvSpPr>
          <p:cNvPr id="11" name="Text Placeholder 16"/>
          <p:cNvSpPr txBox="1">
            <a:spLocks/>
          </p:cNvSpPr>
          <p:nvPr/>
        </p:nvSpPr>
        <p:spPr>
          <a:xfrm>
            <a:off x="803741" y="28871624"/>
            <a:ext cx="12522470" cy="62031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schemeClr>
                </a:solidFill>
              </a:rPr>
              <a:t>We would like to thank our two science advisors, Dr. Travis </a:t>
            </a:r>
            <a:r>
              <a:rPr lang="en-US" sz="2400" dirty="0" err="1">
                <a:solidFill>
                  <a:schemeClr val="tx1">
                    <a:lumMod val="75000"/>
                  </a:schemeClr>
                </a:solidFill>
              </a:rPr>
              <a:t>Knepp</a:t>
            </a:r>
            <a:r>
              <a:rPr lang="en-US" sz="2400" dirty="0">
                <a:solidFill>
                  <a:schemeClr val="tx1">
                    <a:lumMod val="75000"/>
                  </a:schemeClr>
                </a:solidFill>
              </a:rPr>
              <a:t> </a:t>
            </a:r>
            <a:r>
              <a:rPr lang="en-US" sz="2400" dirty="0" smtClean="0">
                <a:solidFill>
                  <a:schemeClr val="tx1">
                    <a:lumMod val="75000"/>
                  </a:schemeClr>
                </a:solidFill>
              </a:rPr>
              <a:t>(SSAI)</a:t>
            </a:r>
            <a:r>
              <a:rPr lang="en-US" sz="2400" dirty="0" err="1" smtClean="0">
                <a:solidFill>
                  <a:schemeClr val="tx1">
                    <a:lumMod val="75000"/>
                  </a:schemeClr>
                </a:solidFill>
              </a:rPr>
              <a:t>tions</a:t>
            </a:r>
            <a:r>
              <a:rPr lang="en-US" sz="2400" dirty="0" smtClean="0">
                <a:solidFill>
                  <a:schemeClr val="tx1">
                    <a:lumMod val="75000"/>
                  </a:schemeClr>
                </a:solidFill>
              </a:rPr>
              <a:t> Incorporated at </a:t>
            </a:r>
            <a:r>
              <a:rPr lang="en-US" sz="2400" dirty="0">
                <a:solidFill>
                  <a:schemeClr val="tx1">
                    <a:lumMod val="75000"/>
                  </a:schemeClr>
                </a:solidFill>
              </a:rPr>
              <a:t>NASA Langley Research </a:t>
            </a:r>
            <a:r>
              <a:rPr lang="en-US" sz="2400" dirty="0" smtClean="0">
                <a:solidFill>
                  <a:schemeClr val="tx1">
                    <a:lumMod val="75000"/>
                  </a:schemeClr>
                </a:solidFill>
              </a:rPr>
              <a:t>Center and Dr</a:t>
            </a:r>
            <a:r>
              <a:rPr lang="en-US" sz="2400" dirty="0">
                <a:solidFill>
                  <a:schemeClr val="tx1">
                    <a:lumMod val="75000"/>
                  </a:schemeClr>
                </a:solidFill>
              </a:rPr>
              <a:t>. Kenton Ross from the NASA DEVELOP National </a:t>
            </a:r>
            <a:r>
              <a:rPr lang="en-US" sz="2400" dirty="0" smtClean="0">
                <a:solidFill>
                  <a:schemeClr val="tx1">
                    <a:lumMod val="75000"/>
                  </a:schemeClr>
                </a:solidFill>
              </a:rPr>
              <a:t>Program.</a:t>
            </a:r>
          </a:p>
          <a:p>
            <a:r>
              <a:rPr lang="en-US" sz="2400" dirty="0" smtClean="0">
                <a:solidFill>
                  <a:schemeClr val="tx1">
                    <a:lumMod val="75000"/>
                  </a:schemeClr>
                </a:solidFill>
              </a:rPr>
              <a:t>We would also like to thank the following individuals from the National Park Service:</a:t>
            </a:r>
          </a:p>
          <a:p>
            <a:pPr marL="288925" indent="-288925">
              <a:spcBef>
                <a:spcPts val="600"/>
              </a:spcBef>
              <a:buClr>
                <a:srgbClr val="BE5341"/>
              </a:buClr>
              <a:buFont typeface="Webdings" panose="05030102010509060703" pitchFamily="18" charset="2"/>
              <a:buChar char="4"/>
            </a:pPr>
            <a:r>
              <a:rPr lang="en-US" sz="2400" dirty="0">
                <a:solidFill>
                  <a:schemeClr val="tx1">
                    <a:lumMod val="75000"/>
                  </a:schemeClr>
                </a:solidFill>
              </a:rPr>
              <a:t>Barkley </a:t>
            </a:r>
            <a:r>
              <a:rPr lang="en-US" sz="2400" dirty="0" err="1">
                <a:solidFill>
                  <a:schemeClr val="tx1">
                    <a:lumMod val="75000"/>
                  </a:schemeClr>
                </a:solidFill>
              </a:rPr>
              <a:t>Sive</a:t>
            </a:r>
            <a:r>
              <a:rPr lang="en-US" sz="2400" dirty="0">
                <a:solidFill>
                  <a:schemeClr val="tx1">
                    <a:lumMod val="75000"/>
                  </a:schemeClr>
                </a:solidFill>
              </a:rPr>
              <a:t> - Program Manager for Gaseous Pollutant Monitoring Program (Air Resources Division) </a:t>
            </a:r>
            <a:endParaRPr lang="en-US" sz="2400" dirty="0" smtClean="0">
              <a:solidFill>
                <a:schemeClr val="tx1">
                  <a:lumMod val="75000"/>
                </a:schemeClr>
              </a:solidFill>
            </a:endParaRPr>
          </a:p>
          <a:p>
            <a:pPr marL="288925" indent="-288925">
              <a:spcBef>
                <a:spcPts val="600"/>
              </a:spcBef>
              <a:buClr>
                <a:srgbClr val="BE5341"/>
              </a:buClr>
              <a:buFont typeface="Webdings" panose="05030102010509060703" pitchFamily="18" charset="2"/>
              <a:buChar char="4"/>
            </a:pPr>
            <a:r>
              <a:rPr lang="en-US" sz="2400" dirty="0" smtClean="0">
                <a:solidFill>
                  <a:schemeClr val="tx1">
                    <a:lumMod val="75000"/>
                  </a:schemeClr>
                </a:solidFill>
              </a:rPr>
              <a:t>Holly </a:t>
            </a:r>
            <a:r>
              <a:rPr lang="en-US" sz="2400" dirty="0">
                <a:solidFill>
                  <a:schemeClr val="tx1">
                    <a:lumMod val="75000"/>
                  </a:schemeClr>
                </a:solidFill>
              </a:rPr>
              <a:t>Salazar - Air Resources Coordinator of Natural Resources </a:t>
            </a:r>
            <a:r>
              <a:rPr lang="en-US" sz="2400" dirty="0" smtClean="0">
                <a:solidFill>
                  <a:schemeClr val="tx1">
                    <a:lumMod val="75000"/>
                  </a:schemeClr>
                </a:solidFill>
              </a:rPr>
              <a:t>Program (Northeast Region)</a:t>
            </a:r>
            <a:endParaRPr lang="en-US" sz="2400" dirty="0">
              <a:solidFill>
                <a:schemeClr val="tx1">
                  <a:lumMod val="75000"/>
                </a:schemeClr>
              </a:solidFill>
            </a:endParaRPr>
          </a:p>
          <a:p>
            <a:pPr>
              <a:spcBef>
                <a:spcPts val="600"/>
              </a:spcBef>
              <a:buClr>
                <a:srgbClr val="BE5341"/>
              </a:buClr>
              <a:buFont typeface="Webdings" panose="05030102010509060703" pitchFamily="18" charset="2"/>
              <a:buChar char="4"/>
            </a:pPr>
            <a:r>
              <a:rPr lang="en-US" sz="2400" dirty="0">
                <a:solidFill>
                  <a:schemeClr val="tx1">
                    <a:lumMod val="75000"/>
                  </a:schemeClr>
                </a:solidFill>
              </a:rPr>
              <a:t>Liz Garcia - Physical Science </a:t>
            </a:r>
            <a:r>
              <a:rPr lang="en-US" sz="2400" dirty="0" smtClean="0">
                <a:solidFill>
                  <a:schemeClr val="tx1">
                    <a:lumMod val="75000"/>
                  </a:schemeClr>
                </a:solidFill>
              </a:rPr>
              <a:t>Technician (Shenandoah National Park)</a:t>
            </a:r>
            <a:endParaRPr lang="en-US" sz="2400" dirty="0">
              <a:solidFill>
                <a:schemeClr val="tx1">
                  <a:lumMod val="75000"/>
                </a:schemeClr>
              </a:solidFill>
            </a:endParaRPr>
          </a:p>
          <a:p>
            <a:pPr marL="288925" indent="-288925">
              <a:spcBef>
                <a:spcPts val="600"/>
              </a:spcBef>
              <a:buClr>
                <a:srgbClr val="BE5341"/>
              </a:buClr>
              <a:buFont typeface="Webdings" panose="05030102010509060703" pitchFamily="18" charset="2"/>
              <a:buChar char="4"/>
            </a:pPr>
            <a:r>
              <a:rPr lang="en-US" sz="2400" dirty="0">
                <a:solidFill>
                  <a:schemeClr val="tx1">
                    <a:lumMod val="75000"/>
                  </a:schemeClr>
                </a:solidFill>
              </a:rPr>
              <a:t>Jim Von Haden </a:t>
            </a:r>
            <a:r>
              <a:rPr lang="en-US" sz="2400" dirty="0" smtClean="0">
                <a:solidFill>
                  <a:schemeClr val="tx1">
                    <a:lumMod val="75000"/>
                  </a:schemeClr>
                </a:solidFill>
              </a:rPr>
              <a:t>– Integrated Resources Program Manager (Appalachian National Scenic Trail)</a:t>
            </a:r>
            <a:endParaRPr lang="en-US" sz="2400" dirty="0">
              <a:solidFill>
                <a:schemeClr val="tx1">
                  <a:lumMod val="75000"/>
                </a:schemeClr>
              </a:solidFill>
            </a:endParaRPr>
          </a:p>
          <a:p>
            <a:pPr>
              <a:spcBef>
                <a:spcPts val="600"/>
              </a:spcBef>
              <a:buClr>
                <a:srgbClr val="BE5341"/>
              </a:buClr>
              <a:buFont typeface="Webdings" panose="05030102010509060703" pitchFamily="18" charset="2"/>
              <a:buChar char="4"/>
            </a:pPr>
            <a:r>
              <a:rPr lang="en-US" sz="2400" dirty="0">
                <a:solidFill>
                  <a:schemeClr val="tx1">
                    <a:lumMod val="75000"/>
                  </a:schemeClr>
                </a:solidFill>
              </a:rPr>
              <a:t>Jalyn Cummings - Program Manager of Air and Water Quality (Shenandoah National Park)</a:t>
            </a:r>
          </a:p>
          <a:p>
            <a:pPr>
              <a:spcBef>
                <a:spcPts val="600"/>
              </a:spcBef>
              <a:buClr>
                <a:srgbClr val="BE5341"/>
              </a:buClr>
              <a:buFont typeface="Webdings" panose="05030102010509060703" pitchFamily="18" charset="2"/>
              <a:buChar char="4"/>
            </a:pPr>
            <a:r>
              <a:rPr lang="en-US" sz="2400" dirty="0">
                <a:solidFill>
                  <a:schemeClr val="tx1">
                    <a:lumMod val="75000"/>
                  </a:schemeClr>
                </a:solidFill>
              </a:rPr>
              <a:t>Andrew Lee - Resource Management Specialist (Harpers Ferry National Historical Park)</a:t>
            </a:r>
          </a:p>
          <a:p>
            <a:pPr marL="288925" indent="-288925">
              <a:spcBef>
                <a:spcPts val="600"/>
              </a:spcBef>
              <a:buClr>
                <a:srgbClr val="BE5341"/>
              </a:buClr>
              <a:buFont typeface="Webdings" panose="05030102010509060703" pitchFamily="18" charset="2"/>
              <a:buChar char="4"/>
            </a:pPr>
            <a:r>
              <a:rPr lang="en-US" sz="2400" dirty="0">
                <a:solidFill>
                  <a:schemeClr val="tx1">
                    <a:lumMod val="75000"/>
                  </a:schemeClr>
                </a:solidFill>
              </a:rPr>
              <a:t>Fred </a:t>
            </a:r>
            <a:r>
              <a:rPr lang="en-US" sz="2400" dirty="0" err="1">
                <a:solidFill>
                  <a:schemeClr val="tx1">
                    <a:lumMod val="75000"/>
                  </a:schemeClr>
                </a:solidFill>
              </a:rPr>
              <a:t>Dieffenbach</a:t>
            </a:r>
            <a:r>
              <a:rPr lang="en-US" sz="2400" dirty="0">
                <a:solidFill>
                  <a:schemeClr val="tx1">
                    <a:lumMod val="75000"/>
                  </a:schemeClr>
                </a:solidFill>
              </a:rPr>
              <a:t> - Environmental Monitoring </a:t>
            </a:r>
            <a:r>
              <a:rPr lang="en-US" sz="2400" dirty="0" smtClean="0">
                <a:solidFill>
                  <a:schemeClr val="tx1">
                    <a:lumMod val="75000"/>
                  </a:schemeClr>
                </a:solidFill>
              </a:rPr>
              <a:t>Specialist </a:t>
            </a:r>
            <a:r>
              <a:rPr lang="en-US" sz="2400" dirty="0">
                <a:solidFill>
                  <a:schemeClr val="tx1">
                    <a:lumMod val="75000"/>
                  </a:schemeClr>
                </a:solidFill>
              </a:rPr>
              <a:t>(Inventory &amp; Monitoring Program, Northeast Temperate Network)</a:t>
            </a:r>
          </a:p>
          <a:p>
            <a:pPr marL="347663" indent="-347663">
              <a:spcBef>
                <a:spcPts val="600"/>
              </a:spcBef>
              <a:buClr>
                <a:srgbClr val="BE5341"/>
              </a:buClr>
              <a:buFont typeface="Webdings" panose="05030102010509060703" pitchFamily="18" charset="2"/>
              <a:buChar char="4"/>
            </a:pPr>
            <a:r>
              <a:rPr lang="en-US" sz="2400" dirty="0">
                <a:solidFill>
                  <a:schemeClr val="tx1">
                    <a:lumMod val="75000"/>
                  </a:schemeClr>
                </a:solidFill>
              </a:rPr>
              <a:t>Jim Renfro - Air Quality Specialist (Great Smoky Mountains</a:t>
            </a:r>
            <a:r>
              <a:rPr lang="en-US" sz="2400" dirty="0" smtClean="0">
                <a:solidFill>
                  <a:schemeClr val="tx1">
                    <a:lumMod val="75000"/>
                  </a:schemeClr>
                </a:solidFill>
              </a:rPr>
              <a:t>)</a:t>
            </a:r>
            <a:endParaRPr lang="en-US" sz="2400" dirty="0">
              <a:solidFill>
                <a:schemeClr val="tx1">
                  <a:lumMod val="75000"/>
                </a:schemeClr>
              </a:solidFill>
            </a:endParaRPr>
          </a:p>
        </p:txBody>
      </p:sp>
      <p:sp>
        <p:nvSpPr>
          <p:cNvPr id="12" name="Text Placeholder 16"/>
          <p:cNvSpPr txBox="1">
            <a:spLocks/>
          </p:cNvSpPr>
          <p:nvPr/>
        </p:nvSpPr>
        <p:spPr>
          <a:xfrm>
            <a:off x="16316412" y="23291570"/>
            <a:ext cx="7997762" cy="44164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sz="2400" dirty="0" smtClean="0">
                <a:solidFill>
                  <a:schemeClr val="tx1">
                    <a:lumMod val="75000"/>
                  </a:schemeClr>
                </a:solidFill>
              </a:rPr>
              <a:t>Ozone monitored from Big Meadows and Cove Mountain ground stations compared with the TOR calculated from NASA Earth observations show similar trends.</a:t>
            </a:r>
          </a:p>
          <a:p>
            <a:pPr marL="347663" indent="-347663">
              <a:buClr>
                <a:srgbClr val="BE5341"/>
              </a:buClr>
            </a:pPr>
            <a:r>
              <a:rPr lang="en-US" sz="2400" dirty="0" smtClean="0">
                <a:solidFill>
                  <a:schemeClr val="tx1">
                    <a:lumMod val="75000"/>
                  </a:schemeClr>
                </a:solidFill>
              </a:rPr>
              <a:t>The largest differences were observed for the months of May and September. The difference could be a result of random variability, scaling, or changing </a:t>
            </a:r>
            <a:r>
              <a:rPr lang="en-US" sz="2400" dirty="0" err="1" smtClean="0">
                <a:solidFill>
                  <a:schemeClr val="tx1">
                    <a:lumMod val="75000"/>
                  </a:schemeClr>
                </a:solidFill>
              </a:rPr>
              <a:t>tropopause</a:t>
            </a:r>
            <a:r>
              <a:rPr lang="en-US" sz="2400" dirty="0" smtClean="0">
                <a:solidFill>
                  <a:schemeClr val="tx1">
                    <a:lumMod val="75000"/>
                  </a:schemeClr>
                </a:solidFill>
              </a:rPr>
              <a:t> height.</a:t>
            </a:r>
          </a:p>
          <a:p>
            <a:pPr marL="347663" indent="-347663">
              <a:buClr>
                <a:srgbClr val="BE5341"/>
              </a:buClr>
            </a:pPr>
            <a:r>
              <a:rPr lang="en-US" sz="2400" dirty="0" smtClean="0">
                <a:solidFill>
                  <a:schemeClr val="tx1">
                    <a:lumMod val="75000"/>
                  </a:schemeClr>
                </a:solidFill>
              </a:rPr>
              <a:t>For future studies, the TOR </a:t>
            </a:r>
            <a:r>
              <a:rPr lang="en-US" sz="2400" dirty="0">
                <a:solidFill>
                  <a:schemeClr val="tx1">
                    <a:lumMod val="75000"/>
                  </a:schemeClr>
                </a:solidFill>
              </a:rPr>
              <a:t>calculation </a:t>
            </a:r>
            <a:r>
              <a:rPr lang="en-US" sz="2400" dirty="0" smtClean="0">
                <a:solidFill>
                  <a:schemeClr val="tx1">
                    <a:lumMod val="75000"/>
                  </a:schemeClr>
                </a:solidFill>
              </a:rPr>
              <a:t>could incorporate more variables and utilize more advanced satellites to monitor air pollutants, such as TEMPO scheduled to launch in 2019.</a:t>
            </a:r>
          </a:p>
          <a:p>
            <a:pPr marL="347663" indent="-347663">
              <a:buClr>
                <a:srgbClr val="BE5341"/>
              </a:buClr>
            </a:pPr>
            <a:r>
              <a:rPr lang="en-US" sz="2400" dirty="0" smtClean="0">
                <a:solidFill>
                  <a:schemeClr val="tx1">
                    <a:lumMod val="75000"/>
                  </a:schemeClr>
                </a:solidFill>
              </a:rPr>
              <a:t>Study other atmospheric species such as nitrogen and sulfur oxides.</a:t>
            </a:r>
            <a:endParaRPr lang="en-US" sz="2400" dirty="0">
              <a:solidFill>
                <a:schemeClr val="tx1">
                  <a:lumMod val="75000"/>
                </a:schemeClr>
              </a:solidFill>
            </a:endParaRPr>
          </a:p>
        </p:txBody>
      </p:sp>
      <p:sp>
        <p:nvSpPr>
          <p:cNvPr id="6" name="Text Placeholder 16"/>
          <p:cNvSpPr txBox="1">
            <a:spLocks/>
          </p:cNvSpPr>
          <p:nvPr/>
        </p:nvSpPr>
        <p:spPr>
          <a:xfrm>
            <a:off x="824523" y="5346765"/>
            <a:ext cx="10740098" cy="60019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Ozone in the stratosphere serves as a boundary that absorbs harmful ultraviolet radiation from the sun. Ozone in the troposphere is hazardous to both human and plant health. Anthropogenic activities, such as fossil fuel combustion, are the main catalysts for high levels of tropospheric ozone, nitrogen oxides, and sulfur oxides. The warmer months, from May to September, typically display higher levels of tropospheric ozone located near urban areas with large populations. </a:t>
            </a:r>
            <a:r>
              <a:rPr lang="en-US" sz="2400" dirty="0" smtClean="0"/>
              <a:t>Tropospheric ozone forms from nitrogen oxides and volatile organic compounds (VOCs) reacting </a:t>
            </a:r>
            <a:r>
              <a:rPr lang="en-US" sz="2400" dirty="0"/>
              <a:t>with sunlight, and fluctuates throughout the day displaying its peak concentration during mid-to-late afternoon. Lower concentrations occur during the early morning when the planetary boundary layer (PBL) is lowest and ozone molecules have not formed from the nitrogen oxide and VOCs reacting. NASA Earth observations can be used to monitor these atmospheric constituents. </a:t>
            </a:r>
            <a:r>
              <a:rPr lang="en-US" sz="2400" dirty="0" smtClean="0"/>
              <a:t>This </a:t>
            </a:r>
            <a:r>
              <a:rPr lang="en-US" sz="2400" dirty="0"/>
              <a:t>project used Aura’s Ozone Monitoring Instrument (OMI) and Microwave Limb Sounder (MLS) to look at tropospheric ozone, nitrogen dioxide, and sulfur dioxide. The analysis and mapping of these atmospheric constituents provided data to compare to the National Park Service’s ground-level air quality stations. This project determined whether OMI and MLS are effective sensors for observing air pollutants in the troposphere and create visual aids of correlations and general trends.</a:t>
            </a:r>
          </a:p>
          <a:p>
            <a:r>
              <a:rPr lang="en-US" dirty="0"/>
              <a:t/>
            </a:r>
            <a:br>
              <a:rPr lang="en-US" dirty="0"/>
            </a:br>
            <a:endParaRPr lang="en-US" dirty="0">
              <a:solidFill>
                <a:schemeClr val="tx1">
                  <a:lumMod val="75000"/>
                </a:schemeClr>
              </a:solidFill>
            </a:endParaRPr>
          </a:p>
        </p:txBody>
      </p:sp>
      <p:sp>
        <p:nvSpPr>
          <p:cNvPr id="15" name="Text Placeholder 16"/>
          <p:cNvSpPr txBox="1">
            <a:spLocks/>
          </p:cNvSpPr>
          <p:nvPr/>
        </p:nvSpPr>
        <p:spPr>
          <a:xfrm>
            <a:off x="17655319" y="5440844"/>
            <a:ext cx="6252999" cy="40656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BE5341"/>
              </a:buClr>
            </a:pPr>
            <a:r>
              <a:rPr lang="en-US" sz="2800" b="1" dirty="0">
                <a:solidFill>
                  <a:srgbClr val="BE5341"/>
                </a:solidFill>
              </a:rPr>
              <a:t>Introduce</a:t>
            </a:r>
            <a:r>
              <a:rPr lang="en-US" sz="2800" dirty="0">
                <a:solidFill>
                  <a:schemeClr val="tx1">
                    <a:lumMod val="75000"/>
                  </a:schemeClr>
                </a:solidFill>
              </a:rPr>
              <a:t> applications of NASA Earth observations to the National Park Service to supplement current monitoring </a:t>
            </a:r>
            <a:r>
              <a:rPr lang="en-US" sz="2800" dirty="0" smtClean="0">
                <a:solidFill>
                  <a:schemeClr val="tx1">
                    <a:lumMod val="75000"/>
                  </a:schemeClr>
                </a:solidFill>
              </a:rPr>
              <a:t>method</a:t>
            </a:r>
          </a:p>
          <a:p>
            <a:pPr marL="347663" indent="-347663">
              <a:buClr>
                <a:srgbClr val="BE5341"/>
              </a:buClr>
            </a:pPr>
            <a:r>
              <a:rPr lang="en-US" sz="2800" b="1" dirty="0" smtClean="0">
                <a:solidFill>
                  <a:srgbClr val="BE5341"/>
                </a:solidFill>
              </a:rPr>
              <a:t>Assess</a:t>
            </a:r>
            <a:r>
              <a:rPr lang="en-US" sz="2800" dirty="0" smtClean="0">
                <a:solidFill>
                  <a:schemeClr val="tx1">
                    <a:lumMod val="75000"/>
                  </a:schemeClr>
                </a:solidFill>
              </a:rPr>
              <a:t> </a:t>
            </a:r>
            <a:r>
              <a:rPr lang="en-US" sz="2800" dirty="0">
                <a:solidFill>
                  <a:schemeClr val="tx1">
                    <a:lumMod val="75000"/>
                  </a:schemeClr>
                </a:solidFill>
              </a:rPr>
              <a:t>the effectiveness of using the </a:t>
            </a:r>
            <a:r>
              <a:rPr lang="en-US" sz="2800" dirty="0" smtClean="0">
                <a:solidFill>
                  <a:schemeClr val="tx1">
                    <a:lumMod val="75000"/>
                  </a:schemeClr>
                </a:solidFill>
              </a:rPr>
              <a:t>MLS / </a:t>
            </a:r>
            <a:r>
              <a:rPr lang="en-US" sz="2800" dirty="0">
                <a:solidFill>
                  <a:schemeClr val="tx1">
                    <a:lumMod val="75000"/>
                  </a:schemeClr>
                </a:solidFill>
              </a:rPr>
              <a:t>OMI sensors on board Aura to measure air pollutants</a:t>
            </a:r>
          </a:p>
          <a:p>
            <a:pPr marL="347663" indent="-347663">
              <a:buClr>
                <a:srgbClr val="BE5341"/>
              </a:buClr>
            </a:pPr>
            <a:r>
              <a:rPr lang="en-US" sz="2800" b="1" dirty="0">
                <a:solidFill>
                  <a:srgbClr val="BE5341"/>
                </a:solidFill>
              </a:rPr>
              <a:t>Display</a:t>
            </a:r>
            <a:r>
              <a:rPr lang="en-US" sz="2800" dirty="0">
                <a:solidFill>
                  <a:schemeClr val="tx1">
                    <a:lumMod val="75000"/>
                  </a:schemeClr>
                </a:solidFill>
              </a:rPr>
              <a:t> maps of the seasonal variation of ozone along the Appalachian Trail</a:t>
            </a:r>
          </a:p>
        </p:txBody>
      </p:sp>
      <p:sp>
        <p:nvSpPr>
          <p:cNvPr id="16" name="TextBox 15"/>
          <p:cNvSpPr txBox="1"/>
          <p:nvPr/>
        </p:nvSpPr>
        <p:spPr>
          <a:xfrm>
            <a:off x="824523" y="4499870"/>
            <a:ext cx="10607123"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Abstract</a:t>
            </a:r>
          </a:p>
        </p:txBody>
      </p:sp>
      <p:sp>
        <p:nvSpPr>
          <p:cNvPr id="23" name="TextBox 22"/>
          <p:cNvSpPr txBox="1"/>
          <p:nvPr/>
        </p:nvSpPr>
        <p:spPr>
          <a:xfrm>
            <a:off x="17642577" y="4505774"/>
            <a:ext cx="6248801"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Objectives</a:t>
            </a:r>
          </a:p>
        </p:txBody>
      </p:sp>
      <p:sp>
        <p:nvSpPr>
          <p:cNvPr id="24" name="TextBox 23"/>
          <p:cNvSpPr txBox="1"/>
          <p:nvPr/>
        </p:nvSpPr>
        <p:spPr>
          <a:xfrm>
            <a:off x="824523" y="11294225"/>
            <a:ext cx="114077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Methodology</a:t>
            </a:r>
          </a:p>
        </p:txBody>
      </p:sp>
      <p:sp>
        <p:nvSpPr>
          <p:cNvPr id="25" name="TextBox 24"/>
          <p:cNvSpPr txBox="1"/>
          <p:nvPr/>
        </p:nvSpPr>
        <p:spPr>
          <a:xfrm>
            <a:off x="16250661" y="10068942"/>
            <a:ext cx="5343888"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Study</a:t>
            </a:r>
            <a:r>
              <a:rPr lang="en-US" sz="4400" b="1" dirty="0">
                <a:solidFill>
                  <a:srgbClr val="56B27B"/>
                </a:solidFill>
                <a:latin typeface="Century Gothic" panose="020B0502020202020204" pitchFamily="34" charset="0"/>
              </a:rPr>
              <a:t> </a:t>
            </a:r>
            <a:r>
              <a:rPr lang="en-US" sz="4400" b="1" dirty="0">
                <a:solidFill>
                  <a:srgbClr val="BE5341"/>
                </a:solidFill>
                <a:latin typeface="Century Gothic" panose="020B0502020202020204" pitchFamily="34" charset="0"/>
              </a:rPr>
              <a:t>Area</a:t>
            </a:r>
          </a:p>
        </p:txBody>
      </p:sp>
      <p:sp>
        <p:nvSpPr>
          <p:cNvPr id="26" name="TextBox 25"/>
          <p:cNvSpPr txBox="1"/>
          <p:nvPr/>
        </p:nvSpPr>
        <p:spPr>
          <a:xfrm>
            <a:off x="11566313" y="4505774"/>
            <a:ext cx="5680721" cy="769441"/>
          </a:xfrm>
          <a:prstGeom prst="rect">
            <a:avLst/>
          </a:prstGeom>
          <a:noFill/>
        </p:spPr>
        <p:txBody>
          <a:bodyPr wrap="square" rtlCol="0">
            <a:spAutoFit/>
          </a:bodyPr>
          <a:lstStyle/>
          <a:p>
            <a:pPr algn="ctr"/>
            <a:r>
              <a:rPr lang="en-US" sz="4400" b="1" dirty="0">
                <a:solidFill>
                  <a:srgbClr val="BE5341"/>
                </a:solidFill>
                <a:latin typeface="Century Gothic" panose="020B0502020202020204" pitchFamily="34" charset="0"/>
              </a:rPr>
              <a:t>Earth Observations</a:t>
            </a:r>
          </a:p>
        </p:txBody>
      </p:sp>
      <p:sp>
        <p:nvSpPr>
          <p:cNvPr id="27" name="TextBox 26"/>
          <p:cNvSpPr txBox="1"/>
          <p:nvPr/>
        </p:nvSpPr>
        <p:spPr>
          <a:xfrm>
            <a:off x="824523" y="17271473"/>
            <a:ext cx="11550315"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Results</a:t>
            </a:r>
          </a:p>
        </p:txBody>
      </p:sp>
      <p:sp>
        <p:nvSpPr>
          <p:cNvPr id="28" name="TextBox 27"/>
          <p:cNvSpPr txBox="1"/>
          <p:nvPr/>
        </p:nvSpPr>
        <p:spPr>
          <a:xfrm>
            <a:off x="16316412" y="22532010"/>
            <a:ext cx="4197329"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Conclusions</a:t>
            </a:r>
          </a:p>
        </p:txBody>
      </p:sp>
      <p:sp>
        <p:nvSpPr>
          <p:cNvPr id="29" name="TextBox 28"/>
          <p:cNvSpPr txBox="1"/>
          <p:nvPr/>
        </p:nvSpPr>
        <p:spPr>
          <a:xfrm>
            <a:off x="803741" y="27978534"/>
            <a:ext cx="10418768" cy="769441"/>
          </a:xfrm>
          <a:prstGeom prst="rect">
            <a:avLst/>
          </a:prstGeom>
          <a:noFill/>
        </p:spPr>
        <p:txBody>
          <a:bodyPr wrap="square" rtlCol="0">
            <a:spAutoFit/>
          </a:bodyPr>
          <a:lstStyle/>
          <a:p>
            <a:r>
              <a:rPr lang="en-US" sz="4400" b="1" dirty="0">
                <a:solidFill>
                  <a:srgbClr val="BE5341"/>
                </a:solidFill>
                <a:latin typeface="Century Gothic" panose="020B0502020202020204" pitchFamily="34" charset="0"/>
              </a:rPr>
              <a:t>Acknowledgements</a:t>
            </a:r>
          </a:p>
        </p:txBody>
      </p:sp>
      <p:sp>
        <p:nvSpPr>
          <p:cNvPr id="30" name="TextBox 29"/>
          <p:cNvSpPr txBox="1"/>
          <p:nvPr/>
        </p:nvSpPr>
        <p:spPr>
          <a:xfrm>
            <a:off x="13667643" y="27943639"/>
            <a:ext cx="2460812" cy="1446550"/>
          </a:xfrm>
          <a:prstGeom prst="rect">
            <a:avLst/>
          </a:prstGeom>
          <a:noFill/>
        </p:spPr>
        <p:txBody>
          <a:bodyPr wrap="square" rtlCol="0">
            <a:spAutoFit/>
          </a:bodyPr>
          <a:lstStyle/>
          <a:p>
            <a:pPr algn="ctr"/>
            <a:r>
              <a:rPr lang="en-US" sz="4400" b="1" dirty="0">
                <a:solidFill>
                  <a:srgbClr val="BE5341"/>
                </a:solidFill>
                <a:latin typeface="Century Gothic" panose="020B0502020202020204" pitchFamily="34" charset="0"/>
              </a:rPr>
              <a:t>Project </a:t>
            </a:r>
            <a:endParaRPr lang="en-US" sz="4400" b="1" dirty="0" smtClean="0">
              <a:solidFill>
                <a:srgbClr val="BE5341"/>
              </a:solidFill>
              <a:latin typeface="Century Gothic" panose="020B0502020202020204" pitchFamily="34" charset="0"/>
            </a:endParaRPr>
          </a:p>
          <a:p>
            <a:pPr algn="ctr"/>
            <a:r>
              <a:rPr lang="en-US" sz="4400" b="1" dirty="0" smtClean="0">
                <a:solidFill>
                  <a:srgbClr val="BE5341"/>
                </a:solidFill>
                <a:latin typeface="Century Gothic" panose="020B0502020202020204" pitchFamily="34" charset="0"/>
              </a:rPr>
              <a:t>Partners</a:t>
            </a:r>
            <a:endParaRPr lang="en-US" sz="4400" b="1" dirty="0">
              <a:solidFill>
                <a:srgbClr val="BE5341"/>
              </a:solidFill>
              <a:latin typeface="Century Gothic" panose="020B0502020202020204" pitchFamily="34" charset="0"/>
            </a:endParaRPr>
          </a:p>
        </p:txBody>
      </p:sp>
      <p:sp>
        <p:nvSpPr>
          <p:cNvPr id="31" name="TextBox 30"/>
          <p:cNvSpPr txBox="1"/>
          <p:nvPr/>
        </p:nvSpPr>
        <p:spPr>
          <a:xfrm>
            <a:off x="16601077" y="27916189"/>
            <a:ext cx="7997762" cy="769441"/>
          </a:xfrm>
          <a:prstGeom prst="rect">
            <a:avLst/>
          </a:prstGeom>
          <a:noFill/>
        </p:spPr>
        <p:txBody>
          <a:bodyPr wrap="square" rtlCol="0">
            <a:spAutoFit/>
          </a:bodyPr>
          <a:lstStyle/>
          <a:p>
            <a:pPr algn="ctr"/>
            <a:r>
              <a:rPr lang="en-US" sz="4400" b="1" dirty="0">
                <a:solidFill>
                  <a:srgbClr val="BE5341"/>
                </a:solidFill>
                <a:latin typeface="Century Gothic" panose="020B0502020202020204" pitchFamily="34" charset="0"/>
              </a:rPr>
              <a:t>Team Members</a:t>
            </a:r>
          </a:p>
        </p:txBody>
      </p:sp>
      <p:sp>
        <p:nvSpPr>
          <p:cNvPr id="34" name="Text Placeholder 16"/>
          <p:cNvSpPr txBox="1">
            <a:spLocks/>
          </p:cNvSpPr>
          <p:nvPr/>
        </p:nvSpPr>
        <p:spPr>
          <a:xfrm>
            <a:off x="19225168" y="3088643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Amber Showers</a:t>
            </a:r>
          </a:p>
        </p:txBody>
      </p:sp>
      <p:sp>
        <p:nvSpPr>
          <p:cNvPr id="36" name="Text Placeholder 16"/>
          <p:cNvSpPr txBox="1">
            <a:spLocks/>
          </p:cNvSpPr>
          <p:nvPr/>
        </p:nvSpPr>
        <p:spPr>
          <a:xfrm>
            <a:off x="21894391" y="3089368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Emily Beyer</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02177" y="28793788"/>
            <a:ext cx="2057404" cy="2081788"/>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38950" y="28797286"/>
            <a:ext cx="2057404" cy="2081788"/>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34580" y="28799090"/>
            <a:ext cx="2057404" cy="2081788"/>
          </a:xfrm>
          <a:prstGeom prst="rect">
            <a:avLst/>
          </a:prstGeom>
        </p:spPr>
      </p:pic>
      <p:sp>
        <p:nvSpPr>
          <p:cNvPr id="38" name="TextBox 37"/>
          <p:cNvSpPr txBox="1"/>
          <p:nvPr/>
        </p:nvSpPr>
        <p:spPr>
          <a:xfrm>
            <a:off x="1075869" y="34794139"/>
            <a:ext cx="22778901" cy="862779"/>
          </a:xfrm>
          <a:prstGeom prst="rect">
            <a:avLst/>
          </a:prstGeom>
          <a:noFill/>
        </p:spPr>
        <p:txBody>
          <a:bodyPr wrap="square" rtlCol="0">
            <a:noAutofit/>
          </a:bodyPr>
          <a:lstStyle/>
          <a:p>
            <a:r>
              <a:rPr lang="en-US" sz="3800" dirty="0">
                <a:solidFill>
                  <a:schemeClr val="bg1"/>
                </a:solidFill>
                <a:latin typeface="+mj-lt"/>
              </a:rPr>
              <a:t>NASA Langley Research Center &amp; Wise County Clerk of Court’s Office – Summer 2016</a:t>
            </a:r>
          </a:p>
        </p:txBody>
      </p:sp>
      <p:graphicFrame>
        <p:nvGraphicFramePr>
          <p:cNvPr id="3" name="Diagram 2"/>
          <p:cNvGraphicFramePr/>
          <p:nvPr>
            <p:extLst>
              <p:ext uri="{D42A27DB-BD31-4B8C-83A1-F6EECF244321}">
                <p14:modId xmlns:p14="http://schemas.microsoft.com/office/powerpoint/2010/main" val="1198153797"/>
              </p:ext>
            </p:extLst>
          </p:nvPr>
        </p:nvGraphicFramePr>
        <p:xfrm>
          <a:off x="465956" y="11853431"/>
          <a:ext cx="14640445" cy="513084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Text Placeholder 16"/>
          <p:cNvSpPr txBox="1">
            <a:spLocks/>
          </p:cNvSpPr>
          <p:nvPr/>
        </p:nvSpPr>
        <p:spPr>
          <a:xfrm>
            <a:off x="13961049" y="8295475"/>
            <a:ext cx="3153100" cy="4942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4000" dirty="0">
                <a:solidFill>
                  <a:schemeClr val="tx1">
                    <a:lumMod val="75000"/>
                  </a:schemeClr>
                </a:solidFill>
              </a:rPr>
              <a:t>Aura Satellite</a:t>
            </a:r>
          </a:p>
        </p:txBody>
      </p:sp>
      <p:pic>
        <p:nvPicPr>
          <p:cNvPr id="42" name="Picture 41"/>
          <p:cNvPicPr>
            <a:picLocks noChangeAspect="1"/>
          </p:cNvPicPr>
          <p:nvPr/>
        </p:nvPicPr>
        <p:blipFill>
          <a:blip r:embed="rId15"/>
          <a:stretch>
            <a:fillRect/>
          </a:stretch>
        </p:blipFill>
        <p:spPr>
          <a:xfrm>
            <a:off x="18395759" y="31740005"/>
            <a:ext cx="2054530" cy="2085013"/>
          </a:xfrm>
          <a:prstGeom prst="rect">
            <a:avLst/>
          </a:prstGeom>
        </p:spPr>
      </p:pic>
      <p:pic>
        <p:nvPicPr>
          <p:cNvPr id="43" name="Picture 42"/>
          <p:cNvPicPr>
            <a:picLocks noChangeAspect="1"/>
          </p:cNvPicPr>
          <p:nvPr/>
        </p:nvPicPr>
        <p:blipFill>
          <a:blip r:embed="rId15"/>
          <a:stretch>
            <a:fillRect/>
          </a:stretch>
        </p:blipFill>
        <p:spPr>
          <a:xfrm>
            <a:off x="21168886" y="31740003"/>
            <a:ext cx="2054530" cy="2085013"/>
          </a:xfrm>
          <a:prstGeom prst="rect">
            <a:avLst/>
          </a:prstGeom>
        </p:spPr>
      </p:pic>
      <p:sp>
        <p:nvSpPr>
          <p:cNvPr id="45" name="Text Placeholder 16"/>
          <p:cNvSpPr txBox="1">
            <a:spLocks/>
          </p:cNvSpPr>
          <p:nvPr/>
        </p:nvSpPr>
        <p:spPr>
          <a:xfrm>
            <a:off x="18123363" y="3382501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Eric White</a:t>
            </a:r>
          </a:p>
        </p:txBody>
      </p:sp>
      <p:sp>
        <p:nvSpPr>
          <p:cNvPr id="46" name="Text Placeholder 16"/>
          <p:cNvSpPr txBox="1">
            <a:spLocks/>
          </p:cNvSpPr>
          <p:nvPr/>
        </p:nvSpPr>
        <p:spPr>
          <a:xfrm>
            <a:off x="20991377" y="3382501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Tyler Rhodes</a:t>
            </a:r>
          </a:p>
        </p:txBody>
      </p:sp>
      <p:pic>
        <p:nvPicPr>
          <p:cNvPr id="47" name="Picture 46"/>
          <p:cNvPicPr>
            <a:picLocks noChangeAspect="1"/>
          </p:cNvPicPr>
          <p:nvPr/>
        </p:nvPicPr>
        <p:blipFill>
          <a:blip r:embed="rId16"/>
          <a:stretch>
            <a:fillRect/>
          </a:stretch>
        </p:blipFill>
        <p:spPr>
          <a:xfrm>
            <a:off x="17115086" y="29003942"/>
            <a:ext cx="1646063" cy="1652159"/>
          </a:xfrm>
          <a:prstGeom prst="rect">
            <a:avLst/>
          </a:prstGeom>
        </p:spPr>
      </p:pic>
      <p:pic>
        <p:nvPicPr>
          <p:cNvPr id="48" name="Picture 47"/>
          <p:cNvPicPr>
            <a:picLocks noChangeAspect="1"/>
          </p:cNvPicPr>
          <p:nvPr/>
        </p:nvPicPr>
        <p:blipFill>
          <a:blip r:embed="rId17">
            <a:extLst>
              <a:ext uri="{BEBA8EAE-BF5A-486C-A8C5-ECC9F3942E4B}">
                <a14:imgProps xmlns:a14="http://schemas.microsoft.com/office/drawing/2010/main">
                  <a14:imgLayer r:embed="rId18">
                    <a14:imgEffect>
                      <a14:brightnessContrast bright="20000"/>
                    </a14:imgEffect>
                  </a14:imgLayer>
                </a14:imgProps>
              </a:ext>
            </a:extLst>
          </a:blip>
          <a:stretch>
            <a:fillRect/>
          </a:stretch>
        </p:blipFill>
        <p:spPr>
          <a:xfrm>
            <a:off x="19744620" y="29015149"/>
            <a:ext cx="1646063" cy="1646063"/>
          </a:xfrm>
          <a:prstGeom prst="rect">
            <a:avLst/>
          </a:prstGeom>
        </p:spPr>
      </p:pic>
      <p:pic>
        <p:nvPicPr>
          <p:cNvPr id="49" name="Picture 48"/>
          <p:cNvPicPr>
            <a:picLocks noChangeAspect="1"/>
          </p:cNvPicPr>
          <p:nvPr/>
        </p:nvPicPr>
        <p:blipFill>
          <a:blip r:embed="rId19"/>
          <a:stretch>
            <a:fillRect/>
          </a:stretch>
        </p:blipFill>
        <p:spPr>
          <a:xfrm>
            <a:off x="22438010" y="29015149"/>
            <a:ext cx="1673011" cy="1673011"/>
          </a:xfrm>
          <a:prstGeom prst="rect">
            <a:avLst/>
          </a:prstGeom>
        </p:spPr>
      </p:pic>
      <p:pic>
        <p:nvPicPr>
          <p:cNvPr id="50" name="Picture 49"/>
          <p:cNvPicPr>
            <a:picLocks noChangeAspect="1"/>
          </p:cNvPicPr>
          <p:nvPr/>
        </p:nvPicPr>
        <p:blipFill>
          <a:blip r:embed="rId20">
            <a:extLst>
              <a:ext uri="{BEBA8EAE-BF5A-486C-A8C5-ECC9F3942E4B}">
                <a14:imgProps xmlns:a14="http://schemas.microsoft.com/office/drawing/2010/main">
                  <a14:imgLayer r:embed="rId21">
                    <a14:imgEffect>
                      <a14:brightnessContrast bright="20000"/>
                    </a14:imgEffect>
                  </a14:imgLayer>
                </a14:imgProps>
              </a:ext>
            </a:extLst>
          </a:blip>
          <a:stretch>
            <a:fillRect/>
          </a:stretch>
        </p:blipFill>
        <p:spPr>
          <a:xfrm>
            <a:off x="18599992" y="31959479"/>
            <a:ext cx="1646063" cy="1646063"/>
          </a:xfrm>
          <a:prstGeom prst="rect">
            <a:avLst/>
          </a:prstGeom>
        </p:spPr>
      </p:pic>
      <p:pic>
        <p:nvPicPr>
          <p:cNvPr id="51" name="Picture 50"/>
          <p:cNvPicPr>
            <a:picLocks noChangeAspect="1"/>
          </p:cNvPicPr>
          <p:nvPr/>
        </p:nvPicPr>
        <p:blipFill>
          <a:blip r:embed="rId22">
            <a:extLst>
              <a:ext uri="{BEBA8EAE-BF5A-486C-A8C5-ECC9F3942E4B}">
                <a14:imgProps xmlns:a14="http://schemas.microsoft.com/office/drawing/2010/main">
                  <a14:imgLayer r:embed="rId23">
                    <a14:imgEffect>
                      <a14:brightnessContrast contrast="20000"/>
                    </a14:imgEffect>
                  </a14:imgLayer>
                </a14:imgProps>
              </a:ext>
            </a:extLst>
          </a:blip>
          <a:stretch>
            <a:fillRect/>
          </a:stretch>
        </p:blipFill>
        <p:spPr>
          <a:xfrm>
            <a:off x="21373119" y="31959478"/>
            <a:ext cx="1646063" cy="1646063"/>
          </a:xfrm>
          <a:prstGeom prst="rect">
            <a:avLst/>
          </a:prstGeom>
        </p:spPr>
      </p:pic>
      <p:sp>
        <p:nvSpPr>
          <p:cNvPr id="56" name="Text Placeholder 16"/>
          <p:cNvSpPr txBox="1">
            <a:spLocks/>
          </p:cNvSpPr>
          <p:nvPr/>
        </p:nvSpPr>
        <p:spPr>
          <a:xfrm>
            <a:off x="13346993" y="29841531"/>
            <a:ext cx="3102112" cy="5686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a:lnSpc>
                <a:spcPct val="100000"/>
              </a:lnSpc>
              <a:spcBef>
                <a:spcPts val="0"/>
              </a:spcBef>
              <a:buClr>
                <a:srgbClr val="C15442"/>
              </a:buClr>
              <a:buNone/>
            </a:pPr>
            <a:r>
              <a:rPr lang="en-US" sz="2800" b="1" dirty="0">
                <a:solidFill>
                  <a:schemeClr val="tx1">
                    <a:lumMod val="75000"/>
                  </a:schemeClr>
                </a:solidFill>
              </a:rPr>
              <a:t>National </a:t>
            </a:r>
            <a:endParaRPr lang="en-US" sz="2800" b="1" dirty="0" smtClean="0">
              <a:solidFill>
                <a:schemeClr val="tx1">
                  <a:lumMod val="75000"/>
                </a:schemeClr>
              </a:solidFill>
            </a:endParaRPr>
          </a:p>
          <a:p>
            <a:pPr marL="0" indent="0" algn="ctr">
              <a:lnSpc>
                <a:spcPct val="100000"/>
              </a:lnSpc>
              <a:spcBef>
                <a:spcPts val="0"/>
              </a:spcBef>
              <a:buClr>
                <a:srgbClr val="C15442"/>
              </a:buClr>
              <a:buNone/>
            </a:pPr>
            <a:r>
              <a:rPr lang="en-US" sz="2800" b="1" dirty="0" smtClean="0">
                <a:solidFill>
                  <a:schemeClr val="tx1">
                    <a:lumMod val="75000"/>
                  </a:schemeClr>
                </a:solidFill>
              </a:rPr>
              <a:t>Park </a:t>
            </a:r>
          </a:p>
          <a:p>
            <a:pPr marL="0" indent="0" algn="ctr">
              <a:lnSpc>
                <a:spcPct val="100000"/>
              </a:lnSpc>
              <a:spcBef>
                <a:spcPts val="0"/>
              </a:spcBef>
              <a:buClr>
                <a:srgbClr val="C15442"/>
              </a:buClr>
              <a:buNone/>
            </a:pPr>
            <a:r>
              <a:rPr lang="en-US" sz="2800" b="1" dirty="0" smtClean="0">
                <a:solidFill>
                  <a:schemeClr val="tx1">
                    <a:lumMod val="75000"/>
                  </a:schemeClr>
                </a:solidFill>
              </a:rPr>
              <a:t>Service</a:t>
            </a:r>
          </a:p>
        </p:txBody>
      </p:sp>
      <p:pic>
        <p:nvPicPr>
          <p:cNvPr id="57" name="Shape 240"/>
          <p:cNvPicPr preferRelativeResize="0"/>
          <p:nvPr/>
        </p:nvPicPr>
        <p:blipFill>
          <a:blip r:embed="rId24">
            <a:alphaModFix/>
          </a:blip>
          <a:stretch>
            <a:fillRect/>
          </a:stretch>
        </p:blipFill>
        <p:spPr>
          <a:xfrm>
            <a:off x="14113675" y="31806403"/>
            <a:ext cx="1701701" cy="2382520"/>
          </a:xfrm>
          <a:prstGeom prst="rect">
            <a:avLst/>
          </a:prstGeom>
          <a:noFill/>
          <a:ln>
            <a:noFill/>
          </a:ln>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t="46150"/>
          <a:stretch/>
        </p:blipFill>
        <p:spPr>
          <a:xfrm>
            <a:off x="19271476" y="14729229"/>
            <a:ext cx="5114373" cy="1462973"/>
          </a:xfrm>
          <a:prstGeom prst="rect">
            <a:avLst/>
          </a:prstGeom>
        </p:spPr>
      </p:pic>
      <p:pic>
        <p:nvPicPr>
          <p:cNvPr id="61" name="Picture 60"/>
          <p:cNvPicPr>
            <a:picLocks noChangeAspect="1"/>
          </p:cNvPicPr>
          <p:nvPr/>
        </p:nvPicPr>
        <p:blipFill rotWithShape="1">
          <a:blip r:embed="rId26">
            <a:extLst>
              <a:ext uri="{28A0092B-C50C-407E-A947-70E740481C1C}">
                <a14:useLocalDpi xmlns:a14="http://schemas.microsoft.com/office/drawing/2010/main" val="0"/>
              </a:ext>
            </a:extLst>
          </a:blip>
          <a:srcRect l="2592" t="7654" r="68259" b="67471"/>
          <a:stretch/>
        </p:blipFill>
        <p:spPr>
          <a:xfrm>
            <a:off x="20243581" y="20030053"/>
            <a:ext cx="4178106" cy="2011680"/>
          </a:xfrm>
          <a:prstGeom prst="rect">
            <a:avLst/>
          </a:prstGeom>
        </p:spPr>
      </p:pic>
      <p:sp>
        <p:nvSpPr>
          <p:cNvPr id="62" name="TextBox 61"/>
          <p:cNvSpPr txBox="1"/>
          <p:nvPr/>
        </p:nvSpPr>
        <p:spPr>
          <a:xfrm>
            <a:off x="1057015" y="18121792"/>
            <a:ext cx="1237314" cy="646331"/>
          </a:xfrm>
          <a:prstGeom prst="rect">
            <a:avLst/>
          </a:prstGeom>
          <a:noFill/>
        </p:spPr>
        <p:txBody>
          <a:bodyPr wrap="square" rtlCol="0">
            <a:spAutoFit/>
          </a:bodyPr>
          <a:lstStyle/>
          <a:p>
            <a:r>
              <a:rPr lang="en-US" sz="3500" b="1" dirty="0" smtClean="0">
                <a:latin typeface="Garamond" panose="02020404030301010803" pitchFamily="18" charset="0"/>
              </a:rPr>
              <a:t>May</a:t>
            </a:r>
            <a:endParaRPr lang="en-US" sz="3500" b="1" dirty="0">
              <a:latin typeface="Garamond" panose="02020404030301010803" pitchFamily="18" charset="0"/>
            </a:endParaRPr>
          </a:p>
        </p:txBody>
      </p:sp>
      <p:sp>
        <p:nvSpPr>
          <p:cNvPr id="63" name="TextBox 62"/>
          <p:cNvSpPr txBox="1"/>
          <p:nvPr/>
        </p:nvSpPr>
        <p:spPr>
          <a:xfrm>
            <a:off x="5633330" y="18121792"/>
            <a:ext cx="1237314" cy="646331"/>
          </a:xfrm>
          <a:prstGeom prst="rect">
            <a:avLst/>
          </a:prstGeom>
          <a:noFill/>
        </p:spPr>
        <p:txBody>
          <a:bodyPr wrap="square" rtlCol="0">
            <a:spAutoFit/>
          </a:bodyPr>
          <a:lstStyle/>
          <a:p>
            <a:r>
              <a:rPr lang="en-US" sz="3500" b="1" dirty="0" smtClean="0">
                <a:latin typeface="Garamond" panose="02020404030301010803" pitchFamily="18" charset="0"/>
              </a:rPr>
              <a:t>June</a:t>
            </a:r>
            <a:endParaRPr lang="en-US" sz="3500" b="1" dirty="0">
              <a:latin typeface="Garamond" panose="02020404030301010803" pitchFamily="18" charset="0"/>
            </a:endParaRPr>
          </a:p>
        </p:txBody>
      </p:sp>
      <p:sp>
        <p:nvSpPr>
          <p:cNvPr id="64" name="TextBox 63"/>
          <p:cNvSpPr txBox="1"/>
          <p:nvPr/>
        </p:nvSpPr>
        <p:spPr>
          <a:xfrm>
            <a:off x="10072056" y="18121791"/>
            <a:ext cx="1237314" cy="646331"/>
          </a:xfrm>
          <a:prstGeom prst="rect">
            <a:avLst/>
          </a:prstGeom>
          <a:noFill/>
        </p:spPr>
        <p:txBody>
          <a:bodyPr wrap="square" rtlCol="0">
            <a:spAutoFit/>
          </a:bodyPr>
          <a:lstStyle/>
          <a:p>
            <a:r>
              <a:rPr lang="en-US" sz="3500" b="1" dirty="0" smtClean="0">
                <a:latin typeface="Garamond" panose="02020404030301010803" pitchFamily="18" charset="0"/>
              </a:rPr>
              <a:t>July</a:t>
            </a:r>
            <a:endParaRPr lang="en-US" sz="3500" b="1" dirty="0">
              <a:latin typeface="Garamond" panose="02020404030301010803" pitchFamily="18" charset="0"/>
            </a:endParaRPr>
          </a:p>
        </p:txBody>
      </p:sp>
      <p:sp>
        <p:nvSpPr>
          <p:cNvPr id="65" name="TextBox 64"/>
          <p:cNvSpPr txBox="1"/>
          <p:nvPr/>
        </p:nvSpPr>
        <p:spPr>
          <a:xfrm>
            <a:off x="14134310" y="18121791"/>
            <a:ext cx="1660432" cy="646331"/>
          </a:xfrm>
          <a:prstGeom prst="rect">
            <a:avLst/>
          </a:prstGeom>
          <a:noFill/>
        </p:spPr>
        <p:txBody>
          <a:bodyPr wrap="square" rtlCol="0">
            <a:spAutoFit/>
          </a:bodyPr>
          <a:lstStyle/>
          <a:p>
            <a:r>
              <a:rPr lang="en-US" sz="3500" b="1" dirty="0" smtClean="0">
                <a:latin typeface="Garamond" panose="02020404030301010803" pitchFamily="18" charset="0"/>
              </a:rPr>
              <a:t>August</a:t>
            </a:r>
            <a:endParaRPr lang="en-US" sz="3500" b="1" dirty="0">
              <a:latin typeface="Garamond" panose="02020404030301010803" pitchFamily="18" charset="0"/>
            </a:endParaRPr>
          </a:p>
        </p:txBody>
      </p:sp>
      <p:sp>
        <p:nvSpPr>
          <p:cNvPr id="66" name="TextBox 65"/>
          <p:cNvSpPr txBox="1"/>
          <p:nvPr/>
        </p:nvSpPr>
        <p:spPr>
          <a:xfrm>
            <a:off x="17797891" y="18077546"/>
            <a:ext cx="2283649" cy="630942"/>
          </a:xfrm>
          <a:prstGeom prst="rect">
            <a:avLst/>
          </a:prstGeom>
          <a:noFill/>
        </p:spPr>
        <p:txBody>
          <a:bodyPr wrap="square" rtlCol="0">
            <a:spAutoFit/>
          </a:bodyPr>
          <a:lstStyle/>
          <a:p>
            <a:r>
              <a:rPr lang="en-US" sz="3500" b="1" dirty="0" smtClean="0">
                <a:latin typeface="Garamond" panose="02020404030301010803" pitchFamily="18" charset="0"/>
              </a:rPr>
              <a:t>September</a:t>
            </a:r>
            <a:endParaRPr lang="en-US" sz="3500" b="1" dirty="0">
              <a:latin typeface="Garamond" panose="02020404030301010803" pitchFamily="18" charset="0"/>
            </a:endParaRPr>
          </a:p>
        </p:txBody>
      </p:sp>
      <p:sp>
        <p:nvSpPr>
          <p:cNvPr id="70" name="TextBox 69"/>
          <p:cNvSpPr txBox="1"/>
          <p:nvPr/>
        </p:nvSpPr>
        <p:spPr>
          <a:xfrm>
            <a:off x="2465731" y="22405481"/>
            <a:ext cx="11231545" cy="461665"/>
          </a:xfrm>
          <a:prstGeom prst="rect">
            <a:avLst/>
          </a:prstGeom>
          <a:noFill/>
        </p:spPr>
        <p:txBody>
          <a:bodyPr wrap="square" rtlCol="0">
            <a:spAutoFit/>
          </a:bodyPr>
          <a:lstStyle/>
          <a:p>
            <a:pPr algn="ctr"/>
            <a:r>
              <a:rPr lang="en-US" sz="2400" dirty="0" smtClean="0">
                <a:latin typeface="Garamond" panose="02020404030301010803" pitchFamily="18" charset="0"/>
              </a:rPr>
              <a:t>Figure 1. Monthly averages of tropospheric ozone residual (TOR) for the year 2012. </a:t>
            </a:r>
            <a:endParaRPr lang="en-US" sz="2400" dirty="0">
              <a:latin typeface="Garamond" panose="02020404030301010803" pitchFamily="18" charset="0"/>
            </a:endParaRPr>
          </a:p>
        </p:txBody>
      </p:sp>
      <p:sp>
        <p:nvSpPr>
          <p:cNvPr id="71" name="TextBox 70"/>
          <p:cNvSpPr txBox="1"/>
          <p:nvPr/>
        </p:nvSpPr>
        <p:spPr>
          <a:xfrm>
            <a:off x="1379575" y="27373701"/>
            <a:ext cx="14695202" cy="428002"/>
          </a:xfrm>
          <a:prstGeom prst="rect">
            <a:avLst/>
          </a:prstGeom>
        </p:spPr>
        <p:txBody>
          <a:bodyPr numCol="1" spcCol="640080"/>
          <a:lstStyle>
            <a:defPPr>
              <a:defRPr lang="en-US"/>
            </a:defPPr>
            <a:lvl1pPr marL="347663" indent="-347663" defTabSz="2743200">
              <a:lnSpc>
                <a:spcPct val="90000"/>
              </a:lnSpc>
              <a:spcBef>
                <a:spcPts val="1800"/>
              </a:spcBef>
              <a:buClr>
                <a:srgbClr val="BE5341"/>
              </a:buClr>
              <a:buFont typeface="Webdings" panose="05030102010509060703" pitchFamily="18" charset="2"/>
              <a:buChar char="4"/>
              <a:defRPr sz="2400" baseline="0">
                <a:solidFill>
                  <a:schemeClr val="tx1">
                    <a:lumMod val="75000"/>
                  </a:schemeClr>
                </a:solidFill>
              </a:defRPr>
            </a:lvl1pPr>
            <a:lvl2pPr marL="2057400" indent="-685800" defTabSz="2743200">
              <a:lnSpc>
                <a:spcPct val="90000"/>
              </a:lnSpc>
              <a:spcBef>
                <a:spcPts val="1500"/>
              </a:spcBef>
              <a:buFont typeface="Arial" panose="020B0604020202020204" pitchFamily="34" charset="0"/>
              <a:buChar char="•"/>
              <a:defRPr sz="2700"/>
            </a:lvl2pPr>
            <a:lvl3pPr marL="3429000" indent="-685800" defTabSz="2743200">
              <a:lnSpc>
                <a:spcPct val="90000"/>
              </a:lnSpc>
              <a:spcBef>
                <a:spcPts val="1500"/>
              </a:spcBef>
              <a:buFont typeface="Arial" panose="020B0604020202020204" pitchFamily="34" charset="0"/>
              <a:buChar char="•"/>
              <a:defRPr sz="2700"/>
            </a:lvl3pPr>
            <a:lvl4pPr marL="4800600" indent="-685800" defTabSz="2743200">
              <a:lnSpc>
                <a:spcPct val="90000"/>
              </a:lnSpc>
              <a:spcBef>
                <a:spcPts val="1500"/>
              </a:spcBef>
              <a:buFont typeface="Arial" panose="020B0604020202020204" pitchFamily="34" charset="0"/>
              <a:buChar char="•"/>
              <a:defRPr sz="2700"/>
            </a:lvl4pPr>
            <a:lvl5pPr marL="6172200" indent="-685800" defTabSz="2743200">
              <a:lnSpc>
                <a:spcPct val="90000"/>
              </a:lnSpc>
              <a:spcBef>
                <a:spcPts val="1500"/>
              </a:spcBef>
              <a:buFont typeface="Arial" panose="020B0604020202020204" pitchFamily="34" charset="0"/>
              <a:buChar char="•"/>
              <a:defRPr sz="2700"/>
            </a:lvl5pPr>
            <a:lvl6pPr marL="7543800" indent="-685800" defTabSz="2743200">
              <a:lnSpc>
                <a:spcPct val="90000"/>
              </a:lnSpc>
              <a:spcBef>
                <a:spcPts val="1500"/>
              </a:spcBef>
              <a:buFont typeface="Arial" panose="020B0604020202020204" pitchFamily="34" charset="0"/>
              <a:buChar char="•"/>
              <a:defRPr sz="5400"/>
            </a:lvl6pPr>
            <a:lvl7pPr marL="8915400" indent="-685800" defTabSz="2743200">
              <a:lnSpc>
                <a:spcPct val="90000"/>
              </a:lnSpc>
              <a:spcBef>
                <a:spcPts val="1500"/>
              </a:spcBef>
              <a:buFont typeface="Arial" panose="020B0604020202020204" pitchFamily="34" charset="0"/>
              <a:buChar char="•"/>
              <a:defRPr sz="5400"/>
            </a:lvl7pPr>
            <a:lvl8pPr marL="10287000" indent="-685800" defTabSz="2743200">
              <a:lnSpc>
                <a:spcPct val="90000"/>
              </a:lnSpc>
              <a:spcBef>
                <a:spcPts val="1500"/>
              </a:spcBef>
              <a:buFont typeface="Arial" panose="020B0604020202020204" pitchFamily="34" charset="0"/>
              <a:buChar char="•"/>
              <a:defRPr sz="5400"/>
            </a:lvl8pPr>
            <a:lvl9pPr marL="11658600" indent="-685800" defTabSz="2743200">
              <a:lnSpc>
                <a:spcPct val="90000"/>
              </a:lnSpc>
              <a:spcBef>
                <a:spcPts val="1500"/>
              </a:spcBef>
              <a:buFont typeface="Arial" panose="020B0604020202020204" pitchFamily="34" charset="0"/>
              <a:buChar char="•"/>
              <a:defRPr sz="5400"/>
            </a:lvl9pPr>
          </a:lstStyle>
          <a:p>
            <a:pPr marL="0" indent="0" algn="ctr">
              <a:buNone/>
            </a:pPr>
            <a:r>
              <a:rPr lang="en-US" dirty="0"/>
              <a:t>Figure 2. Comparisons of the calculated TOR with surface level monitoring stations</a:t>
            </a:r>
          </a:p>
        </p:txBody>
      </p:sp>
      <p:pic>
        <p:nvPicPr>
          <p:cNvPr id="21" name="Picture 2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6441" y="23081687"/>
            <a:ext cx="7135547" cy="4114800"/>
          </a:xfrm>
          <a:prstGeom prst="rect">
            <a:avLst/>
          </a:prstGeom>
          <a:ln w="38100" cap="sq">
            <a:solidFill>
              <a:srgbClr val="000000"/>
            </a:solidFill>
            <a:prstDash val="solid"/>
            <a:miter lim="800000"/>
          </a:ln>
          <a:effectLst>
            <a:outerShdw blurRad="50800" dist="38100" dir="18900000" algn="bl" rotWithShape="0">
              <a:prstClr val="black">
                <a:alpha val="40000"/>
              </a:prstClr>
            </a:outerShdw>
          </a:effectLst>
        </p:spPr>
      </p:pic>
      <p:pic>
        <p:nvPicPr>
          <p:cNvPr id="22" name="Picture 2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482849" y="23081687"/>
            <a:ext cx="7135547" cy="4114800"/>
          </a:xfrm>
          <a:prstGeom prst="rect">
            <a:avLst/>
          </a:prstGeom>
          <a:ln w="38100" cap="sq">
            <a:solidFill>
              <a:srgbClr val="000000"/>
            </a:solidFill>
            <a:prstDash val="solid"/>
            <a:miter lim="800000"/>
          </a:ln>
          <a:effectLst>
            <a:outerShdw blurRad="50800" dist="38100" dir="13500000" algn="br" rotWithShape="0">
              <a:prstClr val="black">
                <a:alpha val="40000"/>
              </a:prstClr>
            </a:outerShdw>
          </a:effectLst>
        </p:spPr>
      </p:pic>
      <p:sp>
        <p:nvSpPr>
          <p:cNvPr id="32" name="TextBox 31"/>
          <p:cNvSpPr txBox="1"/>
          <p:nvPr/>
        </p:nvSpPr>
        <p:spPr>
          <a:xfrm>
            <a:off x="14613042" y="11045266"/>
            <a:ext cx="2747536" cy="1200329"/>
          </a:xfrm>
          <a:prstGeom prst="rect">
            <a:avLst/>
          </a:prstGeom>
          <a:noFill/>
        </p:spPr>
        <p:txBody>
          <a:bodyPr wrap="square" rtlCol="0">
            <a:spAutoFit/>
          </a:bodyPr>
          <a:lstStyle/>
          <a:p>
            <a:pPr algn="ctr"/>
            <a:r>
              <a:rPr lang="en-US" sz="2400" b="1" dirty="0" smtClean="0"/>
              <a:t>Study Period:</a:t>
            </a:r>
            <a:r>
              <a:rPr lang="en-US" sz="2400" dirty="0" smtClean="0"/>
              <a:t> </a:t>
            </a:r>
          </a:p>
          <a:p>
            <a:pPr algn="ctr"/>
            <a:r>
              <a:rPr lang="en-US" sz="2400" dirty="0" smtClean="0"/>
              <a:t>2012 – 2015</a:t>
            </a:r>
          </a:p>
          <a:p>
            <a:pPr algn="ctr"/>
            <a:r>
              <a:rPr lang="en-US" sz="2400" dirty="0" smtClean="0"/>
              <a:t>May - September</a:t>
            </a:r>
            <a:endParaRPr lang="en-US" sz="2400" dirty="0"/>
          </a:p>
        </p:txBody>
      </p:sp>
      <p:sp>
        <p:nvSpPr>
          <p:cNvPr id="33" name="Oval 32"/>
          <p:cNvSpPr/>
          <p:nvPr/>
        </p:nvSpPr>
        <p:spPr>
          <a:xfrm>
            <a:off x="17893389" y="14180491"/>
            <a:ext cx="222793" cy="2190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137596" y="15226374"/>
            <a:ext cx="222793" cy="219075"/>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9467434" y="16169804"/>
            <a:ext cx="222793" cy="2190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784657" y="16165217"/>
            <a:ext cx="3014047" cy="307777"/>
          </a:xfrm>
          <a:prstGeom prst="rect">
            <a:avLst/>
          </a:prstGeom>
          <a:noFill/>
        </p:spPr>
        <p:txBody>
          <a:bodyPr wrap="square" rtlCol="0">
            <a:spAutoFit/>
          </a:bodyPr>
          <a:lstStyle/>
          <a:p>
            <a:r>
              <a:rPr lang="en-US" sz="1400" b="1" dirty="0" smtClean="0"/>
              <a:t>Big Meadows Monitoring Station</a:t>
            </a:r>
            <a:endParaRPr lang="en-US" sz="1400" b="1" dirty="0"/>
          </a:p>
        </p:txBody>
      </p:sp>
      <p:sp>
        <p:nvSpPr>
          <p:cNvPr id="74" name="Oval 73"/>
          <p:cNvSpPr/>
          <p:nvPr/>
        </p:nvSpPr>
        <p:spPr>
          <a:xfrm>
            <a:off x="19467433" y="16470681"/>
            <a:ext cx="222793" cy="219075"/>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9786551" y="16413979"/>
            <a:ext cx="3014047" cy="307777"/>
          </a:xfrm>
          <a:prstGeom prst="rect">
            <a:avLst/>
          </a:prstGeom>
          <a:noFill/>
        </p:spPr>
        <p:txBody>
          <a:bodyPr wrap="square" rtlCol="0">
            <a:spAutoFit/>
          </a:bodyPr>
          <a:lstStyle/>
          <a:p>
            <a:r>
              <a:rPr lang="en-US" sz="1400" b="1" dirty="0" smtClean="0"/>
              <a:t>Cove Mountain Monitoring Station</a:t>
            </a:r>
            <a:endParaRPr lang="en-US" sz="1400" b="1" dirty="0"/>
          </a:p>
        </p:txBody>
      </p:sp>
      <p:sp>
        <p:nvSpPr>
          <p:cNvPr id="44" name="Oval 43"/>
          <p:cNvSpPr/>
          <p:nvPr/>
        </p:nvSpPr>
        <p:spPr>
          <a:xfrm>
            <a:off x="6264573" y="12355925"/>
            <a:ext cx="1938528" cy="1938528"/>
          </a:xfrm>
          <a:prstGeom prst="ellipse">
            <a:avLst/>
          </a:prstGeom>
          <a:noFill/>
          <a:ln>
            <a:solidFill>
              <a:srgbClr val="C15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V="1">
            <a:off x="19406609" y="16811973"/>
            <a:ext cx="411480" cy="2353"/>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9778856" y="16643986"/>
            <a:ext cx="3014047" cy="307777"/>
          </a:xfrm>
          <a:prstGeom prst="rect">
            <a:avLst/>
          </a:prstGeom>
          <a:noFill/>
        </p:spPr>
        <p:txBody>
          <a:bodyPr wrap="square" rtlCol="0">
            <a:spAutoFit/>
          </a:bodyPr>
          <a:lstStyle/>
          <a:p>
            <a:r>
              <a:rPr lang="en-US" sz="1400" b="1" dirty="0" smtClean="0"/>
              <a:t>Appalachian Trail</a:t>
            </a:r>
            <a:endParaRPr lang="en-US" sz="1400" b="1" dirty="0"/>
          </a:p>
        </p:txBody>
      </p:sp>
      <p:sp>
        <p:nvSpPr>
          <p:cNvPr id="67" name="TextBox 66"/>
          <p:cNvSpPr txBox="1"/>
          <p:nvPr/>
        </p:nvSpPr>
        <p:spPr>
          <a:xfrm>
            <a:off x="19340425" y="14225121"/>
            <a:ext cx="4613225" cy="523220"/>
          </a:xfrm>
          <a:prstGeom prst="rect">
            <a:avLst/>
          </a:prstGeom>
          <a:noFill/>
        </p:spPr>
        <p:txBody>
          <a:bodyPr wrap="square" rtlCol="0">
            <a:spAutoFit/>
          </a:bodyPr>
          <a:lstStyle/>
          <a:p>
            <a:r>
              <a:rPr lang="en-US" sz="2800" b="1" dirty="0" smtClean="0"/>
              <a:t>Appalachian Trail Sections</a:t>
            </a:r>
            <a:endParaRPr lang="en-US" sz="2800" b="1" dirty="0"/>
          </a:p>
        </p:txBody>
      </p:sp>
      <p:sp>
        <p:nvSpPr>
          <p:cNvPr id="39" name="Rectangle 38"/>
          <p:cNvSpPr/>
          <p:nvPr/>
        </p:nvSpPr>
        <p:spPr>
          <a:xfrm>
            <a:off x="914065" y="33825016"/>
            <a:ext cx="11123693" cy="523220"/>
          </a:xfrm>
          <a:prstGeom prst="rect">
            <a:avLst/>
          </a:prstGeom>
        </p:spPr>
        <p:txBody>
          <a:bodyPr wrap="square">
            <a:spAutoFit/>
          </a:bodyPr>
          <a:lstStyle/>
          <a:p>
            <a:pPr>
              <a:lnSpc>
                <a:spcPct val="100000"/>
              </a:lnSpc>
              <a:spcBef>
                <a:spcPts val="0"/>
              </a:spcBef>
              <a:buClr>
                <a:srgbClr val="C15442"/>
              </a:buClr>
            </a:pPr>
            <a:r>
              <a:rPr lang="en-US" sz="1400" i="1" dirty="0">
                <a:solidFill>
                  <a:schemeClr val="tx1">
                    <a:lumMod val="75000"/>
                  </a:schemeClr>
                </a:solidFill>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dirty="0">
              <a:solidFill>
                <a:schemeClr val="tx1">
                  <a:lumMod val="75000"/>
                </a:schemeClr>
              </a:solidFill>
            </a:endParaRPr>
          </a:p>
        </p:txBody>
      </p:sp>
      <p:sp>
        <p:nvSpPr>
          <p:cNvPr id="41" name="TextBox 40"/>
          <p:cNvSpPr txBox="1"/>
          <p:nvPr/>
        </p:nvSpPr>
        <p:spPr>
          <a:xfrm>
            <a:off x="772470" y="14531995"/>
            <a:ext cx="4298462" cy="2308324"/>
          </a:xfrm>
          <a:prstGeom prst="rect">
            <a:avLst/>
          </a:prstGeom>
          <a:noFill/>
        </p:spPr>
        <p:txBody>
          <a:bodyPr wrap="square" rtlCol="0">
            <a:spAutoFit/>
          </a:bodyPr>
          <a:lstStyle/>
          <a:p>
            <a:pPr marL="342900" lvl="0" indent="-342900">
              <a:buClr>
                <a:srgbClr val="C15442"/>
              </a:buClr>
              <a:buFont typeface="Webdings" panose="05030102010509060703" pitchFamily="18" charset="2"/>
              <a:buChar char="4"/>
            </a:pPr>
            <a:r>
              <a:rPr lang="en-US" sz="2400" dirty="0"/>
              <a:t>Total Column Ozone from OMI</a:t>
            </a:r>
          </a:p>
          <a:p>
            <a:pPr marL="342900" lvl="0" indent="-342900">
              <a:buClr>
                <a:srgbClr val="C15442"/>
              </a:buClr>
              <a:buFont typeface="Webdings" panose="05030102010509060703" pitchFamily="18" charset="2"/>
              <a:buChar char="4"/>
            </a:pPr>
            <a:r>
              <a:rPr lang="en-US" sz="2400" dirty="0"/>
              <a:t>Stratospheric Ozone from MLS</a:t>
            </a:r>
          </a:p>
          <a:p>
            <a:pPr marL="342900" lvl="0" indent="-342900">
              <a:buClr>
                <a:srgbClr val="C15442"/>
              </a:buClr>
              <a:buFont typeface="Webdings" panose="05030102010509060703" pitchFamily="18" charset="2"/>
              <a:buChar char="4"/>
            </a:pPr>
            <a:r>
              <a:rPr lang="en-US" sz="2400" dirty="0"/>
              <a:t>Surface Measurements from Big Meadows and Cove Mountain Stations</a:t>
            </a:r>
          </a:p>
        </p:txBody>
      </p:sp>
      <p:sp>
        <p:nvSpPr>
          <p:cNvPr id="53" name="TextBox 52"/>
          <p:cNvSpPr txBox="1"/>
          <p:nvPr/>
        </p:nvSpPr>
        <p:spPr>
          <a:xfrm>
            <a:off x="5426776" y="14540702"/>
            <a:ext cx="4455663" cy="3046988"/>
          </a:xfrm>
          <a:prstGeom prst="rect">
            <a:avLst/>
          </a:prstGeom>
          <a:noFill/>
        </p:spPr>
        <p:txBody>
          <a:bodyPr wrap="square" rtlCol="0">
            <a:spAutoFit/>
          </a:bodyPr>
          <a:lstStyle/>
          <a:p>
            <a:pPr marL="342900" lvl="0" indent="-342900">
              <a:buClr>
                <a:srgbClr val="C15442"/>
              </a:buClr>
              <a:buFont typeface="Webdings" panose="05030102010509060703" pitchFamily="18" charset="2"/>
              <a:buChar char="4"/>
            </a:pPr>
            <a:r>
              <a:rPr lang="en-US" sz="2400" dirty="0"/>
              <a:t>Diurnal data for OMI and MLS sensors downloaded</a:t>
            </a:r>
          </a:p>
          <a:p>
            <a:pPr marL="342900" lvl="0" indent="-342900">
              <a:buClr>
                <a:srgbClr val="C15442"/>
              </a:buClr>
              <a:buFont typeface="Webdings" panose="05030102010509060703" pitchFamily="18" charset="2"/>
              <a:buChar char="4"/>
            </a:pPr>
            <a:r>
              <a:rPr lang="en-US" sz="2400" dirty="0" err="1" smtClean="0"/>
              <a:t>NetCDF</a:t>
            </a:r>
            <a:r>
              <a:rPr lang="en-US" sz="2400" dirty="0" smtClean="0"/>
              <a:t> </a:t>
            </a:r>
            <a:r>
              <a:rPr lang="en-US" sz="2400" dirty="0"/>
              <a:t>files converted to raster files</a:t>
            </a:r>
          </a:p>
          <a:p>
            <a:pPr marL="342900" lvl="0" indent="-342900">
              <a:buClr>
                <a:srgbClr val="C15442"/>
              </a:buClr>
              <a:buFont typeface="Webdings" panose="05030102010509060703" pitchFamily="18" charset="2"/>
              <a:buChar char="4"/>
            </a:pPr>
            <a:r>
              <a:rPr lang="en-US" sz="2400" dirty="0"/>
              <a:t>Stratospheric Ozone data extracted from the HDF5 files and placed into CSV files for use in </a:t>
            </a:r>
            <a:r>
              <a:rPr lang="en-US" sz="2400" dirty="0" err="1"/>
              <a:t>ArcMap</a:t>
            </a:r>
            <a:endParaRPr lang="en-US" sz="2400" dirty="0"/>
          </a:p>
        </p:txBody>
      </p:sp>
      <p:sp>
        <p:nvSpPr>
          <p:cNvPr id="55" name="TextBox 54"/>
          <p:cNvSpPr txBox="1"/>
          <p:nvPr/>
        </p:nvSpPr>
        <p:spPr>
          <a:xfrm>
            <a:off x="10587482" y="14549407"/>
            <a:ext cx="4524737" cy="2677656"/>
          </a:xfrm>
          <a:prstGeom prst="rect">
            <a:avLst/>
          </a:prstGeom>
          <a:noFill/>
        </p:spPr>
        <p:txBody>
          <a:bodyPr wrap="square" rtlCol="0">
            <a:spAutoFit/>
          </a:bodyPr>
          <a:lstStyle/>
          <a:p>
            <a:pPr marL="342900" lvl="0" indent="-342900">
              <a:buClr>
                <a:srgbClr val="C15442"/>
              </a:buClr>
              <a:buFont typeface="Webdings" panose="05030102010509060703" pitchFamily="18" charset="2"/>
              <a:buChar char="4"/>
            </a:pPr>
            <a:r>
              <a:rPr lang="en-US" sz="2400" dirty="0"/>
              <a:t>Tropospheric Ozone Residual (TOR) calculated</a:t>
            </a:r>
          </a:p>
          <a:p>
            <a:pPr marL="342900" lvl="0" indent="-342900">
              <a:buClr>
                <a:srgbClr val="C15442"/>
              </a:buClr>
              <a:buFont typeface="Webdings" panose="05030102010509060703" pitchFamily="18" charset="2"/>
              <a:buChar char="4"/>
            </a:pPr>
            <a:r>
              <a:rPr lang="en-US" sz="2400" dirty="0"/>
              <a:t>Points interpolated using </a:t>
            </a:r>
            <a:r>
              <a:rPr lang="en-US" sz="2400" dirty="0" err="1"/>
              <a:t>Kriging</a:t>
            </a:r>
            <a:endParaRPr lang="en-US" sz="2400" dirty="0"/>
          </a:p>
          <a:p>
            <a:pPr marL="342900" lvl="0" indent="-342900">
              <a:buClr>
                <a:srgbClr val="C15442"/>
              </a:buClr>
              <a:buFont typeface="Webdings" panose="05030102010509060703" pitchFamily="18" charset="2"/>
              <a:buChar char="4"/>
            </a:pPr>
            <a:r>
              <a:rPr lang="en-US" sz="2400" dirty="0"/>
              <a:t>Zonal Statistics over AT Ecoregion/Air-shed Associations</a:t>
            </a:r>
          </a:p>
          <a:p>
            <a:pPr marL="342900" lvl="0" indent="-342900">
              <a:buClr>
                <a:srgbClr val="C15442"/>
              </a:buClr>
              <a:buFont typeface="Webdings" panose="05030102010509060703" pitchFamily="18" charset="2"/>
              <a:buChar char="4"/>
            </a:pPr>
            <a:r>
              <a:rPr lang="en-US" sz="2400" dirty="0"/>
              <a:t>Compared surface measurements with calculated </a:t>
            </a:r>
            <a:r>
              <a:rPr lang="en-US" sz="2400" dirty="0" smtClean="0"/>
              <a:t>TOR</a:t>
            </a:r>
            <a:endParaRPr lang="en-US" sz="2400" dirty="0"/>
          </a:p>
        </p:txBody>
      </p:sp>
    </p:spTree>
    <p:extLst>
      <p:ext uri="{BB962C8B-B14F-4D97-AF65-F5344CB8AC3E}">
        <p14:creationId xmlns:p14="http://schemas.microsoft.com/office/powerpoint/2010/main" val="2802536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4471</TotalTime>
  <Words>774</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245</cp:revision>
  <dcterms:created xsi:type="dcterms:W3CDTF">2015-06-02T14:58:58Z</dcterms:created>
  <dcterms:modified xsi:type="dcterms:W3CDTF">2016-08-02T20:44:01Z</dcterms:modified>
</cp:coreProperties>
</file>