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299" r:id="rId3"/>
    <p:sldId id="298" r:id="rId4"/>
    <p:sldId id="286" r:id="rId5"/>
    <p:sldId id="278" r:id="rId6"/>
    <p:sldId id="279" r:id="rId7"/>
    <p:sldId id="290" r:id="rId8"/>
    <p:sldId id="300" r:id="rId9"/>
    <p:sldId id="301" r:id="rId10"/>
    <p:sldId id="302" r:id="rId11"/>
    <p:sldId id="303" r:id="rId12"/>
    <p:sldId id="304" r:id="rId13"/>
    <p:sldId id="305" r:id="rId14"/>
    <p:sldId id="293" r:id="rId15"/>
    <p:sldId id="291" r:id="rId16"/>
    <p:sldId id="297" r:id="rId17"/>
    <p:sldId id="295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2" autoAdjust="0"/>
    <p:restoredTop sz="87572" autoAdjust="0"/>
  </p:normalViewPr>
  <p:slideViewPr>
    <p:cSldViewPr snapToGrid="0">
      <p:cViewPr varScale="1">
        <p:scale>
          <a:sx n="102" d="100"/>
          <a:sy n="102" d="100"/>
        </p:scale>
        <p:origin x="115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/>
      <dgm:t>
        <a:bodyPr/>
        <a:lstStyle/>
        <a:p>
          <a:r>
            <a:rPr lang="en-US" dirty="0" smtClean="0"/>
            <a:t>Google Maps</a:t>
          </a:r>
          <a:endParaRPr lang="en-US" dirty="0"/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/>
      <dgm:t>
        <a:bodyPr/>
        <a:lstStyle/>
        <a:p>
          <a:r>
            <a:rPr lang="en-US" dirty="0" smtClean="0"/>
            <a:t>Google Earth</a:t>
          </a:r>
          <a:endParaRPr lang="en-US" dirty="0"/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</a:t>
          </a:r>
          <a:r>
            <a:rPr lang="en-US" dirty="0" err="1" smtClean="0"/>
            <a:t>Manen</a:t>
          </a:r>
          <a:r>
            <a:rPr lang="en-US" dirty="0" smtClean="0"/>
            <a:t>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CFA384ED-DBAF-42AA-AC0C-635C83955EF1}" type="presOf" srcId="{801A4CD2-487F-4B16-BAA2-9022BF183136}" destId="{B810A706-143F-467F-BD6F-A58876676897}" srcOrd="0" destOrd="0" presId="urn:microsoft.com/office/officeart/2005/8/layout/chevron2"/>
    <dgm:cxn modelId="{45C6E255-E1EA-4E3D-B012-6EBC5FDBC647}" type="presOf" srcId="{9DF9EDBE-35CA-41AB-A619-514FA8925E33}" destId="{3EE03CD6-E958-4AB9-8F07-7EC5E4F9869A}" srcOrd="0" destOrd="0" presId="urn:microsoft.com/office/officeart/2005/8/layout/chevron2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1175CB24-6E27-4E24-93EF-306D148C99ED}" type="presOf" srcId="{3DEC2FF2-B3B2-482F-B2E0-991DFA64CB28}" destId="{302E1BEE-CFBA-4CA9-AC2B-B0D3B5C7D6E5}" srcOrd="0" destOrd="0" presId="urn:microsoft.com/office/officeart/2005/8/layout/chevron2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4E9AA052-F9EB-4CC8-8691-68CC4DC8600B}" type="presOf" srcId="{EDD56B0A-4FF6-45C7-BA59-F7152D58EB7A}" destId="{77D15F2B-AC98-491C-A592-4F7A067B9E96}" srcOrd="0" destOrd="0" presId="urn:microsoft.com/office/officeart/2005/8/layout/chevron2"/>
    <dgm:cxn modelId="{904D8A92-F1AD-49A0-867F-84AA43FF27F8}" type="presOf" srcId="{384AFC63-0B10-4F7C-825D-C0D3D5F4A93F}" destId="{B2768BB6-03B7-4E1E-8B55-52B19701A72E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27E66886-7DAD-4190-BC3D-DBAEF8D2A1DD}" type="presOf" srcId="{D0BE6933-C829-427B-B00D-C1F8B842327E}" destId="{CE5AA20D-91C5-4B11-ADF3-53F99F155805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D9F523A5-D4E8-48AF-8890-0CE12E3AA827}" type="presOf" srcId="{C5ACA74F-2580-498D-899C-79A9AF72A1ED}" destId="{C617447B-43AF-4F0E-8FE7-676972D2353D}" srcOrd="0" destOrd="0" presId="urn:microsoft.com/office/officeart/2005/8/layout/chevron2"/>
    <dgm:cxn modelId="{5887D18A-5FE5-4206-9DF9-E3C0B32AD34F}" type="presOf" srcId="{900CD1F6-6698-4E05-BF3C-EDEC814846A0}" destId="{81C71B26-44E2-4B7F-86FF-E08CB17FB4E9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F9E84FE6-34C1-400C-A623-DEB65D2C41D0}" type="presOf" srcId="{356E1541-17F6-4806-9789-79D60B693DC6}" destId="{5A18B46A-B040-4721-A195-89EF6136273A}" srcOrd="0" destOrd="0" presId="urn:microsoft.com/office/officeart/2005/8/layout/chevron2"/>
    <dgm:cxn modelId="{D1A98FCC-D94C-4AA8-BBCC-FC570B71D0BC}" type="presOf" srcId="{8BD02B66-794E-4CC3-8569-F446151ED6A8}" destId="{A2B3027A-5BA9-4076-A710-F327612A6F05}" srcOrd="0" destOrd="0" presId="urn:microsoft.com/office/officeart/2005/8/layout/chevron2"/>
    <dgm:cxn modelId="{22B06AA5-1D3C-403F-94A7-8D47629D444D}" type="presOf" srcId="{051B79BF-A99E-4D04-8BF0-3D84D8E9161B}" destId="{DA5004BD-B111-44E4-85C4-085420C63C01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5BE95D2F-4D0E-4F90-BAAF-C1CF7F205077}" type="presParOf" srcId="{C617447B-43AF-4F0E-8FE7-676972D2353D}" destId="{0380FDB7-D6E9-4838-8E4E-E00AA4B65FB1}" srcOrd="0" destOrd="0" presId="urn:microsoft.com/office/officeart/2005/8/layout/chevron2"/>
    <dgm:cxn modelId="{AD664DAB-C594-490B-B492-00AE72225DA8}" type="presParOf" srcId="{0380FDB7-D6E9-4838-8E4E-E00AA4B65FB1}" destId="{DA5004BD-B111-44E4-85C4-085420C63C01}" srcOrd="0" destOrd="0" presId="urn:microsoft.com/office/officeart/2005/8/layout/chevron2"/>
    <dgm:cxn modelId="{78BD81A0-4E1A-4879-BEC3-1FDD98A7DD02}" type="presParOf" srcId="{0380FDB7-D6E9-4838-8E4E-E00AA4B65FB1}" destId="{CE5AA20D-91C5-4B11-ADF3-53F99F155805}" srcOrd="1" destOrd="0" presId="urn:microsoft.com/office/officeart/2005/8/layout/chevron2"/>
    <dgm:cxn modelId="{F7E232C8-DDE0-4501-A267-70E22969AF72}" type="presParOf" srcId="{C617447B-43AF-4F0E-8FE7-676972D2353D}" destId="{8E13ABBE-DD7A-4F26-BE5A-69F5BD8CB24C}" srcOrd="1" destOrd="0" presId="urn:microsoft.com/office/officeart/2005/8/layout/chevron2"/>
    <dgm:cxn modelId="{3F2409EA-9269-4782-A087-5BDC9EBA19D8}" type="presParOf" srcId="{C617447B-43AF-4F0E-8FE7-676972D2353D}" destId="{55F22D44-2B81-4D12-9F3F-1DA61002BC49}" srcOrd="2" destOrd="0" presId="urn:microsoft.com/office/officeart/2005/8/layout/chevron2"/>
    <dgm:cxn modelId="{6A4FE16A-50D0-4982-94FD-CBCE6B9415F4}" type="presParOf" srcId="{55F22D44-2B81-4D12-9F3F-1DA61002BC49}" destId="{81C71B26-44E2-4B7F-86FF-E08CB17FB4E9}" srcOrd="0" destOrd="0" presId="urn:microsoft.com/office/officeart/2005/8/layout/chevron2"/>
    <dgm:cxn modelId="{3C717883-3490-474B-BDB9-36A6873E6F77}" type="presParOf" srcId="{55F22D44-2B81-4D12-9F3F-1DA61002BC49}" destId="{302E1BEE-CFBA-4CA9-AC2B-B0D3B5C7D6E5}" srcOrd="1" destOrd="0" presId="urn:microsoft.com/office/officeart/2005/8/layout/chevron2"/>
    <dgm:cxn modelId="{A547EE79-5B95-4F17-BE91-5095F0553DD7}" type="presParOf" srcId="{C617447B-43AF-4F0E-8FE7-676972D2353D}" destId="{B45078EF-3BB8-4E6F-960B-B982F15AED18}" srcOrd="3" destOrd="0" presId="urn:microsoft.com/office/officeart/2005/8/layout/chevron2"/>
    <dgm:cxn modelId="{9E14E5AE-1700-433F-A8BC-9E41638D7871}" type="presParOf" srcId="{C617447B-43AF-4F0E-8FE7-676972D2353D}" destId="{ADF3DD06-C464-4272-8BF5-47D8A6FCD244}" srcOrd="4" destOrd="0" presId="urn:microsoft.com/office/officeart/2005/8/layout/chevron2"/>
    <dgm:cxn modelId="{440535C8-F2F7-4ABE-8C84-5E7132D12E3A}" type="presParOf" srcId="{ADF3DD06-C464-4272-8BF5-47D8A6FCD244}" destId="{77D15F2B-AC98-491C-A592-4F7A067B9E96}" srcOrd="0" destOrd="0" presId="urn:microsoft.com/office/officeart/2005/8/layout/chevron2"/>
    <dgm:cxn modelId="{7D74FF96-2C74-4B8C-9A12-84A91A7639D2}" type="presParOf" srcId="{ADF3DD06-C464-4272-8BF5-47D8A6FCD244}" destId="{5A18B46A-B040-4721-A195-89EF6136273A}" srcOrd="1" destOrd="0" presId="urn:microsoft.com/office/officeart/2005/8/layout/chevron2"/>
    <dgm:cxn modelId="{1CC02D2F-B10B-4C4E-80C5-C3FFD4654A5E}" type="presParOf" srcId="{C617447B-43AF-4F0E-8FE7-676972D2353D}" destId="{1EB3FD65-C416-4C59-A889-AC6125AF49EF}" srcOrd="5" destOrd="0" presId="urn:microsoft.com/office/officeart/2005/8/layout/chevron2"/>
    <dgm:cxn modelId="{8C9C5EAF-E886-4E17-A5BC-9A253DEB755D}" type="presParOf" srcId="{C617447B-43AF-4F0E-8FE7-676972D2353D}" destId="{87D6B535-2E60-484F-927D-56A45C5ACFCE}" srcOrd="6" destOrd="0" presId="urn:microsoft.com/office/officeart/2005/8/layout/chevron2"/>
    <dgm:cxn modelId="{A182722C-122F-4AD1-A1C3-5B9752379E6F}" type="presParOf" srcId="{87D6B535-2E60-484F-927D-56A45C5ACFCE}" destId="{A2B3027A-5BA9-4076-A710-F327612A6F05}" srcOrd="0" destOrd="0" presId="urn:microsoft.com/office/officeart/2005/8/layout/chevron2"/>
    <dgm:cxn modelId="{30130AF6-B67A-45E0-BA83-5DA022807225}" type="presParOf" srcId="{87D6B535-2E60-484F-927D-56A45C5ACFCE}" destId="{B2768BB6-03B7-4E1E-8B55-52B19701A72E}" srcOrd="1" destOrd="0" presId="urn:microsoft.com/office/officeart/2005/8/layout/chevron2"/>
    <dgm:cxn modelId="{69826502-4877-4E08-8D05-A846EB0AEFFB}" type="presParOf" srcId="{C617447B-43AF-4F0E-8FE7-676972D2353D}" destId="{3339FAC8-1A24-441A-83D2-FC54262D0AA2}" srcOrd="7" destOrd="0" presId="urn:microsoft.com/office/officeart/2005/8/layout/chevron2"/>
    <dgm:cxn modelId="{3912078A-2C80-44A6-9CD8-6C8D8958EBAF}" type="presParOf" srcId="{C617447B-43AF-4F0E-8FE7-676972D2353D}" destId="{C115FBFC-7DA0-4E07-B957-369A2A410A71}" srcOrd="8" destOrd="0" presId="urn:microsoft.com/office/officeart/2005/8/layout/chevron2"/>
    <dgm:cxn modelId="{2157D968-194C-4ED0-9F43-10C071E716C1}" type="presParOf" srcId="{C115FBFC-7DA0-4E07-B957-369A2A410A71}" destId="{3EE03CD6-E958-4AB9-8F07-7EC5E4F9869A}" srcOrd="0" destOrd="0" presId="urn:microsoft.com/office/officeart/2005/8/layout/chevron2"/>
    <dgm:cxn modelId="{60E8C47E-810C-4545-BEF3-092378DFFAB6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/>
      <dgm:t>
        <a:bodyPr/>
        <a:lstStyle/>
        <a:p>
          <a:r>
            <a:rPr lang="en-US" dirty="0" smtClean="0"/>
            <a:t>Google Maps</a:t>
          </a:r>
          <a:endParaRPr lang="en-US" dirty="0"/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/>
      <dgm:t>
        <a:bodyPr/>
        <a:lstStyle/>
        <a:p>
          <a:r>
            <a:rPr lang="en-US" dirty="0" smtClean="0"/>
            <a:t>Google Earth</a:t>
          </a:r>
          <a:endParaRPr lang="en-US" dirty="0"/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Becker and </a:t>
          </a:r>
          <a:r>
            <a:rPr lang="en-US" b="1" dirty="0" err="1" smtClean="0">
              <a:solidFill>
                <a:schemeClr val="bg1"/>
              </a:solidFill>
            </a:rPr>
            <a:t>Manen</a:t>
          </a:r>
          <a:r>
            <a:rPr lang="en-US" b="1" dirty="0" smtClean="0">
              <a:solidFill>
                <a:schemeClr val="bg1"/>
              </a:solidFill>
            </a:rPr>
            <a:t> (1988)</a:t>
          </a:r>
          <a:endParaRPr lang="en-US" b="1" dirty="0">
            <a:solidFill>
              <a:schemeClr val="bg1"/>
            </a:solidFill>
          </a:endParaRPr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0B8B5D-44B5-4F7A-84A3-B51680160BFE}" type="presOf" srcId="{384AFC63-0B10-4F7C-825D-C0D3D5F4A93F}" destId="{B2768BB6-03B7-4E1E-8B55-52B19701A72E}" srcOrd="0" destOrd="0" presId="urn:microsoft.com/office/officeart/2005/8/layout/chevron2"/>
    <dgm:cxn modelId="{E7ECCB68-2D64-4E42-A41B-40622B01D9F6}" type="presOf" srcId="{3DEC2FF2-B3B2-482F-B2E0-991DFA64CB28}" destId="{302E1BEE-CFBA-4CA9-AC2B-B0D3B5C7D6E5}" srcOrd="0" destOrd="0" presId="urn:microsoft.com/office/officeart/2005/8/layout/chevron2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A61B02EC-9628-41C2-8C7D-0A4C5EE09FAE}" type="presOf" srcId="{EDD56B0A-4FF6-45C7-BA59-F7152D58EB7A}" destId="{77D15F2B-AC98-491C-A592-4F7A067B9E96}" srcOrd="0" destOrd="0" presId="urn:microsoft.com/office/officeart/2005/8/layout/chevron2"/>
    <dgm:cxn modelId="{F31B87CF-8C40-4FD0-BA4F-A68BE88AEBBD}" type="presOf" srcId="{356E1541-17F6-4806-9789-79D60B693DC6}" destId="{5A18B46A-B040-4721-A195-89EF6136273A}" srcOrd="0" destOrd="0" presId="urn:microsoft.com/office/officeart/2005/8/layout/chevron2"/>
    <dgm:cxn modelId="{BC6BF803-32B2-4AE6-9D34-906FFC2C07D9}" type="presOf" srcId="{051B79BF-A99E-4D04-8BF0-3D84D8E9161B}" destId="{DA5004BD-B111-44E4-85C4-085420C63C01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DCE1D5E2-1EDB-4DC2-9135-C3D8B31A345A}" type="presOf" srcId="{8BD02B66-794E-4CC3-8569-F446151ED6A8}" destId="{A2B3027A-5BA9-4076-A710-F327612A6F05}" srcOrd="0" destOrd="0" presId="urn:microsoft.com/office/officeart/2005/8/layout/chevron2"/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99D4200F-3712-4921-A9E6-3E520A833AA0}" type="presOf" srcId="{9DF9EDBE-35CA-41AB-A619-514FA8925E33}" destId="{3EE03CD6-E958-4AB9-8F07-7EC5E4F9869A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45D9D057-5280-4CAD-B336-B79950D6263A}" type="presOf" srcId="{801A4CD2-487F-4B16-BAA2-9022BF183136}" destId="{B810A706-143F-467F-BD6F-A58876676897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CCF8A108-9367-4AB0-BD66-1CB2BDB0C18B}" type="presOf" srcId="{900CD1F6-6698-4E05-BF3C-EDEC814846A0}" destId="{81C71B26-44E2-4B7F-86FF-E08CB17FB4E9}" srcOrd="0" destOrd="0" presId="urn:microsoft.com/office/officeart/2005/8/layout/chevron2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F82FA5F6-3DDE-44B1-8011-550700769C6D}" type="presOf" srcId="{C5ACA74F-2580-498D-899C-79A9AF72A1ED}" destId="{C617447B-43AF-4F0E-8FE7-676972D2353D}" srcOrd="0" destOrd="0" presId="urn:microsoft.com/office/officeart/2005/8/layout/chevron2"/>
    <dgm:cxn modelId="{1A5897FE-FED4-473F-AD0D-3A6DD3070FDC}" type="presOf" srcId="{D0BE6933-C829-427B-B00D-C1F8B842327E}" destId="{CE5AA20D-91C5-4B11-ADF3-53F99F155805}" srcOrd="0" destOrd="0" presId="urn:microsoft.com/office/officeart/2005/8/layout/chevron2"/>
    <dgm:cxn modelId="{9E8424F1-1EDF-4DC9-B29A-DB43752398F0}" type="presParOf" srcId="{C617447B-43AF-4F0E-8FE7-676972D2353D}" destId="{0380FDB7-D6E9-4838-8E4E-E00AA4B65FB1}" srcOrd="0" destOrd="0" presId="urn:microsoft.com/office/officeart/2005/8/layout/chevron2"/>
    <dgm:cxn modelId="{5EC0E86B-31D2-406E-80F1-E1C454119782}" type="presParOf" srcId="{0380FDB7-D6E9-4838-8E4E-E00AA4B65FB1}" destId="{DA5004BD-B111-44E4-85C4-085420C63C01}" srcOrd="0" destOrd="0" presId="urn:microsoft.com/office/officeart/2005/8/layout/chevron2"/>
    <dgm:cxn modelId="{3A3A34DB-0758-4652-8FFA-AB36B7FD2889}" type="presParOf" srcId="{0380FDB7-D6E9-4838-8E4E-E00AA4B65FB1}" destId="{CE5AA20D-91C5-4B11-ADF3-53F99F155805}" srcOrd="1" destOrd="0" presId="urn:microsoft.com/office/officeart/2005/8/layout/chevron2"/>
    <dgm:cxn modelId="{6D0C3CA9-EFA5-4AE4-96A8-72D9CE7ED9E4}" type="presParOf" srcId="{C617447B-43AF-4F0E-8FE7-676972D2353D}" destId="{8E13ABBE-DD7A-4F26-BE5A-69F5BD8CB24C}" srcOrd="1" destOrd="0" presId="urn:microsoft.com/office/officeart/2005/8/layout/chevron2"/>
    <dgm:cxn modelId="{C307D56C-47C3-478F-AB27-1EC30C562971}" type="presParOf" srcId="{C617447B-43AF-4F0E-8FE7-676972D2353D}" destId="{55F22D44-2B81-4D12-9F3F-1DA61002BC49}" srcOrd="2" destOrd="0" presId="urn:microsoft.com/office/officeart/2005/8/layout/chevron2"/>
    <dgm:cxn modelId="{DFC1EAC6-E49B-4EE2-8D6F-1F30AE43369C}" type="presParOf" srcId="{55F22D44-2B81-4D12-9F3F-1DA61002BC49}" destId="{81C71B26-44E2-4B7F-86FF-E08CB17FB4E9}" srcOrd="0" destOrd="0" presId="urn:microsoft.com/office/officeart/2005/8/layout/chevron2"/>
    <dgm:cxn modelId="{32358AFE-3C36-4C03-961B-889CA1090E75}" type="presParOf" srcId="{55F22D44-2B81-4D12-9F3F-1DA61002BC49}" destId="{302E1BEE-CFBA-4CA9-AC2B-B0D3B5C7D6E5}" srcOrd="1" destOrd="0" presId="urn:microsoft.com/office/officeart/2005/8/layout/chevron2"/>
    <dgm:cxn modelId="{9ECDE438-E202-4CDA-9801-9C20F582B389}" type="presParOf" srcId="{C617447B-43AF-4F0E-8FE7-676972D2353D}" destId="{B45078EF-3BB8-4E6F-960B-B982F15AED18}" srcOrd="3" destOrd="0" presId="urn:microsoft.com/office/officeart/2005/8/layout/chevron2"/>
    <dgm:cxn modelId="{3F9EDBA6-E998-431A-96DE-A97F14F9E1AF}" type="presParOf" srcId="{C617447B-43AF-4F0E-8FE7-676972D2353D}" destId="{ADF3DD06-C464-4272-8BF5-47D8A6FCD244}" srcOrd="4" destOrd="0" presId="urn:microsoft.com/office/officeart/2005/8/layout/chevron2"/>
    <dgm:cxn modelId="{C1675B1D-DCA8-4280-988A-63B3E7160F34}" type="presParOf" srcId="{ADF3DD06-C464-4272-8BF5-47D8A6FCD244}" destId="{77D15F2B-AC98-491C-A592-4F7A067B9E96}" srcOrd="0" destOrd="0" presId="urn:microsoft.com/office/officeart/2005/8/layout/chevron2"/>
    <dgm:cxn modelId="{841F13C4-3525-4BA4-8BC4-165DDA9C0154}" type="presParOf" srcId="{ADF3DD06-C464-4272-8BF5-47D8A6FCD244}" destId="{5A18B46A-B040-4721-A195-89EF6136273A}" srcOrd="1" destOrd="0" presId="urn:microsoft.com/office/officeart/2005/8/layout/chevron2"/>
    <dgm:cxn modelId="{D5BAED6D-8370-4E58-95EA-0A16504DF64B}" type="presParOf" srcId="{C617447B-43AF-4F0E-8FE7-676972D2353D}" destId="{1EB3FD65-C416-4C59-A889-AC6125AF49EF}" srcOrd="5" destOrd="0" presId="urn:microsoft.com/office/officeart/2005/8/layout/chevron2"/>
    <dgm:cxn modelId="{62BC542C-1AE8-488D-B50A-AA20BBD519F8}" type="presParOf" srcId="{C617447B-43AF-4F0E-8FE7-676972D2353D}" destId="{87D6B535-2E60-484F-927D-56A45C5ACFCE}" srcOrd="6" destOrd="0" presId="urn:microsoft.com/office/officeart/2005/8/layout/chevron2"/>
    <dgm:cxn modelId="{2B76137D-8D78-4842-B723-5043DEB3278A}" type="presParOf" srcId="{87D6B535-2E60-484F-927D-56A45C5ACFCE}" destId="{A2B3027A-5BA9-4076-A710-F327612A6F05}" srcOrd="0" destOrd="0" presId="urn:microsoft.com/office/officeart/2005/8/layout/chevron2"/>
    <dgm:cxn modelId="{72C3B08B-4DB3-44D6-95CE-790670DFAA1F}" type="presParOf" srcId="{87D6B535-2E60-484F-927D-56A45C5ACFCE}" destId="{B2768BB6-03B7-4E1E-8B55-52B19701A72E}" srcOrd="1" destOrd="0" presId="urn:microsoft.com/office/officeart/2005/8/layout/chevron2"/>
    <dgm:cxn modelId="{716FB51E-9FB4-4223-8846-7FC5D5EA78F1}" type="presParOf" srcId="{C617447B-43AF-4F0E-8FE7-676972D2353D}" destId="{3339FAC8-1A24-441A-83D2-FC54262D0AA2}" srcOrd="7" destOrd="0" presId="urn:microsoft.com/office/officeart/2005/8/layout/chevron2"/>
    <dgm:cxn modelId="{4BB77FE5-F5BC-40BB-A931-22E6067B79D4}" type="presParOf" srcId="{C617447B-43AF-4F0E-8FE7-676972D2353D}" destId="{C115FBFC-7DA0-4E07-B957-369A2A410A71}" srcOrd="8" destOrd="0" presId="urn:microsoft.com/office/officeart/2005/8/layout/chevron2"/>
    <dgm:cxn modelId="{4CA2305A-2115-4540-9675-2FB724B26BD2}" type="presParOf" srcId="{C115FBFC-7DA0-4E07-B957-369A2A410A71}" destId="{3EE03CD6-E958-4AB9-8F07-7EC5E4F9869A}" srcOrd="0" destOrd="0" presId="urn:microsoft.com/office/officeart/2005/8/layout/chevron2"/>
    <dgm:cxn modelId="{85874776-3690-4556-912E-B5D413D77A03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Google Maps</a:t>
          </a:r>
          <a:endParaRPr lang="en-US" b="1" dirty="0">
            <a:solidFill>
              <a:schemeClr val="bg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/>
      <dgm:t>
        <a:bodyPr/>
        <a:lstStyle/>
        <a:p>
          <a:r>
            <a:rPr lang="en-US" dirty="0" smtClean="0"/>
            <a:t>Google Earth</a:t>
          </a:r>
          <a:endParaRPr lang="en-US" dirty="0"/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</a:t>
          </a:r>
          <a:r>
            <a:rPr lang="en-US" dirty="0" err="1" smtClean="0"/>
            <a:t>Manen</a:t>
          </a:r>
          <a:r>
            <a:rPr lang="en-US" dirty="0" smtClean="0"/>
            <a:t>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583A3775-6169-4BFC-83E8-3316ABEF8068}" type="presOf" srcId="{384AFC63-0B10-4F7C-825D-C0D3D5F4A93F}" destId="{B2768BB6-03B7-4E1E-8B55-52B19701A72E}" srcOrd="0" destOrd="0" presId="urn:microsoft.com/office/officeart/2005/8/layout/chevron2"/>
    <dgm:cxn modelId="{1E6C2B01-80F7-4104-8331-30F563E547D2}" type="presOf" srcId="{051B79BF-A99E-4D04-8BF0-3D84D8E9161B}" destId="{DA5004BD-B111-44E4-85C4-085420C63C01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302CFEAF-48B2-4BC1-9F1A-08916AF4AC4A}" type="presOf" srcId="{801A4CD2-487F-4B16-BAA2-9022BF183136}" destId="{B810A706-143F-467F-BD6F-A58876676897}" srcOrd="0" destOrd="0" presId="urn:microsoft.com/office/officeart/2005/8/layout/chevron2"/>
    <dgm:cxn modelId="{F6175786-2487-4E0A-A0F5-4F1239F38B32}" type="presOf" srcId="{3DEC2FF2-B3B2-482F-B2E0-991DFA64CB28}" destId="{302E1BEE-CFBA-4CA9-AC2B-B0D3B5C7D6E5}" srcOrd="0" destOrd="0" presId="urn:microsoft.com/office/officeart/2005/8/layout/chevron2"/>
    <dgm:cxn modelId="{C3BDD6D0-7177-4C7E-87BC-D97C494606B2}" type="presOf" srcId="{EDD56B0A-4FF6-45C7-BA59-F7152D58EB7A}" destId="{77D15F2B-AC98-491C-A592-4F7A067B9E96}" srcOrd="0" destOrd="0" presId="urn:microsoft.com/office/officeart/2005/8/layout/chevron2"/>
    <dgm:cxn modelId="{EB222DE9-E79C-4A74-86C8-50F0805C557E}" type="presOf" srcId="{900CD1F6-6698-4E05-BF3C-EDEC814846A0}" destId="{81C71B26-44E2-4B7F-86FF-E08CB17FB4E9}" srcOrd="0" destOrd="0" presId="urn:microsoft.com/office/officeart/2005/8/layout/chevron2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39FDC0EB-AA03-4930-8963-2E15996563F9}" type="presOf" srcId="{D0BE6933-C829-427B-B00D-C1F8B842327E}" destId="{CE5AA20D-91C5-4B11-ADF3-53F99F155805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047FAB85-60E3-4977-A28C-BA200DF9889C}" type="presOf" srcId="{8BD02B66-794E-4CC3-8569-F446151ED6A8}" destId="{A2B3027A-5BA9-4076-A710-F327612A6F05}" srcOrd="0" destOrd="0" presId="urn:microsoft.com/office/officeart/2005/8/layout/chevron2"/>
    <dgm:cxn modelId="{DB5A7A3B-C5D1-4838-8016-BD91FFDA4FE6}" type="presOf" srcId="{9DF9EDBE-35CA-41AB-A619-514FA8925E33}" destId="{3EE03CD6-E958-4AB9-8F07-7EC5E4F9869A}" srcOrd="0" destOrd="0" presId="urn:microsoft.com/office/officeart/2005/8/layout/chevron2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C7B35E12-C81A-47E4-947C-7A79B32CD853}" type="presOf" srcId="{356E1541-17F6-4806-9789-79D60B693DC6}" destId="{5A18B46A-B040-4721-A195-89EF6136273A}" srcOrd="0" destOrd="0" presId="urn:microsoft.com/office/officeart/2005/8/layout/chevron2"/>
    <dgm:cxn modelId="{C55C0FB5-CCCA-4104-8211-B76DA36ABC23}" type="presOf" srcId="{C5ACA74F-2580-498D-899C-79A9AF72A1ED}" destId="{C617447B-43AF-4F0E-8FE7-676972D2353D}" srcOrd="0" destOrd="0" presId="urn:microsoft.com/office/officeart/2005/8/layout/chevron2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F2B90335-72A1-4745-9B7D-ED76C8F8D9EE}" type="presParOf" srcId="{C617447B-43AF-4F0E-8FE7-676972D2353D}" destId="{0380FDB7-D6E9-4838-8E4E-E00AA4B65FB1}" srcOrd="0" destOrd="0" presId="urn:microsoft.com/office/officeart/2005/8/layout/chevron2"/>
    <dgm:cxn modelId="{47DE185C-23C6-464C-81AA-375E48D2B573}" type="presParOf" srcId="{0380FDB7-D6E9-4838-8E4E-E00AA4B65FB1}" destId="{DA5004BD-B111-44E4-85C4-085420C63C01}" srcOrd="0" destOrd="0" presId="urn:microsoft.com/office/officeart/2005/8/layout/chevron2"/>
    <dgm:cxn modelId="{D9D3C76E-56EB-434C-B795-52B43E1B5CD2}" type="presParOf" srcId="{0380FDB7-D6E9-4838-8E4E-E00AA4B65FB1}" destId="{CE5AA20D-91C5-4B11-ADF3-53F99F155805}" srcOrd="1" destOrd="0" presId="urn:microsoft.com/office/officeart/2005/8/layout/chevron2"/>
    <dgm:cxn modelId="{4401AC22-7F8B-4573-8242-063854EA3EB8}" type="presParOf" srcId="{C617447B-43AF-4F0E-8FE7-676972D2353D}" destId="{8E13ABBE-DD7A-4F26-BE5A-69F5BD8CB24C}" srcOrd="1" destOrd="0" presId="urn:microsoft.com/office/officeart/2005/8/layout/chevron2"/>
    <dgm:cxn modelId="{8B4D07C5-6A03-4D67-BE52-D263E4A012DC}" type="presParOf" srcId="{C617447B-43AF-4F0E-8FE7-676972D2353D}" destId="{55F22D44-2B81-4D12-9F3F-1DA61002BC49}" srcOrd="2" destOrd="0" presId="urn:microsoft.com/office/officeart/2005/8/layout/chevron2"/>
    <dgm:cxn modelId="{450984B6-06A0-4D65-83BE-5E8A446DD94B}" type="presParOf" srcId="{55F22D44-2B81-4D12-9F3F-1DA61002BC49}" destId="{81C71B26-44E2-4B7F-86FF-E08CB17FB4E9}" srcOrd="0" destOrd="0" presId="urn:microsoft.com/office/officeart/2005/8/layout/chevron2"/>
    <dgm:cxn modelId="{2549FCF2-BAD9-405D-91D6-4DF1F2DAEAC8}" type="presParOf" srcId="{55F22D44-2B81-4D12-9F3F-1DA61002BC49}" destId="{302E1BEE-CFBA-4CA9-AC2B-B0D3B5C7D6E5}" srcOrd="1" destOrd="0" presId="urn:microsoft.com/office/officeart/2005/8/layout/chevron2"/>
    <dgm:cxn modelId="{C3E3065C-604F-461A-A95C-C2917DE12BE2}" type="presParOf" srcId="{C617447B-43AF-4F0E-8FE7-676972D2353D}" destId="{B45078EF-3BB8-4E6F-960B-B982F15AED18}" srcOrd="3" destOrd="0" presId="urn:microsoft.com/office/officeart/2005/8/layout/chevron2"/>
    <dgm:cxn modelId="{18936D55-131E-46D6-A828-D377BACBA9D3}" type="presParOf" srcId="{C617447B-43AF-4F0E-8FE7-676972D2353D}" destId="{ADF3DD06-C464-4272-8BF5-47D8A6FCD244}" srcOrd="4" destOrd="0" presId="urn:microsoft.com/office/officeart/2005/8/layout/chevron2"/>
    <dgm:cxn modelId="{8B05D4FD-5C53-4F5B-8169-E32069DBAE94}" type="presParOf" srcId="{ADF3DD06-C464-4272-8BF5-47D8A6FCD244}" destId="{77D15F2B-AC98-491C-A592-4F7A067B9E96}" srcOrd="0" destOrd="0" presId="urn:microsoft.com/office/officeart/2005/8/layout/chevron2"/>
    <dgm:cxn modelId="{5983CF46-60FF-4678-955F-AA3545241646}" type="presParOf" srcId="{ADF3DD06-C464-4272-8BF5-47D8A6FCD244}" destId="{5A18B46A-B040-4721-A195-89EF6136273A}" srcOrd="1" destOrd="0" presId="urn:microsoft.com/office/officeart/2005/8/layout/chevron2"/>
    <dgm:cxn modelId="{EB4D8554-E5DA-40B7-B9A0-EFEEFBF3E3E4}" type="presParOf" srcId="{C617447B-43AF-4F0E-8FE7-676972D2353D}" destId="{1EB3FD65-C416-4C59-A889-AC6125AF49EF}" srcOrd="5" destOrd="0" presId="urn:microsoft.com/office/officeart/2005/8/layout/chevron2"/>
    <dgm:cxn modelId="{E833F2FE-D878-46E3-8EFB-815F6FD55261}" type="presParOf" srcId="{C617447B-43AF-4F0E-8FE7-676972D2353D}" destId="{87D6B535-2E60-484F-927D-56A45C5ACFCE}" srcOrd="6" destOrd="0" presId="urn:microsoft.com/office/officeart/2005/8/layout/chevron2"/>
    <dgm:cxn modelId="{EF218B9A-4EA2-46F1-9406-5DC305D4CA39}" type="presParOf" srcId="{87D6B535-2E60-484F-927D-56A45C5ACFCE}" destId="{A2B3027A-5BA9-4076-A710-F327612A6F05}" srcOrd="0" destOrd="0" presId="urn:microsoft.com/office/officeart/2005/8/layout/chevron2"/>
    <dgm:cxn modelId="{0867F051-215E-495C-B083-7C7AEE97DA75}" type="presParOf" srcId="{87D6B535-2E60-484F-927D-56A45C5ACFCE}" destId="{B2768BB6-03B7-4E1E-8B55-52B19701A72E}" srcOrd="1" destOrd="0" presId="urn:microsoft.com/office/officeart/2005/8/layout/chevron2"/>
    <dgm:cxn modelId="{EAB8FF8B-4D6A-4803-866D-5C982BE0A2E3}" type="presParOf" srcId="{C617447B-43AF-4F0E-8FE7-676972D2353D}" destId="{3339FAC8-1A24-441A-83D2-FC54262D0AA2}" srcOrd="7" destOrd="0" presId="urn:microsoft.com/office/officeart/2005/8/layout/chevron2"/>
    <dgm:cxn modelId="{10C3ADCB-0A8E-4CB3-9574-C783076E3B62}" type="presParOf" srcId="{C617447B-43AF-4F0E-8FE7-676972D2353D}" destId="{C115FBFC-7DA0-4E07-B957-369A2A410A71}" srcOrd="8" destOrd="0" presId="urn:microsoft.com/office/officeart/2005/8/layout/chevron2"/>
    <dgm:cxn modelId="{C81E5442-EC6D-4DF5-BF3C-4D4BF28A2A02}" type="presParOf" srcId="{C115FBFC-7DA0-4E07-B957-369A2A410A71}" destId="{3EE03CD6-E958-4AB9-8F07-7EC5E4F9869A}" srcOrd="0" destOrd="0" presId="urn:microsoft.com/office/officeart/2005/8/layout/chevron2"/>
    <dgm:cxn modelId="{3E7F083E-C334-454D-8CFB-5EC728F731A8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Maps</a:t>
          </a:r>
          <a:endParaRPr lang="en-US" b="0" dirty="0">
            <a:solidFill>
              <a:schemeClr val="tx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Google Earth</a:t>
          </a:r>
          <a:endParaRPr lang="en-US" b="1" dirty="0">
            <a:solidFill>
              <a:schemeClr val="bg1"/>
            </a:solidFill>
          </a:endParaRPr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</a:t>
          </a:r>
          <a:r>
            <a:rPr lang="en-US" dirty="0" err="1" smtClean="0"/>
            <a:t>Manen</a:t>
          </a:r>
          <a:r>
            <a:rPr lang="en-US" dirty="0" smtClean="0"/>
            <a:t>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E8517954-125D-4924-93D1-C80C97B68C4E}" type="presOf" srcId="{051B79BF-A99E-4D04-8BF0-3D84D8E9161B}" destId="{DA5004BD-B111-44E4-85C4-085420C63C01}" srcOrd="0" destOrd="0" presId="urn:microsoft.com/office/officeart/2005/8/layout/chevron2"/>
    <dgm:cxn modelId="{33157870-D705-4DED-BCA6-A3643E2CC84E}" type="presOf" srcId="{D0BE6933-C829-427B-B00D-C1F8B842327E}" destId="{CE5AA20D-91C5-4B11-ADF3-53F99F155805}" srcOrd="0" destOrd="0" presId="urn:microsoft.com/office/officeart/2005/8/layout/chevron2"/>
    <dgm:cxn modelId="{6E2A9775-CDCA-464D-8A4C-0D4D74BF9802}" type="presOf" srcId="{356E1541-17F6-4806-9789-79D60B693DC6}" destId="{5A18B46A-B040-4721-A195-89EF6136273A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C6D54662-9169-4E39-9595-B45FB4874E42}" type="presOf" srcId="{384AFC63-0B10-4F7C-825D-C0D3D5F4A93F}" destId="{B2768BB6-03B7-4E1E-8B55-52B19701A72E}" srcOrd="0" destOrd="0" presId="urn:microsoft.com/office/officeart/2005/8/layout/chevron2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3A9E16C1-64DB-4565-A37C-63A7582B0428}" type="presOf" srcId="{801A4CD2-487F-4B16-BAA2-9022BF183136}" destId="{B810A706-143F-467F-BD6F-A58876676897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7DC57F08-1833-4FB5-8CDA-06E9B912E00E}" type="presOf" srcId="{8BD02B66-794E-4CC3-8569-F446151ED6A8}" destId="{A2B3027A-5BA9-4076-A710-F327612A6F05}" srcOrd="0" destOrd="0" presId="urn:microsoft.com/office/officeart/2005/8/layout/chevron2"/>
    <dgm:cxn modelId="{AE978667-E66D-4A58-A239-2629F4935128}" type="presOf" srcId="{9DF9EDBE-35CA-41AB-A619-514FA8925E33}" destId="{3EE03CD6-E958-4AB9-8F07-7EC5E4F9869A}" srcOrd="0" destOrd="0" presId="urn:microsoft.com/office/officeart/2005/8/layout/chevron2"/>
    <dgm:cxn modelId="{72B87241-41AC-4840-8E39-60F95428E966}" type="presOf" srcId="{EDD56B0A-4FF6-45C7-BA59-F7152D58EB7A}" destId="{77D15F2B-AC98-491C-A592-4F7A067B9E96}" srcOrd="0" destOrd="0" presId="urn:microsoft.com/office/officeart/2005/8/layout/chevron2"/>
    <dgm:cxn modelId="{D4B1638F-EA35-4286-ADCC-D7AD9AD3F165}" type="presOf" srcId="{3DEC2FF2-B3B2-482F-B2E0-991DFA64CB28}" destId="{302E1BEE-CFBA-4CA9-AC2B-B0D3B5C7D6E5}" srcOrd="0" destOrd="0" presId="urn:microsoft.com/office/officeart/2005/8/layout/chevron2"/>
    <dgm:cxn modelId="{A1706116-52F7-4B42-9E54-0EEDA26EBC54}" type="presOf" srcId="{900CD1F6-6698-4E05-BF3C-EDEC814846A0}" destId="{81C71B26-44E2-4B7F-86FF-E08CB17FB4E9}" srcOrd="0" destOrd="0" presId="urn:microsoft.com/office/officeart/2005/8/layout/chevron2"/>
    <dgm:cxn modelId="{A18BA52C-CE3F-47F9-A969-3B89B5D5B361}" type="presOf" srcId="{C5ACA74F-2580-498D-899C-79A9AF72A1ED}" destId="{C617447B-43AF-4F0E-8FE7-676972D2353D}" srcOrd="0" destOrd="0" presId="urn:microsoft.com/office/officeart/2005/8/layout/chevron2"/>
    <dgm:cxn modelId="{C042FF51-5425-476F-AF7B-A98ED6EE3678}" type="presParOf" srcId="{C617447B-43AF-4F0E-8FE7-676972D2353D}" destId="{0380FDB7-D6E9-4838-8E4E-E00AA4B65FB1}" srcOrd="0" destOrd="0" presId="urn:microsoft.com/office/officeart/2005/8/layout/chevron2"/>
    <dgm:cxn modelId="{BD9BE922-15BD-4634-BCC9-0A93AF778DF8}" type="presParOf" srcId="{0380FDB7-D6E9-4838-8E4E-E00AA4B65FB1}" destId="{DA5004BD-B111-44E4-85C4-085420C63C01}" srcOrd="0" destOrd="0" presId="urn:microsoft.com/office/officeart/2005/8/layout/chevron2"/>
    <dgm:cxn modelId="{78F0A5CE-313B-4F35-89E5-6E8B653B1977}" type="presParOf" srcId="{0380FDB7-D6E9-4838-8E4E-E00AA4B65FB1}" destId="{CE5AA20D-91C5-4B11-ADF3-53F99F155805}" srcOrd="1" destOrd="0" presId="urn:microsoft.com/office/officeart/2005/8/layout/chevron2"/>
    <dgm:cxn modelId="{F8467D07-F31D-4DE9-A9DF-97DA6D3F5B06}" type="presParOf" srcId="{C617447B-43AF-4F0E-8FE7-676972D2353D}" destId="{8E13ABBE-DD7A-4F26-BE5A-69F5BD8CB24C}" srcOrd="1" destOrd="0" presId="urn:microsoft.com/office/officeart/2005/8/layout/chevron2"/>
    <dgm:cxn modelId="{29C2E141-8430-4D18-A3D2-DEAD03DB380F}" type="presParOf" srcId="{C617447B-43AF-4F0E-8FE7-676972D2353D}" destId="{55F22D44-2B81-4D12-9F3F-1DA61002BC49}" srcOrd="2" destOrd="0" presId="urn:microsoft.com/office/officeart/2005/8/layout/chevron2"/>
    <dgm:cxn modelId="{4D203D44-90E2-41BA-9D91-D324D414760B}" type="presParOf" srcId="{55F22D44-2B81-4D12-9F3F-1DA61002BC49}" destId="{81C71B26-44E2-4B7F-86FF-E08CB17FB4E9}" srcOrd="0" destOrd="0" presId="urn:microsoft.com/office/officeart/2005/8/layout/chevron2"/>
    <dgm:cxn modelId="{5D5BC104-7326-470F-9B3C-8A9866D72B81}" type="presParOf" srcId="{55F22D44-2B81-4D12-9F3F-1DA61002BC49}" destId="{302E1BEE-CFBA-4CA9-AC2B-B0D3B5C7D6E5}" srcOrd="1" destOrd="0" presId="urn:microsoft.com/office/officeart/2005/8/layout/chevron2"/>
    <dgm:cxn modelId="{D5E62EE6-0C16-4CF7-B632-3491153C830A}" type="presParOf" srcId="{C617447B-43AF-4F0E-8FE7-676972D2353D}" destId="{B45078EF-3BB8-4E6F-960B-B982F15AED18}" srcOrd="3" destOrd="0" presId="urn:microsoft.com/office/officeart/2005/8/layout/chevron2"/>
    <dgm:cxn modelId="{070AB48E-4DA8-4A30-ABC1-5D79CA2CFE62}" type="presParOf" srcId="{C617447B-43AF-4F0E-8FE7-676972D2353D}" destId="{ADF3DD06-C464-4272-8BF5-47D8A6FCD244}" srcOrd="4" destOrd="0" presId="urn:microsoft.com/office/officeart/2005/8/layout/chevron2"/>
    <dgm:cxn modelId="{B14C5BB7-1784-496C-A87B-F8CFDA710F5A}" type="presParOf" srcId="{ADF3DD06-C464-4272-8BF5-47D8A6FCD244}" destId="{77D15F2B-AC98-491C-A592-4F7A067B9E96}" srcOrd="0" destOrd="0" presId="urn:microsoft.com/office/officeart/2005/8/layout/chevron2"/>
    <dgm:cxn modelId="{902BD143-53E0-46CD-8C9F-4D76D39B1001}" type="presParOf" srcId="{ADF3DD06-C464-4272-8BF5-47D8A6FCD244}" destId="{5A18B46A-B040-4721-A195-89EF6136273A}" srcOrd="1" destOrd="0" presId="urn:microsoft.com/office/officeart/2005/8/layout/chevron2"/>
    <dgm:cxn modelId="{63E6CD66-793A-49B4-B138-5837D264AB7A}" type="presParOf" srcId="{C617447B-43AF-4F0E-8FE7-676972D2353D}" destId="{1EB3FD65-C416-4C59-A889-AC6125AF49EF}" srcOrd="5" destOrd="0" presId="urn:microsoft.com/office/officeart/2005/8/layout/chevron2"/>
    <dgm:cxn modelId="{342BB802-68D3-46C5-AC2A-FE32CA6AE56A}" type="presParOf" srcId="{C617447B-43AF-4F0E-8FE7-676972D2353D}" destId="{87D6B535-2E60-484F-927D-56A45C5ACFCE}" srcOrd="6" destOrd="0" presId="urn:microsoft.com/office/officeart/2005/8/layout/chevron2"/>
    <dgm:cxn modelId="{CF18FC5A-FC5F-46EC-B3F4-55359D2DFC24}" type="presParOf" srcId="{87D6B535-2E60-484F-927D-56A45C5ACFCE}" destId="{A2B3027A-5BA9-4076-A710-F327612A6F05}" srcOrd="0" destOrd="0" presId="urn:microsoft.com/office/officeart/2005/8/layout/chevron2"/>
    <dgm:cxn modelId="{AC4B3514-6237-4BCF-BA9B-2BC163DC4E08}" type="presParOf" srcId="{87D6B535-2E60-484F-927D-56A45C5ACFCE}" destId="{B2768BB6-03B7-4E1E-8B55-52B19701A72E}" srcOrd="1" destOrd="0" presId="urn:microsoft.com/office/officeart/2005/8/layout/chevron2"/>
    <dgm:cxn modelId="{509FA491-E8E0-4E16-AAF8-D9513A28E537}" type="presParOf" srcId="{C617447B-43AF-4F0E-8FE7-676972D2353D}" destId="{3339FAC8-1A24-441A-83D2-FC54262D0AA2}" srcOrd="7" destOrd="0" presId="urn:microsoft.com/office/officeart/2005/8/layout/chevron2"/>
    <dgm:cxn modelId="{B6EB881E-D72C-45FE-B127-077B4ED8639E}" type="presParOf" srcId="{C617447B-43AF-4F0E-8FE7-676972D2353D}" destId="{C115FBFC-7DA0-4E07-B957-369A2A410A71}" srcOrd="8" destOrd="0" presId="urn:microsoft.com/office/officeart/2005/8/layout/chevron2"/>
    <dgm:cxn modelId="{07E02FCB-3CDF-4543-911E-0E011276A9F2}" type="presParOf" srcId="{C115FBFC-7DA0-4E07-B957-369A2A410A71}" destId="{3EE03CD6-E958-4AB9-8F07-7EC5E4F9869A}" srcOrd="0" destOrd="0" presId="urn:microsoft.com/office/officeart/2005/8/layout/chevron2"/>
    <dgm:cxn modelId="{51864A5E-DF53-4ACF-A0F3-3A8B60865947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Maps</a:t>
          </a:r>
          <a:endParaRPr lang="en-US" b="0" dirty="0">
            <a:solidFill>
              <a:schemeClr val="tx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Earth</a:t>
          </a:r>
          <a:endParaRPr lang="en-US" b="0" dirty="0">
            <a:solidFill>
              <a:schemeClr val="tx1"/>
            </a:solidFill>
          </a:endParaRPr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Landsat </a:t>
          </a:r>
          <a:r>
            <a:rPr lang="en-US" b="1" dirty="0" smtClean="0">
              <a:solidFill>
                <a:schemeClr val="bg1"/>
              </a:solidFill>
            </a:rPr>
            <a:t>8 OLI/TIRS</a:t>
          </a:r>
          <a:endParaRPr lang="en-US" b="1" dirty="0">
            <a:solidFill>
              <a:schemeClr val="bg1"/>
            </a:solidFill>
          </a:endParaRPr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</a:t>
          </a:r>
          <a:r>
            <a:rPr lang="en-US" dirty="0" err="1" smtClean="0"/>
            <a:t>Manen</a:t>
          </a:r>
          <a:r>
            <a:rPr lang="en-US" dirty="0" smtClean="0"/>
            <a:t>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0F0924A6-89E2-4339-AAC4-C781FDEC448E}" type="presOf" srcId="{356E1541-17F6-4806-9789-79D60B693DC6}" destId="{5A18B46A-B040-4721-A195-89EF6136273A}" srcOrd="0" destOrd="0" presId="urn:microsoft.com/office/officeart/2005/8/layout/chevron2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1FD09EAF-238D-4CCF-8525-6435A681C09C}" type="presOf" srcId="{900CD1F6-6698-4E05-BF3C-EDEC814846A0}" destId="{81C71B26-44E2-4B7F-86FF-E08CB17FB4E9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7C43FBAE-E2E2-42ED-942D-FCE046AAD815}" type="presOf" srcId="{3DEC2FF2-B3B2-482F-B2E0-991DFA64CB28}" destId="{302E1BEE-CFBA-4CA9-AC2B-B0D3B5C7D6E5}" srcOrd="0" destOrd="0" presId="urn:microsoft.com/office/officeart/2005/8/layout/chevron2"/>
    <dgm:cxn modelId="{F78AF8E1-A214-4899-9E54-BAB1C75D03B1}" type="presOf" srcId="{801A4CD2-487F-4B16-BAA2-9022BF183136}" destId="{B810A706-143F-467F-BD6F-A58876676897}" srcOrd="0" destOrd="0" presId="urn:microsoft.com/office/officeart/2005/8/layout/chevron2"/>
    <dgm:cxn modelId="{78E32393-45BD-4585-8A39-954EC6BE6CDA}" type="presOf" srcId="{8BD02B66-794E-4CC3-8569-F446151ED6A8}" destId="{A2B3027A-5BA9-4076-A710-F327612A6F05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A7477848-6934-4409-BC42-366469D2371D}" type="presOf" srcId="{051B79BF-A99E-4D04-8BF0-3D84D8E9161B}" destId="{DA5004BD-B111-44E4-85C4-085420C63C01}" srcOrd="0" destOrd="0" presId="urn:microsoft.com/office/officeart/2005/8/layout/chevron2"/>
    <dgm:cxn modelId="{20FFBAEE-ACF4-4D06-9394-52E9D6806EB7}" type="presOf" srcId="{D0BE6933-C829-427B-B00D-C1F8B842327E}" destId="{CE5AA20D-91C5-4B11-ADF3-53F99F155805}" srcOrd="0" destOrd="0" presId="urn:microsoft.com/office/officeart/2005/8/layout/chevron2"/>
    <dgm:cxn modelId="{D963C555-C531-4AD8-88D7-C7AAD675CFB1}" type="presOf" srcId="{384AFC63-0B10-4F7C-825D-C0D3D5F4A93F}" destId="{B2768BB6-03B7-4E1E-8B55-52B19701A72E}" srcOrd="0" destOrd="0" presId="urn:microsoft.com/office/officeart/2005/8/layout/chevron2"/>
    <dgm:cxn modelId="{32123B03-EE49-4C97-80E5-B767535DF581}" type="presOf" srcId="{EDD56B0A-4FF6-45C7-BA59-F7152D58EB7A}" destId="{77D15F2B-AC98-491C-A592-4F7A067B9E96}" srcOrd="0" destOrd="0" presId="urn:microsoft.com/office/officeart/2005/8/layout/chevron2"/>
    <dgm:cxn modelId="{DEB0B604-8431-4FA1-AC46-4676FDB7419C}" type="presOf" srcId="{9DF9EDBE-35CA-41AB-A619-514FA8925E33}" destId="{3EE03CD6-E958-4AB9-8F07-7EC5E4F9869A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91EB206C-304E-45CD-B0FA-3BE0C277C247}" type="presOf" srcId="{C5ACA74F-2580-498D-899C-79A9AF72A1ED}" destId="{C617447B-43AF-4F0E-8FE7-676972D2353D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9E88CA01-D6A8-4A8A-A0C2-310D4868A9C0}" type="presParOf" srcId="{C617447B-43AF-4F0E-8FE7-676972D2353D}" destId="{0380FDB7-D6E9-4838-8E4E-E00AA4B65FB1}" srcOrd="0" destOrd="0" presId="urn:microsoft.com/office/officeart/2005/8/layout/chevron2"/>
    <dgm:cxn modelId="{BEA18AA5-42C1-4C39-B526-9E1F108539C1}" type="presParOf" srcId="{0380FDB7-D6E9-4838-8E4E-E00AA4B65FB1}" destId="{DA5004BD-B111-44E4-85C4-085420C63C01}" srcOrd="0" destOrd="0" presId="urn:microsoft.com/office/officeart/2005/8/layout/chevron2"/>
    <dgm:cxn modelId="{13904B06-C717-43DF-AE58-91A0981B0647}" type="presParOf" srcId="{0380FDB7-D6E9-4838-8E4E-E00AA4B65FB1}" destId="{CE5AA20D-91C5-4B11-ADF3-53F99F155805}" srcOrd="1" destOrd="0" presId="urn:microsoft.com/office/officeart/2005/8/layout/chevron2"/>
    <dgm:cxn modelId="{F1208892-C81A-4875-9F4C-06D3F6B868EB}" type="presParOf" srcId="{C617447B-43AF-4F0E-8FE7-676972D2353D}" destId="{8E13ABBE-DD7A-4F26-BE5A-69F5BD8CB24C}" srcOrd="1" destOrd="0" presId="urn:microsoft.com/office/officeart/2005/8/layout/chevron2"/>
    <dgm:cxn modelId="{4ADF944C-255E-40CF-9F6D-C134F6BD038A}" type="presParOf" srcId="{C617447B-43AF-4F0E-8FE7-676972D2353D}" destId="{55F22D44-2B81-4D12-9F3F-1DA61002BC49}" srcOrd="2" destOrd="0" presId="urn:microsoft.com/office/officeart/2005/8/layout/chevron2"/>
    <dgm:cxn modelId="{A1D7F234-B55D-4667-88D3-54AF22B04D50}" type="presParOf" srcId="{55F22D44-2B81-4D12-9F3F-1DA61002BC49}" destId="{81C71B26-44E2-4B7F-86FF-E08CB17FB4E9}" srcOrd="0" destOrd="0" presId="urn:microsoft.com/office/officeart/2005/8/layout/chevron2"/>
    <dgm:cxn modelId="{A0C96030-C0AF-4208-ADA5-A423C41B6309}" type="presParOf" srcId="{55F22D44-2B81-4D12-9F3F-1DA61002BC49}" destId="{302E1BEE-CFBA-4CA9-AC2B-B0D3B5C7D6E5}" srcOrd="1" destOrd="0" presId="urn:microsoft.com/office/officeart/2005/8/layout/chevron2"/>
    <dgm:cxn modelId="{3D0F1809-A0BC-4E88-9070-F2DF17E0A148}" type="presParOf" srcId="{C617447B-43AF-4F0E-8FE7-676972D2353D}" destId="{B45078EF-3BB8-4E6F-960B-B982F15AED18}" srcOrd="3" destOrd="0" presId="urn:microsoft.com/office/officeart/2005/8/layout/chevron2"/>
    <dgm:cxn modelId="{89357EB0-B916-4A1F-B49A-5226B43C81CD}" type="presParOf" srcId="{C617447B-43AF-4F0E-8FE7-676972D2353D}" destId="{ADF3DD06-C464-4272-8BF5-47D8A6FCD244}" srcOrd="4" destOrd="0" presId="urn:microsoft.com/office/officeart/2005/8/layout/chevron2"/>
    <dgm:cxn modelId="{31D11BEA-864B-4F11-82FB-9B23A19B9491}" type="presParOf" srcId="{ADF3DD06-C464-4272-8BF5-47D8A6FCD244}" destId="{77D15F2B-AC98-491C-A592-4F7A067B9E96}" srcOrd="0" destOrd="0" presId="urn:microsoft.com/office/officeart/2005/8/layout/chevron2"/>
    <dgm:cxn modelId="{24C481C6-6AE1-4E84-87F3-E3B73D0443D3}" type="presParOf" srcId="{ADF3DD06-C464-4272-8BF5-47D8A6FCD244}" destId="{5A18B46A-B040-4721-A195-89EF6136273A}" srcOrd="1" destOrd="0" presId="urn:microsoft.com/office/officeart/2005/8/layout/chevron2"/>
    <dgm:cxn modelId="{7B5FA517-E3AD-4D43-A6E3-14EEBF3E2547}" type="presParOf" srcId="{C617447B-43AF-4F0E-8FE7-676972D2353D}" destId="{1EB3FD65-C416-4C59-A889-AC6125AF49EF}" srcOrd="5" destOrd="0" presId="urn:microsoft.com/office/officeart/2005/8/layout/chevron2"/>
    <dgm:cxn modelId="{3DD1C174-2E78-4B66-A1C9-A62FE960C0AA}" type="presParOf" srcId="{C617447B-43AF-4F0E-8FE7-676972D2353D}" destId="{87D6B535-2E60-484F-927D-56A45C5ACFCE}" srcOrd="6" destOrd="0" presId="urn:microsoft.com/office/officeart/2005/8/layout/chevron2"/>
    <dgm:cxn modelId="{4B6655F2-5B0E-427D-878D-18DABA667883}" type="presParOf" srcId="{87D6B535-2E60-484F-927D-56A45C5ACFCE}" destId="{A2B3027A-5BA9-4076-A710-F327612A6F05}" srcOrd="0" destOrd="0" presId="urn:microsoft.com/office/officeart/2005/8/layout/chevron2"/>
    <dgm:cxn modelId="{E7877139-2CB6-4BA5-BFE7-28DE05CE0712}" type="presParOf" srcId="{87D6B535-2E60-484F-927D-56A45C5ACFCE}" destId="{B2768BB6-03B7-4E1E-8B55-52B19701A72E}" srcOrd="1" destOrd="0" presId="urn:microsoft.com/office/officeart/2005/8/layout/chevron2"/>
    <dgm:cxn modelId="{35BC10EC-2547-41CB-BAC5-7FD5BD321ED8}" type="presParOf" srcId="{C617447B-43AF-4F0E-8FE7-676972D2353D}" destId="{3339FAC8-1A24-441A-83D2-FC54262D0AA2}" srcOrd="7" destOrd="0" presId="urn:microsoft.com/office/officeart/2005/8/layout/chevron2"/>
    <dgm:cxn modelId="{B861B11C-21C0-47A2-9BE5-B72DB2DA981C}" type="presParOf" srcId="{C617447B-43AF-4F0E-8FE7-676972D2353D}" destId="{C115FBFC-7DA0-4E07-B957-369A2A410A71}" srcOrd="8" destOrd="0" presId="urn:microsoft.com/office/officeart/2005/8/layout/chevron2"/>
    <dgm:cxn modelId="{E6A78613-1717-40F9-A430-60527105DA71}" type="presParOf" srcId="{C115FBFC-7DA0-4E07-B957-369A2A410A71}" destId="{3EE03CD6-E958-4AB9-8F07-7EC5E4F9869A}" srcOrd="0" destOrd="0" presId="urn:microsoft.com/office/officeart/2005/8/layout/chevron2"/>
    <dgm:cxn modelId="{C7079ECD-D69D-44D4-A2D9-87C5BABDC6D8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Maps</a:t>
          </a:r>
          <a:endParaRPr lang="en-US" b="0" dirty="0">
            <a:solidFill>
              <a:schemeClr val="tx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Earth</a:t>
          </a:r>
          <a:endParaRPr lang="en-US" b="0" dirty="0">
            <a:solidFill>
              <a:schemeClr val="tx1"/>
            </a:solidFill>
          </a:endParaRPr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Landsat 8</a:t>
          </a:r>
          <a:endParaRPr lang="en-US" b="0" dirty="0">
            <a:solidFill>
              <a:schemeClr val="tx1"/>
            </a:solidFill>
          </a:endParaRPr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</a:t>
          </a:r>
          <a:r>
            <a:rPr lang="en-US" dirty="0" err="1" smtClean="0"/>
            <a:t>Manen</a:t>
          </a:r>
          <a:r>
            <a:rPr lang="en-US" dirty="0" smtClean="0"/>
            <a:t>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ArcGIS</a:t>
          </a:r>
          <a:endParaRPr lang="en-US" b="1" dirty="0">
            <a:solidFill>
              <a:schemeClr val="bg1"/>
            </a:solidFill>
          </a:endParaRPr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D030C496-E3FA-4220-921D-D286FFF1E477}" type="presOf" srcId="{9DF9EDBE-35CA-41AB-A619-514FA8925E33}" destId="{3EE03CD6-E958-4AB9-8F07-7EC5E4F9869A}" srcOrd="0" destOrd="0" presId="urn:microsoft.com/office/officeart/2005/8/layout/chevron2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91D315F0-C4A8-444F-AEEE-9A6909AAB582}" type="presOf" srcId="{051B79BF-A99E-4D04-8BF0-3D84D8E9161B}" destId="{DA5004BD-B111-44E4-85C4-085420C63C01}" srcOrd="0" destOrd="0" presId="urn:microsoft.com/office/officeart/2005/8/layout/chevron2"/>
    <dgm:cxn modelId="{9C338576-EE3D-4778-BBA6-0020FAF8583C}" type="presOf" srcId="{EDD56B0A-4FF6-45C7-BA59-F7152D58EB7A}" destId="{77D15F2B-AC98-491C-A592-4F7A067B9E96}" srcOrd="0" destOrd="0" presId="urn:microsoft.com/office/officeart/2005/8/layout/chevron2"/>
    <dgm:cxn modelId="{53DE3975-BA44-4B8D-AC11-49E4D33085D1}" type="presOf" srcId="{3DEC2FF2-B3B2-482F-B2E0-991DFA64CB28}" destId="{302E1BEE-CFBA-4CA9-AC2B-B0D3B5C7D6E5}" srcOrd="0" destOrd="0" presId="urn:microsoft.com/office/officeart/2005/8/layout/chevron2"/>
    <dgm:cxn modelId="{66F44320-1363-411E-8F46-83A0F5746044}" type="presOf" srcId="{801A4CD2-487F-4B16-BAA2-9022BF183136}" destId="{B810A706-143F-467F-BD6F-A58876676897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57980AAA-13C3-48B1-8DB6-041168C76A83}" type="presOf" srcId="{900CD1F6-6698-4E05-BF3C-EDEC814846A0}" destId="{81C71B26-44E2-4B7F-86FF-E08CB17FB4E9}" srcOrd="0" destOrd="0" presId="urn:microsoft.com/office/officeart/2005/8/layout/chevron2"/>
    <dgm:cxn modelId="{AFC22750-9EB4-4412-8F55-75368561BFB7}" type="presOf" srcId="{384AFC63-0B10-4F7C-825D-C0D3D5F4A93F}" destId="{B2768BB6-03B7-4E1E-8B55-52B19701A72E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8D66F826-AA0D-4031-B199-AE4E32D01C03}" type="presOf" srcId="{D0BE6933-C829-427B-B00D-C1F8B842327E}" destId="{CE5AA20D-91C5-4B11-ADF3-53F99F155805}" srcOrd="0" destOrd="0" presId="urn:microsoft.com/office/officeart/2005/8/layout/chevron2"/>
    <dgm:cxn modelId="{03B1A161-A273-4113-9C1A-FB00E6621DC5}" type="presOf" srcId="{356E1541-17F6-4806-9789-79D60B693DC6}" destId="{5A18B46A-B040-4721-A195-89EF6136273A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18901883-0D03-465F-AF09-2EFA1B9E7558}" type="presOf" srcId="{C5ACA74F-2580-498D-899C-79A9AF72A1ED}" destId="{C617447B-43AF-4F0E-8FE7-676972D2353D}" srcOrd="0" destOrd="0" presId="urn:microsoft.com/office/officeart/2005/8/layout/chevron2"/>
    <dgm:cxn modelId="{ACA89303-35CA-4090-8148-4A34E59A4C6C}" type="presOf" srcId="{8BD02B66-794E-4CC3-8569-F446151ED6A8}" destId="{A2B3027A-5BA9-4076-A710-F327612A6F05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68D238F1-326F-40CD-A73E-BBD3057A268C}" type="presParOf" srcId="{C617447B-43AF-4F0E-8FE7-676972D2353D}" destId="{0380FDB7-D6E9-4838-8E4E-E00AA4B65FB1}" srcOrd="0" destOrd="0" presId="urn:microsoft.com/office/officeart/2005/8/layout/chevron2"/>
    <dgm:cxn modelId="{45275C3D-117A-41C7-8547-ECEA880FD372}" type="presParOf" srcId="{0380FDB7-D6E9-4838-8E4E-E00AA4B65FB1}" destId="{DA5004BD-B111-44E4-85C4-085420C63C01}" srcOrd="0" destOrd="0" presId="urn:microsoft.com/office/officeart/2005/8/layout/chevron2"/>
    <dgm:cxn modelId="{EF476744-2661-4953-AB3E-2A1A6040F973}" type="presParOf" srcId="{0380FDB7-D6E9-4838-8E4E-E00AA4B65FB1}" destId="{CE5AA20D-91C5-4B11-ADF3-53F99F155805}" srcOrd="1" destOrd="0" presId="urn:microsoft.com/office/officeart/2005/8/layout/chevron2"/>
    <dgm:cxn modelId="{B0614BCB-BD6F-4CFD-BA24-80BDB0E450D2}" type="presParOf" srcId="{C617447B-43AF-4F0E-8FE7-676972D2353D}" destId="{8E13ABBE-DD7A-4F26-BE5A-69F5BD8CB24C}" srcOrd="1" destOrd="0" presId="urn:microsoft.com/office/officeart/2005/8/layout/chevron2"/>
    <dgm:cxn modelId="{9C43175C-E5B5-4B07-8B25-D1697F72D2E6}" type="presParOf" srcId="{C617447B-43AF-4F0E-8FE7-676972D2353D}" destId="{55F22D44-2B81-4D12-9F3F-1DA61002BC49}" srcOrd="2" destOrd="0" presId="urn:microsoft.com/office/officeart/2005/8/layout/chevron2"/>
    <dgm:cxn modelId="{CB43AC63-EC8A-4422-B88E-F3610803F2B4}" type="presParOf" srcId="{55F22D44-2B81-4D12-9F3F-1DA61002BC49}" destId="{81C71B26-44E2-4B7F-86FF-E08CB17FB4E9}" srcOrd="0" destOrd="0" presId="urn:microsoft.com/office/officeart/2005/8/layout/chevron2"/>
    <dgm:cxn modelId="{38BD028B-913F-4427-823D-99268307E545}" type="presParOf" srcId="{55F22D44-2B81-4D12-9F3F-1DA61002BC49}" destId="{302E1BEE-CFBA-4CA9-AC2B-B0D3B5C7D6E5}" srcOrd="1" destOrd="0" presId="urn:microsoft.com/office/officeart/2005/8/layout/chevron2"/>
    <dgm:cxn modelId="{11C605AB-7A2B-43E4-8D15-590C90150D91}" type="presParOf" srcId="{C617447B-43AF-4F0E-8FE7-676972D2353D}" destId="{B45078EF-3BB8-4E6F-960B-B982F15AED18}" srcOrd="3" destOrd="0" presId="urn:microsoft.com/office/officeart/2005/8/layout/chevron2"/>
    <dgm:cxn modelId="{C220FA00-80B7-4BD5-AE2A-0BBA575822F1}" type="presParOf" srcId="{C617447B-43AF-4F0E-8FE7-676972D2353D}" destId="{ADF3DD06-C464-4272-8BF5-47D8A6FCD244}" srcOrd="4" destOrd="0" presId="urn:microsoft.com/office/officeart/2005/8/layout/chevron2"/>
    <dgm:cxn modelId="{58B0A361-D581-4172-9F55-F29E00D922A2}" type="presParOf" srcId="{ADF3DD06-C464-4272-8BF5-47D8A6FCD244}" destId="{77D15F2B-AC98-491C-A592-4F7A067B9E96}" srcOrd="0" destOrd="0" presId="urn:microsoft.com/office/officeart/2005/8/layout/chevron2"/>
    <dgm:cxn modelId="{A46A7A2D-26BA-4B0F-9220-9D26C5D18025}" type="presParOf" srcId="{ADF3DD06-C464-4272-8BF5-47D8A6FCD244}" destId="{5A18B46A-B040-4721-A195-89EF6136273A}" srcOrd="1" destOrd="0" presId="urn:microsoft.com/office/officeart/2005/8/layout/chevron2"/>
    <dgm:cxn modelId="{0F22A820-077C-467C-B479-0320D7C8AB6D}" type="presParOf" srcId="{C617447B-43AF-4F0E-8FE7-676972D2353D}" destId="{1EB3FD65-C416-4C59-A889-AC6125AF49EF}" srcOrd="5" destOrd="0" presId="urn:microsoft.com/office/officeart/2005/8/layout/chevron2"/>
    <dgm:cxn modelId="{310A90A1-4EFC-44F3-A560-5C95603F7946}" type="presParOf" srcId="{C617447B-43AF-4F0E-8FE7-676972D2353D}" destId="{87D6B535-2E60-484F-927D-56A45C5ACFCE}" srcOrd="6" destOrd="0" presId="urn:microsoft.com/office/officeart/2005/8/layout/chevron2"/>
    <dgm:cxn modelId="{D97EEDCD-9D74-40BB-804D-E055AC14D020}" type="presParOf" srcId="{87D6B535-2E60-484F-927D-56A45C5ACFCE}" destId="{A2B3027A-5BA9-4076-A710-F327612A6F05}" srcOrd="0" destOrd="0" presId="urn:microsoft.com/office/officeart/2005/8/layout/chevron2"/>
    <dgm:cxn modelId="{3531C783-1254-440C-8373-4B5E1932678C}" type="presParOf" srcId="{87D6B535-2E60-484F-927D-56A45C5ACFCE}" destId="{B2768BB6-03B7-4E1E-8B55-52B19701A72E}" srcOrd="1" destOrd="0" presId="urn:microsoft.com/office/officeart/2005/8/layout/chevron2"/>
    <dgm:cxn modelId="{F11D7762-051D-4E82-B58E-BD5F6C1F0601}" type="presParOf" srcId="{C617447B-43AF-4F0E-8FE7-676972D2353D}" destId="{3339FAC8-1A24-441A-83D2-FC54262D0AA2}" srcOrd="7" destOrd="0" presId="urn:microsoft.com/office/officeart/2005/8/layout/chevron2"/>
    <dgm:cxn modelId="{0CEFEACE-E645-4BA2-9803-D0A32EEC4B44}" type="presParOf" srcId="{C617447B-43AF-4F0E-8FE7-676972D2353D}" destId="{C115FBFC-7DA0-4E07-B957-369A2A410A71}" srcOrd="8" destOrd="0" presId="urn:microsoft.com/office/officeart/2005/8/layout/chevron2"/>
    <dgm:cxn modelId="{B5732DD2-764A-441C-947D-8A598C133CDD}" type="presParOf" srcId="{C115FBFC-7DA0-4E07-B957-369A2A410A71}" destId="{3EE03CD6-E958-4AB9-8F07-7EC5E4F9869A}" srcOrd="0" destOrd="0" presId="urn:microsoft.com/office/officeart/2005/8/layout/chevron2"/>
    <dgm:cxn modelId="{9F3B198C-FA83-401C-A269-BE66DC2DF296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081CCD-F7C2-45A5-980D-2F846B34ACD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2ADC3E-172C-4AAB-9A95-B26A29762CD5}">
      <dgm:prSet phldrT="[Text]"/>
      <dgm:spPr/>
      <dgm:t>
        <a:bodyPr/>
        <a:lstStyle/>
        <a:p>
          <a:r>
            <a:rPr lang="en-US" dirty="0" smtClean="0"/>
            <a:t>Data Repositories</a:t>
          </a:r>
          <a:endParaRPr lang="en-US" dirty="0"/>
        </a:p>
      </dgm:t>
    </dgm:pt>
    <dgm:pt modelId="{C70C93D2-5F4D-4ED9-84FA-F81BDD241CD2}" type="parTrans" cxnId="{E1326C9C-353C-4F10-80D2-82C1D247E84E}">
      <dgm:prSet/>
      <dgm:spPr/>
      <dgm:t>
        <a:bodyPr/>
        <a:lstStyle/>
        <a:p>
          <a:endParaRPr lang="en-US"/>
        </a:p>
      </dgm:t>
    </dgm:pt>
    <dgm:pt modelId="{1683391E-FE0B-4F4F-8562-5216FEDAAEBF}" type="sibTrans" cxnId="{E1326C9C-353C-4F10-80D2-82C1D247E84E}">
      <dgm:prSet/>
      <dgm:spPr/>
      <dgm:t>
        <a:bodyPr/>
        <a:lstStyle/>
        <a:p>
          <a:endParaRPr lang="en-US"/>
        </a:p>
      </dgm:t>
    </dgm:pt>
    <dgm:pt modelId="{C163B93F-F84E-4643-84C9-004178511C80}">
      <dgm:prSet phldrT="[Text]"/>
      <dgm:spPr/>
      <dgm:t>
        <a:bodyPr/>
        <a:lstStyle/>
        <a:p>
          <a:r>
            <a:rPr lang="en-US" dirty="0" smtClean="0"/>
            <a:t>Sentinel-1           Scientific Data Hub</a:t>
          </a:r>
          <a:endParaRPr lang="en-US" dirty="0"/>
        </a:p>
      </dgm:t>
    </dgm:pt>
    <dgm:pt modelId="{EC6BF426-8128-426D-AD9B-122D88CE1F07}" type="parTrans" cxnId="{F3387428-7DAE-4B82-BE73-8983D6E4C474}">
      <dgm:prSet/>
      <dgm:spPr/>
      <dgm:t>
        <a:bodyPr/>
        <a:lstStyle/>
        <a:p>
          <a:endParaRPr lang="en-US"/>
        </a:p>
      </dgm:t>
    </dgm:pt>
    <dgm:pt modelId="{5936A12A-75BF-4C6D-923E-1A6CEAD6B22E}" type="sibTrans" cxnId="{F3387428-7DAE-4B82-BE73-8983D6E4C474}">
      <dgm:prSet/>
      <dgm:spPr/>
      <dgm:t>
        <a:bodyPr/>
        <a:lstStyle/>
        <a:p>
          <a:endParaRPr lang="en-US"/>
        </a:p>
      </dgm:t>
    </dgm:pt>
    <dgm:pt modelId="{4370F389-8AE9-4560-8B2C-6A73744748B5}">
      <dgm:prSet phldrT="[Text]"/>
      <dgm:spPr/>
      <dgm:t>
        <a:bodyPr/>
        <a:lstStyle/>
        <a:p>
          <a:r>
            <a:rPr lang="en-US" dirty="0" smtClean="0"/>
            <a:t>USGS </a:t>
          </a:r>
          <a:r>
            <a:rPr lang="en-US" dirty="0" err="1" smtClean="0"/>
            <a:t>EarthExplorer</a:t>
          </a:r>
          <a:endParaRPr lang="en-US" dirty="0"/>
        </a:p>
      </dgm:t>
    </dgm:pt>
    <dgm:pt modelId="{50045CFC-312F-4A6D-8A73-5BA4999A3B8F}" type="parTrans" cxnId="{A883AD08-C820-4966-A080-0D1AD6C00D32}">
      <dgm:prSet/>
      <dgm:spPr/>
      <dgm:t>
        <a:bodyPr/>
        <a:lstStyle/>
        <a:p>
          <a:endParaRPr lang="en-US"/>
        </a:p>
      </dgm:t>
    </dgm:pt>
    <dgm:pt modelId="{107AD667-3332-4C91-B157-578D9E36EC1A}" type="sibTrans" cxnId="{A883AD08-C820-4966-A080-0D1AD6C00D32}">
      <dgm:prSet/>
      <dgm:spPr/>
      <dgm:t>
        <a:bodyPr/>
        <a:lstStyle/>
        <a:p>
          <a:endParaRPr lang="en-US"/>
        </a:p>
      </dgm:t>
    </dgm:pt>
    <dgm:pt modelId="{018C2316-D4A4-4574-975E-F0E8E0EDE677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49DF7E97-73E6-4960-9991-77F76591FBA5}" type="parTrans" cxnId="{CEB8FB60-9600-4104-AA76-5A099CE4C80B}">
      <dgm:prSet/>
      <dgm:spPr/>
      <dgm:t>
        <a:bodyPr/>
        <a:lstStyle/>
        <a:p>
          <a:endParaRPr lang="en-US"/>
        </a:p>
      </dgm:t>
    </dgm:pt>
    <dgm:pt modelId="{FBC83DC3-566E-4EE9-8FAA-FB4EA07E9FF2}" type="sibTrans" cxnId="{CEB8FB60-9600-4104-AA76-5A099CE4C80B}">
      <dgm:prSet/>
      <dgm:spPr/>
      <dgm:t>
        <a:bodyPr/>
        <a:lstStyle/>
        <a:p>
          <a:endParaRPr lang="en-US"/>
        </a:p>
      </dgm:t>
    </dgm:pt>
    <dgm:pt modelId="{D5274B3B-F7BF-4FAC-99F3-CBB4909B0ACA}">
      <dgm:prSet phldrT="[Text]"/>
      <dgm:spPr/>
      <dgm:t>
        <a:bodyPr/>
        <a:lstStyle/>
        <a:p>
          <a:r>
            <a:rPr lang="en-US" dirty="0" smtClean="0"/>
            <a:t>Python 2.7</a:t>
          </a:r>
          <a:endParaRPr lang="en-US" dirty="0"/>
        </a:p>
      </dgm:t>
    </dgm:pt>
    <dgm:pt modelId="{2D35FC91-A054-40D6-99A0-3F4B256E86CF}" type="parTrans" cxnId="{FB095AC1-3573-40B8-A952-3CA9A5E4BE98}">
      <dgm:prSet/>
      <dgm:spPr/>
      <dgm:t>
        <a:bodyPr/>
        <a:lstStyle/>
        <a:p>
          <a:endParaRPr lang="en-US"/>
        </a:p>
      </dgm:t>
    </dgm:pt>
    <dgm:pt modelId="{6940C4FB-1BC9-4D2E-A598-834F82DD708B}" type="sibTrans" cxnId="{FB095AC1-3573-40B8-A952-3CA9A5E4BE98}">
      <dgm:prSet/>
      <dgm:spPr/>
      <dgm:t>
        <a:bodyPr/>
        <a:lstStyle/>
        <a:p>
          <a:endParaRPr lang="en-US"/>
        </a:p>
      </dgm:t>
    </dgm:pt>
    <dgm:pt modelId="{BE2C3EAA-DD24-4FC3-95EF-8F5D3CB84B83}">
      <dgm:prSet phldrT="[Text]"/>
      <dgm:spPr/>
      <dgm:t>
        <a:bodyPr/>
        <a:lstStyle/>
        <a:p>
          <a:r>
            <a:rPr lang="en-US" dirty="0" smtClean="0"/>
            <a:t>Product</a:t>
          </a:r>
          <a:endParaRPr lang="en-US" dirty="0"/>
        </a:p>
      </dgm:t>
    </dgm:pt>
    <dgm:pt modelId="{151372C0-3D9F-41E4-A4C1-6EF410B71802}" type="parTrans" cxnId="{57850451-C955-40F6-A681-FE22A35D8081}">
      <dgm:prSet/>
      <dgm:spPr/>
      <dgm:t>
        <a:bodyPr/>
        <a:lstStyle/>
        <a:p>
          <a:endParaRPr lang="en-US"/>
        </a:p>
      </dgm:t>
    </dgm:pt>
    <dgm:pt modelId="{2B226ACB-6B5A-45CE-808F-C0F11C7EC111}" type="sibTrans" cxnId="{57850451-C955-40F6-A681-FE22A35D8081}">
      <dgm:prSet/>
      <dgm:spPr/>
      <dgm:t>
        <a:bodyPr/>
        <a:lstStyle/>
        <a:p>
          <a:endParaRPr lang="en-US"/>
        </a:p>
      </dgm:t>
    </dgm:pt>
    <dgm:pt modelId="{F0D4E607-68DE-448F-8542-1C1CDC1D38BD}">
      <dgm:prSet phldrT="[Text]"/>
      <dgm:spPr/>
      <dgm:t>
        <a:bodyPr/>
        <a:lstStyle/>
        <a:p>
          <a:r>
            <a:rPr lang="en-US" dirty="0" smtClean="0"/>
            <a:t>Graphical User Interface</a:t>
          </a:r>
          <a:endParaRPr lang="en-US" dirty="0"/>
        </a:p>
      </dgm:t>
    </dgm:pt>
    <dgm:pt modelId="{C28C7C82-7F1E-44D1-946C-1BBBB6615C55}" type="parTrans" cxnId="{FDDAEFB8-F06A-48CE-AFB1-799C4566A010}">
      <dgm:prSet/>
      <dgm:spPr/>
      <dgm:t>
        <a:bodyPr/>
        <a:lstStyle/>
        <a:p>
          <a:endParaRPr lang="en-US"/>
        </a:p>
      </dgm:t>
    </dgm:pt>
    <dgm:pt modelId="{3F398FF6-E074-411F-BB14-D0BAC475607A}" type="sibTrans" cxnId="{FDDAEFB8-F06A-48CE-AFB1-799C4566A010}">
      <dgm:prSet/>
      <dgm:spPr/>
      <dgm:t>
        <a:bodyPr/>
        <a:lstStyle/>
        <a:p>
          <a:endParaRPr lang="en-US"/>
        </a:p>
      </dgm:t>
    </dgm:pt>
    <dgm:pt modelId="{419E61C9-C548-4190-ACAA-EB5AFB4F7D38}" type="pres">
      <dgm:prSet presAssocID="{03081CCD-F7C2-45A5-980D-2F846B34ACDA}" presName="linearFlow" presStyleCnt="0">
        <dgm:presLayoutVars>
          <dgm:dir/>
          <dgm:animLvl val="lvl"/>
          <dgm:resizeHandles val="exact"/>
        </dgm:presLayoutVars>
      </dgm:prSet>
      <dgm:spPr/>
    </dgm:pt>
    <dgm:pt modelId="{D3D576E8-FBCC-49E5-A1E4-DEE1A6F74A44}" type="pres">
      <dgm:prSet presAssocID="{382ADC3E-172C-4AAB-9A95-B26A29762CD5}" presName="composite" presStyleCnt="0"/>
      <dgm:spPr/>
    </dgm:pt>
    <dgm:pt modelId="{E77CF765-FD00-44D3-AB4E-A50A4EE1E281}" type="pres">
      <dgm:prSet presAssocID="{382ADC3E-172C-4AAB-9A95-B26A29762CD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C9C15EB-690B-43E7-B3C2-A84D7C88CA79}" type="pres">
      <dgm:prSet presAssocID="{382ADC3E-172C-4AAB-9A95-B26A29762CD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F2CC-0DB9-46F4-B40B-891F9646A312}" type="pres">
      <dgm:prSet presAssocID="{1683391E-FE0B-4F4F-8562-5216FEDAAEBF}" presName="sp" presStyleCnt="0"/>
      <dgm:spPr/>
    </dgm:pt>
    <dgm:pt modelId="{12362648-91E6-4A91-8B7E-1CAFD9D50676}" type="pres">
      <dgm:prSet presAssocID="{018C2316-D4A4-4574-975E-F0E8E0EDE677}" presName="composite" presStyleCnt="0"/>
      <dgm:spPr/>
    </dgm:pt>
    <dgm:pt modelId="{F7C46BA8-2661-47BA-B227-F03B19CBE02C}" type="pres">
      <dgm:prSet presAssocID="{018C2316-D4A4-4574-975E-F0E8E0EDE67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8439F22-5B83-437D-8971-0A18E79D319F}" type="pres">
      <dgm:prSet presAssocID="{018C2316-D4A4-4574-975E-F0E8E0EDE67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AA8A2-D396-4F90-8595-E79541E3E520}" type="pres">
      <dgm:prSet presAssocID="{FBC83DC3-566E-4EE9-8FAA-FB4EA07E9FF2}" presName="sp" presStyleCnt="0"/>
      <dgm:spPr/>
    </dgm:pt>
    <dgm:pt modelId="{753E1AC0-A9EF-4A24-915F-F6E89E51E993}" type="pres">
      <dgm:prSet presAssocID="{BE2C3EAA-DD24-4FC3-95EF-8F5D3CB84B83}" presName="composite" presStyleCnt="0"/>
      <dgm:spPr/>
    </dgm:pt>
    <dgm:pt modelId="{3BC26156-2EE2-4019-8A06-C38152E64E67}" type="pres">
      <dgm:prSet presAssocID="{BE2C3EAA-DD24-4FC3-95EF-8F5D3CB84B8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256F734-3ABD-46DE-8950-2FAD8530B831}" type="pres">
      <dgm:prSet presAssocID="{BE2C3EAA-DD24-4FC3-95EF-8F5D3CB84B8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83AD08-C820-4966-A080-0D1AD6C00D32}" srcId="{382ADC3E-172C-4AAB-9A95-B26A29762CD5}" destId="{4370F389-8AE9-4560-8B2C-6A73744748B5}" srcOrd="1" destOrd="0" parTransId="{50045CFC-312F-4A6D-8A73-5BA4999A3B8F}" sibTransId="{107AD667-3332-4C91-B157-578D9E36EC1A}"/>
    <dgm:cxn modelId="{8985607B-8DB9-461B-8897-6A286C0B70F5}" type="presOf" srcId="{382ADC3E-172C-4AAB-9A95-B26A29762CD5}" destId="{E77CF765-FD00-44D3-AB4E-A50A4EE1E281}" srcOrd="0" destOrd="0" presId="urn:microsoft.com/office/officeart/2005/8/layout/chevron2"/>
    <dgm:cxn modelId="{CEB8FB60-9600-4104-AA76-5A099CE4C80B}" srcId="{03081CCD-F7C2-45A5-980D-2F846B34ACDA}" destId="{018C2316-D4A4-4574-975E-F0E8E0EDE677}" srcOrd="1" destOrd="0" parTransId="{49DF7E97-73E6-4960-9991-77F76591FBA5}" sibTransId="{FBC83DC3-566E-4EE9-8FAA-FB4EA07E9FF2}"/>
    <dgm:cxn modelId="{FDDAEFB8-F06A-48CE-AFB1-799C4566A010}" srcId="{BE2C3EAA-DD24-4FC3-95EF-8F5D3CB84B83}" destId="{F0D4E607-68DE-448F-8542-1C1CDC1D38BD}" srcOrd="0" destOrd="0" parTransId="{C28C7C82-7F1E-44D1-946C-1BBBB6615C55}" sibTransId="{3F398FF6-E074-411F-BB14-D0BAC475607A}"/>
    <dgm:cxn modelId="{E1326C9C-353C-4F10-80D2-82C1D247E84E}" srcId="{03081CCD-F7C2-45A5-980D-2F846B34ACDA}" destId="{382ADC3E-172C-4AAB-9A95-B26A29762CD5}" srcOrd="0" destOrd="0" parTransId="{C70C93D2-5F4D-4ED9-84FA-F81BDD241CD2}" sibTransId="{1683391E-FE0B-4F4F-8562-5216FEDAAEBF}"/>
    <dgm:cxn modelId="{EF625D85-C38E-4F70-9FB7-C076436612BD}" type="presOf" srcId="{BE2C3EAA-DD24-4FC3-95EF-8F5D3CB84B83}" destId="{3BC26156-2EE2-4019-8A06-C38152E64E67}" srcOrd="0" destOrd="0" presId="urn:microsoft.com/office/officeart/2005/8/layout/chevron2"/>
    <dgm:cxn modelId="{FB095AC1-3573-40B8-A952-3CA9A5E4BE98}" srcId="{018C2316-D4A4-4574-975E-F0E8E0EDE677}" destId="{D5274B3B-F7BF-4FAC-99F3-CBB4909B0ACA}" srcOrd="0" destOrd="0" parTransId="{2D35FC91-A054-40D6-99A0-3F4B256E86CF}" sibTransId="{6940C4FB-1BC9-4D2E-A598-834F82DD708B}"/>
    <dgm:cxn modelId="{1EEC0106-7FD2-4C09-8727-03C19526113C}" type="presOf" srcId="{D5274B3B-F7BF-4FAC-99F3-CBB4909B0ACA}" destId="{B8439F22-5B83-437D-8971-0A18E79D319F}" srcOrd="0" destOrd="0" presId="urn:microsoft.com/office/officeart/2005/8/layout/chevron2"/>
    <dgm:cxn modelId="{F3387428-7DAE-4B82-BE73-8983D6E4C474}" srcId="{382ADC3E-172C-4AAB-9A95-B26A29762CD5}" destId="{C163B93F-F84E-4643-84C9-004178511C80}" srcOrd="0" destOrd="0" parTransId="{EC6BF426-8128-426D-AD9B-122D88CE1F07}" sibTransId="{5936A12A-75BF-4C6D-923E-1A6CEAD6B22E}"/>
    <dgm:cxn modelId="{3638573E-5469-47E8-A1C8-DD8868ACCC7F}" type="presOf" srcId="{03081CCD-F7C2-45A5-980D-2F846B34ACDA}" destId="{419E61C9-C548-4190-ACAA-EB5AFB4F7D38}" srcOrd="0" destOrd="0" presId="urn:microsoft.com/office/officeart/2005/8/layout/chevron2"/>
    <dgm:cxn modelId="{06A04730-B079-4072-ACDA-26C857F90FB5}" type="presOf" srcId="{018C2316-D4A4-4574-975E-F0E8E0EDE677}" destId="{F7C46BA8-2661-47BA-B227-F03B19CBE02C}" srcOrd="0" destOrd="0" presId="urn:microsoft.com/office/officeart/2005/8/layout/chevron2"/>
    <dgm:cxn modelId="{83AA3F09-6BD6-482E-8414-EDF3E2D69B48}" type="presOf" srcId="{4370F389-8AE9-4560-8B2C-6A73744748B5}" destId="{FC9C15EB-690B-43E7-B3C2-A84D7C88CA79}" srcOrd="0" destOrd="1" presId="urn:microsoft.com/office/officeart/2005/8/layout/chevron2"/>
    <dgm:cxn modelId="{D7210226-4B3C-4127-85C9-1B955482EA23}" type="presOf" srcId="{C163B93F-F84E-4643-84C9-004178511C80}" destId="{FC9C15EB-690B-43E7-B3C2-A84D7C88CA79}" srcOrd="0" destOrd="0" presId="urn:microsoft.com/office/officeart/2005/8/layout/chevron2"/>
    <dgm:cxn modelId="{57850451-C955-40F6-A681-FE22A35D8081}" srcId="{03081CCD-F7C2-45A5-980D-2F846B34ACDA}" destId="{BE2C3EAA-DD24-4FC3-95EF-8F5D3CB84B83}" srcOrd="2" destOrd="0" parTransId="{151372C0-3D9F-41E4-A4C1-6EF410B71802}" sibTransId="{2B226ACB-6B5A-45CE-808F-C0F11C7EC111}"/>
    <dgm:cxn modelId="{96850574-4541-445F-9720-240C1E4AE163}" type="presOf" srcId="{F0D4E607-68DE-448F-8542-1C1CDC1D38BD}" destId="{E256F734-3ABD-46DE-8950-2FAD8530B831}" srcOrd="0" destOrd="0" presId="urn:microsoft.com/office/officeart/2005/8/layout/chevron2"/>
    <dgm:cxn modelId="{6A70C359-1EDD-41BD-BB21-E3DD08763C18}" type="presParOf" srcId="{419E61C9-C548-4190-ACAA-EB5AFB4F7D38}" destId="{D3D576E8-FBCC-49E5-A1E4-DEE1A6F74A44}" srcOrd="0" destOrd="0" presId="urn:microsoft.com/office/officeart/2005/8/layout/chevron2"/>
    <dgm:cxn modelId="{AA5B7B42-2470-4680-BB63-A16A1243F39A}" type="presParOf" srcId="{D3D576E8-FBCC-49E5-A1E4-DEE1A6F74A44}" destId="{E77CF765-FD00-44D3-AB4E-A50A4EE1E281}" srcOrd="0" destOrd="0" presId="urn:microsoft.com/office/officeart/2005/8/layout/chevron2"/>
    <dgm:cxn modelId="{F9970960-C5BC-4A8A-98F1-58B6ECA943E2}" type="presParOf" srcId="{D3D576E8-FBCC-49E5-A1E4-DEE1A6F74A44}" destId="{FC9C15EB-690B-43E7-B3C2-A84D7C88CA79}" srcOrd="1" destOrd="0" presId="urn:microsoft.com/office/officeart/2005/8/layout/chevron2"/>
    <dgm:cxn modelId="{ADCE3626-AC11-4878-B949-336D0DBC417F}" type="presParOf" srcId="{419E61C9-C548-4190-ACAA-EB5AFB4F7D38}" destId="{0EF5F2CC-0DB9-46F4-B40B-891F9646A312}" srcOrd="1" destOrd="0" presId="urn:microsoft.com/office/officeart/2005/8/layout/chevron2"/>
    <dgm:cxn modelId="{3740F4D0-6107-46D6-B4BC-F75FBADEAD7D}" type="presParOf" srcId="{419E61C9-C548-4190-ACAA-EB5AFB4F7D38}" destId="{12362648-91E6-4A91-8B7E-1CAFD9D50676}" srcOrd="2" destOrd="0" presId="urn:microsoft.com/office/officeart/2005/8/layout/chevron2"/>
    <dgm:cxn modelId="{29E78215-835F-4E4B-9EA0-FB90D2A58486}" type="presParOf" srcId="{12362648-91E6-4A91-8B7E-1CAFD9D50676}" destId="{F7C46BA8-2661-47BA-B227-F03B19CBE02C}" srcOrd="0" destOrd="0" presId="urn:microsoft.com/office/officeart/2005/8/layout/chevron2"/>
    <dgm:cxn modelId="{27D9FABA-C097-47B3-8EA3-34C3CE77C66A}" type="presParOf" srcId="{12362648-91E6-4A91-8B7E-1CAFD9D50676}" destId="{B8439F22-5B83-437D-8971-0A18E79D319F}" srcOrd="1" destOrd="0" presId="urn:microsoft.com/office/officeart/2005/8/layout/chevron2"/>
    <dgm:cxn modelId="{491A39DE-2AFC-4F61-B24B-680A2786C709}" type="presParOf" srcId="{419E61C9-C548-4190-ACAA-EB5AFB4F7D38}" destId="{DCEAA8A2-D396-4F90-8595-E79541E3E520}" srcOrd="3" destOrd="0" presId="urn:microsoft.com/office/officeart/2005/8/layout/chevron2"/>
    <dgm:cxn modelId="{793DE0F7-617D-4205-AD61-050823FE1264}" type="presParOf" srcId="{419E61C9-C548-4190-ACAA-EB5AFB4F7D38}" destId="{753E1AC0-A9EF-4A24-915F-F6E89E51E993}" srcOrd="4" destOrd="0" presId="urn:microsoft.com/office/officeart/2005/8/layout/chevron2"/>
    <dgm:cxn modelId="{3A719892-BE89-4A7A-A8A3-D6114331B209}" type="presParOf" srcId="{753E1AC0-A9EF-4A24-915F-F6E89E51E993}" destId="{3BC26156-2EE2-4019-8A06-C38152E64E67}" srcOrd="0" destOrd="0" presId="urn:microsoft.com/office/officeart/2005/8/layout/chevron2"/>
    <dgm:cxn modelId="{2E98AB38-9A8A-48C7-90B6-49496C5CCDC7}" type="presParOf" srcId="{753E1AC0-A9EF-4A24-915F-F6E89E51E993}" destId="{E256F734-3ABD-46DE-8950-2FAD8530B8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</a:t>
          </a:r>
          <a:r>
            <a:rPr lang="en-US" sz="1700" kern="1200" dirty="0" err="1" smtClean="0"/>
            <a:t>Manen</a:t>
          </a:r>
          <a:r>
            <a:rPr lang="en-US" sz="1700" kern="1200" dirty="0" smtClean="0"/>
            <a:t>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Maps</a:t>
          </a:r>
          <a:endParaRPr lang="en-US" sz="1700" kern="1200" dirty="0"/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Earth</a:t>
          </a:r>
          <a:endParaRPr lang="en-US" sz="1700" kern="1200" dirty="0"/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Becker and </a:t>
          </a:r>
          <a:r>
            <a:rPr lang="en-US" sz="1700" b="1" kern="1200" dirty="0" err="1" smtClean="0">
              <a:solidFill>
                <a:schemeClr val="bg1"/>
              </a:solidFill>
            </a:rPr>
            <a:t>Manen</a:t>
          </a:r>
          <a:r>
            <a:rPr lang="en-US" sz="1700" b="1" kern="1200" dirty="0" smtClean="0">
              <a:solidFill>
                <a:schemeClr val="bg1"/>
              </a:solidFill>
            </a:rPr>
            <a:t> (1988)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Maps</a:t>
          </a:r>
          <a:endParaRPr lang="en-US" sz="1700" kern="1200" dirty="0"/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Earth</a:t>
          </a:r>
          <a:endParaRPr lang="en-US" sz="1700" kern="1200" dirty="0"/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</a:t>
          </a:r>
          <a:r>
            <a:rPr lang="en-US" sz="1700" kern="1200" dirty="0" err="1" smtClean="0"/>
            <a:t>Manen</a:t>
          </a:r>
          <a:r>
            <a:rPr lang="en-US" sz="1700" kern="1200" dirty="0" smtClean="0"/>
            <a:t>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Google Maps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Earth</a:t>
          </a:r>
          <a:endParaRPr lang="en-US" sz="1700" kern="1200" dirty="0"/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</a:t>
          </a:r>
          <a:r>
            <a:rPr lang="en-US" sz="1700" kern="1200" dirty="0" err="1" smtClean="0"/>
            <a:t>Manen</a:t>
          </a:r>
          <a:r>
            <a:rPr lang="en-US" sz="1700" kern="1200" dirty="0" smtClean="0"/>
            <a:t>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Maps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Google Earth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</a:t>
          </a:r>
          <a:r>
            <a:rPr lang="en-US" sz="1700" kern="1200" dirty="0" err="1" smtClean="0"/>
            <a:t>Manen</a:t>
          </a:r>
          <a:r>
            <a:rPr lang="en-US" sz="1700" kern="1200" dirty="0" smtClean="0"/>
            <a:t>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Maps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Earth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Landsat </a:t>
          </a:r>
          <a:r>
            <a:rPr lang="en-US" sz="1700" b="1" kern="1200" dirty="0" smtClean="0">
              <a:solidFill>
                <a:schemeClr val="bg1"/>
              </a:solidFill>
            </a:rPr>
            <a:t>8 OLI/TIRS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</a:t>
          </a:r>
          <a:r>
            <a:rPr lang="en-US" sz="1700" kern="1200" dirty="0" err="1" smtClean="0"/>
            <a:t>Manen</a:t>
          </a:r>
          <a:r>
            <a:rPr lang="en-US" sz="1700" kern="1200" dirty="0" smtClean="0"/>
            <a:t>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Maps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Earth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Landsat 8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ArcGIS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2237039"/>
        <a:ext cx="3050964" cy="3984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CF765-FD00-44D3-AB4E-A50A4EE1E281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Repositories</a:t>
          </a:r>
          <a:endParaRPr lang="en-US" sz="1400" kern="1200" dirty="0"/>
        </a:p>
      </dsp:txBody>
      <dsp:txXfrm rot="-5400000">
        <a:off x="1" y="520688"/>
        <a:ext cx="1039018" cy="445294"/>
      </dsp:txXfrm>
    </dsp:sp>
    <dsp:sp modelId="{FC9C15EB-690B-43E7-B3C2-A84D7C88CA79}">
      <dsp:nvSpPr>
        <dsp:cNvPr id="0" name=""/>
        <dsp:cNvSpPr/>
      </dsp:nvSpPr>
      <dsp:spPr>
        <a:xfrm rot="5400000">
          <a:off x="2152129" y="-1111930"/>
          <a:ext cx="964803" cy="3191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Sentinel-1           Scientific Data Hub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USGS </a:t>
          </a:r>
          <a:r>
            <a:rPr lang="en-US" sz="1900" kern="1200" dirty="0" err="1" smtClean="0"/>
            <a:t>EarthExplorer</a:t>
          </a:r>
          <a:endParaRPr lang="en-US" sz="1900" kern="1200" dirty="0"/>
        </a:p>
      </dsp:txBody>
      <dsp:txXfrm rot="-5400000">
        <a:off x="1039019" y="48278"/>
        <a:ext cx="3143926" cy="870607"/>
      </dsp:txXfrm>
    </dsp:sp>
    <dsp:sp modelId="{F7C46BA8-2661-47BA-B227-F03B19CBE02C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Software</a:t>
          </a:r>
          <a:endParaRPr lang="en-US" sz="1400" kern="1200" dirty="0"/>
        </a:p>
      </dsp:txBody>
      <dsp:txXfrm rot="-5400000">
        <a:off x="1" y="1809352"/>
        <a:ext cx="1039018" cy="445294"/>
      </dsp:txXfrm>
    </dsp:sp>
    <dsp:sp modelId="{B8439F22-5B83-437D-8971-0A18E79D319F}">
      <dsp:nvSpPr>
        <dsp:cNvPr id="0" name=""/>
        <dsp:cNvSpPr/>
      </dsp:nvSpPr>
      <dsp:spPr>
        <a:xfrm rot="5400000">
          <a:off x="2152129" y="176733"/>
          <a:ext cx="964803" cy="3191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Python 2.7</a:t>
          </a:r>
          <a:endParaRPr lang="en-US" sz="1900" kern="1200" dirty="0"/>
        </a:p>
      </dsp:txBody>
      <dsp:txXfrm rot="-5400000">
        <a:off x="1039019" y="1336941"/>
        <a:ext cx="3143926" cy="870607"/>
      </dsp:txXfrm>
    </dsp:sp>
    <dsp:sp modelId="{3BC26156-2EE2-4019-8A06-C38152E64E67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Product</a:t>
          </a:r>
          <a:endParaRPr lang="en-US" sz="1400" kern="1200" dirty="0"/>
        </a:p>
      </dsp:txBody>
      <dsp:txXfrm rot="-5400000">
        <a:off x="1" y="3098016"/>
        <a:ext cx="1039018" cy="445294"/>
      </dsp:txXfrm>
    </dsp:sp>
    <dsp:sp modelId="{E256F734-3ABD-46DE-8950-2FAD8530B831}">
      <dsp:nvSpPr>
        <dsp:cNvPr id="0" name=""/>
        <dsp:cNvSpPr/>
      </dsp:nvSpPr>
      <dsp:spPr>
        <a:xfrm rot="5400000">
          <a:off x="2152129" y="1465396"/>
          <a:ext cx="964803" cy="3191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Graphical User Interface</a:t>
          </a:r>
          <a:endParaRPr lang="en-US" sz="1900" kern="1200" dirty="0"/>
        </a:p>
      </dsp:txBody>
      <dsp:txXfrm rot="-5400000">
        <a:off x="1039019" y="2625604"/>
        <a:ext cx="3143926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smtClean="0"/>
              <a:t>nsidc.org/news/newsroom/arctic-sea-ice-maximum-reaches-lowest-extent-record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99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59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5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58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29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*Need to animate*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37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Guard: </a:t>
            </a:r>
            <a:r>
              <a:rPr lang="en-US" dirty="0" smtClean="0"/>
              <a:t>https://www.flickr.com/photos/usgeologicalsurvey/4371016246/in/album-72157623467470824/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43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</a:t>
            </a:r>
            <a:r>
              <a:rPr lang="en-US" baseline="0" dirty="0" smtClean="0"/>
              <a:t>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Guard: </a:t>
            </a:r>
            <a:r>
              <a:rPr lang="en-US" dirty="0" smtClean="0"/>
              <a:t>https://www.flickr.com/photos/usgeologicalsurvey/4370261777/in/album-72157623467470824/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81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Commons, Public Domain,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</a:t>
            </a:r>
          </a:p>
          <a:p>
            <a:r>
              <a:rPr lang="en-US" dirty="0" smtClean="0"/>
              <a:t>https://www.flickr.com/photos/usgeologicalsurvey/4371016084/in/album-72157623467470824/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</a:t>
            </a:r>
            <a:r>
              <a:rPr lang="en-US" baseline="0" dirty="0" smtClean="0"/>
              <a:t>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Guard, </a:t>
            </a:r>
            <a:r>
              <a:rPr lang="en-US" baseline="0" dirty="0" smtClean="0"/>
              <a:t>https://www.flickr.com/photos/usgeologicalsurvey/4370266187/in/album-72157623467470824/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7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</a:t>
            </a:r>
            <a:r>
              <a:rPr lang="en-US" baseline="0" dirty="0" smtClean="0"/>
              <a:t> Commons, Public Domain,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Guard,</a:t>
            </a:r>
          </a:p>
          <a:p>
            <a:r>
              <a:rPr lang="en-US" dirty="0" smtClean="0"/>
              <a:t>https://www.flickr.com/photos/usgeologicalsurvey/4370266339/in/album-72157623467470824/</a:t>
            </a:r>
          </a:p>
          <a:p>
            <a:r>
              <a:rPr lang="en-US" dirty="0" smtClean="0"/>
              <a:t>https://www.flickr.com/photos/usgeologicalsurvey/4370264559/in/album-72157623467470824/</a:t>
            </a:r>
          </a:p>
          <a:p>
            <a:r>
              <a:rPr lang="en-US" dirty="0" smtClean="0"/>
              <a:t>https://www.flickr.com/photos/usgeologicalsurvey/4371011748/in/album-72157623467470824/</a:t>
            </a:r>
          </a:p>
          <a:p>
            <a:r>
              <a:rPr lang="en-US" dirty="0" smtClean="0"/>
              <a:t>https://www.flickr.com/photos/usgeologicalsurvey/4371011032/in/album-72157623467470824/</a:t>
            </a:r>
          </a:p>
          <a:p>
            <a:r>
              <a:rPr lang="en-US" dirty="0" smtClean="0"/>
              <a:t>https://www.flickr.com/photos/usgeologicalsurvey/4370262379/in/album-72157623467470824/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4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U.S. Coast Guard photo by Petty Officer 1st Class Matthew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Belson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dirty="0" smtClean="0"/>
              <a:t>https://www.flickr.com/photos/deepwaterhorizonresponse/4761356357/in/photolist-8fKcmZ-4yHSa2-p9pHKY-7X8Vjm-7Xjc7n-nCt5Lv-89mZXd-mpzivv-8w7yf8-uiFpB-r4sDBV-7WKZ5c-8oYDza-8p2Prd-87qSui-8bpe5b-8b1giF-8hwyTM-oRWkyF-nqYgBo-9CMP7A-8cXCAC-837X5D-4nxvGE-q78jK7-7KWbHw-s2J49o-8GiZN8-8GiZGv-6at2Tn-8vDqxr-7ZAW7N-9CJSeT-a4fVye-8tKcMh-82jBH1-8v95Ah-83VbB2-7ZVsXY-oX9Jzp-kam7jw-83uu44-mnJmKF-43xt2N-9d7wjz-rLMVK9-bMonWB-89JJea-8dj1VA-8zo4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4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73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*Trying to decide whether to animate</a:t>
            </a:r>
            <a:r>
              <a:rPr lang="en-US" baseline="0" dirty="0" smtClean="0"/>
              <a:t> a single slide or </a:t>
            </a:r>
            <a:r>
              <a:rPr lang="en-US" baseline="0" smtClean="0"/>
              <a:t>break it out into multiple*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8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77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7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7.emf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11" Type="http://schemas.microsoft.com/office/2007/relationships/diagramDrawing" Target="../diagrams/drawing6.xml"/><Relationship Id="rId5" Type="http://schemas.openxmlformats.org/officeDocument/2006/relationships/image" Target="../media/image19.emf"/><Relationship Id="rId10" Type="http://schemas.openxmlformats.org/officeDocument/2006/relationships/diagramColors" Target="../diagrams/colors6.xml"/><Relationship Id="rId4" Type="http://schemas.openxmlformats.org/officeDocument/2006/relationships/image" Target="../media/image18.emf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5.png"/><Relationship Id="rId5" Type="http://schemas.openxmlformats.org/officeDocument/2006/relationships/diagramData" Target="../diagrams/data1.xml"/><Relationship Id="rId15" Type="http://schemas.openxmlformats.org/officeDocument/2006/relationships/image" Target="../media/image19.emf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diagramDrawing" Target="../diagrams/drawing1.xml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426464"/>
            <a:ext cx="9144000" cy="2432304"/>
          </a:xfrm>
        </p:spPr>
        <p:txBody>
          <a:bodyPr>
            <a:normAutofit/>
          </a:bodyPr>
          <a:lstStyle/>
          <a:p>
            <a:r>
              <a:rPr lang="en-US" dirty="0" smtClean="0"/>
              <a:t>Alaska Disasters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Will </a:t>
            </a:r>
            <a:r>
              <a:rPr lang="en-US" dirty="0" err="1" smtClean="0"/>
              <a:t>Manion</a:t>
            </a:r>
            <a:r>
              <a:rPr lang="en-US" dirty="0" smtClean="0"/>
              <a:t> (Project Lead)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Jordan </a:t>
            </a:r>
            <a:r>
              <a:rPr lang="en-US" dirty="0" err="1" smtClean="0"/>
              <a:t>Vaa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Katelyn Quinn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Amy Ferguson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Kristen </a:t>
            </a:r>
            <a:r>
              <a:rPr lang="en-US" dirty="0" err="1" smtClean="0"/>
              <a:t>Noviello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Nicole MacDonald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0" dirty="0"/>
              <a:t>Utilizing NASA Earth Observations to Identify Oil </a:t>
            </a:r>
            <a:r>
              <a:rPr lang="en-US" i="0" dirty="0" smtClean="0"/>
              <a:t>Spills and Natural Seeps </a:t>
            </a:r>
            <a:r>
              <a:rPr lang="en-US" i="0" dirty="0"/>
              <a:t>o</a:t>
            </a:r>
            <a:r>
              <a:rPr lang="en-US" i="0" dirty="0" smtClean="0"/>
              <a:t>ff </a:t>
            </a:r>
            <a:r>
              <a:rPr lang="en-US" i="0" dirty="0"/>
              <a:t>the Northern Shore of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</a:t>
            </a:r>
            <a:r>
              <a:rPr lang="en-US" sz="2800" b="0" dirty="0" smtClean="0">
                <a:solidFill>
                  <a:schemeClr val="tx1"/>
                </a:solidFill>
              </a:rPr>
              <a:t>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331065893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3569"/>
          <a:stretch/>
        </p:blipFill>
        <p:spPr>
          <a:xfrm>
            <a:off x="4056016" y="369708"/>
            <a:ext cx="4847787" cy="6201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16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</a:t>
            </a:r>
            <a:r>
              <a:rPr lang="en-US" sz="2800" b="0" dirty="0" smtClean="0">
                <a:solidFill>
                  <a:schemeClr val="tx1"/>
                </a:solidFill>
              </a:rPr>
              <a:t>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3403" b="1299"/>
          <a:stretch/>
        </p:blipFill>
        <p:spPr>
          <a:xfrm>
            <a:off x="4058845" y="368830"/>
            <a:ext cx="4847787" cy="6196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442755310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21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</a:t>
            </a:r>
            <a:r>
              <a:rPr lang="en-US" sz="2800" b="0" dirty="0" smtClean="0">
                <a:solidFill>
                  <a:schemeClr val="tx1"/>
                </a:solidFill>
              </a:rPr>
              <a:t>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-82" b="5064"/>
          <a:stretch/>
        </p:blipFill>
        <p:spPr>
          <a:xfrm>
            <a:off x="4102502" y="383672"/>
            <a:ext cx="4834033" cy="62150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441775760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75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</a:t>
            </a:r>
            <a:r>
              <a:rPr lang="en-US" sz="2800" b="0" dirty="0" smtClean="0">
                <a:solidFill>
                  <a:schemeClr val="tx1"/>
                </a:solidFill>
              </a:rPr>
              <a:t>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6881" y="1646377"/>
            <a:ext cx="8526797" cy="4899140"/>
            <a:chOff x="343890" y="1605379"/>
            <a:chExt cx="8526797" cy="48991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890" y="1605379"/>
              <a:ext cx="8526797" cy="34002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1295" t="1747" b="1"/>
            <a:stretch/>
          </p:blipFill>
          <p:spPr>
            <a:xfrm>
              <a:off x="395926" y="5147035"/>
              <a:ext cx="2182682" cy="13574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469" y="5105765"/>
              <a:ext cx="3669621" cy="12416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4151" y="3167404"/>
              <a:ext cx="1191690" cy="1457227"/>
            </a:xfrm>
            <a:prstGeom prst="rect">
              <a:avLst/>
            </a:prstGeom>
          </p:spPr>
        </p:pic>
      </p:grp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602346820"/>
              </p:ext>
            </p:extLst>
          </p:nvPr>
        </p:nvGraphicFramePr>
        <p:xfrm>
          <a:off x="351209" y="2292432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8850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87203"/>
            <a:ext cx="6191251" cy="1325880"/>
          </a:xfrm>
        </p:spPr>
        <p:txBody>
          <a:bodyPr/>
          <a:lstStyle/>
          <a:p>
            <a:r>
              <a:rPr lang="en-US" dirty="0" smtClean="0"/>
              <a:t>Earth Observing Systems</a:t>
            </a: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53893" y="1095376"/>
            <a:ext cx="4590107" cy="567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Remote sensing in the Arctic </a:t>
            </a:r>
            <a:r>
              <a:rPr lang="en-US" sz="2400" b="1" dirty="0" smtClean="0"/>
              <a:t>requires a combination</a:t>
            </a:r>
            <a:r>
              <a:rPr lang="en-US" sz="2400" dirty="0" smtClean="0"/>
              <a:t> of sensors </a:t>
            </a:r>
            <a:r>
              <a:rPr lang="en-US" sz="2400" dirty="0" smtClean="0"/>
              <a:t>to </a:t>
            </a:r>
            <a:r>
              <a:rPr lang="en-US" sz="2400" dirty="0" smtClean="0"/>
              <a:t>overcome individual limitations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algn="ctr"/>
            <a:r>
              <a:rPr lang="en-US" sz="2400" b="1" dirty="0" smtClean="0"/>
              <a:t>All-weather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High Spatial Resolution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High Temporal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 b="13052"/>
          <a:stretch/>
        </p:blipFill>
        <p:spPr>
          <a:xfrm>
            <a:off x="13261854" y="13474838"/>
            <a:ext cx="2700428" cy="2044369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338" y="11378107"/>
            <a:ext cx="3046870" cy="1627763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81" y="13659629"/>
            <a:ext cx="2061644" cy="1718274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761" y="11044677"/>
            <a:ext cx="2401514" cy="1843531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 b="13052"/>
          <a:stretch/>
        </p:blipFill>
        <p:spPr>
          <a:xfrm>
            <a:off x="1955297" y="4199533"/>
            <a:ext cx="2700428" cy="2044369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58" y="2852038"/>
            <a:ext cx="2512845" cy="1342465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9" y="4321649"/>
            <a:ext cx="1915845" cy="1596758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8" y="1195158"/>
            <a:ext cx="1960168" cy="1504730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38920" y="2704201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Aqua MODIS</a:t>
            </a:r>
            <a:endParaRPr lang="en-US" sz="2000" b="1" kern="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2166" y="3794764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Terra MODIS</a:t>
            </a:r>
            <a:endParaRPr lang="en-US" sz="2000" b="1" kern="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9987" y="5398076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Sentinel-1</a:t>
            </a:r>
            <a:endParaRPr lang="en-US" sz="2000" b="1" kern="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333" y="5918407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Landsat 8</a:t>
            </a:r>
          </a:p>
        </p:txBody>
      </p:sp>
    </p:spTree>
    <p:extLst>
      <p:ext uri="{BB962C8B-B14F-4D97-AF65-F5344CB8AC3E}">
        <p14:creationId xmlns:p14="http://schemas.microsoft.com/office/powerpoint/2010/main" val="23201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022"/>
            <a:ext cx="6724651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  <a:endParaRPr lang="en-US" dirty="0" smtClean="0"/>
          </a:p>
          <a:p>
            <a:r>
              <a:rPr lang="en-US" sz="2800" dirty="0" smtClean="0">
                <a:solidFill>
                  <a:schemeClr val="tx1"/>
                </a:solidFill>
              </a:rPr>
              <a:t>	</a:t>
            </a:r>
            <a:r>
              <a:rPr lang="en-US" sz="2800" b="0" dirty="0" smtClean="0">
                <a:solidFill>
                  <a:schemeClr val="tx1"/>
                </a:solidFill>
              </a:rPr>
              <a:t>Imagery Retrieval Tool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58512" y="6583680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AmericanPolar.org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4764537"/>
              </p:ext>
            </p:extLst>
          </p:nvPr>
        </p:nvGraphicFramePr>
        <p:xfrm>
          <a:off x="323850" y="1939925"/>
          <a:ext cx="423004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4978146" y="2266950"/>
            <a:ext cx="3924300" cy="2543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GUI Screen Shot Here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978146" y="294995"/>
            <a:ext cx="3982911" cy="5455444"/>
            <a:chOff x="-533718" y="1265396"/>
            <a:chExt cx="3982911" cy="54554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b="14234"/>
            <a:stretch/>
          </p:blipFill>
          <p:spPr>
            <a:xfrm>
              <a:off x="-533718" y="1265396"/>
              <a:ext cx="3982911" cy="545544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-239637" y="1335500"/>
              <a:ext cx="3688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kern="0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Sentinel-1</a:t>
              </a:r>
            </a:p>
            <a:p>
              <a:pPr algn="r"/>
              <a:r>
                <a:rPr lang="en-US" sz="800" b="1" kern="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s1a-ew-grd-hh-20150523t163403-20150523t163503-006051-007d22-001</a:t>
              </a:r>
              <a:endParaRPr lang="en-US" sz="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77767" y="1173482"/>
            <a:ext cx="4582287" cy="5472112"/>
            <a:chOff x="5707243" y="1777073"/>
            <a:chExt cx="4582287" cy="54721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6619" y="1777073"/>
              <a:ext cx="3982911" cy="54721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707243" y="1850171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Sentinel-1</a:t>
              </a:r>
            </a:p>
            <a:p>
              <a:pPr lvl="0" algn="r"/>
              <a:r>
                <a:rPr lang="en-US" sz="8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s1a-ew-grd-hv-20150523t163403-20150523t163503-006051-007d22-002</a:t>
              </a:r>
              <a:endParaRPr lang="en-US" sz="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09019" y="1808065"/>
            <a:ext cx="4597909" cy="5503215"/>
            <a:chOff x="818156" y="1413715"/>
            <a:chExt cx="4597909" cy="55032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/>
            <a:srcRect t="1671" r="8076" b="13286"/>
            <a:stretch/>
          </p:blipFill>
          <p:spPr>
            <a:xfrm>
              <a:off x="1399137" y="1413715"/>
              <a:ext cx="4016928" cy="550321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818156" y="1579567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Landsat 8 OLI/TIRS</a:t>
              </a:r>
            </a:p>
            <a:p>
              <a:pPr lvl="0" algn="r"/>
              <a:r>
                <a:rPr lang="en-US" sz="1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LC80690112015159LGN00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97731" y="2543483"/>
            <a:ext cx="4583288" cy="5455444"/>
            <a:chOff x="6616446" y="1488411"/>
            <a:chExt cx="4583288" cy="5455444"/>
          </a:xfrm>
        </p:grpSpPr>
        <p:sp>
          <p:nvSpPr>
            <p:cNvPr id="14" name="Rectangle 13"/>
            <p:cNvSpPr/>
            <p:nvPr/>
          </p:nvSpPr>
          <p:spPr>
            <a:xfrm>
              <a:off x="7187517" y="1488411"/>
              <a:ext cx="4012217" cy="5455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16446" y="1506475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Terra MODIS</a:t>
              </a:r>
            </a:p>
            <a:p>
              <a:pPr lvl="0" algn="r"/>
              <a:r>
                <a:rPr lang="en-US" sz="1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###################</a:t>
              </a:r>
              <a:endParaRPr lang="en-US" sz="10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09019" y="3282870"/>
            <a:ext cx="4572000" cy="5455444"/>
            <a:chOff x="2871534" y="1496989"/>
            <a:chExt cx="4572000" cy="5455444"/>
          </a:xfrm>
        </p:grpSpPr>
        <p:sp>
          <p:nvSpPr>
            <p:cNvPr id="15" name="Rectangle 14"/>
            <p:cNvSpPr/>
            <p:nvPr/>
          </p:nvSpPr>
          <p:spPr>
            <a:xfrm>
              <a:off x="3431317" y="1496989"/>
              <a:ext cx="4012217" cy="5455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71534" y="1506475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Aqua MODIS</a:t>
              </a:r>
            </a:p>
            <a:p>
              <a:pPr lvl="0" algn="r"/>
              <a:r>
                <a:rPr lang="en-US" sz="1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##########################</a:t>
              </a:r>
              <a:endParaRPr lang="en-US" sz="10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94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87597"/>
            <a:ext cx="4600281" cy="1325880"/>
          </a:xfrm>
        </p:spPr>
        <p:txBody>
          <a:bodyPr/>
          <a:lstStyle/>
          <a:p>
            <a:r>
              <a:rPr lang="en-US" dirty="0" smtClean="0"/>
              <a:t>Results</a:t>
            </a: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20067" y="1405099"/>
            <a:ext cx="8420237" cy="2469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b="1" dirty="0" smtClean="0"/>
              <a:t>Robust complement</a:t>
            </a:r>
            <a:r>
              <a:rPr lang="en-US" sz="2400" dirty="0" smtClean="0"/>
              <a:t> of geographic and spectral </a:t>
            </a:r>
            <a:r>
              <a:rPr lang="en-US" sz="2400" dirty="0"/>
              <a:t>data for USCG strategic oil response </a:t>
            </a:r>
            <a:r>
              <a:rPr lang="en-US" sz="2400" dirty="0" smtClean="0"/>
              <a:t>planning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b="1" dirty="0" smtClean="0"/>
              <a:t>Rapid </a:t>
            </a:r>
            <a:r>
              <a:rPr lang="en-US" sz="2400" b="1" dirty="0"/>
              <a:t>visualization</a:t>
            </a:r>
            <a:r>
              <a:rPr lang="en-US" sz="2400" dirty="0"/>
              <a:t> </a:t>
            </a:r>
            <a:r>
              <a:rPr lang="en-US" sz="2400" dirty="0" smtClean="0"/>
              <a:t>capability for improved strategic, operational and tactical coordination efforts</a:t>
            </a:r>
            <a:endParaRPr lang="en-US" sz="2400" dirty="0"/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73"/>
          <a:stretch/>
        </p:blipFill>
        <p:spPr>
          <a:xfrm>
            <a:off x="-1" y="3739086"/>
            <a:ext cx="9144000" cy="33781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43078" y="6501420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151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022"/>
            <a:ext cx="6553201" cy="1325880"/>
          </a:xfrm>
        </p:spPr>
        <p:txBody>
          <a:bodyPr/>
          <a:lstStyle/>
          <a:p>
            <a:r>
              <a:rPr lang="en-US" dirty="0" smtClean="0"/>
              <a:t>Future Work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123" y="7050373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AmericanPolar.org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1593410"/>
            <a:ext cx="4562476" cy="517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/>
              <a:t>Incorporate </a:t>
            </a:r>
          </a:p>
          <a:p>
            <a:pPr algn="ctr"/>
            <a:r>
              <a:rPr lang="en-US" sz="3200" b="1" dirty="0" smtClean="0"/>
              <a:t>optical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b="1" dirty="0"/>
              <a:t>radar</a:t>
            </a:r>
            <a:r>
              <a:rPr lang="en-US" sz="3200" dirty="0"/>
              <a:t> </a:t>
            </a:r>
            <a:r>
              <a:rPr lang="en-US" sz="3200" b="1" dirty="0"/>
              <a:t>parameters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/>
            <a:r>
              <a:rPr lang="en-US" sz="3200" dirty="0" smtClean="0"/>
              <a:t>into GUI </a:t>
            </a:r>
            <a:r>
              <a:rPr lang="en-US" sz="3200" dirty="0"/>
              <a:t>code to better refine oil detection methodology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1787" r="-207" b="-1787"/>
          <a:stretch/>
        </p:blipFill>
        <p:spPr>
          <a:xfrm>
            <a:off x="4589060" y="114300"/>
            <a:ext cx="4554940" cy="6858000"/>
          </a:xfrm>
          <a:prstGeom prst="rect">
            <a:avLst/>
          </a:prstGeom>
        </p:spPr>
      </p:pic>
      <p:sp>
        <p:nvSpPr>
          <p:cNvPr id="11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43078" y="6501420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677212" y="1438655"/>
            <a:ext cx="6466789" cy="2478945"/>
          </a:xfrm>
        </p:spPr>
        <p:txBody>
          <a:bodyPr>
            <a:normAutofit/>
          </a:bodyPr>
          <a:lstStyle/>
          <a:p>
            <a:r>
              <a:rPr lang="en-US" b="1" dirty="0" smtClean="0"/>
              <a:t>Dr</a:t>
            </a:r>
            <a:r>
              <a:rPr lang="en-US" b="1" dirty="0"/>
              <a:t>. Kenton </a:t>
            </a:r>
            <a:r>
              <a:rPr lang="en-US" b="1" dirty="0" smtClean="0"/>
              <a:t>Ross, </a:t>
            </a:r>
            <a:r>
              <a:rPr lang="en-US" dirty="0" smtClean="0"/>
              <a:t>NASA DEVELOP National Program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MST1 Justin Hoffer, </a:t>
            </a:r>
            <a:r>
              <a:rPr lang="en-US" dirty="0" smtClean="0"/>
              <a:t>United States Coast Guard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Dr</a:t>
            </a:r>
            <a:r>
              <a:rPr lang="en-US" b="1" dirty="0"/>
              <a:t>. Amy </a:t>
            </a:r>
            <a:r>
              <a:rPr lang="en-US" b="1" dirty="0" err="1" smtClean="0"/>
              <a:t>Merten</a:t>
            </a:r>
            <a:r>
              <a:rPr lang="en-US" b="1" dirty="0" smtClean="0"/>
              <a:t>, </a:t>
            </a:r>
            <a:r>
              <a:rPr lang="en-US" dirty="0" smtClean="0"/>
              <a:t>NOAA </a:t>
            </a:r>
            <a:r>
              <a:rPr lang="en-US" dirty="0"/>
              <a:t>Spatial </a:t>
            </a:r>
            <a:r>
              <a:rPr lang="en-US" dirty="0" smtClean="0"/>
              <a:t>Data Branch</a:t>
            </a:r>
          </a:p>
          <a:p>
            <a:r>
              <a:rPr lang="en-US" b="1" dirty="0" smtClean="0"/>
              <a:t>Jeff Ely,</a:t>
            </a:r>
            <a:r>
              <a:rPr lang="en-US" dirty="0" smtClean="0"/>
              <a:t> NASA DEVELOP Nationa</a:t>
            </a:r>
            <a:r>
              <a:rPr lang="en-US" dirty="0" smtClean="0"/>
              <a:t>l Program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84721"/>
            <a:ext cx="7982712" cy="704088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/>
          <a:stretch/>
        </p:blipFill>
        <p:spPr>
          <a:xfrm>
            <a:off x="0" y="3934550"/>
            <a:ext cx="9144000" cy="5160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251" y="6490900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" y="3030672"/>
            <a:ext cx="2460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Century Gothic" panose="020B0502020202020204" pitchFamily="34" charset="0"/>
              </a:rPr>
              <a:t>Others</a:t>
            </a:r>
            <a:endParaRPr lang="en-US" sz="2800" dirty="0" smtClean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27" y="1365193"/>
            <a:ext cx="244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Century Gothic" panose="020B0502020202020204" pitchFamily="34" charset="0"/>
              </a:rPr>
              <a:t>Advisors</a:t>
            </a:r>
            <a:endParaRPr lang="en-US" sz="2800" dirty="0" smtClean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2221644"/>
            <a:ext cx="246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Century Gothic" panose="020B0502020202020204" pitchFamily="34" charset="0"/>
              </a:rPr>
              <a:t>Partners</a:t>
            </a:r>
            <a:endParaRPr lang="en-US" sz="2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5502622"/>
            <a:ext cx="9144000" cy="126880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Arctic </a:t>
            </a:r>
            <a:r>
              <a:rPr lang="en-US" sz="3200" b="1" dirty="0" smtClean="0"/>
              <a:t>sea ice </a:t>
            </a:r>
            <a:r>
              <a:rPr lang="en-US" sz="3200" dirty="0" smtClean="0"/>
              <a:t>maximum </a:t>
            </a:r>
            <a:r>
              <a:rPr lang="en-US" sz="3200" dirty="0" smtClean="0"/>
              <a:t>extent </a:t>
            </a:r>
            <a:r>
              <a:rPr lang="en-US" sz="3200" dirty="0" smtClean="0"/>
              <a:t>is the </a:t>
            </a:r>
            <a:endParaRPr lang="en-US" sz="3200" dirty="0" smtClean="0"/>
          </a:p>
          <a:p>
            <a:pPr algn="ctr"/>
            <a:r>
              <a:rPr lang="en-US" sz="3200" b="1" dirty="0" smtClean="0"/>
              <a:t>lowest</a:t>
            </a:r>
            <a:r>
              <a:rPr lang="en-US" sz="3200" dirty="0" smtClean="0"/>
              <a:t> </a:t>
            </a:r>
            <a:r>
              <a:rPr lang="en-US" sz="3200" dirty="0" smtClean="0"/>
              <a:t>on satellite </a:t>
            </a:r>
            <a:r>
              <a:rPr lang="en-US" sz="3200" dirty="0" smtClean="0"/>
              <a:t>record</a:t>
            </a:r>
            <a:endParaRPr lang="en-US" sz="3200" dirty="0" smtClean="0"/>
          </a:p>
          <a:p>
            <a:endParaRPr lang="en-US" sz="25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79610"/>
            <a:ext cx="9144000" cy="677640"/>
          </a:xfrm>
        </p:spPr>
        <p:txBody>
          <a:bodyPr/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130" y="8106030"/>
            <a:ext cx="7922248" cy="4243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24" y="1215826"/>
            <a:ext cx="5275152" cy="4220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54819" y="1215826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latin typeface="Century Gothic" panose="020B0502020202020204" pitchFamily="34" charset="0"/>
                <a:cs typeface="Arial"/>
                <a:sym typeface="Arial"/>
                <a:rtl val="0"/>
              </a:rPr>
              <a:t>NSIDC, 2015</a:t>
            </a:r>
            <a:endParaRPr lang="en-US" sz="1200" kern="0" dirty="0"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5177" y="2398320"/>
            <a:ext cx="4266823" cy="23165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Oil spill </a:t>
            </a:r>
            <a:r>
              <a:rPr lang="en-US" sz="2800" b="1" dirty="0" smtClean="0"/>
              <a:t>risk </a:t>
            </a:r>
            <a:r>
              <a:rPr lang="en-US" sz="2800" b="1" dirty="0" smtClean="0"/>
              <a:t>increases</a:t>
            </a:r>
          </a:p>
          <a:p>
            <a:r>
              <a:rPr lang="en-US" sz="2800" dirty="0" smtClean="0"/>
              <a:t>as </a:t>
            </a:r>
            <a:r>
              <a:rPr lang="en-US" sz="2800" dirty="0" smtClean="0"/>
              <a:t>transportation, </a:t>
            </a:r>
            <a:endParaRPr lang="en-US" sz="2800" dirty="0" smtClean="0"/>
          </a:p>
          <a:p>
            <a:r>
              <a:rPr lang="en-US" sz="2800" dirty="0" smtClean="0"/>
              <a:t>tourism </a:t>
            </a:r>
            <a:r>
              <a:rPr lang="en-US" sz="2800" dirty="0" smtClean="0"/>
              <a:t>and energy </a:t>
            </a:r>
            <a:endParaRPr lang="en-US" sz="2800" dirty="0" smtClean="0"/>
          </a:p>
          <a:p>
            <a:r>
              <a:rPr lang="en-US" sz="2800" dirty="0" smtClean="0"/>
              <a:t>exploration increases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10462"/>
            <a:ext cx="9144000" cy="1337338"/>
          </a:xfrm>
        </p:spPr>
        <p:txBody>
          <a:bodyPr>
            <a:noAutofit/>
          </a:bodyPr>
          <a:lstStyle/>
          <a:p>
            <a:r>
              <a:rPr lang="en-US" dirty="0" smtClean="0"/>
              <a:t>Background </a:t>
            </a:r>
            <a:endParaRPr lang="en-US" dirty="0" smtClean="0"/>
          </a:p>
          <a:p>
            <a:r>
              <a:rPr lang="en-US" dirty="0" smtClean="0"/>
              <a:t>Information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130" y="8106030"/>
            <a:ext cx="7922248" cy="4243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2022" y="5320802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latin typeface="Century Gothic" panose="020B0502020202020204" pitchFamily="34" charset="0"/>
                <a:cs typeface="Arial"/>
                <a:sym typeface="Arial"/>
                <a:rtl val="0"/>
              </a:rPr>
              <a:t>NSIDC, 2015</a:t>
            </a:r>
            <a:endParaRPr lang="en-US" sz="1200" kern="0" dirty="0"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0462"/>
            <a:ext cx="4553894" cy="6699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16494" y="6460224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890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36468" y="1395167"/>
            <a:ext cx="4307531" cy="53768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Environmental impact is </a:t>
            </a:r>
            <a:r>
              <a:rPr lang="en-US" sz="2400" b="1" dirty="0" smtClean="0"/>
              <a:t>more severe </a:t>
            </a:r>
            <a:r>
              <a:rPr lang="en-US" sz="2400" dirty="0" smtClean="0"/>
              <a:t>in Arctic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Oil </a:t>
            </a:r>
            <a:r>
              <a:rPr lang="en-US" sz="2400" dirty="0" smtClean="0"/>
              <a:t>spill </a:t>
            </a:r>
            <a:r>
              <a:rPr lang="en-US" sz="2400" b="1" dirty="0" smtClean="0"/>
              <a:t>clean up is difficult </a:t>
            </a:r>
            <a:r>
              <a:rPr lang="en-US" sz="2400" dirty="0" smtClean="0"/>
              <a:t>in </a:t>
            </a:r>
            <a:r>
              <a:rPr lang="en-US" sz="2400" dirty="0" smtClean="0"/>
              <a:t>harsh Arctic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Oil behavior is </a:t>
            </a:r>
            <a:r>
              <a:rPr lang="en-US" sz="2400" b="1" dirty="0" smtClean="0"/>
              <a:t>poorly </a:t>
            </a:r>
            <a:r>
              <a:rPr lang="en-US" sz="2400" b="1" dirty="0" smtClean="0"/>
              <a:t>understood</a:t>
            </a:r>
            <a:r>
              <a:rPr lang="en-US" sz="2400" dirty="0" smtClean="0"/>
              <a:t> </a:t>
            </a:r>
            <a:r>
              <a:rPr lang="en-US" sz="2400" dirty="0" smtClean="0"/>
              <a:t>in freezing environments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Oil </a:t>
            </a:r>
            <a:r>
              <a:rPr lang="en-US" sz="2400" dirty="0" smtClean="0"/>
              <a:t>spills </a:t>
            </a:r>
            <a:r>
              <a:rPr lang="en-US" sz="2400" b="1" dirty="0" smtClean="0"/>
              <a:t>shut down </a:t>
            </a:r>
            <a:r>
              <a:rPr lang="en-US" sz="2400" dirty="0" smtClean="0"/>
              <a:t>valuable shipping channels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188537"/>
            <a:ext cx="9144000" cy="666388"/>
          </a:xfrm>
        </p:spPr>
        <p:txBody>
          <a:bodyPr>
            <a:noAutofit/>
          </a:bodyPr>
          <a:lstStyle/>
          <a:p>
            <a:r>
              <a:rPr lang="en-US" dirty="0" smtClean="0"/>
              <a:t>Community </a:t>
            </a:r>
            <a:r>
              <a:rPr lang="en-US" dirty="0" smtClean="0"/>
              <a:t>Concerns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" y="1191377"/>
            <a:ext cx="4481080" cy="297526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2" y="1624304"/>
            <a:ext cx="4490133" cy="298174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" y="2110176"/>
            <a:ext cx="4489362" cy="298174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5" y="2602528"/>
            <a:ext cx="4493801" cy="29752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" y="3004722"/>
            <a:ext cx="4489361" cy="2981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-32060" y="6449669"/>
            <a:ext cx="2186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latin typeface="Century Gothic" panose="020B0502020202020204" pitchFamily="34" charset="0"/>
                <a:cs typeface="Arial"/>
                <a:sym typeface="Arial"/>
                <a:rtl val="0"/>
              </a:rPr>
              <a:t>Image </a:t>
            </a:r>
            <a:r>
              <a:rPr lang="en-US" sz="1200" kern="0" dirty="0" smtClean="0">
                <a:latin typeface="Century Gothic" panose="020B0502020202020204" pitchFamily="34" charset="0"/>
                <a:cs typeface="Arial"/>
                <a:sym typeface="Arial"/>
                <a:rtl val="0"/>
              </a:rPr>
              <a:t>Credits: </a:t>
            </a:r>
            <a:r>
              <a:rPr lang="en-US" sz="1200" kern="0" dirty="0" smtClean="0"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528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1090471"/>
            <a:ext cx="9144000" cy="90978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b="1" dirty="0" smtClean="0"/>
              <a:t>United States Coas</a:t>
            </a:r>
            <a:r>
              <a:rPr lang="en-US" sz="2800" b="1" dirty="0" smtClean="0"/>
              <a:t>t Guard</a:t>
            </a:r>
            <a:r>
              <a:rPr lang="en-US" sz="2800" dirty="0" smtClean="0"/>
              <a:t> </a:t>
            </a:r>
            <a:r>
              <a:rPr lang="en-US" sz="2800" dirty="0" smtClean="0"/>
              <a:t>is the lead agency for oil spill response in US coastal </a:t>
            </a:r>
            <a:r>
              <a:rPr lang="en-US" sz="2800" dirty="0" smtClean="0"/>
              <a:t>waters</a:t>
            </a:r>
            <a:endParaRPr lang="en-US" sz="2800" dirty="0" smtClean="0"/>
          </a:p>
          <a:p>
            <a:pPr algn="ctr"/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89135"/>
            <a:ext cx="9144000" cy="677640"/>
          </a:xfrm>
        </p:spPr>
        <p:txBody>
          <a:bodyPr/>
          <a:lstStyle/>
          <a:p>
            <a:r>
              <a:rPr lang="en-US" dirty="0" smtClean="0"/>
              <a:t>Project Partner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130" y="8106030"/>
            <a:ext cx="7922248" cy="4243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14468" r="8072" b="9807"/>
          <a:stretch/>
        </p:blipFill>
        <p:spPr>
          <a:xfrm>
            <a:off x="1" y="2343150"/>
            <a:ext cx="9163050" cy="4486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12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16494" y="6456789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2010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930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022"/>
            <a:ext cx="4600281" cy="1325880"/>
          </a:xfrm>
        </p:spPr>
        <p:txBody>
          <a:bodyPr/>
          <a:lstStyle/>
          <a:p>
            <a:r>
              <a:rPr lang="en-US" dirty="0" smtClean="0"/>
              <a:t>Objectives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62953" y="1647413"/>
            <a:ext cx="51093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Identify</a:t>
            </a:r>
            <a:r>
              <a:rPr lang="en-US" sz="2400" dirty="0" smtClean="0"/>
              <a:t> natural </a:t>
            </a:r>
            <a:r>
              <a:rPr lang="en-US" sz="2400" dirty="0"/>
              <a:t>oil </a:t>
            </a:r>
            <a:r>
              <a:rPr lang="en-US" sz="2400" dirty="0" smtClean="0"/>
              <a:t>seeps across coastal Alaska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Create</a:t>
            </a:r>
            <a:r>
              <a:rPr lang="en-US" sz="2400" dirty="0" smtClean="0"/>
              <a:t> a tool </a:t>
            </a:r>
            <a:r>
              <a:rPr lang="en-US" sz="2400" dirty="0"/>
              <a:t>to facilitate </a:t>
            </a:r>
            <a:r>
              <a:rPr lang="en-US" sz="2400" dirty="0" smtClean="0"/>
              <a:t>fast visualization </a:t>
            </a:r>
            <a:r>
              <a:rPr lang="en-US" sz="2400" dirty="0"/>
              <a:t>of an oil spill </a:t>
            </a:r>
            <a:r>
              <a:rPr lang="en-US" sz="2400" dirty="0" smtClean="0"/>
              <a:t>incident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Inject </a:t>
            </a:r>
            <a:r>
              <a:rPr lang="en-US" sz="2400" dirty="0" smtClean="0"/>
              <a:t>spatial dataset </a:t>
            </a:r>
            <a:r>
              <a:rPr lang="en-US" sz="2400" dirty="0"/>
              <a:t>into Arctic </a:t>
            </a:r>
            <a:r>
              <a:rPr lang="en-US" sz="2400" dirty="0" smtClean="0"/>
              <a:t>Emergency Response Management Application</a:t>
            </a:r>
            <a:endParaRPr lang="en-US" sz="240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41892" y="4193418"/>
            <a:ext cx="1760951" cy="769228"/>
          </a:xfrm>
        </p:spPr>
        <p:txBody>
          <a:bodyPr>
            <a:noAutofit/>
          </a:bodyPr>
          <a:lstStyle/>
          <a:p>
            <a:r>
              <a:rPr lang="en-US" sz="4400" dirty="0" smtClean="0"/>
              <a:t>Inject</a:t>
            </a:r>
            <a:endParaRPr lang="en-US" sz="440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92489" y="2913589"/>
            <a:ext cx="2059758" cy="76922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Create</a:t>
            </a:r>
            <a:endParaRPr lang="en-US" sz="440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09313" y="1633760"/>
            <a:ext cx="2226111" cy="76922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Identify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707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</a:t>
            </a:r>
            <a:r>
              <a:rPr lang="en-US" sz="2800" b="0" dirty="0" smtClean="0">
                <a:solidFill>
                  <a:schemeClr val="tx1"/>
                </a:solidFill>
              </a:rPr>
              <a:t>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91" y="1631620"/>
            <a:ext cx="6732577" cy="4990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43890" y="380319"/>
            <a:ext cx="8512778" cy="6180497"/>
            <a:chOff x="322491" y="373563"/>
            <a:chExt cx="8512778" cy="61804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0328" y="373563"/>
              <a:ext cx="4844941" cy="61804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aphicFrame>
          <p:nvGraphicFramePr>
            <p:cNvPr id="17" name="Diagram 16"/>
            <p:cNvGraphicFramePr/>
            <p:nvPr>
              <p:extLst>
                <p:ext uri="{D42A27DB-BD31-4B8C-83A1-F6EECF244321}">
                  <p14:modId xmlns:p14="http://schemas.microsoft.com/office/powerpoint/2010/main" val="2879026550"/>
                </p:ext>
              </p:extLst>
            </p:nvPr>
          </p:nvGraphicFramePr>
          <p:xfrm>
            <a:off x="322491" y="2295524"/>
            <a:ext cx="3548075" cy="28956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t="3569"/>
          <a:stretch/>
        </p:blipFill>
        <p:spPr>
          <a:xfrm>
            <a:off x="4008881" y="369708"/>
            <a:ext cx="4847787" cy="6201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r="13403" b="1299"/>
          <a:stretch/>
        </p:blipFill>
        <p:spPr>
          <a:xfrm>
            <a:off x="4018955" y="380319"/>
            <a:ext cx="4847787" cy="6196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r="-82" b="5064"/>
          <a:stretch/>
        </p:blipFill>
        <p:spPr>
          <a:xfrm>
            <a:off x="3998807" y="347703"/>
            <a:ext cx="4857861" cy="624572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39945" y="1608343"/>
            <a:ext cx="8526797" cy="4899140"/>
            <a:chOff x="343890" y="1605379"/>
            <a:chExt cx="8526797" cy="48991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3890" y="1605379"/>
              <a:ext cx="8526797" cy="34002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4"/>
            <a:srcRect l="1295" t="1747" b="1"/>
            <a:stretch/>
          </p:blipFill>
          <p:spPr>
            <a:xfrm>
              <a:off x="395926" y="5147035"/>
              <a:ext cx="2182682" cy="13574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65469" y="5105765"/>
              <a:ext cx="3669621" cy="12416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34151" y="3167404"/>
              <a:ext cx="1191690" cy="1457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31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2" animBg="1"/>
      <p:bldP spid="15" grpId="3" animBg="1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</a:t>
            </a:r>
            <a:r>
              <a:rPr lang="en-US" sz="2800" b="0" dirty="0" smtClean="0">
                <a:solidFill>
                  <a:schemeClr val="tx1"/>
                </a:solidFill>
              </a:rPr>
              <a:t>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91" y="1631620"/>
            <a:ext cx="6732577" cy="4990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Down Arrow 14"/>
          <p:cNvSpPr/>
          <p:nvPr/>
        </p:nvSpPr>
        <p:spPr>
          <a:xfrm rot="2056935">
            <a:off x="6245006" y="2173403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</a:t>
            </a:r>
            <a:r>
              <a:rPr lang="en-US" sz="2800" b="0" dirty="0" smtClean="0">
                <a:solidFill>
                  <a:schemeClr val="tx1"/>
                </a:solidFill>
              </a:rPr>
              <a:t>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862" y="380319"/>
            <a:ext cx="4844941" cy="61804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915099363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87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4409</TotalTime>
  <Words>635</Words>
  <Application>Microsoft Office PowerPoint</Application>
  <PresentationFormat>On-screen Show (4:3)</PresentationFormat>
  <Paragraphs>202</Paragraphs>
  <Slides>18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Helvetica Neue</vt:lpstr>
      <vt:lpstr>Questrial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Ferguson, Amy E. (LARC-E3)[SSAI DEVELOP]</cp:lastModifiedBy>
  <cp:revision>239</cp:revision>
  <dcterms:created xsi:type="dcterms:W3CDTF">2015-05-18T13:26:09Z</dcterms:created>
  <dcterms:modified xsi:type="dcterms:W3CDTF">2015-06-29T21:45:58Z</dcterms:modified>
</cp:coreProperties>
</file>