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6"/>
  </p:notesMasterIdLst>
  <p:handoutMasterIdLst>
    <p:handoutMasterId r:id="rId7"/>
  </p:handoutMasterIdLst>
  <p:sldIdLst>
    <p:sldId id="290" r:id="rId5"/>
  </p:sldIdLst>
  <p:sldSz cx="27432000" cy="36576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E407A2F-C4D3-9BB9-8D32-D8161F2F8FA2}" name="Laramie Plott" initials="LP" userId="S::laramie.plott@ama-inc.com::c8314bf3-6347-4b88-809b-eb09fded220b" providerId="AD"/>
  <p188:author id="{ED51EC39-AA0E-920B-A24F-982ED270DD43}" name="Truman Anarella" initials="TA" userId="S::truman.anarella@ama-inc.com::88d10cce-80d1-4ef8-a162-c0aa0c0d2fbe" providerId="AD"/>
  <p188:author id="{9B54FCA3-B272-4E1D-9B76-28AEFEAF1389}" name="Garret J. Weichel" initials="GW" userId="S::garret.j.weichel@ama-inc.com::e67e6f21-8d41-43d7-aa4b-3a455409c70b" providerId="AD"/>
  <p188:author id="{FE0C74BA-51EA-0BC2-2AC6-D25BBD4D4276}" name="Laramie Plott" initials="LP" userId="S::ldplott@ndc.nasa.gov::12fa7add-6da5-4f07-a1f9-aac8f53d42a1" providerId="AD"/>
  <p188:author id="{9B671DC4-F867-8520-73EF-EAFB98317814}" name="Hunter, Shanise Y. (LARC-E3)[SSAI DEVELOP]" initials="HSY(ED" userId="S::syhunter@ndc.nasa.gov::4313d2d7-74c6-49cc-8409-3769577baa24"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Hunter, Shanise Y. (LARC-E3)[SSAI DEVELOP]" initials="HSY(D" lastIdx="49" clrIdx="0">
    <p:extLst>
      <p:ext uri="{19B8F6BF-5375-455C-9EA6-DF929625EA0E}">
        <p15:presenceInfo xmlns:p15="http://schemas.microsoft.com/office/powerpoint/2012/main" userId="S-1-5-21-330711430-3775241029-4075259233-879551" providerId="AD"/>
      </p:ext>
    </p:extLst>
  </p:cmAuthor>
  <p:cmAuthor id="2" name="Ross" initials="R" lastIdx="2" clrIdx="1">
    <p:extLst>
      <p:ext uri="{19B8F6BF-5375-455C-9EA6-DF929625EA0E}">
        <p15:presenceInfo xmlns:p15="http://schemas.microsoft.com/office/powerpoint/2012/main" userId="Ross" providerId="None"/>
      </p:ext>
    </p:extLst>
  </p:cmAuthor>
  <p:cmAuthor id="3" name="Brianne Kendall" initials="BK" lastIdx="4" clrIdx="2">
    <p:extLst>
      <p:ext uri="{19B8F6BF-5375-455C-9EA6-DF929625EA0E}">
        <p15:presenceInfo xmlns:p15="http://schemas.microsoft.com/office/powerpoint/2012/main" userId="S::brianne.kendall@ssaihq.com::faea8925-10cf-4dd4-8fc8-020039f0a63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2672B"/>
    <a:srgbClr val="818181"/>
    <a:srgbClr val="404040"/>
    <a:srgbClr val="9DB23F"/>
    <a:srgbClr val="236F99"/>
    <a:srgbClr val="BA3A50"/>
    <a:srgbClr val="8A5A9A"/>
    <a:srgbClr val="8A8480"/>
    <a:srgbClr val="895999"/>
    <a:srgbClr val="C13E2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EA1A8EF-59E0-4E8A-B1B4-55E8D492C091}" v="7" dt="2024-03-28T16:25:41.97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30" d="100"/>
          <a:sy n="30" d="100"/>
        </p:scale>
        <p:origin x="600" y="-4116"/>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commentAuthors" Target="commentAuthors.xml"/><Relationship Id="rId13" Type="http://schemas.microsoft.com/office/2016/11/relationships/changesInfo" Target="changesInfos/changesInfo1.xml"/><Relationship Id="rId3" Type="http://schemas.openxmlformats.org/officeDocument/2006/relationships/customXml" Target="../customXml/item3.xml"/><Relationship Id="rId7" Type="http://schemas.openxmlformats.org/officeDocument/2006/relationships/handoutMaster" Target="handoutMasters/handoutMaster1.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openxmlformats.org/officeDocument/2006/relationships/theme" Target="theme/theme1.xml"/><Relationship Id="rId5" Type="http://schemas.openxmlformats.org/officeDocument/2006/relationships/slide" Target="slides/slide1.xml"/><Relationship Id="rId15" Type="http://schemas.microsoft.com/office/2018/10/relationships/authors" Target="authors.xml"/><Relationship Id="rId1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presProps" Target="presProps.xml"/><Relationship Id="rId14"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ck D. Hagenbuch" userId="S::jack.d.hagenbuch@ama-inc.com::edb89ef3-fd0c-4aff-98ce-04bb26e9ba29" providerId="AD" clId="Web-{0FF24452-4B3A-0BDF-3247-633675D379C7}"/>
    <pc:docChg chg="modSld">
      <pc:chgData name="Jack D. Hagenbuch" userId="S::jack.d.hagenbuch@ama-inc.com::edb89ef3-fd0c-4aff-98ce-04bb26e9ba29" providerId="AD" clId="Web-{0FF24452-4B3A-0BDF-3247-633675D379C7}" dt="2024-03-25T15:17:43.608" v="5" actId="20577"/>
      <pc:docMkLst>
        <pc:docMk/>
      </pc:docMkLst>
      <pc:sldChg chg="modSp">
        <pc:chgData name="Jack D. Hagenbuch" userId="S::jack.d.hagenbuch@ama-inc.com::edb89ef3-fd0c-4aff-98ce-04bb26e9ba29" providerId="AD" clId="Web-{0FF24452-4B3A-0BDF-3247-633675D379C7}" dt="2024-03-25T15:17:43.608" v="5" actId="20577"/>
        <pc:sldMkLst>
          <pc:docMk/>
          <pc:sldMk cId="2680647682" sldId="290"/>
        </pc:sldMkLst>
        <pc:spChg chg="mod">
          <ac:chgData name="Jack D. Hagenbuch" userId="S::jack.d.hagenbuch@ama-inc.com::edb89ef3-fd0c-4aff-98ce-04bb26e9ba29" providerId="AD" clId="Web-{0FF24452-4B3A-0BDF-3247-633675D379C7}" dt="2024-03-25T15:16:17.622" v="2" actId="1076"/>
          <ac:spMkLst>
            <pc:docMk/>
            <pc:sldMk cId="2680647682" sldId="290"/>
            <ac:spMk id="7" creationId="{775C5E9E-9063-432B-D4E5-A63C18240DB8}"/>
          </ac:spMkLst>
        </pc:spChg>
        <pc:spChg chg="mod">
          <ac:chgData name="Jack D. Hagenbuch" userId="S::jack.d.hagenbuch@ama-inc.com::edb89ef3-fd0c-4aff-98ce-04bb26e9ba29" providerId="AD" clId="Web-{0FF24452-4B3A-0BDF-3247-633675D379C7}" dt="2024-03-25T15:16:26.013" v="3" actId="20577"/>
          <ac:spMkLst>
            <pc:docMk/>
            <pc:sldMk cId="2680647682" sldId="290"/>
            <ac:spMk id="17" creationId="{1E3A27C0-C48C-A91C-0F5E-1A38FD159A04}"/>
          </ac:spMkLst>
        </pc:spChg>
        <pc:spChg chg="mod">
          <ac:chgData name="Jack D. Hagenbuch" userId="S::jack.d.hagenbuch@ama-inc.com::edb89ef3-fd0c-4aff-98ce-04bb26e9ba29" providerId="AD" clId="Web-{0FF24452-4B3A-0BDF-3247-633675D379C7}" dt="2024-03-25T15:16:37.638" v="4" actId="20577"/>
          <ac:spMkLst>
            <pc:docMk/>
            <pc:sldMk cId="2680647682" sldId="290"/>
            <ac:spMk id="20" creationId="{791B089F-28C8-DB17-2424-C06A47AD6704}"/>
          </ac:spMkLst>
        </pc:spChg>
        <pc:spChg chg="mod">
          <ac:chgData name="Jack D. Hagenbuch" userId="S::jack.d.hagenbuch@ama-inc.com::edb89ef3-fd0c-4aff-98ce-04bb26e9ba29" providerId="AD" clId="Web-{0FF24452-4B3A-0BDF-3247-633675D379C7}" dt="2024-03-25T15:17:43.608" v="5" actId="20577"/>
          <ac:spMkLst>
            <pc:docMk/>
            <pc:sldMk cId="2680647682" sldId="290"/>
            <ac:spMk id="24" creationId="{BD6FF880-FEC7-D64D-285A-07E06A588C1C}"/>
          </ac:spMkLst>
        </pc:spChg>
      </pc:sldChg>
    </pc:docChg>
  </pc:docChgLst>
  <pc:docChgLst>
    <pc:chgData clId="Web-{6AB08B21-3E10-475A-B02C-E35231800E93}"/>
    <pc:docChg chg="modSld">
      <pc:chgData name="" userId="" providerId="" clId="Web-{6AB08B21-3E10-475A-B02C-E35231800E93}" dt="2024-03-25T14:44:37.069" v="0" actId="1076"/>
      <pc:docMkLst>
        <pc:docMk/>
      </pc:docMkLst>
      <pc:sldChg chg="modSp">
        <pc:chgData name="" userId="" providerId="" clId="Web-{6AB08B21-3E10-475A-B02C-E35231800E93}" dt="2024-03-25T14:44:37.069" v="0" actId="1076"/>
        <pc:sldMkLst>
          <pc:docMk/>
          <pc:sldMk cId="2680647682" sldId="290"/>
        </pc:sldMkLst>
        <pc:picChg chg="mod">
          <ac:chgData name="" userId="" providerId="" clId="Web-{6AB08B21-3E10-475A-B02C-E35231800E93}" dt="2024-03-25T14:44:37.069" v="0" actId="1076"/>
          <ac:picMkLst>
            <pc:docMk/>
            <pc:sldMk cId="2680647682" sldId="290"/>
            <ac:picMk id="9" creationId="{24ED2174-2F76-11B6-CC49-B2924D77B7DE}"/>
          </ac:picMkLst>
        </pc:picChg>
      </pc:sldChg>
    </pc:docChg>
  </pc:docChgLst>
  <pc:docChgLst>
    <pc:chgData name="Garret J. Weichel" userId="e67e6f21-8d41-43d7-aa4b-3a455409c70b" providerId="ADAL" clId="{3295AF65-0CB0-4BF0-9C58-C6EA6EA04F1F}"/>
    <pc:docChg chg="undo custSel modSld">
      <pc:chgData name="Garret J. Weichel" userId="e67e6f21-8d41-43d7-aa4b-3a455409c70b" providerId="ADAL" clId="{3295AF65-0CB0-4BF0-9C58-C6EA6EA04F1F}" dt="2024-03-25T16:00:49.214" v="542" actId="20577"/>
      <pc:docMkLst>
        <pc:docMk/>
      </pc:docMkLst>
      <pc:sldChg chg="addSp delSp modSp mod addCm delCm modCm modNotesTx">
        <pc:chgData name="Garret J. Weichel" userId="e67e6f21-8d41-43d7-aa4b-3a455409c70b" providerId="ADAL" clId="{3295AF65-0CB0-4BF0-9C58-C6EA6EA04F1F}" dt="2024-03-25T16:00:49.214" v="542" actId="20577"/>
        <pc:sldMkLst>
          <pc:docMk/>
          <pc:sldMk cId="2680647682" sldId="290"/>
        </pc:sldMkLst>
        <pc:spChg chg="mod">
          <ac:chgData name="Garret J. Weichel" userId="e67e6f21-8d41-43d7-aa4b-3a455409c70b" providerId="ADAL" clId="{3295AF65-0CB0-4BF0-9C58-C6EA6EA04F1F}" dt="2024-03-25T15:59:08.232" v="530" actId="1076"/>
          <ac:spMkLst>
            <pc:docMk/>
            <pc:sldMk cId="2680647682" sldId="290"/>
            <ac:spMk id="4" creationId="{893218C9-9E34-F365-AAD8-D200EBF94410}"/>
          </ac:spMkLst>
        </pc:spChg>
        <pc:spChg chg="mod">
          <ac:chgData name="Garret J. Weichel" userId="e67e6f21-8d41-43d7-aa4b-3a455409c70b" providerId="ADAL" clId="{3295AF65-0CB0-4BF0-9C58-C6EA6EA04F1F}" dt="2024-03-25T15:59:10.835" v="531" actId="1076"/>
          <ac:spMkLst>
            <pc:docMk/>
            <pc:sldMk cId="2680647682" sldId="290"/>
            <ac:spMk id="7" creationId="{775C5E9E-9063-432B-D4E5-A63C18240DB8}"/>
          </ac:spMkLst>
        </pc:spChg>
        <pc:spChg chg="mod">
          <ac:chgData name="Garret J. Weichel" userId="e67e6f21-8d41-43d7-aa4b-3a455409c70b" providerId="ADAL" clId="{3295AF65-0CB0-4BF0-9C58-C6EA6EA04F1F}" dt="2024-03-25T15:57:57.313" v="523" actId="1076"/>
          <ac:spMkLst>
            <pc:docMk/>
            <pc:sldMk cId="2680647682" sldId="290"/>
            <ac:spMk id="8" creationId="{7A121269-7EE2-3298-6A67-24107F8CFD1C}"/>
          </ac:spMkLst>
        </pc:spChg>
        <pc:spChg chg="del">
          <ac:chgData name="Garret J. Weichel" userId="e67e6f21-8d41-43d7-aa4b-3a455409c70b" providerId="ADAL" clId="{3295AF65-0CB0-4BF0-9C58-C6EA6EA04F1F}" dt="2024-03-25T15:17:35.752" v="56" actId="478"/>
          <ac:spMkLst>
            <pc:docMk/>
            <pc:sldMk cId="2680647682" sldId="290"/>
            <ac:spMk id="14" creationId="{D7F1C6F5-0F8C-CC1E-21CE-B92EBDEB4E81}"/>
          </ac:spMkLst>
        </pc:spChg>
        <pc:spChg chg="mod">
          <ac:chgData name="Garret J. Weichel" userId="e67e6f21-8d41-43d7-aa4b-3a455409c70b" providerId="ADAL" clId="{3295AF65-0CB0-4BF0-9C58-C6EA6EA04F1F}" dt="2024-03-25T15:59:26.604" v="533" actId="1076"/>
          <ac:spMkLst>
            <pc:docMk/>
            <pc:sldMk cId="2680647682" sldId="290"/>
            <ac:spMk id="17" creationId="{1E3A27C0-C48C-A91C-0F5E-1A38FD159A04}"/>
          </ac:spMkLst>
        </pc:spChg>
        <pc:spChg chg="mod">
          <ac:chgData name="Garret J. Weichel" userId="e67e6f21-8d41-43d7-aa4b-3a455409c70b" providerId="ADAL" clId="{3295AF65-0CB0-4BF0-9C58-C6EA6EA04F1F}" dt="2024-03-25T15:59:45.034" v="535" actId="1076"/>
          <ac:spMkLst>
            <pc:docMk/>
            <pc:sldMk cId="2680647682" sldId="290"/>
            <ac:spMk id="20" creationId="{791B089F-28C8-DB17-2424-C06A47AD6704}"/>
          </ac:spMkLst>
        </pc:spChg>
        <pc:spChg chg="mod">
          <ac:chgData name="Garret J. Weichel" userId="e67e6f21-8d41-43d7-aa4b-3a455409c70b" providerId="ADAL" clId="{3295AF65-0CB0-4BF0-9C58-C6EA6EA04F1F}" dt="2024-03-25T15:59:53.866" v="537" actId="1076"/>
          <ac:spMkLst>
            <pc:docMk/>
            <pc:sldMk cId="2680647682" sldId="290"/>
            <ac:spMk id="24" creationId="{BD6FF880-FEC7-D64D-285A-07E06A588C1C}"/>
          </ac:spMkLst>
        </pc:spChg>
        <pc:spChg chg="add mod ord">
          <ac:chgData name="Garret J. Weichel" userId="e67e6f21-8d41-43d7-aa4b-3a455409c70b" providerId="ADAL" clId="{3295AF65-0CB0-4BF0-9C58-C6EA6EA04F1F}" dt="2024-03-25T15:55:51.520" v="300" actId="14100"/>
          <ac:spMkLst>
            <pc:docMk/>
            <pc:sldMk cId="2680647682" sldId="290"/>
            <ac:spMk id="25" creationId="{4C9C3981-043A-0870-F64D-D8F5136191E4}"/>
          </ac:spMkLst>
        </pc:spChg>
        <pc:spChg chg="add del mod">
          <ac:chgData name="Garret J. Weichel" userId="e67e6f21-8d41-43d7-aa4b-3a455409c70b" providerId="ADAL" clId="{3295AF65-0CB0-4BF0-9C58-C6EA6EA04F1F}" dt="2024-03-25T15:43:26.595" v="162" actId="478"/>
          <ac:spMkLst>
            <pc:docMk/>
            <pc:sldMk cId="2680647682" sldId="290"/>
            <ac:spMk id="29" creationId="{A9691245-A47B-6AE4-7BD5-679D01EEAED2}"/>
          </ac:spMkLst>
        </pc:spChg>
        <pc:spChg chg="add mod">
          <ac:chgData name="Garret J. Weichel" userId="e67e6f21-8d41-43d7-aa4b-3a455409c70b" providerId="ADAL" clId="{3295AF65-0CB0-4BF0-9C58-C6EA6EA04F1F}" dt="2024-03-25T15:55:47.819" v="299" actId="14100"/>
          <ac:spMkLst>
            <pc:docMk/>
            <pc:sldMk cId="2680647682" sldId="290"/>
            <ac:spMk id="30" creationId="{FE42B6A8-E6E3-F639-9C21-2DCC5798AA61}"/>
          </ac:spMkLst>
        </pc:spChg>
        <pc:spChg chg="add mod">
          <ac:chgData name="Garret J. Weichel" userId="e67e6f21-8d41-43d7-aa4b-3a455409c70b" providerId="ADAL" clId="{3295AF65-0CB0-4BF0-9C58-C6EA6EA04F1F}" dt="2024-03-25T15:54:48.798" v="265" actId="1076"/>
          <ac:spMkLst>
            <pc:docMk/>
            <pc:sldMk cId="2680647682" sldId="290"/>
            <ac:spMk id="32" creationId="{41F9E15B-1F0A-C8A7-82FD-BDA96104D33A}"/>
          </ac:spMkLst>
        </pc:spChg>
        <pc:spChg chg="add mod">
          <ac:chgData name="Garret J. Weichel" userId="e67e6f21-8d41-43d7-aa4b-3a455409c70b" providerId="ADAL" clId="{3295AF65-0CB0-4BF0-9C58-C6EA6EA04F1F}" dt="2024-03-25T15:55:38.202" v="298" actId="14100"/>
          <ac:spMkLst>
            <pc:docMk/>
            <pc:sldMk cId="2680647682" sldId="290"/>
            <ac:spMk id="36" creationId="{AAE39900-0D97-E9B4-48F3-DAA650C9C8DE}"/>
          </ac:spMkLst>
        </pc:spChg>
        <pc:spChg chg="add mod">
          <ac:chgData name="Garret J. Weichel" userId="e67e6f21-8d41-43d7-aa4b-3a455409c70b" providerId="ADAL" clId="{3295AF65-0CB0-4BF0-9C58-C6EA6EA04F1F}" dt="2024-03-25T16:00:49.214" v="542" actId="20577"/>
          <ac:spMkLst>
            <pc:docMk/>
            <pc:sldMk cId="2680647682" sldId="290"/>
            <ac:spMk id="39" creationId="{E5D07FA8-5311-B88B-E7EA-C53FD741EA1F}"/>
          </ac:spMkLst>
        </pc:spChg>
        <pc:spChg chg="mod">
          <ac:chgData name="Garret J. Weichel" userId="e67e6f21-8d41-43d7-aa4b-3a455409c70b" providerId="ADAL" clId="{3295AF65-0CB0-4BF0-9C58-C6EA6EA04F1F}" dt="2024-03-25T14:51:46.593" v="41" actId="1076"/>
          <ac:spMkLst>
            <pc:docMk/>
            <pc:sldMk cId="2680647682" sldId="290"/>
            <ac:spMk id="50" creationId="{ADA7CAB3-9EB4-5FAB-1DBA-6DF40DA0D1FF}"/>
          </ac:spMkLst>
        </pc:spChg>
        <pc:spChg chg="mod">
          <ac:chgData name="Garret J. Weichel" userId="e67e6f21-8d41-43d7-aa4b-3a455409c70b" providerId="ADAL" clId="{3295AF65-0CB0-4BF0-9C58-C6EA6EA04F1F}" dt="2024-03-25T14:51:40.121" v="40" actId="1076"/>
          <ac:spMkLst>
            <pc:docMk/>
            <pc:sldMk cId="2680647682" sldId="290"/>
            <ac:spMk id="51" creationId="{B428C3A8-B23F-D068-4F22-0E11AE5FC0B3}"/>
          </ac:spMkLst>
        </pc:spChg>
        <pc:spChg chg="mod">
          <ac:chgData name="Garret J. Weichel" userId="e67e6f21-8d41-43d7-aa4b-3a455409c70b" providerId="ADAL" clId="{3295AF65-0CB0-4BF0-9C58-C6EA6EA04F1F}" dt="2024-03-25T14:51:34.744" v="39" actId="1076"/>
          <ac:spMkLst>
            <pc:docMk/>
            <pc:sldMk cId="2680647682" sldId="290"/>
            <ac:spMk id="52" creationId="{26F13A45-FF95-49C7-B81E-0C26D891D703}"/>
          </ac:spMkLst>
        </pc:spChg>
        <pc:spChg chg="mod">
          <ac:chgData name="Garret J. Weichel" userId="e67e6f21-8d41-43d7-aa4b-3a455409c70b" providerId="ADAL" clId="{3295AF65-0CB0-4BF0-9C58-C6EA6EA04F1F}" dt="2024-03-25T15:51:02.425" v="221" actId="1076"/>
          <ac:spMkLst>
            <pc:docMk/>
            <pc:sldMk cId="2680647682" sldId="290"/>
            <ac:spMk id="66" creationId="{526164ED-3FE2-4460-9568-EB382C6F0E6E}"/>
          </ac:spMkLst>
        </pc:spChg>
        <pc:spChg chg="mod">
          <ac:chgData name="Garret J. Weichel" userId="e67e6f21-8d41-43d7-aa4b-3a455409c70b" providerId="ADAL" clId="{3295AF65-0CB0-4BF0-9C58-C6EA6EA04F1F}" dt="2024-03-25T15:50:17.328" v="214" actId="1076"/>
          <ac:spMkLst>
            <pc:docMk/>
            <pc:sldMk cId="2680647682" sldId="290"/>
            <ac:spMk id="71" creationId="{77C6D192-7DF7-F3BE-9B56-CE42A1FFFFF1}"/>
          </ac:spMkLst>
        </pc:spChg>
        <pc:spChg chg="mod">
          <ac:chgData name="Garret J. Weichel" userId="e67e6f21-8d41-43d7-aa4b-3a455409c70b" providerId="ADAL" clId="{3295AF65-0CB0-4BF0-9C58-C6EA6EA04F1F}" dt="2024-03-25T15:49:44.504" v="206" actId="1076"/>
          <ac:spMkLst>
            <pc:docMk/>
            <pc:sldMk cId="2680647682" sldId="290"/>
            <ac:spMk id="73" creationId="{B4D41208-5CEA-65B1-ECCB-DFC0F41AD32C}"/>
          </ac:spMkLst>
        </pc:spChg>
        <pc:spChg chg="del">
          <ac:chgData name="Garret J. Weichel" userId="e67e6f21-8d41-43d7-aa4b-3a455409c70b" providerId="ADAL" clId="{3295AF65-0CB0-4BF0-9C58-C6EA6EA04F1F}" dt="2024-03-25T15:18:00.026" v="69" actId="478"/>
          <ac:spMkLst>
            <pc:docMk/>
            <pc:sldMk cId="2680647682" sldId="290"/>
            <ac:spMk id="75" creationId="{376B71BB-E281-8141-91BC-6D9B7DC657BC}"/>
          </ac:spMkLst>
        </pc:spChg>
        <pc:spChg chg="del">
          <ac:chgData name="Garret J. Weichel" userId="e67e6f21-8d41-43d7-aa4b-3a455409c70b" providerId="ADAL" clId="{3295AF65-0CB0-4BF0-9C58-C6EA6EA04F1F}" dt="2024-03-25T15:17:51.091" v="64" actId="478"/>
          <ac:spMkLst>
            <pc:docMk/>
            <pc:sldMk cId="2680647682" sldId="290"/>
            <ac:spMk id="76" creationId="{5A00244B-4637-2668-3AB6-FB26D05E31C6}"/>
          </ac:spMkLst>
        </pc:spChg>
        <pc:spChg chg="del">
          <ac:chgData name="Garret J. Weichel" userId="e67e6f21-8d41-43d7-aa4b-3a455409c70b" providerId="ADAL" clId="{3295AF65-0CB0-4BF0-9C58-C6EA6EA04F1F}" dt="2024-03-25T15:17:54.970" v="67" actId="478"/>
          <ac:spMkLst>
            <pc:docMk/>
            <pc:sldMk cId="2680647682" sldId="290"/>
            <ac:spMk id="77" creationId="{953E658B-0A55-91A1-77F8-793D9CF66385}"/>
          </ac:spMkLst>
        </pc:spChg>
        <pc:spChg chg="del">
          <ac:chgData name="Garret J. Weichel" userId="e67e6f21-8d41-43d7-aa4b-3a455409c70b" providerId="ADAL" clId="{3295AF65-0CB0-4BF0-9C58-C6EA6EA04F1F}" dt="2024-03-25T15:17:53.700" v="66" actId="478"/>
          <ac:spMkLst>
            <pc:docMk/>
            <pc:sldMk cId="2680647682" sldId="290"/>
            <ac:spMk id="79" creationId="{B80E5A6F-6135-4C5A-D1B9-7AC5350142FB}"/>
          </ac:spMkLst>
        </pc:spChg>
        <pc:spChg chg="del">
          <ac:chgData name="Garret J. Weichel" userId="e67e6f21-8d41-43d7-aa4b-3a455409c70b" providerId="ADAL" clId="{3295AF65-0CB0-4BF0-9C58-C6EA6EA04F1F}" dt="2024-03-25T15:17:52.112" v="65" actId="478"/>
          <ac:spMkLst>
            <pc:docMk/>
            <pc:sldMk cId="2680647682" sldId="290"/>
            <ac:spMk id="80" creationId="{B8A9CE52-65BC-D0E5-CDEE-62E5102725C0}"/>
          </ac:spMkLst>
        </pc:spChg>
        <pc:spChg chg="del mod">
          <ac:chgData name="Garret J. Weichel" userId="e67e6f21-8d41-43d7-aa4b-3a455409c70b" providerId="ADAL" clId="{3295AF65-0CB0-4BF0-9C58-C6EA6EA04F1F}" dt="2024-03-25T15:17:44.474" v="60" actId="478"/>
          <ac:spMkLst>
            <pc:docMk/>
            <pc:sldMk cId="2680647682" sldId="290"/>
            <ac:spMk id="82" creationId="{88DF6EDD-6680-E73C-2BED-BA1D31D323A5}"/>
          </ac:spMkLst>
        </pc:spChg>
        <pc:spChg chg="del">
          <ac:chgData name="Garret J. Weichel" userId="e67e6f21-8d41-43d7-aa4b-3a455409c70b" providerId="ADAL" clId="{3295AF65-0CB0-4BF0-9C58-C6EA6EA04F1F}" dt="2024-03-25T15:16:58.233" v="45" actId="478"/>
          <ac:spMkLst>
            <pc:docMk/>
            <pc:sldMk cId="2680647682" sldId="290"/>
            <ac:spMk id="84" creationId="{06C1FFAF-DEF5-344F-42BB-5A6632CE43B6}"/>
          </ac:spMkLst>
        </pc:spChg>
        <pc:spChg chg="del">
          <ac:chgData name="Garret J. Weichel" userId="e67e6f21-8d41-43d7-aa4b-3a455409c70b" providerId="ADAL" clId="{3295AF65-0CB0-4BF0-9C58-C6EA6EA04F1F}" dt="2024-03-25T15:17:00.363" v="47" actId="478"/>
          <ac:spMkLst>
            <pc:docMk/>
            <pc:sldMk cId="2680647682" sldId="290"/>
            <ac:spMk id="85" creationId="{B458EBF3-6D7F-DB2C-A751-D88412737CAC}"/>
          </ac:spMkLst>
        </pc:spChg>
        <pc:spChg chg="del mod">
          <ac:chgData name="Garret J. Weichel" userId="e67e6f21-8d41-43d7-aa4b-3a455409c70b" providerId="ADAL" clId="{3295AF65-0CB0-4BF0-9C58-C6EA6EA04F1F}" dt="2024-03-25T15:16:57.144" v="44" actId="478"/>
          <ac:spMkLst>
            <pc:docMk/>
            <pc:sldMk cId="2680647682" sldId="290"/>
            <ac:spMk id="86" creationId="{BF608447-BFB4-F3A4-3F50-A4C2F08F14B1}"/>
          </ac:spMkLst>
        </pc:spChg>
        <pc:spChg chg="del">
          <ac:chgData name="Garret J. Weichel" userId="e67e6f21-8d41-43d7-aa4b-3a455409c70b" providerId="ADAL" clId="{3295AF65-0CB0-4BF0-9C58-C6EA6EA04F1F}" dt="2024-03-25T15:16:59.354" v="46" actId="478"/>
          <ac:spMkLst>
            <pc:docMk/>
            <pc:sldMk cId="2680647682" sldId="290"/>
            <ac:spMk id="87" creationId="{72683DE9-D159-388C-6C58-52A8195480F9}"/>
          </ac:spMkLst>
        </pc:spChg>
        <pc:spChg chg="del mod">
          <ac:chgData name="Garret J. Weichel" userId="e67e6f21-8d41-43d7-aa4b-3a455409c70b" providerId="ADAL" clId="{3295AF65-0CB0-4BF0-9C58-C6EA6EA04F1F}" dt="2024-03-25T15:20:17.785" v="119"/>
          <ac:spMkLst>
            <pc:docMk/>
            <pc:sldMk cId="2680647682" sldId="290"/>
            <ac:spMk id="89" creationId="{B3A17131-E707-7717-3B0E-3BF50F0FB87B}"/>
          </ac:spMkLst>
        </pc:spChg>
        <pc:grpChg chg="mod">
          <ac:chgData name="Garret J. Weichel" userId="e67e6f21-8d41-43d7-aa4b-3a455409c70b" providerId="ADAL" clId="{3295AF65-0CB0-4BF0-9C58-C6EA6EA04F1F}" dt="2024-03-25T14:48:10.928" v="20" actId="1076"/>
          <ac:grpSpMkLst>
            <pc:docMk/>
            <pc:sldMk cId="2680647682" sldId="290"/>
            <ac:grpSpMk id="3" creationId="{C96132AF-0A23-25DD-B160-BF686380EA12}"/>
          </ac:grpSpMkLst>
        </pc:grpChg>
        <pc:picChg chg="del">
          <ac:chgData name="Garret J. Weichel" userId="e67e6f21-8d41-43d7-aa4b-3a455409c70b" providerId="ADAL" clId="{3295AF65-0CB0-4BF0-9C58-C6EA6EA04F1F}" dt="2024-03-25T15:17:37.034" v="57" actId="478"/>
          <ac:picMkLst>
            <pc:docMk/>
            <pc:sldMk cId="2680647682" sldId="290"/>
            <ac:picMk id="12" creationId="{D016DAE4-7693-0392-E083-7B27A38A2A45}"/>
          </ac:picMkLst>
        </pc:picChg>
        <pc:picChg chg="mod">
          <ac:chgData name="Garret J. Weichel" userId="e67e6f21-8d41-43d7-aa4b-3a455409c70b" providerId="ADAL" clId="{3295AF65-0CB0-4BF0-9C58-C6EA6EA04F1F}" dt="2024-03-25T15:59:17.867" v="532" actId="1076"/>
          <ac:picMkLst>
            <pc:docMk/>
            <pc:sldMk cId="2680647682" sldId="290"/>
            <ac:picMk id="13" creationId="{4C187061-1DA7-3F30-2975-B36E6BDA2662}"/>
          </ac:picMkLst>
        </pc:picChg>
        <pc:picChg chg="mod">
          <ac:chgData name="Garret J. Weichel" userId="e67e6f21-8d41-43d7-aa4b-3a455409c70b" providerId="ADAL" clId="{3295AF65-0CB0-4BF0-9C58-C6EA6EA04F1F}" dt="2024-03-25T15:59:39.760" v="534" actId="1076"/>
          <ac:picMkLst>
            <pc:docMk/>
            <pc:sldMk cId="2680647682" sldId="290"/>
            <ac:picMk id="15" creationId="{E98FB589-1789-629F-29BB-2CE4692A7145}"/>
          </ac:picMkLst>
        </pc:picChg>
        <pc:picChg chg="add mod">
          <ac:chgData name="Garret J. Weichel" userId="e67e6f21-8d41-43d7-aa4b-3a455409c70b" providerId="ADAL" clId="{3295AF65-0CB0-4BF0-9C58-C6EA6EA04F1F}" dt="2024-03-25T14:47:31.184" v="5"/>
          <ac:picMkLst>
            <pc:docMk/>
            <pc:sldMk cId="2680647682" sldId="290"/>
            <ac:picMk id="16" creationId="{95B3868E-47A6-A9FA-3BEE-0DC21A32D9D0}"/>
          </ac:picMkLst>
        </pc:picChg>
        <pc:picChg chg="mod">
          <ac:chgData name="Garret J. Weichel" userId="e67e6f21-8d41-43d7-aa4b-3a455409c70b" providerId="ADAL" clId="{3295AF65-0CB0-4BF0-9C58-C6EA6EA04F1F}" dt="2024-03-25T15:59:49.355" v="536" actId="1076"/>
          <ac:picMkLst>
            <pc:docMk/>
            <pc:sldMk cId="2680647682" sldId="290"/>
            <ac:picMk id="19" creationId="{8E079386-643E-3D38-3B6E-7A0A668BBBB6}"/>
          </ac:picMkLst>
        </pc:picChg>
        <pc:picChg chg="add mod">
          <ac:chgData name="Garret J. Weichel" userId="e67e6f21-8d41-43d7-aa4b-3a455409c70b" providerId="ADAL" clId="{3295AF65-0CB0-4BF0-9C58-C6EA6EA04F1F}" dt="2024-03-25T15:59:02.402" v="529" actId="1076"/>
          <ac:picMkLst>
            <pc:docMk/>
            <pc:sldMk cId="2680647682" sldId="290"/>
            <ac:picMk id="21" creationId="{1EB83337-4D07-4433-B464-578012393D2A}"/>
          </ac:picMkLst>
        </pc:picChg>
        <pc:picChg chg="mod">
          <ac:chgData name="Garret J. Weichel" userId="e67e6f21-8d41-43d7-aa4b-3a455409c70b" providerId="ADAL" clId="{3295AF65-0CB0-4BF0-9C58-C6EA6EA04F1F}" dt="2024-03-25T15:59:58.755" v="538" actId="1076"/>
          <ac:picMkLst>
            <pc:docMk/>
            <pc:sldMk cId="2680647682" sldId="290"/>
            <ac:picMk id="22" creationId="{74700070-335A-70F0-A2FF-2B2D42294F78}"/>
          </ac:picMkLst>
        </pc:picChg>
        <pc:picChg chg="mod">
          <ac:chgData name="Garret J. Weichel" userId="e67e6f21-8d41-43d7-aa4b-3a455409c70b" providerId="ADAL" clId="{3295AF65-0CB0-4BF0-9C58-C6EA6EA04F1F}" dt="2024-03-25T14:47:38.643" v="12" actId="14100"/>
          <ac:picMkLst>
            <pc:docMk/>
            <pc:sldMk cId="2680647682" sldId="290"/>
            <ac:picMk id="26" creationId="{91DA2516-A280-8EE4-4B3A-453FEC586D04}"/>
          </ac:picMkLst>
        </pc:picChg>
        <pc:picChg chg="add mod">
          <ac:chgData name="Garret J. Weichel" userId="e67e6f21-8d41-43d7-aa4b-3a455409c70b" providerId="ADAL" clId="{3295AF65-0CB0-4BF0-9C58-C6EA6EA04F1F}" dt="2024-03-25T15:48:59.969" v="178" actId="1076"/>
          <ac:picMkLst>
            <pc:docMk/>
            <pc:sldMk cId="2680647682" sldId="290"/>
            <ac:picMk id="28" creationId="{45681D47-4447-3B0E-574A-C75AFAE6CA15}"/>
          </ac:picMkLst>
        </pc:picChg>
        <pc:picChg chg="add del">
          <ac:chgData name="Garret J. Weichel" userId="e67e6f21-8d41-43d7-aa4b-3a455409c70b" providerId="ADAL" clId="{3295AF65-0CB0-4BF0-9C58-C6EA6EA04F1F}" dt="2024-03-25T14:47:38.272" v="11" actId="478"/>
          <ac:picMkLst>
            <pc:docMk/>
            <pc:sldMk cId="2680647682" sldId="290"/>
            <ac:picMk id="31" creationId="{FFCF3B24-C290-CA6A-842E-73E05B6C79D5}"/>
          </ac:picMkLst>
        </pc:picChg>
        <pc:picChg chg="add del">
          <ac:chgData name="Garret J. Weichel" userId="e67e6f21-8d41-43d7-aa4b-3a455409c70b" providerId="ADAL" clId="{3295AF65-0CB0-4BF0-9C58-C6EA6EA04F1F}" dt="2024-03-25T14:47:37.883" v="10" actId="478"/>
          <ac:picMkLst>
            <pc:docMk/>
            <pc:sldMk cId="2680647682" sldId="290"/>
            <ac:picMk id="33" creationId="{91C5CA17-9463-9C93-F3F4-E0B368D3AA17}"/>
          </ac:picMkLst>
        </pc:picChg>
        <pc:picChg chg="add del">
          <ac:chgData name="Garret J. Weichel" userId="e67e6f21-8d41-43d7-aa4b-3a455409c70b" providerId="ADAL" clId="{3295AF65-0CB0-4BF0-9C58-C6EA6EA04F1F}" dt="2024-03-25T14:47:37.342" v="9" actId="478"/>
          <ac:picMkLst>
            <pc:docMk/>
            <pc:sldMk cId="2680647682" sldId="290"/>
            <ac:picMk id="34" creationId="{77371859-EB07-DC36-5549-1B6409793312}"/>
          </ac:picMkLst>
        </pc:picChg>
        <pc:picChg chg="add del">
          <ac:chgData name="Garret J. Weichel" userId="e67e6f21-8d41-43d7-aa4b-3a455409c70b" providerId="ADAL" clId="{3295AF65-0CB0-4BF0-9C58-C6EA6EA04F1F}" dt="2024-03-25T14:47:36.787" v="8" actId="478"/>
          <ac:picMkLst>
            <pc:docMk/>
            <pc:sldMk cId="2680647682" sldId="290"/>
            <ac:picMk id="35" creationId="{0F846642-9657-D4F9-0EB0-663000B36A71}"/>
          </ac:picMkLst>
        </pc:picChg>
        <pc:picChg chg="mod">
          <ac:chgData name="Garret J. Weichel" userId="e67e6f21-8d41-43d7-aa4b-3a455409c70b" providerId="ADAL" clId="{3295AF65-0CB0-4BF0-9C58-C6EA6EA04F1F}" dt="2024-03-25T15:51:05.809" v="222" actId="1076"/>
          <ac:picMkLst>
            <pc:docMk/>
            <pc:sldMk cId="2680647682" sldId="290"/>
            <ac:picMk id="61" creationId="{C002B59E-267A-7DDC-D4DC-C46854E7E42D}"/>
          </ac:picMkLst>
        </pc:picChg>
        <pc:picChg chg="mod">
          <ac:chgData name="Garret J. Weichel" userId="e67e6f21-8d41-43d7-aa4b-3a455409c70b" providerId="ADAL" clId="{3295AF65-0CB0-4BF0-9C58-C6EA6EA04F1F}" dt="2024-03-25T15:50:20.475" v="215" actId="14100"/>
          <ac:picMkLst>
            <pc:docMk/>
            <pc:sldMk cId="2680647682" sldId="290"/>
            <ac:picMk id="68" creationId="{C2BF8062-90F3-BA68-3EED-D907D5D2704F}"/>
          </ac:picMkLst>
        </pc:picChg>
        <pc:picChg chg="mod">
          <ac:chgData name="Garret J. Weichel" userId="e67e6f21-8d41-43d7-aa4b-3a455409c70b" providerId="ADAL" clId="{3295AF65-0CB0-4BF0-9C58-C6EA6EA04F1F}" dt="2024-03-25T15:51:12.292" v="227" actId="1076"/>
          <ac:picMkLst>
            <pc:docMk/>
            <pc:sldMk cId="2680647682" sldId="290"/>
            <ac:picMk id="72" creationId="{76FB1164-B52D-C4DC-CDFC-B7400934BB05}"/>
          </ac:picMkLst>
        </pc:picChg>
        <pc:picChg chg="del">
          <ac:chgData name="Garret J. Weichel" userId="e67e6f21-8d41-43d7-aa4b-3a455409c70b" providerId="ADAL" clId="{3295AF65-0CB0-4BF0-9C58-C6EA6EA04F1F}" dt="2024-03-25T15:17:46.747" v="62" actId="478"/>
          <ac:picMkLst>
            <pc:docMk/>
            <pc:sldMk cId="2680647682" sldId="290"/>
            <ac:picMk id="74" creationId="{76DA35AD-E8F0-E626-CC1A-9BC48A17CC97}"/>
          </ac:picMkLst>
        </pc:picChg>
        <pc:picChg chg="del mod">
          <ac:chgData name="Garret J. Weichel" userId="e67e6f21-8d41-43d7-aa4b-3a455409c70b" providerId="ADAL" clId="{3295AF65-0CB0-4BF0-9C58-C6EA6EA04F1F}" dt="2024-03-25T15:54:50.946" v="266" actId="478"/>
          <ac:picMkLst>
            <pc:docMk/>
            <pc:sldMk cId="2680647682" sldId="290"/>
            <ac:picMk id="78" creationId="{E6845683-B5AE-A6B2-C5B6-290ED2B095A9}"/>
          </ac:picMkLst>
        </pc:picChg>
        <pc:picChg chg="del mod">
          <ac:chgData name="Garret J. Weichel" userId="e67e6f21-8d41-43d7-aa4b-3a455409c70b" providerId="ADAL" clId="{3295AF65-0CB0-4BF0-9C58-C6EA6EA04F1F}" dt="2024-03-25T15:17:45.337" v="61" actId="478"/>
          <ac:picMkLst>
            <pc:docMk/>
            <pc:sldMk cId="2680647682" sldId="290"/>
            <ac:picMk id="81" creationId="{9A8AEA90-646C-12AA-AFD5-3CE20A59C0B6}"/>
          </ac:picMkLst>
        </pc:picChg>
        <pc:picChg chg="del mod">
          <ac:chgData name="Garret J. Weichel" userId="e67e6f21-8d41-43d7-aa4b-3a455409c70b" providerId="ADAL" clId="{3295AF65-0CB0-4BF0-9C58-C6EA6EA04F1F}" dt="2024-03-25T15:16:30.808" v="42" actId="478"/>
          <ac:picMkLst>
            <pc:docMk/>
            <pc:sldMk cId="2680647682" sldId="290"/>
            <ac:picMk id="83" creationId="{939206C9-1E11-E402-1638-A40125CB4DD6}"/>
          </ac:picMkLst>
        </pc:picChg>
        <pc:picChg chg="del mod">
          <ac:chgData name="Garret J. Weichel" userId="e67e6f21-8d41-43d7-aa4b-3a455409c70b" providerId="ADAL" clId="{3295AF65-0CB0-4BF0-9C58-C6EA6EA04F1F}" dt="2024-03-25T15:48:34.382" v="169" actId="478"/>
          <ac:picMkLst>
            <pc:docMk/>
            <pc:sldMk cId="2680647682" sldId="290"/>
            <ac:picMk id="88" creationId="{1C33858E-2248-DFA5-C987-5C7534E9806C}"/>
          </ac:picMkLst>
        </pc:picChg>
        <pc:picChg chg="mod ord">
          <ac:chgData name="Garret J. Weichel" userId="e67e6f21-8d41-43d7-aa4b-3a455409c70b" providerId="ADAL" clId="{3295AF65-0CB0-4BF0-9C58-C6EA6EA04F1F}" dt="2024-03-25T16:00:15.437" v="539" actId="1076"/>
          <ac:picMkLst>
            <pc:docMk/>
            <pc:sldMk cId="2680647682" sldId="290"/>
            <ac:picMk id="90" creationId="{DF1FA5B2-CF4E-A4B3-08C2-303277978187}"/>
          </ac:picMkLst>
        </pc:picChg>
        <pc:extLst>
          <p:ext xmlns:p="http://schemas.openxmlformats.org/presentationml/2006/main" uri="{D6D511B9-2390-475A-947B-AFAB55BFBCF1}">
            <pc226:cmChg xmlns:pc226="http://schemas.microsoft.com/office/powerpoint/2022/06/main/command" xmlns="" chg="add del">
              <pc226:chgData name="Garret J. Weichel" userId="e67e6f21-8d41-43d7-aa4b-3a455409c70b" providerId="ADAL" clId="{3295AF65-0CB0-4BF0-9C58-C6EA6EA04F1F}" dt="2024-03-25T15:54:12.888" v="263"/>
              <pc2:cmMkLst xmlns:pc2="http://schemas.microsoft.com/office/powerpoint/2019/9/main/command">
                <pc:docMk/>
                <pc:sldMk cId="2680647682" sldId="290"/>
                <pc2:cmMk id="{EF3A6303-9B6D-453A-8B0E-BDE7B724F5DC}"/>
              </pc2:cmMkLst>
            </pc226:cmChg>
            <pc226:cmChg xmlns:pc226="http://schemas.microsoft.com/office/powerpoint/2022/06/main/command" xmlns="" chg="del mod modRxn">
              <pc226:chgData name="Garret J. Weichel" userId="e67e6f21-8d41-43d7-aa4b-3a455409c70b" providerId="ADAL" clId="{3295AF65-0CB0-4BF0-9C58-C6EA6EA04F1F}" dt="2024-03-25T15:58:52.304" v="528"/>
              <pc2:cmMkLst xmlns:pc2="http://schemas.microsoft.com/office/powerpoint/2019/9/main/command">
                <pc:docMk/>
                <pc:sldMk cId="2680647682" sldId="290"/>
                <pc2:cmMk id="{484E633B-ECD4-4B8F-BF3D-9CE4B64AC760}"/>
              </pc2:cmMkLst>
            </pc226:cmChg>
            <pc226:cmChg xmlns:pc226="http://schemas.microsoft.com/office/powerpoint/2022/06/main/command" xmlns="" chg="del">
              <pc226:chgData name="Garret J. Weichel" userId="e67e6f21-8d41-43d7-aa4b-3a455409c70b" providerId="ADAL" clId="{3295AF65-0CB0-4BF0-9C58-C6EA6EA04F1F}" dt="2024-03-25T15:58:34.023" v="525"/>
              <pc2:cmMkLst xmlns:pc2="http://schemas.microsoft.com/office/powerpoint/2019/9/main/command">
                <pc:docMk/>
                <pc:sldMk cId="2680647682" sldId="290"/>
                <pc2:cmMk id="{5EFFFBAA-F38A-4AAB-BF5B-0302CB61A159}"/>
              </pc2:cmMkLst>
            </pc226:cmChg>
            <pc226:cmChg xmlns:pc226="http://schemas.microsoft.com/office/powerpoint/2022/06/main/command" xmlns="" chg="del mod">
              <pc226:chgData name="Garret J. Weichel" userId="e67e6f21-8d41-43d7-aa4b-3a455409c70b" providerId="ADAL" clId="{3295AF65-0CB0-4BF0-9C58-C6EA6EA04F1F}" dt="2024-03-25T16:00:33.771" v="541"/>
              <pc2:cmMkLst xmlns:pc2="http://schemas.microsoft.com/office/powerpoint/2019/9/main/command">
                <pc:docMk/>
                <pc:sldMk cId="2680647682" sldId="290"/>
                <pc2:cmMk id="{C6C9B3C7-D27E-45A6-87EA-02C40B980476}"/>
              </pc2:cmMkLst>
            </pc226:cmChg>
            <pc226:cmChg xmlns:pc226="http://schemas.microsoft.com/office/powerpoint/2022/06/main/command" xmlns="" chg="del">
              <pc226:chgData name="Garret J. Weichel" userId="e67e6f21-8d41-43d7-aa4b-3a455409c70b" providerId="ADAL" clId="{3295AF65-0CB0-4BF0-9C58-C6EA6EA04F1F}" dt="2024-03-25T16:00:27.062" v="540"/>
              <pc2:cmMkLst xmlns:pc2="http://schemas.microsoft.com/office/powerpoint/2019/9/main/command">
                <pc:docMk/>
                <pc:sldMk cId="2680647682" sldId="290"/>
                <pc2:cmMk id="{5FF971CF-5798-4777-A207-22635393413C}"/>
              </pc2:cmMkLst>
            </pc226:cmChg>
            <pc226:cmChg xmlns:pc226="http://schemas.microsoft.com/office/powerpoint/2022/06/main/command" xmlns="" chg="del mod">
              <pc226:chgData name="Garret J. Weichel" userId="e67e6f21-8d41-43d7-aa4b-3a455409c70b" providerId="ADAL" clId="{3295AF65-0CB0-4BF0-9C58-C6EA6EA04F1F}" dt="2024-03-25T15:51:20.596" v="228"/>
              <pc2:cmMkLst xmlns:pc2="http://schemas.microsoft.com/office/powerpoint/2019/9/main/command">
                <pc:docMk/>
                <pc:sldMk cId="2680647682" sldId="290"/>
                <pc2:cmMk id="{F5B382EA-864E-460F-89A9-AF81DA1392A8}"/>
              </pc2:cmMkLst>
            </pc226:cmChg>
          </p:ext>
        </pc:extLst>
      </pc:sldChg>
    </pc:docChg>
  </pc:docChgLst>
  <pc:docChgLst>
    <pc:chgData name="Aarushi Jhatro" userId="S::aarushi.jhatro@ama-inc.com::ad350ce2-f919-44c3-8b1f-f1c101961f09" providerId="AD" clId="Web-{6AB08B21-3E10-475A-B02C-E35231800E93}"/>
    <pc:docChg chg="modSld">
      <pc:chgData name="Aarushi Jhatro" userId="S::aarushi.jhatro@ama-inc.com::ad350ce2-f919-44c3-8b1f-f1c101961f09" providerId="AD" clId="Web-{6AB08B21-3E10-475A-B02C-E35231800E93}" dt="2024-03-25T14:45:37.071" v="0" actId="1076"/>
      <pc:docMkLst>
        <pc:docMk/>
      </pc:docMkLst>
      <pc:sldChg chg="modSp">
        <pc:chgData name="Aarushi Jhatro" userId="S::aarushi.jhatro@ama-inc.com::ad350ce2-f919-44c3-8b1f-f1c101961f09" providerId="AD" clId="Web-{6AB08B21-3E10-475A-B02C-E35231800E93}" dt="2024-03-25T14:45:37.071" v="0" actId="1076"/>
        <pc:sldMkLst>
          <pc:docMk/>
          <pc:sldMk cId="2680647682" sldId="290"/>
        </pc:sldMkLst>
        <pc:picChg chg="mod">
          <ac:chgData name="Aarushi Jhatro" userId="S::aarushi.jhatro@ama-inc.com::ad350ce2-f919-44c3-8b1f-f1c101961f09" providerId="AD" clId="Web-{6AB08B21-3E10-475A-B02C-E35231800E93}" dt="2024-03-25T14:45:37.071" v="0" actId="1076"/>
          <ac:picMkLst>
            <pc:docMk/>
            <pc:sldMk cId="2680647682" sldId="290"/>
            <ac:picMk id="9" creationId="{24ED2174-2F76-11B6-CC49-B2924D77B7DE}"/>
          </ac:picMkLst>
        </pc:picChg>
      </pc:sldChg>
    </pc:docChg>
  </pc:docChgLst>
  <pc:docChgLst>
    <pc:chgData name="Laramie Plott" userId="S::laramie.plott@ama-inc.com::c8314bf3-6347-4b88-809b-eb09fded220b" providerId="AD" clId="Web-{2EA1A8EF-59E0-4E8A-B1B4-55E8D492C091}"/>
    <pc:docChg chg="modSld">
      <pc:chgData name="Laramie Plott" userId="S::laramie.plott@ama-inc.com::c8314bf3-6347-4b88-809b-eb09fded220b" providerId="AD" clId="Web-{2EA1A8EF-59E0-4E8A-B1B4-55E8D492C091}" dt="2024-03-28T16:25:41.101" v="4" actId="20577"/>
      <pc:docMkLst>
        <pc:docMk/>
      </pc:docMkLst>
      <pc:sldChg chg="modSp">
        <pc:chgData name="Laramie Plott" userId="S::laramie.plott@ama-inc.com::c8314bf3-6347-4b88-809b-eb09fded220b" providerId="AD" clId="Web-{2EA1A8EF-59E0-4E8A-B1B4-55E8D492C091}" dt="2024-03-28T16:25:41.101" v="4" actId="20577"/>
        <pc:sldMkLst>
          <pc:docMk/>
          <pc:sldMk cId="2680647682" sldId="290"/>
        </pc:sldMkLst>
        <pc:spChg chg="mod">
          <ac:chgData name="Laramie Plott" userId="S::laramie.plott@ama-inc.com::c8314bf3-6347-4b88-809b-eb09fded220b" providerId="AD" clId="Web-{2EA1A8EF-59E0-4E8A-B1B4-55E8D492C091}" dt="2024-03-28T16:25:41.101" v="4" actId="20577"/>
          <ac:spMkLst>
            <pc:docMk/>
            <pc:sldMk cId="2680647682" sldId="290"/>
            <ac:spMk id="4" creationId="{893218C9-9E34-F365-AAD8-D200EBF94410}"/>
          </ac:spMkLst>
        </pc:spChg>
        <pc:picChg chg="mod modCrop">
          <ac:chgData name="Laramie Plott" userId="S::laramie.plott@ama-inc.com::c8314bf3-6347-4b88-809b-eb09fded220b" providerId="AD" clId="Web-{2EA1A8EF-59E0-4E8A-B1B4-55E8D492C091}" dt="2024-03-28T16:25:29.897" v="3" actId="1076"/>
          <ac:picMkLst>
            <pc:docMk/>
            <pc:sldMk cId="2680647682" sldId="290"/>
            <ac:picMk id="28" creationId="{45681D47-4447-3B0E-574A-C75AFAE6CA15}"/>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BA30F95-6DE0-4645-A35B-EBF94E38309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94E4F310-8EDA-4E5B-9D2A-ECDAB675EA8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0D43FA0-962B-44DB-B485-8C7CB4CC3BEF}" type="datetimeFigureOut">
              <a:rPr lang="en-US" smtClean="0"/>
              <a:t>4/8/2024</a:t>
            </a:fld>
            <a:endParaRPr lang="en-US"/>
          </a:p>
        </p:txBody>
      </p:sp>
      <p:sp>
        <p:nvSpPr>
          <p:cNvPr id="4" name="Footer Placeholder 3">
            <a:extLst>
              <a:ext uri="{FF2B5EF4-FFF2-40B4-BE49-F238E27FC236}">
                <a16:creationId xmlns:a16="http://schemas.microsoft.com/office/drawing/2014/main" id="{AF14E4EB-4AD3-45E9-A4B1-C1A36188A85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75843508-7985-4F58-B93B-78BA1AE70CD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8BAB051-B52A-4D88-B681-DCE3F7753CB8}" type="slidenum">
              <a:rPr lang="en-US" smtClean="0"/>
              <a:t>‹#›</a:t>
            </a:fld>
            <a:endParaRPr lang="en-US"/>
          </a:p>
        </p:txBody>
      </p:sp>
    </p:spTree>
    <p:extLst>
      <p:ext uri="{BB962C8B-B14F-4D97-AF65-F5344CB8AC3E}">
        <p14:creationId xmlns:p14="http://schemas.microsoft.com/office/powerpoint/2010/main" val="21139083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7E61DB3-DD25-4C00-A9A8-4442B2C215F8}" type="datetimeFigureOut">
              <a:rPr lang="en-US" smtClean="0"/>
              <a:t>4/8/2024</a:t>
            </a:fld>
            <a:endParaRPr lang="en-US"/>
          </a:p>
        </p:txBody>
      </p:sp>
      <p:sp>
        <p:nvSpPr>
          <p:cNvPr id="4" name="Slide Image Placeholder 3"/>
          <p:cNvSpPr>
            <a:spLocks noGrp="1" noRot="1" noChangeAspect="1"/>
          </p:cNvSpPr>
          <p:nvPr>
            <p:ph type="sldImg" idx="2"/>
          </p:nvPr>
        </p:nvSpPr>
        <p:spPr>
          <a:xfrm>
            <a:off x="2271713" y="1143000"/>
            <a:ext cx="231457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5278AE-5FD8-42EA-BE75-6A373D076E0F}" type="slidenum">
              <a:rPr lang="en-US" smtClean="0"/>
              <a:t>‹#›</a:t>
            </a:fld>
            <a:endParaRPr lang="en-US"/>
          </a:p>
        </p:txBody>
      </p:sp>
    </p:spTree>
    <p:extLst>
      <p:ext uri="{BB962C8B-B14F-4D97-AF65-F5344CB8AC3E}">
        <p14:creationId xmlns:p14="http://schemas.microsoft.com/office/powerpoint/2010/main" val="31838473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usgs.gov/media/images/desert-forest" TargetMode="External"/><Relationship Id="rId2" Type="http://schemas.openxmlformats.org/officeDocument/2006/relationships/slide" Target="../slides/slide1.xml"/><Relationship Id="rId1" Type="http://schemas.openxmlformats.org/officeDocument/2006/relationships/notesMaster" Target="../notesMasters/notesMaster1.xml"/><Relationship Id="rId5" Type="http://schemas.openxmlformats.org/officeDocument/2006/relationships/hyperlink" Target="https://landsat.gsfc.nasa.gov/article/landsat-data-continuity-mission/" TargetMode="External"/><Relationship Id="rId4" Type="http://schemas.openxmlformats.org/officeDocument/2006/relationships/hyperlink" Target="https://landsat.gsfc.nasa.gov/article/successful-maneuver-spells-beginning-of-the-end-for-landsat-7/"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 Citations-----</a:t>
            </a:r>
          </a:p>
          <a:p>
            <a:pPr marL="0" indent="0">
              <a:buNone/>
              <a:defRPr/>
            </a:pPr>
            <a:r>
              <a:rPr lang="en-US" dirty="0"/>
              <a:t>Landsat 5 TM, public domain: </a:t>
            </a:r>
            <a:r>
              <a:rPr lang="en-US" dirty="0">
                <a:hlinkClick r:id="rId3"/>
              </a:rPr>
              <a:t>https://www.usgs.gov/media/images/desert-forest</a:t>
            </a:r>
            <a:endParaRPr lang="en-US" dirty="0"/>
          </a:p>
          <a:p>
            <a:pPr marL="0" indent="0">
              <a:buNone/>
            </a:pPr>
            <a:r>
              <a:rPr lang="en-US" dirty="0"/>
              <a:t>Landsat 7 ETM Image Credit, public domain: </a:t>
            </a:r>
            <a:r>
              <a:rPr lang="en-US" dirty="0">
                <a:hlinkClick r:id="rId4"/>
              </a:rPr>
              <a:t>https://landsat.gsfc.nasa.gov/article/successful-maneuver-spells-beginning-of-the-end-for-landsat-7/</a:t>
            </a:r>
            <a:endParaRPr lang="en-US" dirty="0"/>
          </a:p>
          <a:p>
            <a:pPr marL="0" indent="0">
              <a:buNone/>
            </a:pPr>
            <a:r>
              <a:rPr lang="en-US" dirty="0"/>
              <a:t>Landsat 8 OLI Image Credit, public domain: </a:t>
            </a:r>
            <a:r>
              <a:rPr lang="en-US" dirty="0">
                <a:hlinkClick r:id="rId5"/>
              </a:rPr>
              <a:t>https://landsat.gsfc.nasa.gov/article/landsat-data-continuity-mission/</a:t>
            </a:r>
            <a:endParaRPr lang="en-US" dirty="0"/>
          </a:p>
          <a:p>
            <a:endParaRPr lang="en-US" dirty="0"/>
          </a:p>
          <a:p>
            <a:r>
              <a:rPr lang="en-US" dirty="0"/>
              <a:t>Oregon Map: ESRI, USGS</a:t>
            </a:r>
          </a:p>
          <a:p>
            <a:r>
              <a:rPr lang="en-US" dirty="0"/>
              <a:t>Idaho Map: ESRI, USGS</a:t>
            </a:r>
          </a:p>
        </p:txBody>
      </p:sp>
      <p:sp>
        <p:nvSpPr>
          <p:cNvPr id="4" name="Slide Number Placeholder 3"/>
          <p:cNvSpPr>
            <a:spLocks noGrp="1"/>
          </p:cNvSpPr>
          <p:nvPr>
            <p:ph type="sldNum" sz="quarter" idx="5"/>
          </p:nvPr>
        </p:nvSpPr>
        <p:spPr/>
        <p:txBody>
          <a:bodyPr/>
          <a:lstStyle/>
          <a:p>
            <a:fld id="{C95278AE-5FD8-42EA-BE75-6A373D076E0F}" type="slidenum">
              <a:rPr lang="en-US" smtClean="0"/>
              <a:t>1</a:t>
            </a:fld>
            <a:endParaRPr lang="en-US"/>
          </a:p>
        </p:txBody>
      </p:sp>
    </p:spTree>
    <p:extLst>
      <p:ext uri="{BB962C8B-B14F-4D97-AF65-F5344CB8AC3E}">
        <p14:creationId xmlns:p14="http://schemas.microsoft.com/office/powerpoint/2010/main" val="245484889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9_Blank - Agriculture &amp; Food Security">
    <p:spTree>
      <p:nvGrpSpPr>
        <p:cNvPr id="1" name=""/>
        <p:cNvGrpSpPr/>
        <p:nvPr/>
      </p:nvGrpSpPr>
      <p:grpSpPr>
        <a:xfrm>
          <a:off x="0" y="0"/>
          <a:ext cx="0" cy="0"/>
          <a:chOff x="0" y="0"/>
          <a:chExt cx="0" cy="0"/>
        </a:xfrm>
      </p:grpSpPr>
      <p:pic>
        <p:nvPicPr>
          <p:cNvPr id="158" name="Picture 15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53352" y="864365"/>
            <a:ext cx="2585032" cy="2139114"/>
          </a:xfrm>
          <a:prstGeom prst="rect">
            <a:avLst/>
          </a:prstGeom>
        </p:spPr>
      </p:pic>
      <p:sp>
        <p:nvSpPr>
          <p:cNvPr id="8" name="Text Placeholder 7">
            <a:extLst>
              <a:ext uri="{FF2B5EF4-FFF2-40B4-BE49-F238E27FC236}">
                <a16:creationId xmlns:a16="http://schemas.microsoft.com/office/drawing/2014/main" id="{7F79F074-C7B5-64C6-5271-738CF499002D}"/>
              </a:ext>
            </a:extLst>
          </p:cNvPr>
          <p:cNvSpPr>
            <a:spLocks noGrp="1"/>
          </p:cNvSpPr>
          <p:nvPr>
            <p:ph type="body" sz="quarter" idx="10" hasCustomPrompt="1"/>
          </p:nvPr>
        </p:nvSpPr>
        <p:spPr>
          <a:xfrm>
            <a:off x="951596" y="898525"/>
            <a:ext cx="21756004" cy="1600992"/>
          </a:xfrm>
        </p:spPr>
        <p:txBody>
          <a:bodyPr>
            <a:normAutofit/>
          </a:bodyPr>
          <a:lstStyle>
            <a:lvl1pPr marL="0" indent="0">
              <a:buNone/>
              <a:defRPr sz="7200" b="1">
                <a:solidFill>
                  <a:srgbClr val="D2672B"/>
                </a:solidFill>
              </a:defRPr>
            </a:lvl1pPr>
          </a:lstStyle>
          <a:p>
            <a:pPr lvl="0"/>
            <a:r>
              <a:rPr lang="en-US"/>
              <a:t>Study Area Agriculture</a:t>
            </a:r>
          </a:p>
        </p:txBody>
      </p:sp>
      <p:sp>
        <p:nvSpPr>
          <p:cNvPr id="4" name="Text Placeholder 7">
            <a:extLst>
              <a:ext uri="{FF2B5EF4-FFF2-40B4-BE49-F238E27FC236}">
                <a16:creationId xmlns:a16="http://schemas.microsoft.com/office/drawing/2014/main" id="{27F60BA9-A152-D388-AB29-2A57FEEB1541}"/>
              </a:ext>
            </a:extLst>
          </p:cNvPr>
          <p:cNvSpPr>
            <a:spLocks noGrp="1"/>
          </p:cNvSpPr>
          <p:nvPr>
            <p:ph type="body" sz="quarter" idx="13" hasCustomPrompt="1"/>
          </p:nvPr>
        </p:nvSpPr>
        <p:spPr>
          <a:xfrm>
            <a:off x="951596" y="2707984"/>
            <a:ext cx="21756004" cy="1175082"/>
          </a:xfrm>
        </p:spPr>
        <p:txBody>
          <a:bodyPr>
            <a:normAutofit/>
          </a:bodyPr>
          <a:lstStyle>
            <a:lvl1pPr marL="0" indent="0">
              <a:spcBef>
                <a:spcPts val="0"/>
              </a:spcBef>
              <a:buNone/>
              <a:defRPr sz="5000" b="0">
                <a:solidFill>
                  <a:schemeClr val="tx1">
                    <a:lumMod val="75000"/>
                    <a:lumOff val="25000"/>
                  </a:schemeClr>
                </a:solidFill>
              </a:defRPr>
            </a:lvl1pPr>
          </a:lstStyle>
          <a:p>
            <a:pPr lvl="0"/>
            <a:r>
              <a:rPr lang="en-US"/>
              <a:t>Project Subtitle</a:t>
            </a:r>
          </a:p>
        </p:txBody>
      </p:sp>
      <p:cxnSp>
        <p:nvCxnSpPr>
          <p:cNvPr id="6" name="Straight Connector 5">
            <a:extLst>
              <a:ext uri="{FF2B5EF4-FFF2-40B4-BE49-F238E27FC236}">
                <a16:creationId xmlns:a16="http://schemas.microsoft.com/office/drawing/2014/main" id="{0F8DD8F2-4045-28D7-0AA0-C0F75C99C7E8}"/>
              </a:ext>
            </a:extLst>
          </p:cNvPr>
          <p:cNvCxnSpPr>
            <a:cxnSpLocks/>
          </p:cNvCxnSpPr>
          <p:nvPr userDrawn="1"/>
        </p:nvCxnSpPr>
        <p:spPr>
          <a:xfrm>
            <a:off x="1059543" y="4648200"/>
            <a:ext cx="25258032" cy="0"/>
          </a:xfrm>
          <a:prstGeom prst="line">
            <a:avLst/>
          </a:prstGeom>
          <a:ln w="330200" cap="sq" cmpd="sng">
            <a:solidFill>
              <a:srgbClr val="D2672B"/>
            </a:solidFill>
            <a:prstDash val="solid"/>
            <a:miter lim="800000"/>
          </a:ln>
        </p:spPr>
        <p:style>
          <a:lnRef idx="1">
            <a:schemeClr val="accent1"/>
          </a:lnRef>
          <a:fillRef idx="0">
            <a:schemeClr val="accent1"/>
          </a:fillRef>
          <a:effectRef idx="0">
            <a:schemeClr val="accent1"/>
          </a:effectRef>
          <a:fontRef idx="minor">
            <a:schemeClr val="tx1"/>
          </a:fontRef>
        </p:style>
      </p:cxnSp>
      <p:sp>
        <p:nvSpPr>
          <p:cNvPr id="9" name="Hexagon 8">
            <a:extLst>
              <a:ext uri="{FF2B5EF4-FFF2-40B4-BE49-F238E27FC236}">
                <a16:creationId xmlns:a16="http://schemas.microsoft.com/office/drawing/2014/main" id="{C66F3DFE-0DAF-AA09-1A97-68C9B68ED465}"/>
              </a:ext>
            </a:extLst>
          </p:cNvPr>
          <p:cNvSpPr/>
          <p:nvPr userDrawn="1"/>
        </p:nvSpPr>
        <p:spPr>
          <a:xfrm>
            <a:off x="884686" y="33668190"/>
            <a:ext cx="25644767" cy="945113"/>
          </a:xfrm>
          <a:prstGeom prst="hexagon">
            <a:avLst/>
          </a:prstGeom>
          <a:solidFill>
            <a:srgbClr val="D267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hidden="1">
            <a:extLst>
              <a:ext uri="{FF2B5EF4-FFF2-40B4-BE49-F238E27FC236}">
                <a16:creationId xmlns:a16="http://schemas.microsoft.com/office/drawing/2014/main" id="{3DC00D21-FFD6-CB04-269E-C73ECA759D76}"/>
              </a:ext>
            </a:extLst>
          </p:cNvPr>
          <p:cNvSpPr/>
          <p:nvPr userDrawn="1"/>
        </p:nvSpPr>
        <p:spPr>
          <a:xfrm>
            <a:off x="893617" y="33423594"/>
            <a:ext cx="25644767" cy="20005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
                <a:schemeClr val="dk1"/>
              </a:buClr>
              <a:buSzPct val="25000"/>
              <a:buFontTx/>
              <a:buNone/>
              <a:tabLst/>
              <a:defRPr/>
            </a:pPr>
            <a:r>
              <a:rPr lang="en-US" sz="700" i="1">
                <a:solidFill>
                  <a:schemeClr val="bg2">
                    <a:lumMod val="50000"/>
                  </a:schemeClr>
                </a:solidFill>
              </a:rPr>
              <a:t>This material is based upon work supported by NASA through contract NNL16AA05C. Any mention of a commercial product, service, or activity in this material does not constitute NASA endorsement. Any opinions, findings, and conclusions or recommendations expressed in this material are those of the author(s) and do not necessarily reflect the views of the National Aeronautics and Space Administration and partner organizations. </a:t>
            </a:r>
          </a:p>
        </p:txBody>
      </p:sp>
      <p:grpSp>
        <p:nvGrpSpPr>
          <p:cNvPr id="15" name="Group 14">
            <a:extLst>
              <a:ext uri="{FF2B5EF4-FFF2-40B4-BE49-F238E27FC236}">
                <a16:creationId xmlns:a16="http://schemas.microsoft.com/office/drawing/2014/main" id="{4530CF01-49A4-BF69-0C5D-FF9BF5B7778E}"/>
              </a:ext>
            </a:extLst>
          </p:cNvPr>
          <p:cNvGrpSpPr/>
          <p:nvPr userDrawn="1"/>
        </p:nvGrpSpPr>
        <p:grpSpPr>
          <a:xfrm>
            <a:off x="1851897" y="33082292"/>
            <a:ext cx="1981493" cy="1981493"/>
            <a:chOff x="-7071360" y="11654120"/>
            <a:chExt cx="3202416" cy="3202416"/>
          </a:xfrm>
        </p:grpSpPr>
        <p:sp>
          <p:nvSpPr>
            <p:cNvPr id="16" name="Oval 15">
              <a:extLst>
                <a:ext uri="{FF2B5EF4-FFF2-40B4-BE49-F238E27FC236}">
                  <a16:creationId xmlns:a16="http://schemas.microsoft.com/office/drawing/2014/main" id="{63EAB6C9-C70C-7C6E-66FB-0BED3C9582FD}"/>
                </a:ext>
              </a:extLst>
            </p:cNvPr>
            <p:cNvSpPr/>
            <p:nvPr userDrawn="1"/>
          </p:nvSpPr>
          <p:spPr>
            <a:xfrm>
              <a:off x="-7071360" y="11654120"/>
              <a:ext cx="3202416" cy="320241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descr="A picture containing text, sign, device, meter&#10;&#10;Description automatically generated">
              <a:extLst>
                <a:ext uri="{FF2B5EF4-FFF2-40B4-BE49-F238E27FC236}">
                  <a16:creationId xmlns:a16="http://schemas.microsoft.com/office/drawing/2014/main" id="{5D487FCE-714F-F48E-D8F6-48B7B4B6D16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849565" y="11859962"/>
              <a:ext cx="2758827" cy="2790732"/>
            </a:xfrm>
            <a:prstGeom prst="rect">
              <a:avLst/>
            </a:prstGeom>
          </p:spPr>
        </p:pic>
      </p:grpSp>
      <p:sp>
        <p:nvSpPr>
          <p:cNvPr id="21" name="Text Placeholder 7">
            <a:extLst>
              <a:ext uri="{FF2B5EF4-FFF2-40B4-BE49-F238E27FC236}">
                <a16:creationId xmlns:a16="http://schemas.microsoft.com/office/drawing/2014/main" id="{F76C439C-C0A8-C234-7165-1A7FA058E919}"/>
              </a:ext>
            </a:extLst>
          </p:cNvPr>
          <p:cNvSpPr>
            <a:spLocks noGrp="1"/>
          </p:cNvSpPr>
          <p:nvPr>
            <p:ph type="body" sz="quarter" idx="12" hasCustomPrompt="1"/>
          </p:nvPr>
        </p:nvSpPr>
        <p:spPr>
          <a:xfrm>
            <a:off x="4410670" y="33665608"/>
            <a:ext cx="19035483" cy="942709"/>
          </a:xfrm>
        </p:spPr>
        <p:txBody>
          <a:bodyPr anchor="ctr">
            <a:normAutofit/>
          </a:bodyPr>
          <a:lstStyle>
            <a:lvl1pPr marL="0" indent="0" algn="l">
              <a:buNone/>
              <a:defRPr sz="4000" b="1">
                <a:solidFill>
                  <a:schemeClr val="bg1"/>
                </a:solidFill>
              </a:defRPr>
            </a:lvl1pPr>
          </a:lstStyle>
          <a:p>
            <a:pPr lvl="0"/>
            <a:r>
              <a:rPr lang="en-US"/>
              <a:t>Node Location | Term &amp; Year</a:t>
            </a:r>
          </a:p>
        </p:txBody>
      </p:sp>
      <p:grpSp>
        <p:nvGrpSpPr>
          <p:cNvPr id="22" name="Group 21">
            <a:extLst>
              <a:ext uri="{FF2B5EF4-FFF2-40B4-BE49-F238E27FC236}">
                <a16:creationId xmlns:a16="http://schemas.microsoft.com/office/drawing/2014/main" id="{F56F95B2-1EC4-4EB7-AB96-63E2A4361ED7}"/>
              </a:ext>
            </a:extLst>
          </p:cNvPr>
          <p:cNvGrpSpPr/>
          <p:nvPr userDrawn="1"/>
        </p:nvGrpSpPr>
        <p:grpSpPr>
          <a:xfrm>
            <a:off x="23728070" y="33082292"/>
            <a:ext cx="1981493" cy="1981493"/>
            <a:chOff x="759974" y="33259274"/>
            <a:chExt cx="2630926" cy="2630926"/>
          </a:xfrm>
        </p:grpSpPr>
        <p:sp>
          <p:nvSpPr>
            <p:cNvPr id="23" name="Oval 22">
              <a:extLst>
                <a:ext uri="{FF2B5EF4-FFF2-40B4-BE49-F238E27FC236}">
                  <a16:creationId xmlns:a16="http://schemas.microsoft.com/office/drawing/2014/main" id="{151646B3-7721-CB59-44B2-9A201BF10D52}"/>
                </a:ext>
              </a:extLst>
            </p:cNvPr>
            <p:cNvSpPr/>
            <p:nvPr userDrawn="1"/>
          </p:nvSpPr>
          <p:spPr>
            <a:xfrm>
              <a:off x="759974" y="33259274"/>
              <a:ext cx="2630926" cy="26309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Picture 23">
              <a:extLst>
                <a:ext uri="{FF2B5EF4-FFF2-40B4-BE49-F238E27FC236}">
                  <a16:creationId xmlns:a16="http://schemas.microsoft.com/office/drawing/2014/main" id="{79FBA27B-F15D-FBE8-5620-883E867DB71F}"/>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a:stretch/>
          </p:blipFill>
          <p:spPr>
            <a:xfrm>
              <a:off x="977627" y="33476927"/>
              <a:ext cx="2195621" cy="2195621"/>
            </a:xfrm>
            <a:prstGeom prst="rect">
              <a:avLst/>
            </a:prstGeom>
          </p:spPr>
        </p:pic>
      </p:grpSp>
      <p:sp>
        <p:nvSpPr>
          <p:cNvPr id="2" name="Rectangle 1">
            <a:extLst>
              <a:ext uri="{FF2B5EF4-FFF2-40B4-BE49-F238E27FC236}">
                <a16:creationId xmlns:a16="http://schemas.microsoft.com/office/drawing/2014/main" id="{3D401025-65B2-C62D-AFFF-E6B10C9E8CA8}"/>
              </a:ext>
            </a:extLst>
          </p:cNvPr>
          <p:cNvSpPr/>
          <p:nvPr userDrawn="1"/>
        </p:nvSpPr>
        <p:spPr>
          <a:xfrm>
            <a:off x="893617" y="34655263"/>
            <a:ext cx="25644767" cy="215444"/>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
                <a:schemeClr val="dk1"/>
              </a:buClr>
              <a:buSzPct val="25000"/>
              <a:buFontTx/>
              <a:buNone/>
              <a:tabLst/>
              <a:defRPr/>
            </a:pPr>
            <a:r>
              <a:rPr lang="en-US" sz="700" i="1">
                <a:solidFill>
                  <a:schemeClr val="tx1">
                    <a:lumMod val="75000"/>
                    <a:lumOff val="25000"/>
                  </a:schemeClr>
                </a:solidFill>
              </a:rPr>
              <a:t>This material is based upon work supported by NASA through contract 80LARC23FA024</a:t>
            </a:r>
            <a:r>
              <a:rPr lang="en-US" sz="800">
                <a:solidFill>
                  <a:schemeClr val="tx1">
                    <a:lumMod val="75000"/>
                    <a:lumOff val="25000"/>
                  </a:schemeClr>
                </a:solidFill>
              </a:rPr>
              <a:t>.</a:t>
            </a:r>
            <a:r>
              <a:rPr lang="en-US" sz="700" i="1">
                <a:solidFill>
                  <a:schemeClr val="tx1">
                    <a:lumMod val="75000"/>
                    <a:lumOff val="25000"/>
                  </a:schemeClr>
                </a:solidFill>
              </a:rPr>
              <a:t> Any mention of a commercial product, service, or activity in this material does not constitute NASA endorsement. Any opinions, findings, and conclusions or recommendations expressed in this material are those of the author(s) and do not necessarily reflect the views of the National Aeronautics and Space Administration and partner organizations. </a:t>
            </a:r>
          </a:p>
        </p:txBody>
      </p:sp>
    </p:spTree>
    <p:extLst>
      <p:ext uri="{BB962C8B-B14F-4D97-AF65-F5344CB8AC3E}">
        <p14:creationId xmlns:p14="http://schemas.microsoft.com/office/powerpoint/2010/main" val="3823684701"/>
      </p:ext>
    </p:extLst>
  </p:cSld>
  <p:clrMapOvr>
    <a:masterClrMapping/>
  </p:clrMapOvr>
  <p:extLst>
    <p:ext uri="{DCECCB84-F9BA-43D5-87BE-67443E8EF086}">
      <p15:sldGuideLst xmlns:p15="http://schemas.microsoft.com/office/powerpoint/2012/main">
        <p15:guide id="1" orient="horz" pos="552">
          <p15:clr>
            <a:srgbClr val="FBAE40"/>
          </p15:clr>
        </p15:guide>
        <p15:guide id="2" pos="576">
          <p15:clr>
            <a:srgbClr val="FBAE40"/>
          </p15:clr>
        </p15:guide>
        <p15:guide id="3" pos="16680" userDrawn="1">
          <p15:clr>
            <a:srgbClr val="FBAE40"/>
          </p15:clr>
        </p15:guide>
        <p15:guide id="4" orient="horz" pos="22608" userDrawn="1">
          <p15:clr>
            <a:srgbClr val="FBAE40"/>
          </p15:clr>
        </p15:guide>
        <p15:guide id="11" orient="horz" pos="2928">
          <p15:clr>
            <a:srgbClr val="FBAE40"/>
          </p15:clr>
        </p15:guide>
        <p15:guide id="12" pos="14304" userDrawn="1">
          <p15:clr>
            <a:srgbClr val="FBAE40"/>
          </p15:clr>
        </p15:guide>
        <p15:guide id="13" orient="horz" pos="20592" userDrawn="1">
          <p15:clr>
            <a:srgbClr val="FBAE40"/>
          </p15:clr>
        </p15:guide>
        <p15:guide id="14" orient="horz" pos="3312" userDrawn="1">
          <p15:clr>
            <a:srgbClr val="FBAE40"/>
          </p15:clr>
        </p15:guide>
        <p15:guide id="15" pos="2760" userDrawn="1">
          <p15:clr>
            <a:srgbClr val="FBAE40"/>
          </p15:clr>
        </p15:guide>
        <p15:guide id="16" orient="horz" pos="1680" userDrawn="1">
          <p15:clr>
            <a:srgbClr val="FBAE40"/>
          </p15:clr>
        </p15:guide>
      </p15:sldGuideLst>
    </p:ext>
  </p:extLst>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885950" y="1947342"/>
            <a:ext cx="23660100" cy="7069669"/>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885950" y="9736667"/>
            <a:ext cx="23660100" cy="2320713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885950" y="33900542"/>
            <a:ext cx="6172200" cy="1947333"/>
          </a:xfrm>
          <a:prstGeom prst="rect">
            <a:avLst/>
          </a:prstGeom>
        </p:spPr>
        <p:txBody>
          <a:bodyPr vert="horz" lIns="91440" tIns="45720" rIns="91440" bIns="45720" rtlCol="0" anchor="ctr"/>
          <a:lstStyle>
            <a:lvl1pPr algn="l">
              <a:defRPr sz="3600">
                <a:solidFill>
                  <a:schemeClr val="tx1">
                    <a:tint val="75000"/>
                  </a:schemeClr>
                </a:solidFill>
              </a:defRPr>
            </a:lvl1pPr>
          </a:lstStyle>
          <a:p>
            <a:fld id="{36E1B08B-7429-4AC4-ACD0-EB163618B140}" type="datetimeFigureOut">
              <a:rPr lang="en-US" smtClean="0"/>
              <a:t>4/8/2024</a:t>
            </a:fld>
            <a:endParaRPr lang="en-US"/>
          </a:p>
        </p:txBody>
      </p:sp>
      <p:sp>
        <p:nvSpPr>
          <p:cNvPr id="5" name="Footer Placeholder 4"/>
          <p:cNvSpPr>
            <a:spLocks noGrp="1"/>
          </p:cNvSpPr>
          <p:nvPr>
            <p:ph type="ftr" sz="quarter" idx="3"/>
          </p:nvPr>
        </p:nvSpPr>
        <p:spPr>
          <a:xfrm>
            <a:off x="9086850" y="33900542"/>
            <a:ext cx="9258300" cy="1947333"/>
          </a:xfrm>
          <a:prstGeom prst="rect">
            <a:avLst/>
          </a:prstGeom>
        </p:spPr>
        <p:txBody>
          <a:bodyPr vert="horz" lIns="91440" tIns="45720" rIns="91440" bIns="45720" rtlCol="0" anchor="ctr"/>
          <a:lstStyle>
            <a:lvl1pPr algn="ctr">
              <a:defRPr sz="3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9373850" y="33900542"/>
            <a:ext cx="6172200" cy="1947333"/>
          </a:xfrm>
          <a:prstGeom prst="rect">
            <a:avLst/>
          </a:prstGeom>
        </p:spPr>
        <p:txBody>
          <a:bodyPr vert="horz" lIns="91440" tIns="45720" rIns="91440" bIns="45720" rtlCol="0" anchor="ctr"/>
          <a:lstStyle>
            <a:lvl1pPr algn="r">
              <a:defRPr sz="3600">
                <a:solidFill>
                  <a:schemeClr val="tx1">
                    <a:tint val="75000"/>
                  </a:schemeClr>
                </a:solidFill>
              </a:defRPr>
            </a:lvl1pPr>
          </a:lstStyle>
          <a:p>
            <a:fld id="{C98D602F-B79C-4FD9-B397-C9DAD3469C90}" type="slidenum">
              <a:rPr lang="en-US" smtClean="0"/>
              <a:t>‹#›</a:t>
            </a:fld>
            <a:endParaRPr lang="en-US"/>
          </a:p>
        </p:txBody>
      </p:sp>
    </p:spTree>
    <p:extLst>
      <p:ext uri="{BB962C8B-B14F-4D97-AF65-F5344CB8AC3E}">
        <p14:creationId xmlns:p14="http://schemas.microsoft.com/office/powerpoint/2010/main" val="413793087"/>
      </p:ext>
    </p:extLst>
  </p:cSld>
  <p:clrMap bg1="lt1" tx1="dk1" bg2="lt2" tx2="dk2" accent1="accent1" accent2="accent2" accent3="accent3" accent4="accent4" accent5="accent5" accent6="accent6" hlink="hlink" folHlink="folHlink"/>
  <p:sldLayoutIdLst>
    <p:sldLayoutId id="2147483677" r:id="rId1"/>
  </p:sldLayoutIdLst>
  <p:txStyles>
    <p:titleStyle>
      <a:lvl1pPr algn="l" defTabSz="2743200" rtl="0" eaLnBrk="1" latinLnBrk="0" hangingPunct="1">
        <a:lnSpc>
          <a:spcPct val="90000"/>
        </a:lnSpc>
        <a:spcBef>
          <a:spcPct val="0"/>
        </a:spcBef>
        <a:buNone/>
        <a:defRPr sz="13200" kern="1200">
          <a:solidFill>
            <a:schemeClr val="tx1">
              <a:lumMod val="75000"/>
              <a:lumOff val="25000"/>
            </a:schemeClr>
          </a:solidFill>
          <a:latin typeface="+mj-lt"/>
          <a:ea typeface="+mj-ea"/>
          <a:cs typeface="+mj-cs"/>
        </a:defRPr>
      </a:lvl1pPr>
    </p:titleStyle>
    <p:bodyStyle>
      <a:lvl1pPr marL="685800" indent="-685800" algn="l" defTabSz="2743200" rtl="0" eaLnBrk="1" latinLnBrk="0" hangingPunct="1">
        <a:lnSpc>
          <a:spcPct val="90000"/>
        </a:lnSpc>
        <a:spcBef>
          <a:spcPts val="3000"/>
        </a:spcBef>
        <a:buFont typeface="Arial" panose="020B0604020202020204" pitchFamily="34" charset="0"/>
        <a:buChar char="•"/>
        <a:defRPr sz="8400" kern="1200">
          <a:solidFill>
            <a:schemeClr val="tx1">
              <a:lumMod val="75000"/>
              <a:lumOff val="25000"/>
            </a:schemeClr>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7200" kern="1200" baseline="0">
          <a:solidFill>
            <a:schemeClr val="tx1">
              <a:lumMod val="75000"/>
              <a:lumOff val="25000"/>
            </a:schemeClr>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6000" kern="1200">
          <a:solidFill>
            <a:schemeClr val="tx1">
              <a:lumMod val="75000"/>
              <a:lumOff val="25000"/>
            </a:schemeClr>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lumMod val="75000"/>
              <a:lumOff val="25000"/>
            </a:schemeClr>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lumMod val="75000"/>
              <a:lumOff val="25000"/>
            </a:schemeClr>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p:bodyStyle>
    <p:otherStyle>
      <a:defPPr>
        <a:defRPr lang="en-US"/>
      </a:defPPr>
      <a:lvl1pPr marL="0" algn="l" defTabSz="2743200" rtl="0" eaLnBrk="1" latinLnBrk="0" hangingPunct="1">
        <a:defRPr sz="5400" kern="1200">
          <a:solidFill>
            <a:schemeClr val="tx1"/>
          </a:solidFill>
          <a:latin typeface="+mn-lt"/>
          <a:ea typeface="+mn-ea"/>
          <a:cs typeface="+mn-cs"/>
        </a:defRPr>
      </a:lvl1pPr>
      <a:lvl2pPr marL="1371600" algn="l" defTabSz="2743200" rtl="0" eaLnBrk="1" latinLnBrk="0" hangingPunct="1">
        <a:defRPr sz="5400" kern="1200">
          <a:solidFill>
            <a:schemeClr val="tx1"/>
          </a:solidFill>
          <a:latin typeface="+mn-lt"/>
          <a:ea typeface="+mn-ea"/>
          <a:cs typeface="+mn-cs"/>
        </a:defRPr>
      </a:lvl2pPr>
      <a:lvl3pPr marL="2743200" algn="l" defTabSz="2743200" rtl="0" eaLnBrk="1" latinLnBrk="0" hangingPunct="1">
        <a:defRPr sz="5400" kern="1200">
          <a:solidFill>
            <a:schemeClr val="tx1"/>
          </a:solidFill>
          <a:latin typeface="+mn-lt"/>
          <a:ea typeface="+mn-ea"/>
          <a:cs typeface="+mn-cs"/>
        </a:defRPr>
      </a:lvl3pPr>
      <a:lvl4pPr marL="4114800" algn="l" defTabSz="2743200" rtl="0" eaLnBrk="1" latinLnBrk="0" hangingPunct="1">
        <a:defRPr sz="5400" kern="1200">
          <a:solidFill>
            <a:schemeClr val="tx1"/>
          </a:solidFill>
          <a:latin typeface="+mn-lt"/>
          <a:ea typeface="+mn-ea"/>
          <a:cs typeface="+mn-cs"/>
        </a:defRPr>
      </a:lvl4pPr>
      <a:lvl5pPr marL="5486400" algn="l" defTabSz="2743200" rtl="0" eaLnBrk="1" latinLnBrk="0" hangingPunct="1">
        <a:defRPr sz="5400" kern="1200">
          <a:solidFill>
            <a:schemeClr val="tx1"/>
          </a:solidFill>
          <a:latin typeface="+mn-lt"/>
          <a:ea typeface="+mn-ea"/>
          <a:cs typeface="+mn-cs"/>
        </a:defRPr>
      </a:lvl5pPr>
      <a:lvl6pPr marL="6858000" algn="l" defTabSz="2743200" rtl="0" eaLnBrk="1" latinLnBrk="0" hangingPunct="1">
        <a:defRPr sz="5400" kern="1200">
          <a:solidFill>
            <a:schemeClr val="tx1"/>
          </a:solidFill>
          <a:latin typeface="+mn-lt"/>
          <a:ea typeface="+mn-ea"/>
          <a:cs typeface="+mn-cs"/>
        </a:defRPr>
      </a:lvl6pPr>
      <a:lvl7pPr marL="8229600" algn="l" defTabSz="2743200" rtl="0" eaLnBrk="1" latinLnBrk="0" hangingPunct="1">
        <a:defRPr sz="5400" kern="1200">
          <a:solidFill>
            <a:schemeClr val="tx1"/>
          </a:solidFill>
          <a:latin typeface="+mn-lt"/>
          <a:ea typeface="+mn-ea"/>
          <a:cs typeface="+mn-cs"/>
        </a:defRPr>
      </a:lvl7pPr>
      <a:lvl8pPr marL="9601200" algn="l" defTabSz="2743200" rtl="0" eaLnBrk="1" latinLnBrk="0" hangingPunct="1">
        <a:defRPr sz="5400" kern="1200">
          <a:solidFill>
            <a:schemeClr val="tx1"/>
          </a:solidFill>
          <a:latin typeface="+mn-lt"/>
          <a:ea typeface="+mn-ea"/>
          <a:cs typeface="+mn-cs"/>
        </a:defRPr>
      </a:lvl8pPr>
      <a:lvl9pPr marL="10972800" algn="l" defTabSz="2743200" rtl="0" eaLnBrk="1" latinLnBrk="0" hangingPunct="1">
        <a:defRPr sz="5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svg"/><Relationship Id="rId13" Type="http://schemas.openxmlformats.org/officeDocument/2006/relationships/image" Target="../media/image14.png"/><Relationship Id="rId18" Type="http://schemas.openxmlformats.org/officeDocument/2006/relationships/image" Target="../media/image19.png"/><Relationship Id="rId26" Type="http://schemas.openxmlformats.org/officeDocument/2006/relationships/image" Target="../media/image27.png"/><Relationship Id="rId3" Type="http://schemas.openxmlformats.org/officeDocument/2006/relationships/image" Target="../media/image4.png"/><Relationship Id="rId21" Type="http://schemas.openxmlformats.org/officeDocument/2006/relationships/image" Target="../media/image22.svg"/><Relationship Id="rId7" Type="http://schemas.openxmlformats.org/officeDocument/2006/relationships/image" Target="../media/image8.png"/><Relationship Id="rId12" Type="http://schemas.openxmlformats.org/officeDocument/2006/relationships/image" Target="../media/image13.svg"/><Relationship Id="rId17" Type="http://schemas.openxmlformats.org/officeDocument/2006/relationships/image" Target="../media/image18.svg"/><Relationship Id="rId25" Type="http://schemas.openxmlformats.org/officeDocument/2006/relationships/image" Target="../media/image26.jpeg"/><Relationship Id="rId2" Type="http://schemas.openxmlformats.org/officeDocument/2006/relationships/notesSlide" Target="../notesSlides/notesSlide1.xml"/><Relationship Id="rId16" Type="http://schemas.openxmlformats.org/officeDocument/2006/relationships/image" Target="../media/image17.png"/><Relationship Id="rId20" Type="http://schemas.openxmlformats.org/officeDocument/2006/relationships/image" Target="../media/image21.png"/><Relationship Id="rId1" Type="http://schemas.openxmlformats.org/officeDocument/2006/relationships/slideLayout" Target="../slideLayouts/slideLayout1.xml"/><Relationship Id="rId6" Type="http://schemas.openxmlformats.org/officeDocument/2006/relationships/image" Target="../media/image7.jpeg"/><Relationship Id="rId11" Type="http://schemas.openxmlformats.org/officeDocument/2006/relationships/image" Target="../media/image12.png"/><Relationship Id="rId24" Type="http://schemas.openxmlformats.org/officeDocument/2006/relationships/image" Target="../media/image25.png"/><Relationship Id="rId5" Type="http://schemas.openxmlformats.org/officeDocument/2006/relationships/image" Target="../media/image6.jpeg"/><Relationship Id="rId15" Type="http://schemas.openxmlformats.org/officeDocument/2006/relationships/image" Target="../media/image16.svg"/><Relationship Id="rId23" Type="http://schemas.openxmlformats.org/officeDocument/2006/relationships/image" Target="../media/image24.png"/><Relationship Id="rId28" Type="http://schemas.microsoft.com/office/2007/relationships/hdphoto" Target="../media/hdphoto1.wdp"/><Relationship Id="rId10" Type="http://schemas.openxmlformats.org/officeDocument/2006/relationships/image" Target="../media/image11.svg"/><Relationship Id="rId19" Type="http://schemas.openxmlformats.org/officeDocument/2006/relationships/image" Target="../media/image20.svg"/><Relationship Id="rId4" Type="http://schemas.openxmlformats.org/officeDocument/2006/relationships/image" Target="../media/image5.png"/><Relationship Id="rId9" Type="http://schemas.openxmlformats.org/officeDocument/2006/relationships/image" Target="../media/image10.png"/><Relationship Id="rId14" Type="http://schemas.openxmlformats.org/officeDocument/2006/relationships/image" Target="../media/image15.png"/><Relationship Id="rId22" Type="http://schemas.openxmlformats.org/officeDocument/2006/relationships/image" Target="../media/image23.png"/><Relationship Id="rId27" Type="http://schemas.openxmlformats.org/officeDocument/2006/relationships/image" Target="../media/image2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 name="Picture 62" descr="Shape, circle&#10;&#10;Description automatically generated">
            <a:extLst>
              <a:ext uri="{FF2B5EF4-FFF2-40B4-BE49-F238E27FC236}">
                <a16:creationId xmlns:a16="http://schemas.microsoft.com/office/drawing/2014/main" id="{625BEA86-91AF-1F3C-96BF-4D329C6DAA1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10402" y="29377595"/>
            <a:ext cx="2103120" cy="2103120"/>
          </a:xfrm>
          <a:prstGeom prst="rect">
            <a:avLst/>
          </a:prstGeom>
        </p:spPr>
      </p:pic>
      <p:pic>
        <p:nvPicPr>
          <p:cNvPr id="62" name="Picture 61" descr="Shape, circle&#10;&#10;Description automatically generated">
            <a:extLst>
              <a:ext uri="{FF2B5EF4-FFF2-40B4-BE49-F238E27FC236}">
                <a16:creationId xmlns:a16="http://schemas.microsoft.com/office/drawing/2014/main" id="{D75D5585-DF41-5979-BC4B-DD65803CCCF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26014" y="29377595"/>
            <a:ext cx="2122289" cy="2103120"/>
          </a:xfrm>
          <a:prstGeom prst="rect">
            <a:avLst/>
          </a:prstGeom>
        </p:spPr>
      </p:pic>
      <p:pic>
        <p:nvPicPr>
          <p:cNvPr id="9" name="Picture 8" descr="A person smiling in front of a bush&#10;&#10;Description automatically generated">
            <a:extLst>
              <a:ext uri="{FF2B5EF4-FFF2-40B4-BE49-F238E27FC236}">
                <a16:creationId xmlns:a16="http://schemas.microsoft.com/office/drawing/2014/main" id="{24ED2174-2F76-11B6-CC49-B2924D77B7DE}"/>
              </a:ext>
            </a:extLst>
          </p:cNvPr>
          <p:cNvPicPr>
            <a:picLocks/>
          </p:cNvPicPr>
          <p:nvPr/>
        </p:nvPicPr>
        <p:blipFill rotWithShape="1">
          <a:blip r:embed="rId4"/>
          <a:srcRect l="14279" t="14450" r="8169" b="9351"/>
          <a:stretch/>
        </p:blipFill>
        <p:spPr>
          <a:xfrm>
            <a:off x="4159893" y="29611029"/>
            <a:ext cx="1645920" cy="1645920"/>
          </a:xfrm>
          <a:prstGeom prst="ellipse">
            <a:avLst/>
          </a:prstGeom>
        </p:spPr>
      </p:pic>
      <p:sp>
        <p:nvSpPr>
          <p:cNvPr id="38" name="Text Placeholder 37">
            <a:extLst>
              <a:ext uri="{FF2B5EF4-FFF2-40B4-BE49-F238E27FC236}">
                <a16:creationId xmlns:a16="http://schemas.microsoft.com/office/drawing/2014/main" id="{91D77EDF-C52A-A96E-A732-CF5B0206ABA7}"/>
              </a:ext>
            </a:extLst>
          </p:cNvPr>
          <p:cNvSpPr>
            <a:spLocks noGrp="1"/>
          </p:cNvSpPr>
          <p:nvPr>
            <p:ph type="body" sz="quarter" idx="13"/>
          </p:nvPr>
        </p:nvSpPr>
        <p:spPr>
          <a:xfrm>
            <a:off x="1020033" y="2499517"/>
            <a:ext cx="23401284" cy="1709758"/>
          </a:xfrm>
        </p:spPr>
        <p:txBody>
          <a:bodyPr>
            <a:noAutofit/>
          </a:bodyPr>
          <a:lstStyle/>
          <a:p>
            <a:r>
              <a:rPr lang="en-US" b="0" i="0" dirty="0">
                <a:effectLst/>
                <a:latin typeface="+mj-lt"/>
              </a:rPr>
              <a:t>Monitoring Vegetation Impacts of Livestock Management Practices Used to Reduce Predator Conflicts on Idaho and Oregon Grazing Allotments</a:t>
            </a:r>
            <a:endParaRPr lang="en-US" dirty="0">
              <a:latin typeface="+mj-lt"/>
            </a:endParaRPr>
          </a:p>
        </p:txBody>
      </p:sp>
      <p:sp>
        <p:nvSpPr>
          <p:cNvPr id="37" name="Text Placeholder 36">
            <a:extLst>
              <a:ext uri="{FF2B5EF4-FFF2-40B4-BE49-F238E27FC236}">
                <a16:creationId xmlns:a16="http://schemas.microsoft.com/office/drawing/2014/main" id="{B208CB02-294A-6C2F-766B-2FC12AA7A368}"/>
              </a:ext>
            </a:extLst>
          </p:cNvPr>
          <p:cNvSpPr>
            <a:spLocks noGrp="1"/>
          </p:cNvSpPr>
          <p:nvPr>
            <p:ph type="body" sz="quarter" idx="12"/>
          </p:nvPr>
        </p:nvSpPr>
        <p:spPr/>
        <p:txBody>
          <a:bodyPr>
            <a:normAutofit/>
          </a:bodyPr>
          <a:lstStyle/>
          <a:p>
            <a:r>
              <a:rPr lang="en-US"/>
              <a:t>Colorado – Fort Collins | Spring 2024</a:t>
            </a:r>
          </a:p>
        </p:txBody>
      </p:sp>
      <p:sp>
        <p:nvSpPr>
          <p:cNvPr id="53" name="Text Placeholder 16">
            <a:extLst>
              <a:ext uri="{FF2B5EF4-FFF2-40B4-BE49-F238E27FC236}">
                <a16:creationId xmlns:a16="http://schemas.microsoft.com/office/drawing/2014/main" id="{DB624365-305C-CF57-5634-8C443841947B}"/>
              </a:ext>
            </a:extLst>
          </p:cNvPr>
          <p:cNvSpPr txBox="1">
            <a:spLocks/>
          </p:cNvSpPr>
          <p:nvPr/>
        </p:nvSpPr>
        <p:spPr>
          <a:xfrm>
            <a:off x="722815" y="31670507"/>
            <a:ext cx="2872251" cy="1247893"/>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lnSpc>
                <a:spcPct val="100000"/>
              </a:lnSpc>
              <a:spcBef>
                <a:spcPts val="0"/>
              </a:spcBef>
            </a:pPr>
            <a:r>
              <a:rPr lang="en-US" dirty="0">
                <a:solidFill>
                  <a:schemeClr val="tx1">
                    <a:lumMod val="75000"/>
                  </a:schemeClr>
                </a:solidFill>
                <a:latin typeface="Garamond" panose="02020404030301010803" pitchFamily="18" charset="0"/>
              </a:rPr>
              <a:t>Garret Weichel</a:t>
            </a:r>
          </a:p>
          <a:p>
            <a:pPr algn="ctr">
              <a:lnSpc>
                <a:spcPct val="100000"/>
              </a:lnSpc>
              <a:spcBef>
                <a:spcPts val="0"/>
              </a:spcBef>
            </a:pPr>
            <a:r>
              <a:rPr lang="en-US" dirty="0">
                <a:solidFill>
                  <a:schemeClr val="tx1">
                    <a:lumMod val="75000"/>
                  </a:schemeClr>
                </a:solidFill>
                <a:latin typeface="Garamond" panose="02020404030301010803" pitchFamily="18" charset="0"/>
              </a:rPr>
              <a:t>Project Lead</a:t>
            </a:r>
          </a:p>
        </p:txBody>
      </p:sp>
      <p:sp>
        <p:nvSpPr>
          <p:cNvPr id="54" name="Text Placeholder 16">
            <a:extLst>
              <a:ext uri="{FF2B5EF4-FFF2-40B4-BE49-F238E27FC236}">
                <a16:creationId xmlns:a16="http://schemas.microsoft.com/office/drawing/2014/main" id="{0D5DB30F-F577-CF48-47F5-43463D0107AA}"/>
              </a:ext>
            </a:extLst>
          </p:cNvPr>
          <p:cNvSpPr txBox="1">
            <a:spLocks/>
          </p:cNvSpPr>
          <p:nvPr/>
        </p:nvSpPr>
        <p:spPr>
          <a:xfrm>
            <a:off x="3492336" y="31670506"/>
            <a:ext cx="2872251" cy="1247893"/>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lnSpc>
                <a:spcPct val="100000"/>
              </a:lnSpc>
            </a:pPr>
            <a:r>
              <a:rPr lang="en-US">
                <a:solidFill>
                  <a:schemeClr val="tx1">
                    <a:lumMod val="75000"/>
                  </a:schemeClr>
                </a:solidFill>
                <a:latin typeface="Garamond" panose="02020404030301010803" pitchFamily="18" charset="0"/>
              </a:rPr>
              <a:t>Aarushi </a:t>
            </a:r>
            <a:r>
              <a:rPr lang="en-US" err="1">
                <a:solidFill>
                  <a:schemeClr val="tx1">
                    <a:lumMod val="75000"/>
                  </a:schemeClr>
                </a:solidFill>
                <a:latin typeface="Garamond" panose="02020404030301010803" pitchFamily="18" charset="0"/>
              </a:rPr>
              <a:t>Jhatro</a:t>
            </a:r>
            <a:endParaRPr lang="en-US">
              <a:solidFill>
                <a:schemeClr val="tx1">
                  <a:lumMod val="75000"/>
                </a:schemeClr>
              </a:solidFill>
              <a:latin typeface="Garamond" panose="02020404030301010803" pitchFamily="18" charset="0"/>
            </a:endParaRPr>
          </a:p>
        </p:txBody>
      </p:sp>
      <p:sp>
        <p:nvSpPr>
          <p:cNvPr id="55" name="Text Placeholder 16">
            <a:extLst>
              <a:ext uri="{FF2B5EF4-FFF2-40B4-BE49-F238E27FC236}">
                <a16:creationId xmlns:a16="http://schemas.microsoft.com/office/drawing/2014/main" id="{0CCB8BDB-3498-9987-2C27-3C3BDC48A34C}"/>
              </a:ext>
            </a:extLst>
          </p:cNvPr>
          <p:cNvSpPr txBox="1">
            <a:spLocks/>
          </p:cNvSpPr>
          <p:nvPr/>
        </p:nvSpPr>
        <p:spPr>
          <a:xfrm>
            <a:off x="6381743" y="31670507"/>
            <a:ext cx="3002160" cy="1247893"/>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lnSpc>
                <a:spcPct val="100000"/>
              </a:lnSpc>
            </a:pPr>
            <a:r>
              <a:rPr lang="en-US" dirty="0">
                <a:solidFill>
                  <a:schemeClr val="tx1">
                    <a:lumMod val="75000"/>
                  </a:schemeClr>
                </a:solidFill>
                <a:latin typeface="Garamond" panose="02020404030301010803" pitchFamily="18" charset="0"/>
              </a:rPr>
              <a:t>Hannah Willis</a:t>
            </a:r>
          </a:p>
        </p:txBody>
      </p:sp>
      <p:sp>
        <p:nvSpPr>
          <p:cNvPr id="56" name="Text Placeholder 16">
            <a:extLst>
              <a:ext uri="{FF2B5EF4-FFF2-40B4-BE49-F238E27FC236}">
                <a16:creationId xmlns:a16="http://schemas.microsoft.com/office/drawing/2014/main" id="{07BD73DB-23DA-9B9D-5D64-92F2F618F565}"/>
              </a:ext>
            </a:extLst>
          </p:cNvPr>
          <p:cNvSpPr txBox="1">
            <a:spLocks/>
          </p:cNvSpPr>
          <p:nvPr/>
        </p:nvSpPr>
        <p:spPr>
          <a:xfrm>
            <a:off x="9172303" y="31657326"/>
            <a:ext cx="3002160" cy="1247893"/>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lnSpc>
                <a:spcPct val="100000"/>
              </a:lnSpc>
            </a:pPr>
            <a:r>
              <a:rPr lang="en-US">
                <a:solidFill>
                  <a:schemeClr val="tx1">
                    <a:lumMod val="75000"/>
                  </a:schemeClr>
                </a:solidFill>
                <a:latin typeface="Garamond" panose="02020404030301010803" pitchFamily="18" charset="0"/>
              </a:rPr>
              <a:t>Jack </a:t>
            </a:r>
            <a:r>
              <a:rPr lang="en-US" err="1">
                <a:solidFill>
                  <a:schemeClr val="tx1">
                    <a:lumMod val="75000"/>
                  </a:schemeClr>
                </a:solidFill>
                <a:latin typeface="Garamond" panose="02020404030301010803" pitchFamily="18" charset="0"/>
              </a:rPr>
              <a:t>Hagenbuch</a:t>
            </a:r>
            <a:endParaRPr lang="en-US">
              <a:solidFill>
                <a:schemeClr val="tx1">
                  <a:lumMod val="75000"/>
                </a:schemeClr>
              </a:solidFill>
              <a:latin typeface="Garamond" panose="02020404030301010803" pitchFamily="18" charset="0"/>
            </a:endParaRPr>
          </a:p>
        </p:txBody>
      </p:sp>
      <p:sp>
        <p:nvSpPr>
          <p:cNvPr id="59" name="TextBox 58">
            <a:extLst>
              <a:ext uri="{FF2B5EF4-FFF2-40B4-BE49-F238E27FC236}">
                <a16:creationId xmlns:a16="http://schemas.microsoft.com/office/drawing/2014/main" id="{CE99F302-24EB-1001-C489-65BF751FB645}"/>
              </a:ext>
            </a:extLst>
          </p:cNvPr>
          <p:cNvSpPr txBox="1"/>
          <p:nvPr/>
        </p:nvSpPr>
        <p:spPr>
          <a:xfrm rot="20028308">
            <a:off x="1443122" y="30229100"/>
            <a:ext cx="1426712" cy="400110"/>
          </a:xfrm>
          <a:prstGeom prst="rect">
            <a:avLst/>
          </a:prstGeom>
        </p:spPr>
        <p:txBody>
          <a:bodyPr wrap="square" numCol="1" spcCol="640080" rtlCol="0">
            <a:spAutoFit/>
          </a:bodyPr>
          <a:lstStyle/>
          <a:p>
            <a:pPr algn="just"/>
            <a:endParaRPr lang="en-US" sz="2000" b="1">
              <a:solidFill>
                <a:schemeClr val="bg1"/>
              </a:solidFill>
            </a:endParaRPr>
          </a:p>
        </p:txBody>
      </p:sp>
      <p:pic>
        <p:nvPicPr>
          <p:cNvPr id="60" name="Picture 59" descr="Shape, circle&#10;&#10;Description automatically generated">
            <a:extLst>
              <a:ext uri="{FF2B5EF4-FFF2-40B4-BE49-F238E27FC236}">
                <a16:creationId xmlns:a16="http://schemas.microsoft.com/office/drawing/2014/main" id="{0E007C40-E7A4-6784-F805-4A9D2A52AF4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19310" y="29377595"/>
            <a:ext cx="2103120" cy="2103120"/>
          </a:xfrm>
          <a:prstGeom prst="rect">
            <a:avLst/>
          </a:prstGeom>
        </p:spPr>
      </p:pic>
      <p:sp>
        <p:nvSpPr>
          <p:cNvPr id="64" name="TextBox 63">
            <a:extLst>
              <a:ext uri="{FF2B5EF4-FFF2-40B4-BE49-F238E27FC236}">
                <a16:creationId xmlns:a16="http://schemas.microsoft.com/office/drawing/2014/main" id="{9CBA1688-FFD6-237A-F1D3-F02CED0D6422}"/>
              </a:ext>
            </a:extLst>
          </p:cNvPr>
          <p:cNvSpPr txBox="1"/>
          <p:nvPr/>
        </p:nvSpPr>
        <p:spPr>
          <a:xfrm>
            <a:off x="882559" y="28357762"/>
            <a:ext cx="4542503" cy="769441"/>
          </a:xfrm>
          <a:prstGeom prst="rect">
            <a:avLst/>
          </a:prstGeom>
          <a:noFill/>
        </p:spPr>
        <p:txBody>
          <a:bodyPr wrap="square" rtlCol="0">
            <a:spAutoFit/>
          </a:bodyPr>
          <a:lstStyle/>
          <a:p>
            <a:r>
              <a:rPr lang="en-US" sz="4400" b="1" dirty="0">
                <a:solidFill>
                  <a:srgbClr val="D2672B"/>
                </a:solidFill>
                <a:latin typeface="Century Gothic" panose="020B0502020202020204" pitchFamily="34" charset="0"/>
              </a:rPr>
              <a:t>Team Members</a:t>
            </a:r>
          </a:p>
        </p:txBody>
      </p:sp>
      <p:sp>
        <p:nvSpPr>
          <p:cNvPr id="69" name="Text Placeholder 16">
            <a:extLst>
              <a:ext uri="{FF2B5EF4-FFF2-40B4-BE49-F238E27FC236}">
                <a16:creationId xmlns:a16="http://schemas.microsoft.com/office/drawing/2014/main" id="{91A97874-A11F-1E7E-F5BA-F8E24EA10EBD}"/>
              </a:ext>
            </a:extLst>
          </p:cNvPr>
          <p:cNvSpPr txBox="1">
            <a:spLocks/>
          </p:cNvSpPr>
          <p:nvPr/>
        </p:nvSpPr>
        <p:spPr>
          <a:xfrm>
            <a:off x="13796781" y="29965082"/>
            <a:ext cx="10768069" cy="2816135"/>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b="1" i="0" u="none" strike="noStrike" dirty="0">
                <a:solidFill>
                  <a:srgbClr val="D2672B"/>
                </a:solidFill>
                <a:effectLst/>
              </a:rPr>
              <a:t>Partners</a:t>
            </a:r>
            <a:r>
              <a:rPr lang="en-US" b="0" i="0" u="none" strike="noStrike" dirty="0">
                <a:solidFill>
                  <a:srgbClr val="D2672B"/>
                </a:solidFill>
                <a:effectLst/>
              </a:rPr>
              <a:t>: </a:t>
            </a:r>
            <a:r>
              <a:rPr lang="en-US" b="0" i="0" u="none" strike="noStrike" dirty="0">
                <a:solidFill>
                  <a:srgbClr val="404040"/>
                </a:solidFill>
                <a:effectLst/>
              </a:rPr>
              <a:t> Glenn </a:t>
            </a:r>
            <a:r>
              <a:rPr lang="en-US" b="0" i="0" u="none" strike="noStrike" dirty="0" err="1">
                <a:solidFill>
                  <a:srgbClr val="404040"/>
                </a:solidFill>
                <a:effectLst/>
              </a:rPr>
              <a:t>Elzingha</a:t>
            </a:r>
            <a:r>
              <a:rPr lang="en-US" b="0" i="0" u="none" strike="noStrike" dirty="0">
                <a:solidFill>
                  <a:srgbClr val="404040"/>
                </a:solidFill>
                <a:effectLst/>
              </a:rPr>
              <a:t> (</a:t>
            </a:r>
            <a:r>
              <a:rPr lang="en-US" b="0" i="0" u="none" strike="noStrike" dirty="0" err="1">
                <a:solidFill>
                  <a:srgbClr val="404040"/>
                </a:solidFill>
                <a:effectLst/>
              </a:rPr>
              <a:t>Aldersprings</a:t>
            </a:r>
            <a:r>
              <a:rPr lang="en-US" b="0" i="0" u="none" strike="noStrike" dirty="0">
                <a:solidFill>
                  <a:srgbClr val="404040"/>
                </a:solidFill>
                <a:effectLst/>
              </a:rPr>
              <a:t> Ranch), Cameron Krebs (Krebs Livestock</a:t>
            </a:r>
            <a:r>
              <a:rPr lang="en-US" dirty="0">
                <a:solidFill>
                  <a:srgbClr val="404040"/>
                </a:solidFill>
              </a:rPr>
              <a:t>)</a:t>
            </a:r>
            <a:r>
              <a:rPr lang="en-US" b="0" i="0" u="none" strike="noStrike" dirty="0">
                <a:solidFill>
                  <a:srgbClr val="404040"/>
                </a:solidFill>
                <a:effectLst/>
              </a:rPr>
              <a:t> Dr. Stewart Breck (U.S.D.A.)</a:t>
            </a:r>
          </a:p>
          <a:p>
            <a:pPr algn="l" rtl="0" fontAlgn="base"/>
            <a:r>
              <a:rPr lang="en-US" b="1" i="0" u="none" strike="noStrike" dirty="0">
                <a:solidFill>
                  <a:srgbClr val="D2672B"/>
                </a:solidFill>
                <a:effectLst/>
              </a:rPr>
              <a:t>Advisors: </a:t>
            </a:r>
            <a:r>
              <a:rPr lang="en-US" b="0" i="0" dirty="0">
                <a:solidFill>
                  <a:srgbClr val="000000"/>
                </a:solidFill>
                <a:effectLst/>
              </a:rPr>
              <a:t>Anthony Vorster, Nicholas Young, Dr. Paul Evangelista, Christopher Tsz Hin Choi (Colorado State University, Natural Resource Ecology Laboratory); Dr. Catherine </a:t>
            </a:r>
            <a:r>
              <a:rPr lang="en-US" b="0" i="0" dirty="0" err="1">
                <a:solidFill>
                  <a:srgbClr val="000000"/>
                </a:solidFill>
                <a:effectLst/>
              </a:rPr>
              <a:t>Jarnevich</a:t>
            </a:r>
            <a:r>
              <a:rPr lang="en-US" b="0" i="0" dirty="0">
                <a:solidFill>
                  <a:srgbClr val="000000"/>
                </a:solidFill>
                <a:effectLst/>
              </a:rPr>
              <a:t> (United States Geological Survey, Fort Collins Science Center) </a:t>
            </a:r>
          </a:p>
          <a:p>
            <a:r>
              <a:rPr lang="en-US" b="1" dirty="0">
                <a:solidFill>
                  <a:srgbClr val="D2672B"/>
                </a:solidFill>
              </a:rPr>
              <a:t>DEVELOP Lead</a:t>
            </a:r>
            <a:r>
              <a:rPr lang="en-US" b="1" i="0" u="none" strike="noStrike" dirty="0">
                <a:solidFill>
                  <a:srgbClr val="D2672B"/>
                </a:solidFill>
                <a:effectLst/>
              </a:rPr>
              <a:t>: </a:t>
            </a:r>
            <a:r>
              <a:rPr lang="en-US" dirty="0">
                <a:solidFill>
                  <a:schemeClr val="tx1">
                    <a:lumMod val="75000"/>
                    <a:lumOff val="25000"/>
                  </a:schemeClr>
                </a:solidFill>
              </a:rPr>
              <a:t>Truman Anarella (Colorado – Ft. Collins)</a:t>
            </a:r>
          </a:p>
        </p:txBody>
      </p:sp>
      <p:sp>
        <p:nvSpPr>
          <p:cNvPr id="70" name="TextBox 69">
            <a:extLst>
              <a:ext uri="{FF2B5EF4-FFF2-40B4-BE49-F238E27FC236}">
                <a16:creationId xmlns:a16="http://schemas.microsoft.com/office/drawing/2014/main" id="{4A63A4C8-2F07-64D1-7767-75FDA982FCAB}"/>
              </a:ext>
            </a:extLst>
          </p:cNvPr>
          <p:cNvSpPr txBox="1"/>
          <p:nvPr/>
        </p:nvSpPr>
        <p:spPr>
          <a:xfrm>
            <a:off x="15898754" y="28895459"/>
            <a:ext cx="7288030" cy="769441"/>
          </a:xfrm>
          <a:prstGeom prst="rect">
            <a:avLst/>
          </a:prstGeom>
          <a:noFill/>
        </p:spPr>
        <p:txBody>
          <a:bodyPr wrap="square" rtlCol="0">
            <a:spAutoFit/>
          </a:bodyPr>
          <a:lstStyle/>
          <a:p>
            <a:r>
              <a:rPr lang="en-US" sz="4400" b="1" dirty="0">
                <a:solidFill>
                  <a:srgbClr val="D2672B"/>
                </a:solidFill>
                <a:latin typeface="Century Gothic" panose="020B0502020202020204" pitchFamily="34" charset="0"/>
              </a:rPr>
              <a:t>Acknowledgements</a:t>
            </a:r>
          </a:p>
        </p:txBody>
      </p:sp>
      <p:pic>
        <p:nvPicPr>
          <p:cNvPr id="2" name="Picture 1" descr="Shape, circle&#10;&#10;Description automatically generated">
            <a:extLst>
              <a:ext uri="{FF2B5EF4-FFF2-40B4-BE49-F238E27FC236}">
                <a16:creationId xmlns:a16="http://schemas.microsoft.com/office/drawing/2014/main" id="{820AFD92-2506-9B33-64FF-9DAA5E42F7D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4918" y="29377595"/>
            <a:ext cx="2103120" cy="2103120"/>
          </a:xfrm>
          <a:prstGeom prst="rect">
            <a:avLst/>
          </a:prstGeom>
        </p:spPr>
      </p:pic>
      <p:pic>
        <p:nvPicPr>
          <p:cNvPr id="10" name="Picture 9" descr="A person taking a selfie in front of a rocky landscape&#10;&#10;Description automatically generated">
            <a:extLst>
              <a:ext uri="{FF2B5EF4-FFF2-40B4-BE49-F238E27FC236}">
                <a16:creationId xmlns:a16="http://schemas.microsoft.com/office/drawing/2014/main" id="{7019B1A9-DE80-BA21-1C90-D7A9189B10D1}"/>
              </a:ext>
            </a:extLst>
          </p:cNvPr>
          <p:cNvPicPr>
            <a:picLocks/>
          </p:cNvPicPr>
          <p:nvPr/>
        </p:nvPicPr>
        <p:blipFill>
          <a:blip r:embed="rId5" cstate="print">
            <a:extLst>
              <a:ext uri="{28A0092B-C50C-407E-A947-70E740481C1C}">
                <a14:useLocalDpi xmlns:a14="http://schemas.microsoft.com/office/drawing/2010/main" val="0"/>
              </a:ext>
            </a:extLst>
          </a:blip>
          <a:stretch>
            <a:fillRect/>
          </a:stretch>
        </p:blipFill>
        <p:spPr>
          <a:xfrm>
            <a:off x="1333518" y="29606195"/>
            <a:ext cx="1645920" cy="1645920"/>
          </a:xfrm>
          <a:prstGeom prst="ellipse">
            <a:avLst/>
          </a:prstGeom>
        </p:spPr>
      </p:pic>
      <p:pic>
        <p:nvPicPr>
          <p:cNvPr id="11" name="Picture 10" descr="A person wearing a hat and backpack&#10;&#10;Description automatically generated">
            <a:extLst>
              <a:ext uri="{FF2B5EF4-FFF2-40B4-BE49-F238E27FC236}">
                <a16:creationId xmlns:a16="http://schemas.microsoft.com/office/drawing/2014/main" id="{21C06D6A-0DF7-D29F-B0C1-5A4F33CA019B}"/>
              </a:ext>
            </a:extLst>
          </p:cNvPr>
          <p:cNvPicPr>
            <a:picLocks noChangeAspect="1"/>
          </p:cNvPicPr>
          <p:nvPr/>
        </p:nvPicPr>
        <p:blipFill rotWithShape="1">
          <a:blip r:embed="rId6"/>
          <a:srcRect l="32022" t="27826" r="26618" b="40165"/>
          <a:stretch/>
        </p:blipFill>
        <p:spPr>
          <a:xfrm>
            <a:off x="7043664" y="29605402"/>
            <a:ext cx="1647631" cy="1647505"/>
          </a:xfrm>
          <a:prstGeom prst="ellipse">
            <a:avLst/>
          </a:prstGeom>
          <a:ln w="63500" cap="rnd">
            <a:noFill/>
          </a:ln>
          <a:effectLst>
            <a:outerShdw blurRad="381000" dir="5400000" sx="-80000" sy="-18000" rotWithShape="0">
              <a:srgbClr val="000000">
                <a:alpha val="0"/>
              </a:srgbClr>
            </a:outerShdw>
          </a:effectLst>
          <a:scene3d>
            <a:camera prst="orthographicFront"/>
            <a:lightRig rig="contrasting" dir="t">
              <a:rot lat="0" lon="0" rev="3000000"/>
            </a:lightRig>
          </a:scene3d>
          <a:sp3d contourW="7620">
            <a:bevelT w="95250" h="31750"/>
            <a:contourClr>
              <a:srgbClr val="333333"/>
            </a:contourClr>
          </a:sp3d>
        </p:spPr>
      </p:pic>
      <p:sp>
        <p:nvSpPr>
          <p:cNvPr id="5" name="Text Placeholder 35">
            <a:extLst>
              <a:ext uri="{FF2B5EF4-FFF2-40B4-BE49-F238E27FC236}">
                <a16:creationId xmlns:a16="http://schemas.microsoft.com/office/drawing/2014/main" id="{364B4E34-DC64-B0CE-CD89-2899CA2B42D9}"/>
              </a:ext>
            </a:extLst>
          </p:cNvPr>
          <p:cNvSpPr txBox="1">
            <a:spLocks/>
          </p:cNvSpPr>
          <p:nvPr/>
        </p:nvSpPr>
        <p:spPr>
          <a:xfrm>
            <a:off x="951596" y="898525"/>
            <a:ext cx="21756004" cy="1600992"/>
          </a:xfrm>
          <a:prstGeom prst="rect">
            <a:avLst/>
          </a:prstGeom>
        </p:spPr>
        <p:txBody>
          <a:bodyPr vert="horz" lIns="91440" tIns="45720" rIns="91440" bIns="45720" rtlCol="0">
            <a:normAutofit/>
          </a:bodyPr>
          <a:lstStyle>
            <a:lvl1pPr marL="0" indent="0" algn="l" defTabSz="2743200" rtl="0" eaLnBrk="1" latinLnBrk="0" hangingPunct="1">
              <a:lnSpc>
                <a:spcPct val="90000"/>
              </a:lnSpc>
              <a:spcBef>
                <a:spcPts val="3000"/>
              </a:spcBef>
              <a:buFont typeface="Arial" panose="020B0604020202020204" pitchFamily="34" charset="0"/>
              <a:buNone/>
              <a:defRPr sz="7200" b="1" kern="1200">
                <a:solidFill>
                  <a:srgbClr val="D2672B"/>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7200" kern="1200" baseline="0">
                <a:solidFill>
                  <a:schemeClr val="tx1">
                    <a:lumMod val="75000"/>
                    <a:lumOff val="25000"/>
                  </a:schemeClr>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6000" kern="1200">
                <a:solidFill>
                  <a:schemeClr val="tx1">
                    <a:lumMod val="75000"/>
                    <a:lumOff val="25000"/>
                  </a:schemeClr>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lumMod val="75000"/>
                    <a:lumOff val="25000"/>
                  </a:schemeClr>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lumMod val="75000"/>
                    <a:lumOff val="25000"/>
                  </a:schemeClr>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sz="8000" dirty="0"/>
              <a:t>Oregon and Idaho Agriculture</a:t>
            </a:r>
          </a:p>
        </p:txBody>
      </p:sp>
      <p:sp>
        <p:nvSpPr>
          <p:cNvPr id="23" name="TextBox 22">
            <a:extLst>
              <a:ext uri="{FF2B5EF4-FFF2-40B4-BE49-F238E27FC236}">
                <a16:creationId xmlns:a16="http://schemas.microsoft.com/office/drawing/2014/main" id="{B3103D1B-EDC3-9318-5D84-AA1B55312629}"/>
              </a:ext>
            </a:extLst>
          </p:cNvPr>
          <p:cNvSpPr txBox="1"/>
          <p:nvPr/>
        </p:nvSpPr>
        <p:spPr>
          <a:xfrm>
            <a:off x="8328489" y="4982370"/>
            <a:ext cx="10775021" cy="1015663"/>
          </a:xfrm>
          <a:prstGeom prst="rect">
            <a:avLst/>
          </a:prstGeom>
          <a:noFill/>
        </p:spPr>
        <p:txBody>
          <a:bodyPr wrap="square" rtlCol="0">
            <a:spAutoFit/>
          </a:bodyPr>
          <a:lstStyle/>
          <a:p>
            <a:pPr algn="ctr"/>
            <a:r>
              <a:rPr lang="en-US" sz="6000" dirty="0">
                <a:solidFill>
                  <a:schemeClr val="accent2"/>
                </a:solidFill>
                <a:latin typeface="Century Gothic Bold" panose="020B0702020202020204" pitchFamily="34" charset="0"/>
              </a:rPr>
              <a:t>Why Study Night Penning?</a:t>
            </a:r>
          </a:p>
        </p:txBody>
      </p:sp>
      <p:grpSp>
        <p:nvGrpSpPr>
          <p:cNvPr id="3" name="Group 2">
            <a:extLst>
              <a:ext uri="{FF2B5EF4-FFF2-40B4-BE49-F238E27FC236}">
                <a16:creationId xmlns:a16="http://schemas.microsoft.com/office/drawing/2014/main" id="{C96132AF-0A23-25DD-B160-BF686380EA12}"/>
              </a:ext>
            </a:extLst>
          </p:cNvPr>
          <p:cNvGrpSpPr/>
          <p:nvPr/>
        </p:nvGrpSpPr>
        <p:grpSpPr>
          <a:xfrm>
            <a:off x="2690031" y="8336882"/>
            <a:ext cx="22051936" cy="5528868"/>
            <a:chOff x="490575" y="7889574"/>
            <a:chExt cx="26446392" cy="7860276"/>
          </a:xfrm>
        </p:grpSpPr>
        <p:pic>
          <p:nvPicPr>
            <p:cNvPr id="49" name="Graphic 48" descr="Sheep outline">
              <a:extLst>
                <a:ext uri="{FF2B5EF4-FFF2-40B4-BE49-F238E27FC236}">
                  <a16:creationId xmlns:a16="http://schemas.microsoft.com/office/drawing/2014/main" id="{546FBAF3-A0EB-7A50-2241-5E9D914BAD2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187294" flipH="1">
              <a:off x="19084901" y="9038667"/>
              <a:ext cx="6457841" cy="6457841"/>
            </a:xfrm>
            <a:prstGeom prst="rect">
              <a:avLst/>
            </a:prstGeom>
          </p:spPr>
        </p:pic>
        <p:pic>
          <p:nvPicPr>
            <p:cNvPr id="45" name="Graphic 44" descr="Sheep outline">
              <a:extLst>
                <a:ext uri="{FF2B5EF4-FFF2-40B4-BE49-F238E27FC236}">
                  <a16:creationId xmlns:a16="http://schemas.microsoft.com/office/drawing/2014/main" id="{CD809C05-9D43-4B70-B140-61B838645D8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46925" y="9075751"/>
              <a:ext cx="6544643" cy="6544643"/>
            </a:xfrm>
            <a:prstGeom prst="rect">
              <a:avLst/>
            </a:prstGeom>
          </p:spPr>
        </p:pic>
        <p:pic>
          <p:nvPicPr>
            <p:cNvPr id="26" name="Graphic 25" descr="Fence with solid fill">
              <a:extLst>
                <a:ext uri="{FF2B5EF4-FFF2-40B4-BE49-F238E27FC236}">
                  <a16:creationId xmlns:a16="http://schemas.microsoft.com/office/drawing/2014/main" id="{91DA2516-A280-8EE4-4B3A-453FEC586D04}"/>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90575" y="10214203"/>
              <a:ext cx="6544643" cy="5535132"/>
            </a:xfrm>
            <a:prstGeom prst="rect">
              <a:avLst/>
            </a:prstGeom>
          </p:spPr>
        </p:pic>
        <p:pic>
          <p:nvPicPr>
            <p:cNvPr id="31" name="Graphic 30" descr="Fence with solid fill">
              <a:extLst>
                <a:ext uri="{FF2B5EF4-FFF2-40B4-BE49-F238E27FC236}">
                  <a16:creationId xmlns:a16="http://schemas.microsoft.com/office/drawing/2014/main" id="{FFCF3B24-C290-CA6A-842E-73E05B6C79D5}"/>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824081" y="10214718"/>
              <a:ext cx="6544643" cy="5535132"/>
            </a:xfrm>
            <a:prstGeom prst="rect">
              <a:avLst/>
            </a:prstGeom>
          </p:spPr>
        </p:pic>
        <p:pic>
          <p:nvPicPr>
            <p:cNvPr id="33" name="Graphic 32" descr="Fence with solid fill">
              <a:extLst>
                <a:ext uri="{FF2B5EF4-FFF2-40B4-BE49-F238E27FC236}">
                  <a16:creationId xmlns:a16="http://schemas.microsoft.com/office/drawing/2014/main" id="{91C5CA17-9463-9C93-F3F4-E0B368D3AA17}"/>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246850" y="10201537"/>
              <a:ext cx="6544643" cy="5535132"/>
            </a:xfrm>
            <a:prstGeom prst="rect">
              <a:avLst/>
            </a:prstGeom>
          </p:spPr>
        </p:pic>
        <p:pic>
          <p:nvPicPr>
            <p:cNvPr id="34" name="Graphic 33" descr="Fence with solid fill">
              <a:extLst>
                <a:ext uri="{FF2B5EF4-FFF2-40B4-BE49-F238E27FC236}">
                  <a16:creationId xmlns:a16="http://schemas.microsoft.com/office/drawing/2014/main" id="{77371859-EB07-DC36-5549-1B640979331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5656723" y="10188356"/>
              <a:ext cx="6544643" cy="5535132"/>
            </a:xfrm>
            <a:prstGeom prst="rect">
              <a:avLst/>
            </a:prstGeom>
          </p:spPr>
        </p:pic>
        <p:pic>
          <p:nvPicPr>
            <p:cNvPr id="35" name="Graphic 34" descr="Fence with solid fill">
              <a:extLst>
                <a:ext uri="{FF2B5EF4-FFF2-40B4-BE49-F238E27FC236}">
                  <a16:creationId xmlns:a16="http://schemas.microsoft.com/office/drawing/2014/main" id="{0F846642-9657-D4F9-0EB0-663000B36A71}"/>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9955337" y="10194815"/>
              <a:ext cx="6981630" cy="5535132"/>
            </a:xfrm>
            <a:prstGeom prst="rect">
              <a:avLst/>
            </a:prstGeom>
          </p:spPr>
        </p:pic>
        <p:pic>
          <p:nvPicPr>
            <p:cNvPr id="47" name="Graphic 46" descr="Cow outline">
              <a:extLst>
                <a:ext uri="{FF2B5EF4-FFF2-40B4-BE49-F238E27FC236}">
                  <a16:creationId xmlns:a16="http://schemas.microsoft.com/office/drawing/2014/main" id="{C2B60B02-4A46-545D-9961-A6177C3D06AE}"/>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flipH="1">
              <a:off x="9220228" y="7889574"/>
              <a:ext cx="7666541" cy="7666541"/>
            </a:xfrm>
            <a:prstGeom prst="rect">
              <a:avLst/>
            </a:prstGeom>
          </p:spPr>
        </p:pic>
      </p:grpSp>
      <p:sp>
        <p:nvSpPr>
          <p:cNvPr id="50" name="TextBox 49">
            <a:extLst>
              <a:ext uri="{FF2B5EF4-FFF2-40B4-BE49-F238E27FC236}">
                <a16:creationId xmlns:a16="http://schemas.microsoft.com/office/drawing/2014/main" id="{ADA7CAB3-9EB4-5FAB-1DBA-6DF40DA0D1FF}"/>
              </a:ext>
            </a:extLst>
          </p:cNvPr>
          <p:cNvSpPr txBox="1"/>
          <p:nvPr/>
        </p:nvSpPr>
        <p:spPr>
          <a:xfrm>
            <a:off x="1234378" y="6386971"/>
            <a:ext cx="7209940" cy="2554545"/>
          </a:xfrm>
          <a:prstGeom prst="rect">
            <a:avLst/>
          </a:prstGeom>
          <a:noFill/>
          <a:ln w="57150">
            <a:solidFill>
              <a:schemeClr val="tx1"/>
            </a:solidFill>
          </a:ln>
        </p:spPr>
        <p:txBody>
          <a:bodyPr wrap="square" rtlCol="0">
            <a:spAutoFit/>
          </a:bodyPr>
          <a:lstStyle/>
          <a:p>
            <a:pPr algn="ctr"/>
            <a:r>
              <a:rPr lang="en-US" sz="4000" dirty="0">
                <a:solidFill>
                  <a:schemeClr val="tx1">
                    <a:lumMod val="75000"/>
                    <a:lumOff val="25000"/>
                  </a:schemeClr>
                </a:solidFill>
              </a:rPr>
              <a:t>By confining livestock to small pens at night, ranchers have </a:t>
            </a:r>
            <a:r>
              <a:rPr lang="en-US" sz="4000" b="1" dirty="0">
                <a:solidFill>
                  <a:schemeClr val="tx1">
                    <a:lumMod val="75000"/>
                    <a:lumOff val="25000"/>
                  </a:schemeClr>
                </a:solidFill>
              </a:rPr>
              <a:t>reduced conflicts</a:t>
            </a:r>
            <a:r>
              <a:rPr lang="en-US" sz="4000" dirty="0">
                <a:solidFill>
                  <a:schemeClr val="tx1">
                    <a:lumMod val="75000"/>
                    <a:lumOff val="25000"/>
                  </a:schemeClr>
                </a:solidFill>
              </a:rPr>
              <a:t> with predators.</a:t>
            </a:r>
          </a:p>
        </p:txBody>
      </p:sp>
      <p:sp>
        <p:nvSpPr>
          <p:cNvPr id="51" name="TextBox 50">
            <a:extLst>
              <a:ext uri="{FF2B5EF4-FFF2-40B4-BE49-F238E27FC236}">
                <a16:creationId xmlns:a16="http://schemas.microsoft.com/office/drawing/2014/main" id="{B428C3A8-B23F-D068-4F22-0E11AE5FC0B3}"/>
              </a:ext>
            </a:extLst>
          </p:cNvPr>
          <p:cNvSpPr txBox="1"/>
          <p:nvPr/>
        </p:nvSpPr>
        <p:spPr>
          <a:xfrm>
            <a:off x="9383903" y="6403236"/>
            <a:ext cx="7895986" cy="2554545"/>
          </a:xfrm>
          <a:prstGeom prst="rect">
            <a:avLst/>
          </a:prstGeom>
          <a:noFill/>
          <a:ln w="57150">
            <a:solidFill>
              <a:schemeClr val="tx1"/>
            </a:solidFill>
          </a:ln>
        </p:spPr>
        <p:txBody>
          <a:bodyPr wrap="square" rtlCol="0">
            <a:spAutoFit/>
          </a:bodyPr>
          <a:lstStyle/>
          <a:p>
            <a:pPr algn="ctr"/>
            <a:r>
              <a:rPr lang="en-US" sz="4000" dirty="0">
                <a:solidFill>
                  <a:schemeClr val="tx1">
                    <a:lumMod val="75000"/>
                    <a:lumOff val="25000"/>
                  </a:schemeClr>
                </a:solidFill>
              </a:rPr>
              <a:t>Night pen sites have a </a:t>
            </a:r>
            <a:r>
              <a:rPr lang="en-US" sz="4000" b="1" dirty="0">
                <a:solidFill>
                  <a:schemeClr val="tx1">
                    <a:lumMod val="75000"/>
                    <a:lumOff val="25000"/>
                  </a:schemeClr>
                </a:solidFill>
              </a:rPr>
              <a:t>noticeable visible impact</a:t>
            </a:r>
            <a:r>
              <a:rPr lang="en-US" sz="4000" dirty="0">
                <a:solidFill>
                  <a:schemeClr val="tx1">
                    <a:lumMod val="75000"/>
                    <a:lumOff val="25000"/>
                  </a:schemeClr>
                </a:solidFill>
              </a:rPr>
              <a:t> on the landscape during and after penning.</a:t>
            </a:r>
          </a:p>
        </p:txBody>
      </p:sp>
      <p:sp>
        <p:nvSpPr>
          <p:cNvPr id="52" name="TextBox 51">
            <a:extLst>
              <a:ext uri="{FF2B5EF4-FFF2-40B4-BE49-F238E27FC236}">
                <a16:creationId xmlns:a16="http://schemas.microsoft.com/office/drawing/2014/main" id="{26F13A45-FF95-49C7-B81E-0C26D891D703}"/>
              </a:ext>
            </a:extLst>
          </p:cNvPr>
          <p:cNvSpPr txBox="1"/>
          <p:nvPr/>
        </p:nvSpPr>
        <p:spPr>
          <a:xfrm>
            <a:off x="17883209" y="6322691"/>
            <a:ext cx="7895986" cy="3170099"/>
          </a:xfrm>
          <a:prstGeom prst="rect">
            <a:avLst/>
          </a:prstGeom>
          <a:noFill/>
          <a:ln w="57150">
            <a:solidFill>
              <a:schemeClr val="tx1"/>
            </a:solidFill>
          </a:ln>
        </p:spPr>
        <p:txBody>
          <a:bodyPr wrap="square" rtlCol="0">
            <a:spAutoFit/>
          </a:bodyPr>
          <a:lstStyle/>
          <a:p>
            <a:pPr algn="ctr"/>
            <a:r>
              <a:rPr lang="en-US" sz="4000" dirty="0">
                <a:solidFill>
                  <a:schemeClr val="tx1">
                    <a:lumMod val="75000"/>
                    <a:lumOff val="25000"/>
                  </a:schemeClr>
                </a:solidFill>
              </a:rPr>
              <a:t>Remote sensing can help monitor the impact of these sites through </a:t>
            </a:r>
            <a:r>
              <a:rPr lang="en-US" sz="4000" b="1" dirty="0">
                <a:solidFill>
                  <a:schemeClr val="tx1">
                    <a:lumMod val="75000"/>
                    <a:lumOff val="25000"/>
                  </a:schemeClr>
                </a:solidFill>
              </a:rPr>
              <a:t>measuring vegetation changes </a:t>
            </a:r>
            <a:r>
              <a:rPr lang="en-US" sz="4000" dirty="0">
                <a:solidFill>
                  <a:schemeClr val="tx1">
                    <a:lumMod val="75000"/>
                    <a:lumOff val="25000"/>
                  </a:schemeClr>
                </a:solidFill>
              </a:rPr>
              <a:t>before and after site use.</a:t>
            </a:r>
          </a:p>
        </p:txBody>
      </p:sp>
      <p:sp>
        <p:nvSpPr>
          <p:cNvPr id="4" name="TextBox 3">
            <a:extLst>
              <a:ext uri="{FF2B5EF4-FFF2-40B4-BE49-F238E27FC236}">
                <a16:creationId xmlns:a16="http://schemas.microsoft.com/office/drawing/2014/main" id="{893218C9-9E34-F365-AAD8-D200EBF94410}"/>
              </a:ext>
            </a:extLst>
          </p:cNvPr>
          <p:cNvSpPr txBox="1"/>
          <p:nvPr/>
        </p:nvSpPr>
        <p:spPr>
          <a:xfrm>
            <a:off x="3771731" y="15167159"/>
            <a:ext cx="5063460" cy="1015663"/>
          </a:xfrm>
          <a:prstGeom prst="rect">
            <a:avLst/>
          </a:prstGeom>
          <a:noFill/>
        </p:spPr>
        <p:txBody>
          <a:bodyPr wrap="square" lIns="91440" tIns="45720" rIns="91440" bIns="45720" rtlCol="0" anchor="t">
            <a:spAutoFit/>
          </a:bodyPr>
          <a:lstStyle/>
          <a:p>
            <a:pPr algn="ctr"/>
            <a:r>
              <a:rPr lang="en-US" sz="6000" b="1" u="sng" dirty="0">
                <a:solidFill>
                  <a:schemeClr val="accent2"/>
                </a:solidFill>
                <a:latin typeface="Century Gothic Bold"/>
              </a:rPr>
              <a:t>Takeaways</a:t>
            </a:r>
          </a:p>
        </p:txBody>
      </p:sp>
      <p:pic>
        <p:nvPicPr>
          <p:cNvPr id="6" name="Picture 5" descr="A person taking a selfie&#10;&#10;Description automatically generated">
            <a:extLst>
              <a:ext uri="{FF2B5EF4-FFF2-40B4-BE49-F238E27FC236}">
                <a16:creationId xmlns:a16="http://schemas.microsoft.com/office/drawing/2014/main" id="{08D14C26-36CF-A00D-7B34-7AE3247FCACE}"/>
              </a:ext>
            </a:extLst>
          </p:cNvPr>
          <p:cNvPicPr>
            <a:picLocks noChangeAspect="1"/>
          </p:cNvPicPr>
          <p:nvPr/>
        </p:nvPicPr>
        <p:blipFill rotWithShape="1">
          <a:blip r:embed="rId13"/>
          <a:srcRect r="-800" b="3342"/>
          <a:stretch/>
        </p:blipFill>
        <p:spPr>
          <a:xfrm>
            <a:off x="9848853" y="29610271"/>
            <a:ext cx="1644033" cy="1641844"/>
          </a:xfrm>
          <a:prstGeom prst="flowChartConnector">
            <a:avLst/>
          </a:prstGeom>
        </p:spPr>
      </p:pic>
      <p:sp>
        <p:nvSpPr>
          <p:cNvPr id="7" name="TextBox 6">
            <a:extLst>
              <a:ext uri="{FF2B5EF4-FFF2-40B4-BE49-F238E27FC236}">
                <a16:creationId xmlns:a16="http://schemas.microsoft.com/office/drawing/2014/main" id="{775C5E9E-9063-432B-D4E5-A63C18240DB8}"/>
              </a:ext>
            </a:extLst>
          </p:cNvPr>
          <p:cNvSpPr txBox="1"/>
          <p:nvPr/>
        </p:nvSpPr>
        <p:spPr>
          <a:xfrm>
            <a:off x="2504304" y="16388488"/>
            <a:ext cx="8580764" cy="1938992"/>
          </a:xfrm>
          <a:prstGeom prst="rect">
            <a:avLst/>
          </a:prstGeom>
          <a:noFill/>
        </p:spPr>
        <p:txBody>
          <a:bodyPr wrap="square" lIns="91440" tIns="45720" rIns="91440" bIns="45720" rtlCol="0" anchor="t">
            <a:spAutoFit/>
          </a:bodyPr>
          <a:lstStyle/>
          <a:p>
            <a:r>
              <a:rPr lang="en-US" sz="4000" b="1" dirty="0">
                <a:solidFill>
                  <a:schemeClr val="accent2"/>
                </a:solidFill>
              </a:rPr>
              <a:t>Control Site Selection</a:t>
            </a:r>
            <a:r>
              <a:rPr lang="en-US" sz="4000" dirty="0">
                <a:solidFill>
                  <a:schemeClr val="accent2"/>
                </a:solidFill>
              </a:rPr>
              <a:t> </a:t>
            </a:r>
            <a:r>
              <a:rPr lang="en-US" sz="4000" dirty="0">
                <a:solidFill>
                  <a:schemeClr val="tx1">
                    <a:lumMod val="75000"/>
                    <a:lumOff val="25000"/>
                  </a:schemeClr>
                </a:solidFill>
              </a:rPr>
              <a:t>is critical for analyzing impacts on vegetation in night pens</a:t>
            </a:r>
          </a:p>
        </p:txBody>
      </p:sp>
      <p:pic>
        <p:nvPicPr>
          <p:cNvPr id="13" name="Graphic 12" descr="Badge 1 with solid fill">
            <a:extLst>
              <a:ext uri="{FF2B5EF4-FFF2-40B4-BE49-F238E27FC236}">
                <a16:creationId xmlns:a16="http://schemas.microsoft.com/office/drawing/2014/main" id="{4C187061-1DA7-3F30-2975-B36E6BDA2662}"/>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950692" y="16316342"/>
            <a:ext cx="1523851" cy="1523851"/>
          </a:xfrm>
          <a:prstGeom prst="rect">
            <a:avLst/>
          </a:prstGeom>
        </p:spPr>
      </p:pic>
      <p:pic>
        <p:nvPicPr>
          <p:cNvPr id="15" name="Graphic 14" descr="Badge with solid fill">
            <a:extLst>
              <a:ext uri="{FF2B5EF4-FFF2-40B4-BE49-F238E27FC236}">
                <a16:creationId xmlns:a16="http://schemas.microsoft.com/office/drawing/2014/main" id="{E98FB589-1789-629F-29BB-2CE4692A7145}"/>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892035" y="18526626"/>
            <a:ext cx="1559901" cy="1559901"/>
          </a:xfrm>
          <a:prstGeom prst="rect">
            <a:avLst/>
          </a:prstGeom>
        </p:spPr>
      </p:pic>
      <p:sp>
        <p:nvSpPr>
          <p:cNvPr id="17" name="TextBox 16">
            <a:extLst>
              <a:ext uri="{FF2B5EF4-FFF2-40B4-BE49-F238E27FC236}">
                <a16:creationId xmlns:a16="http://schemas.microsoft.com/office/drawing/2014/main" id="{1E3A27C0-C48C-A91C-0F5E-1A38FD159A04}"/>
              </a:ext>
            </a:extLst>
          </p:cNvPr>
          <p:cNvSpPr txBox="1"/>
          <p:nvPr/>
        </p:nvSpPr>
        <p:spPr>
          <a:xfrm>
            <a:off x="2489697" y="18716418"/>
            <a:ext cx="8580764" cy="2554545"/>
          </a:xfrm>
          <a:prstGeom prst="rect">
            <a:avLst/>
          </a:prstGeom>
          <a:noFill/>
        </p:spPr>
        <p:txBody>
          <a:bodyPr wrap="square" lIns="91440" tIns="45720" rIns="91440" bIns="45720" anchor="t">
            <a:spAutoFit/>
          </a:bodyPr>
          <a:lstStyle/>
          <a:p>
            <a:r>
              <a:rPr lang="en-US" sz="4000" dirty="0">
                <a:solidFill>
                  <a:schemeClr val="tx1">
                    <a:lumMod val="75000"/>
                    <a:lumOff val="25000"/>
                  </a:schemeClr>
                </a:solidFill>
              </a:rPr>
              <a:t>The applicability of </a:t>
            </a:r>
            <a:r>
              <a:rPr lang="en-US" sz="4000" b="1" dirty="0">
                <a:solidFill>
                  <a:schemeClr val="accent2"/>
                </a:solidFill>
              </a:rPr>
              <a:t>Rangeland Analysis Platform</a:t>
            </a:r>
            <a:r>
              <a:rPr lang="en-US" sz="4000" dirty="0">
                <a:solidFill>
                  <a:schemeClr val="accent2"/>
                </a:solidFill>
              </a:rPr>
              <a:t> </a:t>
            </a:r>
            <a:r>
              <a:rPr lang="en-US" sz="4000" dirty="0">
                <a:solidFill>
                  <a:schemeClr val="tx1">
                    <a:lumMod val="75000"/>
                    <a:lumOff val="25000"/>
                  </a:schemeClr>
                </a:solidFill>
              </a:rPr>
              <a:t>(RAP) is limited for night pens comparable in size to a RAP pixel</a:t>
            </a:r>
          </a:p>
        </p:txBody>
      </p:sp>
      <p:pic>
        <p:nvPicPr>
          <p:cNvPr id="19" name="Graphic 18" descr="Badge 3 with solid fill">
            <a:extLst>
              <a:ext uri="{FF2B5EF4-FFF2-40B4-BE49-F238E27FC236}">
                <a16:creationId xmlns:a16="http://schemas.microsoft.com/office/drawing/2014/main" id="{8E079386-643E-3D38-3B6E-7A0A668BBBB6}"/>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950992" y="21562177"/>
            <a:ext cx="1523851" cy="1523851"/>
          </a:xfrm>
          <a:prstGeom prst="rect">
            <a:avLst/>
          </a:prstGeom>
        </p:spPr>
      </p:pic>
      <p:sp>
        <p:nvSpPr>
          <p:cNvPr id="20" name="TextBox 19">
            <a:extLst>
              <a:ext uri="{FF2B5EF4-FFF2-40B4-BE49-F238E27FC236}">
                <a16:creationId xmlns:a16="http://schemas.microsoft.com/office/drawing/2014/main" id="{791B089F-28C8-DB17-2424-C06A47AD6704}"/>
              </a:ext>
            </a:extLst>
          </p:cNvPr>
          <p:cNvSpPr txBox="1"/>
          <p:nvPr/>
        </p:nvSpPr>
        <p:spPr>
          <a:xfrm>
            <a:off x="2528191" y="21627044"/>
            <a:ext cx="8090372" cy="1938992"/>
          </a:xfrm>
          <a:prstGeom prst="rect">
            <a:avLst/>
          </a:prstGeom>
          <a:noFill/>
        </p:spPr>
        <p:txBody>
          <a:bodyPr wrap="square" lIns="91440" tIns="45720" rIns="91440" bIns="45720" rtlCol="0" anchor="t">
            <a:spAutoFit/>
          </a:bodyPr>
          <a:lstStyle/>
          <a:p>
            <a:r>
              <a:rPr lang="en-US" sz="4000" dirty="0">
                <a:solidFill>
                  <a:schemeClr val="tx1">
                    <a:lumMod val="75000"/>
                    <a:lumOff val="25000"/>
                  </a:schemeClr>
                </a:solidFill>
              </a:rPr>
              <a:t>The</a:t>
            </a:r>
            <a:r>
              <a:rPr lang="en-US" sz="4000" dirty="0">
                <a:solidFill>
                  <a:schemeClr val="accent2"/>
                </a:solidFill>
              </a:rPr>
              <a:t> </a:t>
            </a:r>
            <a:r>
              <a:rPr lang="en-US" sz="4000" b="1" dirty="0">
                <a:solidFill>
                  <a:schemeClr val="accent2"/>
                </a:solidFill>
              </a:rPr>
              <a:t>accuracy of night pen locations</a:t>
            </a:r>
            <a:r>
              <a:rPr lang="en-US" sz="4000" dirty="0">
                <a:solidFill>
                  <a:schemeClr val="accent2"/>
                </a:solidFill>
              </a:rPr>
              <a:t> </a:t>
            </a:r>
            <a:r>
              <a:rPr lang="en-US" sz="4000" dirty="0">
                <a:solidFill>
                  <a:schemeClr val="tx1">
                    <a:lumMod val="75000"/>
                    <a:lumOff val="25000"/>
                  </a:schemeClr>
                </a:solidFill>
              </a:rPr>
              <a:t>is important when comparing them to control sites</a:t>
            </a:r>
          </a:p>
        </p:txBody>
      </p:sp>
      <p:pic>
        <p:nvPicPr>
          <p:cNvPr id="22" name="Graphic 21" descr="Badge 4 with solid fill">
            <a:extLst>
              <a:ext uri="{FF2B5EF4-FFF2-40B4-BE49-F238E27FC236}">
                <a16:creationId xmlns:a16="http://schemas.microsoft.com/office/drawing/2014/main" id="{74700070-335A-70F0-A2FF-2B2D42294F78}"/>
              </a:ext>
            </a:extLst>
          </p:cNvPr>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p:blipFill>
        <p:spPr>
          <a:xfrm>
            <a:off x="871553" y="24365548"/>
            <a:ext cx="1536083" cy="1536083"/>
          </a:xfrm>
          <a:prstGeom prst="rect">
            <a:avLst/>
          </a:prstGeom>
        </p:spPr>
      </p:pic>
      <p:sp>
        <p:nvSpPr>
          <p:cNvPr id="24" name="TextBox 23">
            <a:extLst>
              <a:ext uri="{FF2B5EF4-FFF2-40B4-BE49-F238E27FC236}">
                <a16:creationId xmlns:a16="http://schemas.microsoft.com/office/drawing/2014/main" id="{BD6FF880-FEC7-D64D-285A-07E06A588C1C}"/>
              </a:ext>
            </a:extLst>
          </p:cNvPr>
          <p:cNvSpPr txBox="1"/>
          <p:nvPr/>
        </p:nvSpPr>
        <p:spPr>
          <a:xfrm>
            <a:off x="2534609" y="24272058"/>
            <a:ext cx="8468160" cy="2554545"/>
          </a:xfrm>
          <a:prstGeom prst="rect">
            <a:avLst/>
          </a:prstGeom>
          <a:noFill/>
        </p:spPr>
        <p:txBody>
          <a:bodyPr wrap="square" lIns="91440" tIns="45720" rIns="91440" bIns="45720" rtlCol="0" anchor="t">
            <a:spAutoFit/>
          </a:bodyPr>
          <a:lstStyle/>
          <a:p>
            <a:r>
              <a:rPr lang="en-US" sz="4000" dirty="0">
                <a:solidFill>
                  <a:schemeClr val="tx1">
                    <a:lumMod val="75000"/>
                    <a:lumOff val="25000"/>
                  </a:schemeClr>
                </a:solidFill>
              </a:rPr>
              <a:t>RAP’s</a:t>
            </a:r>
            <a:r>
              <a:rPr lang="en-US" sz="4000" dirty="0">
                <a:solidFill>
                  <a:schemeClr val="accent2"/>
                </a:solidFill>
              </a:rPr>
              <a:t> </a:t>
            </a:r>
            <a:r>
              <a:rPr lang="en-US" sz="4000" b="1" dirty="0">
                <a:solidFill>
                  <a:schemeClr val="accent2"/>
                </a:solidFill>
              </a:rPr>
              <a:t>bare-ground landcover</a:t>
            </a:r>
            <a:r>
              <a:rPr lang="en-US" sz="4000" dirty="0">
                <a:solidFill>
                  <a:schemeClr val="accent2"/>
                </a:solidFill>
              </a:rPr>
              <a:t> </a:t>
            </a:r>
            <a:r>
              <a:rPr lang="en-US" sz="4000" dirty="0">
                <a:solidFill>
                  <a:schemeClr val="tx1">
                    <a:lumMod val="75000"/>
                    <a:lumOff val="25000"/>
                  </a:schemeClr>
                </a:solidFill>
              </a:rPr>
              <a:t>could provide different insights into disturbance at night pen sites</a:t>
            </a:r>
          </a:p>
        </p:txBody>
      </p:sp>
      <p:grpSp>
        <p:nvGrpSpPr>
          <p:cNvPr id="12" name="Group 11">
            <a:extLst>
              <a:ext uri="{FF2B5EF4-FFF2-40B4-BE49-F238E27FC236}">
                <a16:creationId xmlns:a16="http://schemas.microsoft.com/office/drawing/2014/main" id="{4D38ECEF-1282-8A3B-8501-C07CB08BD505}"/>
              </a:ext>
            </a:extLst>
          </p:cNvPr>
          <p:cNvGrpSpPr/>
          <p:nvPr/>
        </p:nvGrpSpPr>
        <p:grpSpPr>
          <a:xfrm>
            <a:off x="12102494" y="23035107"/>
            <a:ext cx="14002031" cy="5574865"/>
            <a:chOff x="12099650" y="23434859"/>
            <a:chExt cx="14002031" cy="5574865"/>
          </a:xfrm>
        </p:grpSpPr>
        <p:sp>
          <p:nvSpPr>
            <p:cNvPr id="67" name="Text Placeholder 16">
              <a:extLst>
                <a:ext uri="{FF2B5EF4-FFF2-40B4-BE49-F238E27FC236}">
                  <a16:creationId xmlns:a16="http://schemas.microsoft.com/office/drawing/2014/main" id="{2868C0C8-3165-B1F8-80E5-4E6A7F6278E8}"/>
                </a:ext>
              </a:extLst>
            </p:cNvPr>
            <p:cNvSpPr txBox="1">
              <a:spLocks/>
            </p:cNvSpPr>
            <p:nvPr/>
          </p:nvSpPr>
          <p:spPr>
            <a:xfrm>
              <a:off x="14648791" y="25650791"/>
              <a:ext cx="9704089" cy="3174588"/>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endParaRPr lang="en-US"/>
            </a:p>
          </p:txBody>
        </p:sp>
        <p:sp>
          <p:nvSpPr>
            <p:cNvPr id="8" name="TextBox 7">
              <a:extLst>
                <a:ext uri="{FF2B5EF4-FFF2-40B4-BE49-F238E27FC236}">
                  <a16:creationId xmlns:a16="http://schemas.microsoft.com/office/drawing/2014/main" id="{7A121269-7EE2-3298-6A67-24107F8CFD1C}"/>
                </a:ext>
              </a:extLst>
            </p:cNvPr>
            <p:cNvSpPr txBox="1"/>
            <p:nvPr/>
          </p:nvSpPr>
          <p:spPr>
            <a:xfrm>
              <a:off x="15735309" y="23664132"/>
              <a:ext cx="6911501" cy="830997"/>
            </a:xfrm>
            <a:prstGeom prst="rect">
              <a:avLst/>
            </a:prstGeom>
            <a:noFill/>
          </p:spPr>
          <p:txBody>
            <a:bodyPr wrap="square" rtlCol="0">
              <a:spAutoFit/>
            </a:bodyPr>
            <a:lstStyle/>
            <a:p>
              <a:r>
                <a:rPr lang="en-US" sz="4800" dirty="0">
                  <a:solidFill>
                    <a:schemeClr val="accent2"/>
                  </a:solidFill>
                  <a:latin typeface="Century Gothic Bold" panose="020B0702020202020204" pitchFamily="34" charset="0"/>
                </a:rPr>
                <a:t>Satellites and Sensors</a:t>
              </a:r>
            </a:p>
          </p:txBody>
        </p:sp>
        <p:pic>
          <p:nvPicPr>
            <p:cNvPr id="61" name="Picture 60">
              <a:extLst>
                <a:ext uri="{FF2B5EF4-FFF2-40B4-BE49-F238E27FC236}">
                  <a16:creationId xmlns:a16="http://schemas.microsoft.com/office/drawing/2014/main" id="{C002B59E-267A-7DDC-D4DC-C46854E7E42D}"/>
                </a:ext>
              </a:extLst>
            </p:cNvPr>
            <p:cNvPicPr>
              <a:picLocks noChangeAspect="1"/>
            </p:cNvPicPr>
            <p:nvPr/>
          </p:nvPicPr>
          <p:blipFill>
            <a:blip r:embed="rId22"/>
            <a:stretch>
              <a:fillRect/>
            </a:stretch>
          </p:blipFill>
          <p:spPr>
            <a:xfrm>
              <a:off x="12099650" y="23434859"/>
              <a:ext cx="4976608" cy="4922903"/>
            </a:xfrm>
            <a:prstGeom prst="rect">
              <a:avLst/>
            </a:prstGeom>
          </p:spPr>
        </p:pic>
        <p:sp>
          <p:nvSpPr>
            <p:cNvPr id="66" name="TextBox 65">
              <a:extLst>
                <a:ext uri="{FF2B5EF4-FFF2-40B4-BE49-F238E27FC236}">
                  <a16:creationId xmlns:a16="http://schemas.microsoft.com/office/drawing/2014/main" id="{526164ED-3FE2-4460-9568-EB382C6F0E6E}"/>
                </a:ext>
              </a:extLst>
            </p:cNvPr>
            <p:cNvSpPr txBox="1"/>
            <p:nvPr/>
          </p:nvSpPr>
          <p:spPr>
            <a:xfrm>
              <a:off x="12455028" y="28363393"/>
              <a:ext cx="3969274" cy="646331"/>
            </a:xfrm>
            <a:prstGeom prst="rect">
              <a:avLst/>
            </a:prstGeom>
            <a:noFill/>
          </p:spPr>
          <p:txBody>
            <a:bodyPr wrap="square" rtlCol="0">
              <a:spAutoFit/>
            </a:bodyPr>
            <a:lstStyle/>
            <a:p>
              <a:pPr algn="ctr"/>
              <a:r>
                <a:rPr lang="en-US" sz="3600" dirty="0">
                  <a:solidFill>
                    <a:schemeClr val="tx1">
                      <a:lumMod val="75000"/>
                      <a:lumOff val="25000"/>
                    </a:schemeClr>
                  </a:solidFill>
                </a:rPr>
                <a:t>Landsat 5 TM</a:t>
              </a:r>
            </a:p>
          </p:txBody>
        </p:sp>
        <p:pic>
          <p:nvPicPr>
            <p:cNvPr id="68" name="Picture 67">
              <a:extLst>
                <a:ext uri="{FF2B5EF4-FFF2-40B4-BE49-F238E27FC236}">
                  <a16:creationId xmlns:a16="http://schemas.microsoft.com/office/drawing/2014/main" id="{C2BF8062-90F3-BA68-3EED-D907D5D2704F}"/>
                </a:ext>
              </a:extLst>
            </p:cNvPr>
            <p:cNvPicPr>
              <a:picLocks noChangeAspect="1"/>
            </p:cNvPicPr>
            <p:nvPr/>
          </p:nvPicPr>
          <p:blipFill>
            <a:blip r:embed="rId23"/>
            <a:stretch>
              <a:fillRect/>
            </a:stretch>
          </p:blipFill>
          <p:spPr>
            <a:xfrm>
              <a:off x="15482899" y="23974590"/>
              <a:ext cx="5705237" cy="4297945"/>
            </a:xfrm>
            <a:prstGeom prst="rect">
              <a:avLst/>
            </a:prstGeom>
          </p:spPr>
        </p:pic>
        <p:sp>
          <p:nvSpPr>
            <p:cNvPr id="71" name="TextBox 70">
              <a:extLst>
                <a:ext uri="{FF2B5EF4-FFF2-40B4-BE49-F238E27FC236}">
                  <a16:creationId xmlns:a16="http://schemas.microsoft.com/office/drawing/2014/main" id="{77C6D192-7DF7-F3BE-9B56-CE42A1FFFFF1}"/>
                </a:ext>
              </a:extLst>
            </p:cNvPr>
            <p:cNvSpPr txBox="1"/>
            <p:nvPr/>
          </p:nvSpPr>
          <p:spPr>
            <a:xfrm>
              <a:off x="17220055" y="28278166"/>
              <a:ext cx="3536766" cy="646331"/>
            </a:xfrm>
            <a:prstGeom prst="rect">
              <a:avLst/>
            </a:prstGeom>
            <a:noFill/>
          </p:spPr>
          <p:txBody>
            <a:bodyPr wrap="square" rtlCol="0">
              <a:spAutoFit/>
            </a:bodyPr>
            <a:lstStyle/>
            <a:p>
              <a:pPr algn="ctr"/>
              <a:r>
                <a:rPr lang="en-US" sz="3600" dirty="0">
                  <a:solidFill>
                    <a:schemeClr val="tx1">
                      <a:lumMod val="75000"/>
                      <a:lumOff val="25000"/>
                    </a:schemeClr>
                  </a:solidFill>
                </a:rPr>
                <a:t>Landsat 7 ETM</a:t>
              </a:r>
            </a:p>
          </p:txBody>
        </p:sp>
        <p:pic>
          <p:nvPicPr>
            <p:cNvPr id="72" name="Picture 71" descr="A satellite in space&#10;&#10;Description automatically generated">
              <a:extLst>
                <a:ext uri="{FF2B5EF4-FFF2-40B4-BE49-F238E27FC236}">
                  <a16:creationId xmlns:a16="http://schemas.microsoft.com/office/drawing/2014/main" id="{76FB1164-B52D-C4DC-CDFC-B7400934BB05}"/>
                </a:ext>
              </a:extLst>
            </p:cNvPr>
            <p:cNvPicPr>
              <a:picLocks noChangeAspect="1"/>
            </p:cNvPicPr>
            <p:nvPr/>
          </p:nvPicPr>
          <p:blipFill>
            <a:blip r:embed="rId24"/>
            <a:stretch>
              <a:fillRect/>
            </a:stretch>
          </p:blipFill>
          <p:spPr>
            <a:xfrm>
              <a:off x="20457971" y="24486208"/>
              <a:ext cx="5643710" cy="3174588"/>
            </a:xfrm>
            <a:prstGeom prst="rect">
              <a:avLst/>
            </a:prstGeom>
            <a:effectLst>
              <a:outerShdw blurRad="50800" dist="38100" dir="18900000" algn="bl" rotWithShape="0">
                <a:prstClr val="black">
                  <a:alpha val="40000"/>
                </a:prstClr>
              </a:outerShdw>
            </a:effectLst>
          </p:spPr>
        </p:pic>
        <p:sp>
          <p:nvSpPr>
            <p:cNvPr id="73" name="TextBox 72">
              <a:extLst>
                <a:ext uri="{FF2B5EF4-FFF2-40B4-BE49-F238E27FC236}">
                  <a16:creationId xmlns:a16="http://schemas.microsoft.com/office/drawing/2014/main" id="{B4D41208-5CEA-65B1-ECCB-DFC0F41AD32C}"/>
                </a:ext>
              </a:extLst>
            </p:cNvPr>
            <p:cNvSpPr txBox="1"/>
            <p:nvPr/>
          </p:nvSpPr>
          <p:spPr>
            <a:xfrm>
              <a:off x="21186600" y="28275938"/>
              <a:ext cx="3375406" cy="646331"/>
            </a:xfrm>
            <a:prstGeom prst="rect">
              <a:avLst/>
            </a:prstGeom>
            <a:noFill/>
          </p:spPr>
          <p:txBody>
            <a:bodyPr wrap="square" rtlCol="0">
              <a:spAutoFit/>
            </a:bodyPr>
            <a:lstStyle/>
            <a:p>
              <a:pPr algn="ctr"/>
              <a:r>
                <a:rPr lang="en-US" sz="3600" dirty="0">
                  <a:solidFill>
                    <a:schemeClr val="tx1">
                      <a:lumMod val="75000"/>
                      <a:lumOff val="25000"/>
                    </a:schemeClr>
                  </a:solidFill>
                </a:rPr>
                <a:t>Landsat 8 OLI</a:t>
              </a:r>
            </a:p>
          </p:txBody>
        </p:sp>
      </p:grpSp>
      <p:pic>
        <p:nvPicPr>
          <p:cNvPr id="21" name="Picture 20" descr="A close-up of a map&#10;&#10;Description automatically generated">
            <a:extLst>
              <a:ext uri="{FF2B5EF4-FFF2-40B4-BE49-F238E27FC236}">
                <a16:creationId xmlns:a16="http://schemas.microsoft.com/office/drawing/2014/main" id="{1EB83337-4D07-4433-B464-578012393D2A}"/>
              </a:ext>
            </a:extLst>
          </p:cNvPr>
          <p:cNvPicPr>
            <a:picLocks noChangeAspect="1"/>
          </p:cNvPicPr>
          <p:nvPr/>
        </p:nvPicPr>
        <p:blipFill>
          <a:blip r:embed="rId25" cstate="print">
            <a:extLst>
              <a:ext uri="{28A0092B-C50C-407E-A947-70E740481C1C}">
                <a14:useLocalDpi xmlns:a14="http://schemas.microsoft.com/office/drawing/2010/main" val="0"/>
              </a:ext>
            </a:extLst>
          </a:blip>
          <a:stretch>
            <a:fillRect/>
          </a:stretch>
        </p:blipFill>
        <p:spPr>
          <a:xfrm>
            <a:off x="11392340" y="13785984"/>
            <a:ext cx="8540211" cy="4498631"/>
          </a:xfrm>
          <a:prstGeom prst="rect">
            <a:avLst/>
          </a:prstGeom>
        </p:spPr>
      </p:pic>
      <p:pic>
        <p:nvPicPr>
          <p:cNvPr id="28" name="Picture 27" descr="A map of the state of idaho&#10;&#10;Description automatically generated">
            <a:extLst>
              <a:ext uri="{FF2B5EF4-FFF2-40B4-BE49-F238E27FC236}">
                <a16:creationId xmlns:a16="http://schemas.microsoft.com/office/drawing/2014/main" id="{45681D47-4447-3B0E-574A-C75AFAE6CA15}"/>
              </a:ext>
            </a:extLst>
          </p:cNvPr>
          <p:cNvPicPr>
            <a:picLocks noChangeAspect="1"/>
          </p:cNvPicPr>
          <p:nvPr/>
        </p:nvPicPr>
        <p:blipFill rotWithShape="1">
          <a:blip r:embed="rId26" cstate="print">
            <a:extLst>
              <a:ext uri="{28A0092B-C50C-407E-A947-70E740481C1C}">
                <a14:useLocalDpi xmlns:a14="http://schemas.microsoft.com/office/drawing/2010/main" val="0"/>
              </a:ext>
            </a:extLst>
          </a:blip>
          <a:srcRect l="-289" r="490" b="1425"/>
          <a:stretch/>
        </p:blipFill>
        <p:spPr>
          <a:xfrm>
            <a:off x="19869985" y="13537779"/>
            <a:ext cx="6008985" cy="9172743"/>
          </a:xfrm>
          <a:prstGeom prst="rect">
            <a:avLst/>
          </a:prstGeom>
        </p:spPr>
      </p:pic>
      <p:pic>
        <p:nvPicPr>
          <p:cNvPr id="90" name="Picture 89">
            <a:extLst>
              <a:ext uri="{FF2B5EF4-FFF2-40B4-BE49-F238E27FC236}">
                <a16:creationId xmlns:a16="http://schemas.microsoft.com/office/drawing/2014/main" id="{DF1FA5B2-CF4E-A4B3-08C2-303277978187}"/>
              </a:ext>
            </a:extLst>
          </p:cNvPr>
          <p:cNvPicPr>
            <a:picLocks noChangeAspect="1"/>
          </p:cNvPicPr>
          <p:nvPr/>
        </p:nvPicPr>
        <p:blipFill>
          <a:blip r:embed="rId27">
            <a:duotone>
              <a:prstClr val="black"/>
              <a:srgbClr val="FFFFFF">
                <a:tint val="45000"/>
                <a:satMod val="400000"/>
              </a:srgbClr>
            </a:duotone>
            <a:extLst>
              <a:ext uri="{BEBA8EAE-BF5A-486C-A8C5-ECC9F3942E4B}">
                <a14:imgProps xmlns:a14="http://schemas.microsoft.com/office/drawing/2010/main">
                  <a14:imgLayer r:embed="rId28">
                    <a14:imgEffect>
                      <a14:saturation sat="400000"/>
                    </a14:imgEffect>
                  </a14:imgLayer>
                </a14:imgProps>
              </a:ext>
            </a:extLst>
          </a:blip>
          <a:stretch>
            <a:fillRect/>
          </a:stretch>
        </p:blipFill>
        <p:spPr>
          <a:xfrm>
            <a:off x="21947496" y="14247672"/>
            <a:ext cx="716696" cy="1146715"/>
          </a:xfrm>
          <a:prstGeom prst="rect">
            <a:avLst/>
          </a:prstGeom>
        </p:spPr>
      </p:pic>
      <p:sp>
        <p:nvSpPr>
          <p:cNvPr id="25" name="Star: 5 Points 24">
            <a:extLst>
              <a:ext uri="{FF2B5EF4-FFF2-40B4-BE49-F238E27FC236}">
                <a16:creationId xmlns:a16="http://schemas.microsoft.com/office/drawing/2014/main" id="{4C9C3981-043A-0870-F64D-D8F5136191E4}"/>
              </a:ext>
            </a:extLst>
          </p:cNvPr>
          <p:cNvSpPr/>
          <p:nvPr/>
        </p:nvSpPr>
        <p:spPr>
          <a:xfrm>
            <a:off x="23186784" y="20238228"/>
            <a:ext cx="628172" cy="564372"/>
          </a:xfrm>
          <a:prstGeom prst="star5">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Star: 5 Points 29">
            <a:extLst>
              <a:ext uri="{FF2B5EF4-FFF2-40B4-BE49-F238E27FC236}">
                <a16:creationId xmlns:a16="http://schemas.microsoft.com/office/drawing/2014/main" id="{FE42B6A8-E6E3-F639-9C21-2DCC5798AA61}"/>
              </a:ext>
            </a:extLst>
          </p:cNvPr>
          <p:cNvSpPr/>
          <p:nvPr/>
        </p:nvSpPr>
        <p:spPr>
          <a:xfrm>
            <a:off x="17220055" y="14093357"/>
            <a:ext cx="656421" cy="501059"/>
          </a:xfrm>
          <a:prstGeom prst="star5">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Star: 5 Points 31">
            <a:extLst>
              <a:ext uri="{FF2B5EF4-FFF2-40B4-BE49-F238E27FC236}">
                <a16:creationId xmlns:a16="http://schemas.microsoft.com/office/drawing/2014/main" id="{41F9E15B-1F0A-C8A7-82FD-BDA96104D33A}"/>
              </a:ext>
            </a:extLst>
          </p:cNvPr>
          <p:cNvSpPr/>
          <p:nvPr/>
        </p:nvSpPr>
        <p:spPr>
          <a:xfrm>
            <a:off x="11604992" y="18428907"/>
            <a:ext cx="656421" cy="735418"/>
          </a:xfrm>
          <a:prstGeom prst="star5">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AAE39900-0D97-E9B4-48F3-DAA650C9C8DE}"/>
              </a:ext>
            </a:extLst>
          </p:cNvPr>
          <p:cNvSpPr txBox="1"/>
          <p:nvPr/>
        </p:nvSpPr>
        <p:spPr>
          <a:xfrm>
            <a:off x="12455028" y="18609753"/>
            <a:ext cx="3470772" cy="584775"/>
          </a:xfrm>
          <a:prstGeom prst="rect">
            <a:avLst/>
          </a:prstGeom>
          <a:noFill/>
        </p:spPr>
        <p:txBody>
          <a:bodyPr wrap="square" rtlCol="0">
            <a:spAutoFit/>
          </a:bodyPr>
          <a:lstStyle/>
          <a:p>
            <a:r>
              <a:rPr lang="en-US" sz="3200" dirty="0">
                <a:solidFill>
                  <a:schemeClr val="tx1">
                    <a:lumMod val="75000"/>
                    <a:lumOff val="25000"/>
                  </a:schemeClr>
                </a:solidFill>
              </a:rPr>
              <a:t>Ranch Locations</a:t>
            </a:r>
          </a:p>
        </p:txBody>
      </p:sp>
      <p:sp>
        <p:nvSpPr>
          <p:cNvPr id="39" name="Rectangle: Rounded Corners 38">
            <a:extLst>
              <a:ext uri="{FF2B5EF4-FFF2-40B4-BE49-F238E27FC236}">
                <a16:creationId xmlns:a16="http://schemas.microsoft.com/office/drawing/2014/main" id="{E5D07FA8-5311-B88B-E7EA-C53FD741EA1F}"/>
              </a:ext>
            </a:extLst>
          </p:cNvPr>
          <p:cNvSpPr/>
          <p:nvPr/>
        </p:nvSpPr>
        <p:spPr>
          <a:xfrm>
            <a:off x="11492886" y="19194528"/>
            <a:ext cx="8298644" cy="3699175"/>
          </a:xfrm>
          <a:prstGeom prst="round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US" sz="3600" dirty="0">
                <a:solidFill>
                  <a:schemeClr val="tx1">
                    <a:lumMod val="75000"/>
                    <a:lumOff val="25000"/>
                  </a:schemeClr>
                </a:solidFill>
              </a:rPr>
              <a:t>Ranches like these are interesting in using </a:t>
            </a:r>
            <a:r>
              <a:rPr lang="en-US" sz="3600" b="1" dirty="0">
                <a:solidFill>
                  <a:schemeClr val="tx1">
                    <a:lumMod val="75000"/>
                    <a:lumOff val="25000"/>
                  </a:schemeClr>
                </a:solidFill>
              </a:rPr>
              <a:t>remotely sensed data </a:t>
            </a:r>
            <a:r>
              <a:rPr lang="en-US" sz="3600" dirty="0">
                <a:solidFill>
                  <a:schemeClr val="tx1">
                    <a:lumMod val="75000"/>
                    <a:lumOff val="25000"/>
                  </a:schemeClr>
                </a:solidFill>
              </a:rPr>
              <a:t>from </a:t>
            </a:r>
            <a:r>
              <a:rPr lang="en-US" sz="3600" b="1" dirty="0">
                <a:solidFill>
                  <a:schemeClr val="tx1">
                    <a:lumMod val="75000"/>
                    <a:lumOff val="25000"/>
                  </a:schemeClr>
                </a:solidFill>
              </a:rPr>
              <a:t>satellites</a:t>
            </a:r>
            <a:r>
              <a:rPr lang="en-US" sz="3600" dirty="0">
                <a:solidFill>
                  <a:schemeClr val="tx1">
                    <a:lumMod val="75000"/>
                    <a:lumOff val="25000"/>
                  </a:schemeClr>
                </a:solidFill>
              </a:rPr>
              <a:t> to </a:t>
            </a:r>
            <a:r>
              <a:rPr lang="en-US" sz="3600" b="1" dirty="0">
                <a:solidFill>
                  <a:schemeClr val="tx1">
                    <a:lumMod val="75000"/>
                    <a:lumOff val="25000"/>
                  </a:schemeClr>
                </a:solidFill>
              </a:rPr>
              <a:t>assess the effects of Night Penning </a:t>
            </a:r>
            <a:r>
              <a:rPr lang="en-US" sz="3600" dirty="0">
                <a:solidFill>
                  <a:schemeClr val="tx1">
                    <a:lumMod val="75000"/>
                    <a:lumOff val="25000"/>
                  </a:schemeClr>
                </a:solidFill>
              </a:rPr>
              <a:t>on the landscape</a:t>
            </a:r>
            <a:endParaRPr lang="en-US" sz="3600" b="1" dirty="0">
              <a:solidFill>
                <a:schemeClr val="tx1">
                  <a:lumMod val="75000"/>
                  <a:lumOff val="25000"/>
                </a:schemeClr>
              </a:solidFill>
            </a:endParaRPr>
          </a:p>
        </p:txBody>
      </p:sp>
    </p:spTree>
    <p:extLst>
      <p:ext uri="{BB962C8B-B14F-4D97-AF65-F5344CB8AC3E}">
        <p14:creationId xmlns:p14="http://schemas.microsoft.com/office/powerpoint/2010/main" val="268064768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defRPr dirty="0"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5ab83896-aab5-4bd0-8483-2509975cde97">
      <UserInfo>
        <DisplayName/>
        <AccountId xsi:nil="true"/>
        <AccountType/>
      </UserInfo>
    </SharedWithUsers>
    <lcf76f155ced4ddcb4097134ff3c332f xmlns="4eda033e-a47d-4c30-b1aa-2ec495e3f466">
      <Terms xmlns="http://schemas.microsoft.com/office/infopath/2007/PartnerControls"/>
    </lcf76f155ced4ddcb4097134ff3c332f>
    <TaxCatchAll xmlns="5ab83896-aab5-4bd0-8483-2509975cde97"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2079F8CB76D0E34B89531DCE233395D6" ma:contentTypeVersion="14" ma:contentTypeDescription="Create a new document." ma:contentTypeScope="" ma:versionID="93ef6ba1eec22353d41df9ec55573abe">
  <xsd:schema xmlns:xsd="http://www.w3.org/2001/XMLSchema" xmlns:xs="http://www.w3.org/2001/XMLSchema" xmlns:p="http://schemas.microsoft.com/office/2006/metadata/properties" xmlns:ns2="4eda033e-a47d-4c30-b1aa-2ec495e3f466" xmlns:ns3="5ab83896-aab5-4bd0-8483-2509975cde97" targetNamespace="http://schemas.microsoft.com/office/2006/metadata/properties" ma:root="true" ma:fieldsID="e5d758b5938bc3b38c424dd150b05899" ns2:_="" ns3:_="">
    <xsd:import namespace="4eda033e-a47d-4c30-b1aa-2ec495e3f466"/>
    <xsd:import namespace="5ab83896-aab5-4bd0-8483-2509975cde97"/>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3:SharedWithUsers" minOccurs="0"/>
                <xsd:element ref="ns3:SharedWithDetail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eda033e-a47d-4c30-b1aa-2ec495e3f46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7b3ad41c-e6ec-499d-904a-2db7fbc6f09d" ma:termSetId="09814cd3-568e-fe90-9814-8d621ff8fb84" ma:anchorId="fba54fb3-c3e1-fe81-a776-ca4b69148c4d" ma:open="true" ma:isKeyword="false">
      <xsd:complexType>
        <xsd:sequence>
          <xsd:element ref="pc:Terms" minOccurs="0" maxOccurs="1"/>
        </xsd:sequence>
      </xsd:complexType>
    </xsd:element>
    <xsd:element name="MediaServiceOCR" ma:index="21"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ab83896-aab5-4bd0-8483-2509975cde97"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0ded2f76-3d7f-42dd-9c06-17f0be1886d6}" ma:internalName="TaxCatchAll" ma:showField="CatchAllData" ma:web="5ab83896-aab5-4bd0-8483-2509975cde9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A19850C-B132-4F9E-91AE-B86D28DA0AF3}">
  <ds:schemaRefs>
    <ds:schemaRef ds:uri="http://purl.org/dc/elements/1.1/"/>
    <ds:schemaRef ds:uri="http://schemas.microsoft.com/office/2006/documentManagement/types"/>
    <ds:schemaRef ds:uri="http://schemas.openxmlformats.org/package/2006/metadata/core-properties"/>
    <ds:schemaRef ds:uri="http://www.w3.org/XML/1998/namespace"/>
    <ds:schemaRef ds:uri="http://purl.org/dc/terms/"/>
    <ds:schemaRef ds:uri="http://schemas.microsoft.com/office/infopath/2007/PartnerControls"/>
    <ds:schemaRef ds:uri="http://schemas.microsoft.com/office/2006/metadata/properties"/>
    <ds:schemaRef ds:uri="5ab83896-aab5-4bd0-8483-2509975cde97"/>
    <ds:schemaRef ds:uri="4eda033e-a47d-4c30-b1aa-2ec495e3f466"/>
    <ds:schemaRef ds:uri="http://purl.org/dc/dcmitype/"/>
  </ds:schemaRefs>
</ds:datastoreItem>
</file>

<file path=customXml/itemProps2.xml><?xml version="1.0" encoding="utf-8"?>
<ds:datastoreItem xmlns:ds="http://schemas.openxmlformats.org/officeDocument/2006/customXml" ds:itemID="{D90CFEE1-6CF9-48A4-847C-73FF7C6846BA}">
  <ds:schemaRefs>
    <ds:schemaRef ds:uri="http://schemas.microsoft.com/sharepoint/v3/contenttype/forms"/>
  </ds:schemaRefs>
</ds:datastoreItem>
</file>

<file path=customXml/itemProps3.xml><?xml version="1.0" encoding="utf-8"?>
<ds:datastoreItem xmlns:ds="http://schemas.openxmlformats.org/officeDocument/2006/customXml" ds:itemID="{798F43CD-9EDB-43DF-92F5-ED4573AD4E8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eda033e-a47d-4c30-b1aa-2ec495e3f466"/>
    <ds:schemaRef ds:uri="5ab83896-aab5-4bd0-8483-2509975cde9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642</TotalTime>
  <Words>361</Words>
  <Application>Microsoft Office PowerPoint</Application>
  <PresentationFormat>Custom</PresentationFormat>
  <Paragraphs>36</Paragraphs>
  <Slides>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Calibri</vt:lpstr>
      <vt:lpstr>Century Gothic</vt:lpstr>
      <vt:lpstr>Century Gothic Bold</vt:lpstr>
      <vt:lpstr>Garamond</vt:lpstr>
      <vt:lpstr>Office Theme</vt:lpstr>
      <vt:lpstr>PowerPoint Presentation</vt:lpstr>
    </vt:vector>
  </TitlesOfParts>
  <Company>HPES ACES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Hunter, Shanise Y. (LARC-E3)[SSAI DEVELOP]</dc:creator>
  <cp:lastModifiedBy>Plott, Laramie D. (LARC-E3)[RSES]</cp:lastModifiedBy>
  <cp:revision>49</cp:revision>
  <dcterms:created xsi:type="dcterms:W3CDTF">2019-02-05T16:32:03Z</dcterms:created>
  <dcterms:modified xsi:type="dcterms:W3CDTF">2024-04-08T17:43:31Z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0x0101002079F8CB76D0E34B89531DCE233395D6</vt:lpwstr>
  </property>
  <property fmtid="{D5CDD505-2E9C-101B-9397-08002B2CF9AE}" pid="3" name="MediaServiceImageTags">
    <vt:lpwstr/>
  </property>
  <property fmtid="{D5CDD505-2E9C-101B-9397-08002B2CF9AE}" pid="4" name="Order">
    <vt:lpwstr>42500.0000000000</vt:lpwstr>
  </property>
  <property fmtid="{D5CDD505-2E9C-101B-9397-08002B2CF9AE}" pid="5" name="xd_ProgID">
    <vt:lpwstr/>
  </property>
  <property fmtid="{D5CDD505-2E9C-101B-9397-08002B2CF9AE}" pid="6" name="ComplianceAssetId">
    <vt:lpwstr/>
  </property>
  <property fmtid="{D5CDD505-2E9C-101B-9397-08002B2CF9AE}" pid="7" name="TemplateUrl">
    <vt:lpwstr/>
  </property>
  <property fmtid="{D5CDD505-2E9C-101B-9397-08002B2CF9AE}" pid="8" name="_ExtendedDescription">
    <vt:lpwstr/>
  </property>
  <property fmtid="{D5CDD505-2E9C-101B-9397-08002B2CF9AE}" pid="9" name="TriggerFlowInfo">
    <vt:lpwstr/>
  </property>
  <property fmtid="{D5CDD505-2E9C-101B-9397-08002B2CF9AE}" pid="10" name="xd_Signature">
    <vt:lpwstr/>
  </property>
</Properties>
</file>