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7010400" cy="92964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A14A"/>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48" d="100"/>
          <a:sy n="48" d="100"/>
        </p:scale>
        <p:origin x="-138" y="-28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2:03:13.241"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E9A14A"/>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485795"/>
            <a:ext cx="23230702" cy="213905"/>
          </a:xfrm>
          <a:prstGeom prst="rect">
            <a:avLst/>
          </a:prstGeom>
          <a:noFill/>
        </p:spPr>
        <p:txBody>
          <a:bodyPr wrap="square" rtlCol="0">
            <a:spAutoFit/>
          </a:bodyPr>
          <a:lstStyle/>
          <a:p>
            <a:pPr algn="l"/>
            <a:r>
              <a:rPr lang="en-US" sz="800" i="1" dirty="0" smtClean="0">
                <a:solidFill>
                  <a:schemeClr val="bg1">
                    <a:lumMod val="65000"/>
                  </a:schemeClr>
                </a:solidFill>
                <a:latin typeface="+mj-lt"/>
              </a:rPr>
              <a:t>This material is based upon work supported by NASA through contract </a:t>
            </a:r>
            <a:r>
              <a:rPr lang="en-US" sz="800" i="1" dirty="0" smtClean="0">
                <a:solidFill>
                  <a:schemeClr val="bg1">
                    <a:lumMod val="65000"/>
                  </a:schemeClr>
                </a:solidFill>
                <a:latin typeface="+mj-lt"/>
              </a:rPr>
              <a:t>NNL16AA05C. </a:t>
            </a:r>
            <a:r>
              <a:rPr lang="en-US" sz="800" i="1" dirty="0" smtClean="0">
                <a:solidFill>
                  <a:schemeClr val="bg1">
                    <a:lumMod val="65000"/>
                  </a:schemeClr>
                </a:solidFill>
                <a:latin typeface="+mj-lt"/>
              </a:rPr>
              <a:t>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80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9983"/>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41837"/>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41837"/>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9983"/>
            <a:ext cx="2057404" cy="2046184"/>
          </a:xfrm>
          <a:prstGeom prst="rect">
            <a:avLst/>
          </a:prstGeom>
        </p:spPr>
      </p:pic>
      <p:sp>
        <p:nvSpPr>
          <p:cNvPr id="66" name="Text Placeholder 16"/>
          <p:cNvSpPr txBox="1">
            <a:spLocks/>
          </p:cNvSpPr>
          <p:nvPr/>
        </p:nvSpPr>
        <p:spPr>
          <a:xfrm>
            <a:off x="723900" y="279301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67" name="Text Placeholder 16"/>
          <p:cNvSpPr txBox="1">
            <a:spLocks/>
          </p:cNvSpPr>
          <p:nvPr/>
        </p:nvSpPr>
        <p:spPr>
          <a:xfrm>
            <a:off x="13536179" y="59152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39" name="Group 38"/>
          <p:cNvGrpSpPr/>
          <p:nvPr/>
        </p:nvGrpSpPr>
        <p:grpSpPr>
          <a:xfrm>
            <a:off x="14132887" y="30820115"/>
            <a:ext cx="1645920" cy="1645920"/>
            <a:chOff x="10076481" y="28771110"/>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43" name="TextBox 4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23" name="TextBox 22"/>
          <p:cNvSpPr txBox="1"/>
          <p:nvPr/>
        </p:nvSpPr>
        <p:spPr>
          <a:xfrm>
            <a:off x="914400" y="23384921"/>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40" name="TextBox 39"/>
          <p:cNvSpPr txBox="1"/>
          <p:nvPr/>
        </p:nvSpPr>
        <p:spPr>
          <a:xfrm>
            <a:off x="13753686" y="276016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17713" y="24275078"/>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69" name="Text Placeholder 16"/>
          <p:cNvSpPr txBox="1">
            <a:spLocks/>
          </p:cNvSpPr>
          <p:nvPr/>
        </p:nvSpPr>
        <p:spPr>
          <a:xfrm>
            <a:off x="13753686" y="28596281"/>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70" name="Text Placeholder 16"/>
          <p:cNvSpPr txBox="1">
            <a:spLocks/>
          </p:cNvSpPr>
          <p:nvPr/>
        </p:nvSpPr>
        <p:spPr>
          <a:xfrm>
            <a:off x="723900" y="105253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18122" y="2919058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180611" y="2919057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43100" y="291905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14500" y="291905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545" y="27056503"/>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8034" y="27078357"/>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478" y="27078357"/>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6878" y="27056503"/>
            <a:ext cx="2057404" cy="2046184"/>
          </a:xfrm>
          <a:prstGeom prst="rect">
            <a:avLst/>
          </a:prstGeom>
        </p:spPr>
      </p:pic>
      <p:grpSp>
        <p:nvGrpSpPr>
          <p:cNvPr id="55" name="Group 54"/>
          <p:cNvGrpSpPr/>
          <p:nvPr/>
        </p:nvGrpSpPr>
        <p:grpSpPr>
          <a:xfrm>
            <a:off x="1331287" y="27256635"/>
            <a:ext cx="1645920" cy="1645920"/>
            <a:chOff x="10076481" y="28771110"/>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0" name="TextBox 59"/>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9983"/>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41837"/>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41837"/>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9983"/>
            <a:ext cx="2057404" cy="2046184"/>
          </a:xfrm>
          <a:prstGeom prst="rect">
            <a:avLst/>
          </a:prstGeom>
        </p:spPr>
      </p:pic>
      <p:grpSp>
        <p:nvGrpSpPr>
          <p:cNvPr id="55" name="Group 54"/>
          <p:cNvGrpSpPr/>
          <p:nvPr/>
        </p:nvGrpSpPr>
        <p:grpSpPr>
          <a:xfrm>
            <a:off x="14132887" y="30820115"/>
            <a:ext cx="1645920" cy="1645920"/>
            <a:chOff x="10076481" y="28771110"/>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3" name="TextBox 6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738</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75</cp:revision>
  <cp:lastPrinted>2018-02-23T02:52:58Z</cp:lastPrinted>
  <dcterms:created xsi:type="dcterms:W3CDTF">2017-06-02T16:06:25Z</dcterms:created>
  <dcterms:modified xsi:type="dcterms:W3CDTF">2018-09-07T21:11:18Z</dcterms:modified>
</cp:coreProperties>
</file>