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5400" userDrawn="1">
          <p15:clr>
            <a:srgbClr val="A4A3A4"/>
          </p15:clr>
        </p15:guide>
        <p15:guide id="2" orient="horz" pos="11520">
          <p15:clr>
            <a:srgbClr val="A4A3A4"/>
          </p15:clr>
        </p15:guide>
        <p15:guide id="3" pos="78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A7845"/>
    <a:srgbClr val="218754"/>
    <a:srgbClr val="66FF33"/>
    <a:srgbClr val="E9A149"/>
    <a:srgbClr val="52B37B"/>
    <a:srgbClr val="94A3D3"/>
    <a:srgbClr val="73A9DB"/>
    <a:srgbClr val="2F8AB4"/>
    <a:srgbClr val="C154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27" autoAdjust="0"/>
    <p:restoredTop sz="94660"/>
  </p:normalViewPr>
  <p:slideViewPr>
    <p:cSldViewPr snapToGrid="0">
      <p:cViewPr>
        <p:scale>
          <a:sx n="39" d="100"/>
          <a:sy n="39" d="100"/>
        </p:scale>
        <p:origin x="-1878" y="-72"/>
      </p:cViewPr>
      <p:guideLst>
        <p:guide orient="horz" pos="11520"/>
        <p:guide pos="5400"/>
        <p:guide pos="782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84F72-F45C-4469-BE61-4D62365ABC8F}"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38B3E669-9915-4C89-A060-B51BAFF7A7FD}">
      <dgm:prSet phldrT="[Text]" custT="1"/>
      <dgm:spPr>
        <a:solidFill>
          <a:srgbClr val="0070C0"/>
        </a:solidFill>
        <a:ln>
          <a:solidFill>
            <a:schemeClr val="tx2">
              <a:lumMod val="50000"/>
            </a:schemeClr>
          </a:solidFill>
        </a:ln>
      </dgm:spPr>
      <dgm:t>
        <a:bodyPr/>
        <a:lstStyle/>
        <a:p>
          <a:r>
            <a:rPr lang="en-US" sz="2400" b="1" dirty="0" smtClean="0"/>
            <a:t>Satellite Data</a:t>
          </a:r>
          <a:endParaRPr lang="en-US" sz="2400" b="1" dirty="0"/>
        </a:p>
      </dgm:t>
    </dgm:pt>
    <dgm:pt modelId="{8ABCE28F-26FB-4983-8A8F-BD86FFAE3AA4}" type="parTrans" cxnId="{AD4FE2CD-9238-4CDC-BEF1-B2C9303DF90F}">
      <dgm:prSet/>
      <dgm:spPr/>
      <dgm:t>
        <a:bodyPr/>
        <a:lstStyle/>
        <a:p>
          <a:endParaRPr lang="en-US"/>
        </a:p>
      </dgm:t>
    </dgm:pt>
    <dgm:pt modelId="{479A1C61-E9F6-4949-AD1A-167DA30AD074}" type="sibTrans" cxnId="{AD4FE2CD-9238-4CDC-BEF1-B2C9303DF90F}">
      <dgm:prSet/>
      <dgm:spPr/>
      <dgm:t>
        <a:bodyPr/>
        <a:lstStyle/>
        <a:p>
          <a:endParaRPr lang="en-US"/>
        </a:p>
      </dgm:t>
    </dgm:pt>
    <dgm:pt modelId="{F61DB4EA-81BD-405D-8B37-1F2F57F49401}" type="asst">
      <dgm:prSet phldrT="[Text]" custT="1"/>
      <dgm:spPr>
        <a:solidFill>
          <a:srgbClr val="0070C0"/>
        </a:solidFill>
        <a:ln>
          <a:solidFill>
            <a:schemeClr val="tx2">
              <a:lumMod val="50000"/>
            </a:schemeClr>
          </a:solidFill>
        </a:ln>
      </dgm:spPr>
      <dgm:t>
        <a:bodyPr/>
        <a:lstStyle/>
        <a:p>
          <a:r>
            <a:rPr lang="en-US" sz="2400" b="1" dirty="0" smtClean="0"/>
            <a:t>Standard Surface Reflectance Products</a:t>
          </a:r>
        </a:p>
        <a:p>
          <a:r>
            <a:rPr lang="en-US" sz="2400" i="1" dirty="0" smtClean="0"/>
            <a:t>Landsat OLI | Terra MODIS</a:t>
          </a:r>
          <a:endParaRPr lang="en-US" sz="2400" i="1" dirty="0"/>
        </a:p>
      </dgm:t>
    </dgm:pt>
    <dgm:pt modelId="{B6833A00-5CE7-4ADE-AD40-4A15526ED6E9}" type="parTrans" cxnId="{D96C9BBC-6092-4258-A652-A56621A92B93}">
      <dgm:prSet/>
      <dgm:spPr>
        <a:ln>
          <a:solidFill>
            <a:schemeClr val="bg2"/>
          </a:solidFill>
        </a:ln>
      </dgm:spPr>
      <dgm:t>
        <a:bodyPr/>
        <a:lstStyle/>
        <a:p>
          <a:endParaRPr lang="en-US" sz="2400"/>
        </a:p>
      </dgm:t>
    </dgm:pt>
    <dgm:pt modelId="{E33ADC69-060D-4CF3-BCB1-37DAD5C7B4BF}" type="sibTrans" cxnId="{D96C9BBC-6092-4258-A652-A56621A92B93}">
      <dgm:prSet/>
      <dgm:spPr/>
      <dgm:t>
        <a:bodyPr/>
        <a:lstStyle/>
        <a:p>
          <a:endParaRPr lang="en-US"/>
        </a:p>
      </dgm:t>
    </dgm:pt>
    <dgm:pt modelId="{DBDE0D92-7084-4F41-8FF5-C2C99A033265}">
      <dgm:prSet phldrT="[Text]" custT="1"/>
      <dgm:spPr>
        <a:solidFill>
          <a:srgbClr val="E9A149"/>
        </a:solidFill>
        <a:ln>
          <a:solidFill>
            <a:schemeClr val="tx2">
              <a:lumMod val="50000"/>
            </a:schemeClr>
          </a:solidFill>
        </a:ln>
      </dgm:spPr>
      <dgm:t>
        <a:bodyPr/>
        <a:lstStyle/>
        <a:p>
          <a:r>
            <a:rPr lang="en-US" sz="2400" b="1" dirty="0" smtClean="0"/>
            <a:t>CHL Model</a:t>
          </a:r>
          <a:endParaRPr lang="en-US" sz="2400" b="1" dirty="0"/>
        </a:p>
      </dgm:t>
    </dgm:pt>
    <dgm:pt modelId="{E6D4D108-9F3E-4CB7-85F9-7C2077D3C056}" type="parTrans" cxnId="{819026D2-4D41-496C-9B2D-30EB497BDE9F}">
      <dgm:prSet/>
      <dgm:spPr>
        <a:blipFill rotWithShape="0">
          <a:blip xmlns:r="http://schemas.openxmlformats.org/officeDocument/2006/relationships" r:embed="rId1">
            <a:duotone>
              <a:schemeClr val="dk2">
                <a:hueOff val="0"/>
                <a:satOff val="0"/>
                <a:lumOff val="0"/>
                <a:alphaOff val="0"/>
                <a:shade val="20000"/>
                <a:satMod val="200000"/>
              </a:schemeClr>
              <a:schemeClr val="dk2">
                <a:hueOff val="0"/>
                <a:satOff val="0"/>
                <a:lumOff val="0"/>
                <a:alphaOff val="0"/>
                <a:tint val="12000"/>
                <a:satMod val="190000"/>
              </a:schemeClr>
            </a:duotone>
          </a:blip>
          <a:stretch>
            <a:fillRect/>
          </a:stretch>
        </a:blipFill>
        <a:ln>
          <a:solidFill>
            <a:schemeClr val="bg2"/>
          </a:solidFill>
        </a:ln>
      </dgm:spPr>
      <dgm:t>
        <a:bodyPr/>
        <a:lstStyle/>
        <a:p>
          <a:pPr algn="ctr"/>
          <a:endParaRPr lang="en-US" sz="2400"/>
        </a:p>
      </dgm:t>
    </dgm:pt>
    <dgm:pt modelId="{9A706C8F-CF49-4FCC-BE9E-F7DF435AE6E3}" type="sibTrans" cxnId="{819026D2-4D41-496C-9B2D-30EB497BDE9F}">
      <dgm:prSet/>
      <dgm:spPr/>
      <dgm:t>
        <a:bodyPr/>
        <a:lstStyle/>
        <a:p>
          <a:endParaRPr lang="en-US"/>
        </a:p>
      </dgm:t>
    </dgm:pt>
    <dgm:pt modelId="{3D62862F-AE46-4BD7-84A2-BC3F1B6F1DE3}">
      <dgm:prSet phldrT="[Text]" custT="1"/>
      <dgm:spPr>
        <a:solidFill>
          <a:srgbClr val="00B050"/>
        </a:solidFill>
        <a:ln>
          <a:solidFill>
            <a:schemeClr val="tx2">
              <a:lumMod val="50000"/>
            </a:schemeClr>
          </a:solidFill>
        </a:ln>
      </dgm:spPr>
      <dgm:t>
        <a:bodyPr/>
        <a:lstStyle/>
        <a:p>
          <a:r>
            <a:rPr lang="en-US" sz="2400" b="1" dirty="0" smtClean="0"/>
            <a:t>Spatiotemporal Bio-physical </a:t>
          </a:r>
        </a:p>
        <a:p>
          <a:r>
            <a:rPr lang="en-US" sz="2400" b="1" dirty="0" smtClean="0"/>
            <a:t>Parameter Maps</a:t>
          </a:r>
        </a:p>
        <a:p>
          <a:r>
            <a:rPr lang="en-US" sz="2400" b="0" dirty="0" smtClean="0"/>
            <a:t>LAI, GPP, CHL</a:t>
          </a:r>
          <a:endParaRPr lang="en-US" sz="2400" b="0" dirty="0"/>
        </a:p>
      </dgm:t>
    </dgm:pt>
    <dgm:pt modelId="{BFF7E75F-46A2-4184-AD4E-D2AF1DE75D88}" type="parTrans" cxnId="{4BB4598B-C2B6-45AF-88AD-7362549F8B7F}">
      <dgm:prSet/>
      <dgm:spPr>
        <a:ln>
          <a:solidFill>
            <a:schemeClr val="bg2"/>
          </a:solidFill>
        </a:ln>
      </dgm:spPr>
      <dgm:t>
        <a:bodyPr/>
        <a:lstStyle/>
        <a:p>
          <a:endParaRPr lang="en-US" sz="2400"/>
        </a:p>
      </dgm:t>
    </dgm:pt>
    <dgm:pt modelId="{A9234F70-4F9A-4B38-82D9-8F5FB28A53F4}" type="sibTrans" cxnId="{4BB4598B-C2B6-45AF-88AD-7362549F8B7F}">
      <dgm:prSet/>
      <dgm:spPr/>
      <dgm:t>
        <a:bodyPr/>
        <a:lstStyle/>
        <a:p>
          <a:endParaRPr lang="en-US"/>
        </a:p>
      </dgm:t>
    </dgm:pt>
    <dgm:pt modelId="{ED639377-3EAB-4320-8C9A-42998BBC1DDD}">
      <dgm:prSet phldrT="[Text]" custT="1"/>
      <dgm:spPr>
        <a:solidFill>
          <a:srgbClr val="E9A149"/>
        </a:solidFill>
        <a:ln>
          <a:solidFill>
            <a:schemeClr val="tx2">
              <a:lumMod val="50000"/>
            </a:schemeClr>
          </a:solidFill>
        </a:ln>
      </dgm:spPr>
      <dgm:t>
        <a:bodyPr/>
        <a:lstStyle/>
        <a:p>
          <a:r>
            <a:rPr lang="en-US" sz="2400" b="1" dirty="0" smtClean="0"/>
            <a:t>True Color Images</a:t>
          </a:r>
          <a:endParaRPr lang="en-US" sz="2400" b="1" dirty="0"/>
        </a:p>
      </dgm:t>
    </dgm:pt>
    <dgm:pt modelId="{A4CCAF66-639F-4872-9059-24C3D9E9043F}" type="parTrans" cxnId="{0CFD7D3C-1064-4118-B2A0-FB05E0F18C1E}">
      <dgm:prSet/>
      <dgm:spPr>
        <a:ln>
          <a:solidFill>
            <a:schemeClr val="bg2"/>
          </a:solidFill>
        </a:ln>
      </dgm:spPr>
      <dgm:t>
        <a:bodyPr/>
        <a:lstStyle/>
        <a:p>
          <a:endParaRPr lang="en-US" sz="2400"/>
        </a:p>
      </dgm:t>
    </dgm:pt>
    <dgm:pt modelId="{B934370A-657C-4709-B0B9-AB08DD58AF31}" type="sibTrans" cxnId="{0CFD7D3C-1064-4118-B2A0-FB05E0F18C1E}">
      <dgm:prSet/>
      <dgm:spPr/>
      <dgm:t>
        <a:bodyPr/>
        <a:lstStyle/>
        <a:p>
          <a:endParaRPr lang="en-US"/>
        </a:p>
      </dgm:t>
    </dgm:pt>
    <dgm:pt modelId="{B0B3E913-6CE5-4C4D-9FF3-15968BE7EEAE}" type="asst">
      <dgm:prSet custT="1"/>
      <dgm:spPr>
        <a:solidFill>
          <a:srgbClr val="0070C0"/>
        </a:solidFill>
        <a:ln>
          <a:solidFill>
            <a:schemeClr val="tx2">
              <a:lumMod val="50000"/>
            </a:schemeClr>
          </a:solidFill>
        </a:ln>
      </dgm:spPr>
      <dgm:t>
        <a:bodyPr/>
        <a:lstStyle/>
        <a:p>
          <a:pPr>
            <a:lnSpc>
              <a:spcPct val="90000"/>
            </a:lnSpc>
            <a:spcAft>
              <a:spcPct val="35000"/>
            </a:spcAft>
          </a:pPr>
          <a:r>
            <a:rPr lang="en-US" sz="2400" b="1" dirty="0" smtClean="0"/>
            <a:t>TOA Products</a:t>
          </a:r>
        </a:p>
        <a:p>
          <a:pPr>
            <a:lnSpc>
              <a:spcPct val="100000"/>
            </a:lnSpc>
            <a:spcAft>
              <a:spcPts val="0"/>
            </a:spcAft>
          </a:pPr>
          <a:r>
            <a:rPr lang="en-US" sz="2400" i="1" dirty="0" smtClean="0"/>
            <a:t>Sentinel-2 | Terra ASTER</a:t>
          </a:r>
        </a:p>
      </dgm:t>
    </dgm:pt>
    <dgm:pt modelId="{8B51F260-F379-4953-B44F-89F730A2EA40}" type="parTrans" cxnId="{410CE537-28D0-4188-82CD-1C0864A31478}">
      <dgm:prSet/>
      <dgm:spPr>
        <a:ln>
          <a:noFill/>
        </a:ln>
      </dgm:spPr>
      <dgm:t>
        <a:bodyPr/>
        <a:lstStyle/>
        <a:p>
          <a:endParaRPr lang="en-US" sz="2400"/>
        </a:p>
      </dgm:t>
    </dgm:pt>
    <dgm:pt modelId="{98AC1B17-9DB0-4F16-8803-2C320C67109B}" type="sibTrans" cxnId="{410CE537-28D0-4188-82CD-1C0864A31478}">
      <dgm:prSet/>
      <dgm:spPr/>
      <dgm:t>
        <a:bodyPr/>
        <a:lstStyle/>
        <a:p>
          <a:endParaRPr lang="en-US"/>
        </a:p>
      </dgm:t>
    </dgm:pt>
    <dgm:pt modelId="{C07787F8-C30F-45D2-A3F4-AD8B0DAAAB95}">
      <dgm:prSet custT="1"/>
      <dgm:spPr>
        <a:solidFill>
          <a:srgbClr val="0070C0"/>
        </a:solidFill>
        <a:ln>
          <a:solidFill>
            <a:schemeClr val="tx2">
              <a:lumMod val="50000"/>
            </a:schemeClr>
          </a:solidFill>
        </a:ln>
      </dgm:spPr>
      <dgm:t>
        <a:bodyPr/>
        <a:lstStyle/>
        <a:p>
          <a:endParaRPr lang="en-US" sz="2400" b="1" dirty="0" smtClean="0"/>
        </a:p>
        <a:p>
          <a:r>
            <a:rPr lang="en-US" sz="2400" b="1" dirty="0" smtClean="0"/>
            <a:t>8-Day Standard Product</a:t>
          </a:r>
        </a:p>
        <a:p>
          <a:r>
            <a:rPr lang="en-US" sz="2400" b="0" i="1" dirty="0" smtClean="0"/>
            <a:t>Terra MODIS</a:t>
          </a:r>
        </a:p>
        <a:p>
          <a:endParaRPr lang="en-US" sz="2400" b="0" i="1" dirty="0"/>
        </a:p>
      </dgm:t>
    </dgm:pt>
    <dgm:pt modelId="{40F06EF5-3172-4149-9C84-56FA21570EA0}" type="parTrans" cxnId="{7874C498-4F1E-4FE0-B2EE-CAA0302CC1E6}">
      <dgm:prSet/>
      <dgm:spPr>
        <a:ln>
          <a:solidFill>
            <a:schemeClr val="bg2"/>
          </a:solidFill>
        </a:ln>
      </dgm:spPr>
      <dgm:t>
        <a:bodyPr/>
        <a:lstStyle/>
        <a:p>
          <a:endParaRPr lang="en-US" sz="2400"/>
        </a:p>
      </dgm:t>
    </dgm:pt>
    <dgm:pt modelId="{78962D20-F632-453A-951B-3B62EB9C73FD}" type="sibTrans" cxnId="{7874C498-4F1E-4FE0-B2EE-CAA0302CC1E6}">
      <dgm:prSet/>
      <dgm:spPr/>
      <dgm:t>
        <a:bodyPr/>
        <a:lstStyle/>
        <a:p>
          <a:endParaRPr lang="en-US"/>
        </a:p>
      </dgm:t>
    </dgm:pt>
    <dgm:pt modelId="{D359B715-F343-444B-997B-01C4624FB276}" type="asst">
      <dgm:prSet custT="1"/>
      <dgm:spPr>
        <a:solidFill>
          <a:srgbClr val="E9A149"/>
        </a:solidFill>
        <a:ln>
          <a:solidFill>
            <a:schemeClr val="tx2">
              <a:lumMod val="50000"/>
            </a:schemeClr>
          </a:solidFill>
        </a:ln>
      </dgm:spPr>
      <dgm:t>
        <a:bodyPr/>
        <a:lstStyle/>
        <a:p>
          <a:r>
            <a:rPr lang="en-US" sz="2400" b="1" dirty="0" smtClean="0"/>
            <a:t>Resampled to 1km</a:t>
          </a:r>
          <a:endParaRPr lang="en-US" sz="2400" b="1" dirty="0"/>
        </a:p>
      </dgm:t>
    </dgm:pt>
    <dgm:pt modelId="{FA9B2059-4C55-4139-856F-ECDBB3ADCC38}" type="parTrans" cxnId="{3A24BCF8-A333-489F-A969-B7C26DCA07D5}">
      <dgm:prSet/>
      <dgm:spPr>
        <a:ln>
          <a:solidFill>
            <a:schemeClr val="bg2"/>
          </a:solidFill>
        </a:ln>
      </dgm:spPr>
      <dgm:t>
        <a:bodyPr/>
        <a:lstStyle/>
        <a:p>
          <a:endParaRPr lang="en-US" sz="2400"/>
        </a:p>
      </dgm:t>
    </dgm:pt>
    <dgm:pt modelId="{F23BAAF4-6FD1-44C7-9A90-EB42DB6A5516}" type="sibTrans" cxnId="{3A24BCF8-A333-489F-A969-B7C26DCA07D5}">
      <dgm:prSet/>
      <dgm:spPr/>
      <dgm:t>
        <a:bodyPr/>
        <a:lstStyle/>
        <a:p>
          <a:endParaRPr lang="en-US"/>
        </a:p>
      </dgm:t>
    </dgm:pt>
    <dgm:pt modelId="{BCCEC008-6DD4-4986-9E88-253A02E61777}">
      <dgm:prSet custT="1"/>
      <dgm:spPr>
        <a:solidFill>
          <a:srgbClr val="0070C0"/>
        </a:solidFill>
        <a:ln>
          <a:solidFill>
            <a:schemeClr val="tx2">
              <a:lumMod val="50000"/>
            </a:schemeClr>
          </a:solidFill>
        </a:ln>
      </dgm:spPr>
      <dgm:t>
        <a:bodyPr/>
        <a:lstStyle/>
        <a:p>
          <a:r>
            <a:rPr lang="en-US" sz="2400" b="1" dirty="0" smtClean="0"/>
            <a:t>Surface Reflectance</a:t>
          </a:r>
        </a:p>
        <a:p>
          <a:r>
            <a:rPr lang="en-US" sz="2400" b="1" dirty="0" smtClean="0"/>
            <a:t>(500m)</a:t>
          </a:r>
          <a:endParaRPr lang="en-US" sz="2400" b="1" dirty="0"/>
        </a:p>
      </dgm:t>
    </dgm:pt>
    <dgm:pt modelId="{C3E196F6-7E45-4773-B825-754855599399}" type="parTrans" cxnId="{223B09D9-4681-49B0-A418-12EA450BC095}">
      <dgm:prSet/>
      <dgm:spPr>
        <a:ln>
          <a:solidFill>
            <a:schemeClr val="bg2"/>
          </a:solidFill>
        </a:ln>
      </dgm:spPr>
      <dgm:t>
        <a:bodyPr/>
        <a:lstStyle/>
        <a:p>
          <a:endParaRPr lang="en-US" sz="2400"/>
        </a:p>
      </dgm:t>
    </dgm:pt>
    <dgm:pt modelId="{6C7B12F2-B190-4711-AD79-AF8C629C0943}" type="sibTrans" cxnId="{223B09D9-4681-49B0-A418-12EA450BC095}">
      <dgm:prSet/>
      <dgm:spPr/>
      <dgm:t>
        <a:bodyPr/>
        <a:lstStyle/>
        <a:p>
          <a:endParaRPr lang="en-US"/>
        </a:p>
      </dgm:t>
    </dgm:pt>
    <dgm:pt modelId="{63C55EDA-B409-4D6B-A925-952890EAB5EB}">
      <dgm:prSet custT="1"/>
      <dgm:spPr>
        <a:solidFill>
          <a:srgbClr val="0070C0"/>
        </a:solidFill>
        <a:ln>
          <a:solidFill>
            <a:schemeClr val="tx2">
              <a:lumMod val="50000"/>
            </a:schemeClr>
          </a:solidFill>
        </a:ln>
      </dgm:spPr>
      <dgm:t>
        <a:bodyPr/>
        <a:lstStyle/>
        <a:p>
          <a:r>
            <a:rPr lang="en-US" sz="2400" b="1" dirty="0" smtClean="0"/>
            <a:t>GPP, LAI</a:t>
          </a:r>
        </a:p>
        <a:p>
          <a:r>
            <a:rPr lang="en-US" sz="2400" b="1" dirty="0" smtClean="0"/>
            <a:t>(1km)</a:t>
          </a:r>
          <a:endParaRPr lang="en-US" sz="2400" b="1" dirty="0"/>
        </a:p>
      </dgm:t>
    </dgm:pt>
    <dgm:pt modelId="{65FF11F0-FB12-4C66-9D2E-AA8546DFE797}" type="parTrans" cxnId="{3D9D3D16-0CD2-4C6D-B0F2-714EF3620A40}">
      <dgm:prSet/>
      <dgm:spPr>
        <a:ln>
          <a:solidFill>
            <a:schemeClr val="bg2"/>
          </a:solidFill>
        </a:ln>
      </dgm:spPr>
      <dgm:t>
        <a:bodyPr/>
        <a:lstStyle/>
        <a:p>
          <a:endParaRPr lang="en-US" sz="2400"/>
        </a:p>
      </dgm:t>
    </dgm:pt>
    <dgm:pt modelId="{7855B511-FD21-451C-A320-CD640A9C3374}" type="sibTrans" cxnId="{3D9D3D16-0CD2-4C6D-B0F2-714EF3620A40}">
      <dgm:prSet/>
      <dgm:spPr/>
      <dgm:t>
        <a:bodyPr/>
        <a:lstStyle/>
        <a:p>
          <a:endParaRPr lang="en-US"/>
        </a:p>
      </dgm:t>
    </dgm:pt>
    <dgm:pt modelId="{2F924223-6CB9-47AA-8B7F-2473C22F22B6}">
      <dgm:prSet custT="1"/>
      <dgm:spPr>
        <a:solidFill>
          <a:srgbClr val="E9A149"/>
        </a:solidFill>
        <a:ln>
          <a:solidFill>
            <a:schemeClr val="tx2">
              <a:lumMod val="50000"/>
            </a:schemeClr>
          </a:solidFill>
        </a:ln>
      </dgm:spPr>
      <dgm:t>
        <a:bodyPr/>
        <a:lstStyle/>
        <a:p>
          <a:r>
            <a:rPr lang="en-US" sz="2400" b="1" dirty="0" smtClean="0"/>
            <a:t>Vegetation Index</a:t>
          </a:r>
        </a:p>
        <a:p>
          <a:r>
            <a:rPr lang="en-US" sz="2400" b="0" dirty="0" smtClean="0"/>
            <a:t>NDVI</a:t>
          </a:r>
          <a:endParaRPr lang="en-US" sz="2400" b="0" dirty="0"/>
        </a:p>
      </dgm:t>
    </dgm:pt>
    <dgm:pt modelId="{5C4C32E0-C58E-4A91-BE13-38E95C3F6D94}" type="parTrans" cxnId="{E9E0379C-8670-4A30-B5F5-2E21FFF149AB}">
      <dgm:prSet/>
      <dgm:spPr>
        <a:ln>
          <a:solidFill>
            <a:schemeClr val="bg2"/>
          </a:solidFill>
        </a:ln>
      </dgm:spPr>
      <dgm:t>
        <a:bodyPr/>
        <a:lstStyle/>
        <a:p>
          <a:endParaRPr lang="en-US" sz="2400"/>
        </a:p>
      </dgm:t>
    </dgm:pt>
    <dgm:pt modelId="{0B732D78-BB82-4DFA-8AD0-056C2879C4A8}" type="sibTrans" cxnId="{E9E0379C-8670-4A30-B5F5-2E21FFF149AB}">
      <dgm:prSet/>
      <dgm:spPr/>
      <dgm:t>
        <a:bodyPr/>
        <a:lstStyle/>
        <a:p>
          <a:endParaRPr lang="en-US"/>
        </a:p>
      </dgm:t>
    </dgm:pt>
    <dgm:pt modelId="{8BBA8714-810A-4B8F-A765-C8769B809F94}">
      <dgm:prSet custT="1"/>
      <dgm:spPr>
        <a:solidFill>
          <a:srgbClr val="00B050"/>
        </a:solidFill>
        <a:ln>
          <a:solidFill>
            <a:schemeClr val="tx2">
              <a:lumMod val="50000"/>
            </a:schemeClr>
          </a:solidFill>
        </a:ln>
      </dgm:spPr>
      <dgm:t>
        <a:bodyPr/>
        <a:lstStyle/>
        <a:p>
          <a:r>
            <a:rPr lang="en-US" sz="2400" b="1" dirty="0" smtClean="0"/>
            <a:t>Seasonal Mangrove Analysis</a:t>
          </a:r>
          <a:endParaRPr lang="en-US" sz="2400" b="1" dirty="0"/>
        </a:p>
      </dgm:t>
    </dgm:pt>
    <dgm:pt modelId="{69D0064D-F678-45AC-B0DA-16FF238B759E}" type="parTrans" cxnId="{D1E86D9E-C868-4A40-9CDC-995F7241F271}">
      <dgm:prSet/>
      <dgm:spPr>
        <a:ln>
          <a:solidFill>
            <a:schemeClr val="bg2"/>
          </a:solidFill>
        </a:ln>
      </dgm:spPr>
      <dgm:t>
        <a:bodyPr/>
        <a:lstStyle/>
        <a:p>
          <a:endParaRPr lang="en-US" sz="2400"/>
        </a:p>
      </dgm:t>
    </dgm:pt>
    <dgm:pt modelId="{7957BD51-E00F-405D-A5A5-EA9DBE3FFA86}" type="sibTrans" cxnId="{D1E86D9E-C868-4A40-9CDC-995F7241F271}">
      <dgm:prSet/>
      <dgm:spPr/>
      <dgm:t>
        <a:bodyPr/>
        <a:lstStyle/>
        <a:p>
          <a:endParaRPr lang="en-US"/>
        </a:p>
      </dgm:t>
    </dgm:pt>
    <dgm:pt modelId="{454A814E-7A30-4C61-B051-8030BFDA3C50}" type="asst">
      <dgm:prSet custT="1"/>
      <dgm:spPr>
        <a:solidFill>
          <a:srgbClr val="E9A149"/>
        </a:solidFill>
        <a:ln>
          <a:solidFill>
            <a:schemeClr val="tx2">
              <a:lumMod val="50000"/>
            </a:schemeClr>
          </a:solidFill>
        </a:ln>
      </dgm:spPr>
      <dgm:t>
        <a:bodyPr/>
        <a:lstStyle/>
        <a:p>
          <a:r>
            <a:rPr lang="en-US" sz="2400" b="1" dirty="0" smtClean="0"/>
            <a:t>Atmospheric Correction</a:t>
          </a:r>
        </a:p>
      </dgm:t>
    </dgm:pt>
    <dgm:pt modelId="{95C9205C-13AD-49AF-A42A-A4B57AA83A67}" type="parTrans" cxnId="{FFE5316E-FD12-4255-B58F-13EF39F00337}">
      <dgm:prSet/>
      <dgm:spPr>
        <a:ln>
          <a:solidFill>
            <a:schemeClr val="bg2"/>
          </a:solidFill>
        </a:ln>
      </dgm:spPr>
      <dgm:t>
        <a:bodyPr/>
        <a:lstStyle/>
        <a:p>
          <a:endParaRPr lang="en-US" sz="2400"/>
        </a:p>
      </dgm:t>
    </dgm:pt>
    <dgm:pt modelId="{39F80F12-17C8-4D8E-84E8-3C3B6AF79F2C}" type="sibTrans" cxnId="{FFE5316E-FD12-4255-B58F-13EF39F00337}">
      <dgm:prSet/>
      <dgm:spPr/>
      <dgm:t>
        <a:bodyPr/>
        <a:lstStyle/>
        <a:p>
          <a:endParaRPr lang="en-US"/>
        </a:p>
      </dgm:t>
    </dgm:pt>
    <dgm:pt modelId="{5E1390ED-1B23-43D0-9DDE-AD224547CFDA}">
      <dgm:prSet custT="1"/>
      <dgm:spPr>
        <a:solidFill>
          <a:srgbClr val="E9A149"/>
        </a:solidFill>
        <a:ln>
          <a:solidFill>
            <a:schemeClr val="tx2">
              <a:lumMod val="50000"/>
            </a:schemeClr>
          </a:solidFill>
        </a:ln>
      </dgm:spPr>
      <dgm:t>
        <a:bodyPr/>
        <a:lstStyle/>
        <a:p>
          <a:r>
            <a:rPr lang="en-US" sz="2400" b="1" dirty="0" smtClean="0"/>
            <a:t>GPP, LAI Model</a:t>
          </a:r>
          <a:endParaRPr lang="en-US" sz="2400" b="1" dirty="0"/>
        </a:p>
      </dgm:t>
    </dgm:pt>
    <dgm:pt modelId="{EC4698DB-0F3D-4199-9056-B878C8491D3B}" type="parTrans" cxnId="{27062CE5-81A3-4EBC-AC85-F7582B7F0785}">
      <dgm:prSet/>
      <dgm:spPr>
        <a:ln>
          <a:solidFill>
            <a:schemeClr val="bg2"/>
          </a:solidFill>
        </a:ln>
      </dgm:spPr>
      <dgm:t>
        <a:bodyPr/>
        <a:lstStyle/>
        <a:p>
          <a:endParaRPr lang="en-US" sz="2400"/>
        </a:p>
      </dgm:t>
    </dgm:pt>
    <dgm:pt modelId="{9576782F-0800-4CA1-9769-B0474C1C5A9B}" type="sibTrans" cxnId="{27062CE5-81A3-4EBC-AC85-F7582B7F0785}">
      <dgm:prSet/>
      <dgm:spPr/>
      <dgm:t>
        <a:bodyPr/>
        <a:lstStyle/>
        <a:p>
          <a:endParaRPr lang="en-US"/>
        </a:p>
      </dgm:t>
    </dgm:pt>
    <dgm:pt modelId="{F031EA67-CEFA-47B6-B0BC-5DBB5F9339BA}" type="pres">
      <dgm:prSet presAssocID="{67784F72-F45C-4469-BE61-4D62365ABC8F}" presName="hierChild1" presStyleCnt="0">
        <dgm:presLayoutVars>
          <dgm:orgChart val="1"/>
          <dgm:chPref val="1"/>
          <dgm:dir/>
          <dgm:animOne val="branch"/>
          <dgm:animLvl val="lvl"/>
          <dgm:resizeHandles/>
        </dgm:presLayoutVars>
      </dgm:prSet>
      <dgm:spPr/>
      <dgm:t>
        <a:bodyPr/>
        <a:lstStyle/>
        <a:p>
          <a:endParaRPr lang="en-US"/>
        </a:p>
      </dgm:t>
    </dgm:pt>
    <dgm:pt modelId="{5E810761-400F-4D54-8D5A-A31C99079EF6}" type="pres">
      <dgm:prSet presAssocID="{38B3E669-9915-4C89-A060-B51BAFF7A7FD}" presName="hierRoot1" presStyleCnt="0">
        <dgm:presLayoutVars>
          <dgm:hierBranch val="init"/>
        </dgm:presLayoutVars>
      </dgm:prSet>
      <dgm:spPr/>
      <dgm:t>
        <a:bodyPr/>
        <a:lstStyle/>
        <a:p>
          <a:endParaRPr lang="en-US"/>
        </a:p>
      </dgm:t>
    </dgm:pt>
    <dgm:pt modelId="{8FA48B36-09D7-4AF6-A6DB-A46068BC4B9B}" type="pres">
      <dgm:prSet presAssocID="{38B3E669-9915-4C89-A060-B51BAFF7A7FD}" presName="rootComposite1" presStyleCnt="0"/>
      <dgm:spPr/>
      <dgm:t>
        <a:bodyPr/>
        <a:lstStyle/>
        <a:p>
          <a:endParaRPr lang="en-US"/>
        </a:p>
      </dgm:t>
    </dgm:pt>
    <dgm:pt modelId="{5BA583B2-F553-4385-8338-2BB6E07BAB33}" type="pres">
      <dgm:prSet presAssocID="{38B3E669-9915-4C89-A060-B51BAFF7A7FD}" presName="rootText1" presStyleLbl="node0" presStyleIdx="0" presStyleCnt="1" custScaleX="510217" custScaleY="379390" custLinFactY="-200000" custLinFactNeighborX="-39203" custLinFactNeighborY="-234360">
        <dgm:presLayoutVars>
          <dgm:chPref val="3"/>
        </dgm:presLayoutVars>
      </dgm:prSet>
      <dgm:spPr/>
      <dgm:t>
        <a:bodyPr/>
        <a:lstStyle/>
        <a:p>
          <a:endParaRPr lang="en-US"/>
        </a:p>
      </dgm:t>
    </dgm:pt>
    <dgm:pt modelId="{E4690C97-8529-40FF-AC33-7532695C2EC7}" type="pres">
      <dgm:prSet presAssocID="{38B3E669-9915-4C89-A060-B51BAFF7A7FD}" presName="rootConnector1" presStyleLbl="node1" presStyleIdx="0" presStyleCnt="0"/>
      <dgm:spPr/>
      <dgm:t>
        <a:bodyPr/>
        <a:lstStyle/>
        <a:p>
          <a:endParaRPr lang="en-US"/>
        </a:p>
      </dgm:t>
    </dgm:pt>
    <dgm:pt modelId="{96EF2743-03F7-4098-9853-5BD52BF791D2}" type="pres">
      <dgm:prSet presAssocID="{38B3E669-9915-4C89-A060-B51BAFF7A7FD}" presName="hierChild2" presStyleCnt="0"/>
      <dgm:spPr/>
      <dgm:t>
        <a:bodyPr/>
        <a:lstStyle/>
        <a:p>
          <a:endParaRPr lang="en-US"/>
        </a:p>
      </dgm:t>
    </dgm:pt>
    <dgm:pt modelId="{31C76E37-3E60-4DD3-A369-9EAEA39A35F5}" type="pres">
      <dgm:prSet presAssocID="{40F06EF5-3172-4149-9C84-56FA21570EA0}" presName="Name37" presStyleLbl="parChTrans1D2" presStyleIdx="0" presStyleCnt="8" custSzX="4418363" custSzY="4548397"/>
      <dgm:spPr/>
      <dgm:t>
        <a:bodyPr/>
        <a:lstStyle/>
        <a:p>
          <a:endParaRPr lang="en-US"/>
        </a:p>
      </dgm:t>
    </dgm:pt>
    <dgm:pt modelId="{BA5D9AFC-F69C-4E8C-88AC-AFE143B63E1A}" type="pres">
      <dgm:prSet presAssocID="{C07787F8-C30F-45D2-A3F4-AD8B0DAAAB95}" presName="hierRoot2" presStyleCnt="0">
        <dgm:presLayoutVars>
          <dgm:hierBranch val="init"/>
        </dgm:presLayoutVars>
      </dgm:prSet>
      <dgm:spPr/>
      <dgm:t>
        <a:bodyPr/>
        <a:lstStyle/>
        <a:p>
          <a:endParaRPr lang="en-US"/>
        </a:p>
      </dgm:t>
    </dgm:pt>
    <dgm:pt modelId="{F0048E0E-24AD-4A09-B388-0C8A9552B601}" type="pres">
      <dgm:prSet presAssocID="{C07787F8-C30F-45D2-A3F4-AD8B0DAAAB95}" presName="rootComposite" presStyleCnt="0"/>
      <dgm:spPr/>
      <dgm:t>
        <a:bodyPr/>
        <a:lstStyle/>
        <a:p>
          <a:endParaRPr lang="en-US"/>
        </a:p>
      </dgm:t>
    </dgm:pt>
    <dgm:pt modelId="{541F80FE-FCAA-41E9-B806-4125ECB17780}" type="pres">
      <dgm:prSet presAssocID="{C07787F8-C30F-45D2-A3F4-AD8B0DAAAB95}" presName="rootText" presStyleLbl="node2" presStyleIdx="0" presStyleCnt="4" custScaleX="821170" custScaleY="567354" custLinFactX="900000" custLinFactY="-699421" custLinFactNeighborX="975258" custLinFactNeighborY="-700000">
        <dgm:presLayoutVars>
          <dgm:chPref val="3"/>
        </dgm:presLayoutVars>
      </dgm:prSet>
      <dgm:spPr/>
      <dgm:t>
        <a:bodyPr/>
        <a:lstStyle/>
        <a:p>
          <a:endParaRPr lang="en-US"/>
        </a:p>
      </dgm:t>
    </dgm:pt>
    <dgm:pt modelId="{BDE16E5A-1635-4124-9D9B-DF5C060DA853}" type="pres">
      <dgm:prSet presAssocID="{C07787F8-C30F-45D2-A3F4-AD8B0DAAAB95}" presName="rootConnector" presStyleLbl="node2" presStyleIdx="0" presStyleCnt="4"/>
      <dgm:spPr/>
      <dgm:t>
        <a:bodyPr/>
        <a:lstStyle/>
        <a:p>
          <a:endParaRPr lang="en-US"/>
        </a:p>
      </dgm:t>
    </dgm:pt>
    <dgm:pt modelId="{86D352B5-624A-4E21-9538-1208C61BE89D}" type="pres">
      <dgm:prSet presAssocID="{C07787F8-C30F-45D2-A3F4-AD8B0DAAAB95}" presName="hierChild4" presStyleCnt="0"/>
      <dgm:spPr/>
      <dgm:t>
        <a:bodyPr/>
        <a:lstStyle/>
        <a:p>
          <a:endParaRPr lang="en-US"/>
        </a:p>
      </dgm:t>
    </dgm:pt>
    <dgm:pt modelId="{C10A2423-82D0-4F53-9C25-6966DB0691AB}" type="pres">
      <dgm:prSet presAssocID="{C3E196F6-7E45-4773-B825-754855599399}" presName="Name37" presStyleLbl="parChTrans1D3" presStyleIdx="0" presStyleCnt="3" custSzX="3307564" custSzY="154145"/>
      <dgm:spPr/>
      <dgm:t>
        <a:bodyPr/>
        <a:lstStyle/>
        <a:p>
          <a:endParaRPr lang="en-US"/>
        </a:p>
      </dgm:t>
    </dgm:pt>
    <dgm:pt modelId="{67F62533-0CCD-4937-A094-705440BE0380}" type="pres">
      <dgm:prSet presAssocID="{BCCEC008-6DD4-4986-9E88-253A02E61777}" presName="hierRoot2" presStyleCnt="0">
        <dgm:presLayoutVars>
          <dgm:hierBranch val="init"/>
        </dgm:presLayoutVars>
      </dgm:prSet>
      <dgm:spPr/>
      <dgm:t>
        <a:bodyPr/>
        <a:lstStyle/>
        <a:p>
          <a:endParaRPr lang="en-US"/>
        </a:p>
      </dgm:t>
    </dgm:pt>
    <dgm:pt modelId="{36673820-3898-4698-B46D-F8E59A2A2447}" type="pres">
      <dgm:prSet presAssocID="{BCCEC008-6DD4-4986-9E88-253A02E61777}" presName="rootComposite" presStyleCnt="0"/>
      <dgm:spPr/>
      <dgm:t>
        <a:bodyPr/>
        <a:lstStyle/>
        <a:p>
          <a:endParaRPr lang="en-US"/>
        </a:p>
      </dgm:t>
    </dgm:pt>
    <dgm:pt modelId="{9519A5EC-015E-42B4-B5CC-1692BD675961}" type="pres">
      <dgm:prSet presAssocID="{BCCEC008-6DD4-4986-9E88-253A02E61777}" presName="rootText" presStyleLbl="node3" presStyleIdx="0" presStyleCnt="3" custScaleX="425270" custScaleY="555703" custLinFactX="1027429" custLinFactY="-611714" custLinFactNeighborX="1100000" custLinFactNeighborY="-700000">
        <dgm:presLayoutVars>
          <dgm:chPref val="3"/>
        </dgm:presLayoutVars>
      </dgm:prSet>
      <dgm:spPr/>
      <dgm:t>
        <a:bodyPr/>
        <a:lstStyle/>
        <a:p>
          <a:endParaRPr lang="en-US"/>
        </a:p>
      </dgm:t>
    </dgm:pt>
    <dgm:pt modelId="{B9794799-66C2-4796-8E0D-58CF9CC08FEF}" type="pres">
      <dgm:prSet presAssocID="{BCCEC008-6DD4-4986-9E88-253A02E61777}" presName="rootConnector" presStyleLbl="node3" presStyleIdx="0" presStyleCnt="3"/>
      <dgm:spPr/>
      <dgm:t>
        <a:bodyPr/>
        <a:lstStyle/>
        <a:p>
          <a:endParaRPr lang="en-US"/>
        </a:p>
      </dgm:t>
    </dgm:pt>
    <dgm:pt modelId="{7877A93E-6EC1-474E-8562-7FD2A80AD7E8}" type="pres">
      <dgm:prSet presAssocID="{BCCEC008-6DD4-4986-9E88-253A02E61777}" presName="hierChild4" presStyleCnt="0"/>
      <dgm:spPr/>
      <dgm:t>
        <a:bodyPr/>
        <a:lstStyle/>
        <a:p>
          <a:endParaRPr lang="en-US"/>
        </a:p>
      </dgm:t>
    </dgm:pt>
    <dgm:pt modelId="{4EF222E6-E1E3-4705-B12E-21BC5FD90D6F}" type="pres">
      <dgm:prSet presAssocID="{BCCEC008-6DD4-4986-9E88-253A02E61777}" presName="hierChild5" presStyleCnt="0"/>
      <dgm:spPr/>
      <dgm:t>
        <a:bodyPr/>
        <a:lstStyle/>
        <a:p>
          <a:endParaRPr lang="en-US"/>
        </a:p>
      </dgm:t>
    </dgm:pt>
    <dgm:pt modelId="{7C4169AD-97CE-47C0-AC8A-523B35DF04FE}" type="pres">
      <dgm:prSet presAssocID="{65FF11F0-FB12-4C66-9D2E-AA8546DFE797}" presName="Name37" presStyleLbl="parChTrans1D3" presStyleIdx="1" presStyleCnt="3" custSzX="258481" custSzY="154145"/>
      <dgm:spPr/>
      <dgm:t>
        <a:bodyPr/>
        <a:lstStyle/>
        <a:p>
          <a:endParaRPr lang="en-US"/>
        </a:p>
      </dgm:t>
    </dgm:pt>
    <dgm:pt modelId="{664AB7FB-8F6E-4D5D-AABB-0B2F683BDC96}" type="pres">
      <dgm:prSet presAssocID="{63C55EDA-B409-4D6B-A925-952890EAB5EB}" presName="hierRoot2" presStyleCnt="0">
        <dgm:presLayoutVars>
          <dgm:hierBranch val="init"/>
        </dgm:presLayoutVars>
      </dgm:prSet>
      <dgm:spPr/>
      <dgm:t>
        <a:bodyPr/>
        <a:lstStyle/>
        <a:p>
          <a:endParaRPr lang="en-US"/>
        </a:p>
      </dgm:t>
    </dgm:pt>
    <dgm:pt modelId="{968E893E-9C81-41EF-9D77-E9F01F4E80A7}" type="pres">
      <dgm:prSet presAssocID="{63C55EDA-B409-4D6B-A925-952890EAB5EB}" presName="rootComposite" presStyleCnt="0"/>
      <dgm:spPr/>
      <dgm:t>
        <a:bodyPr/>
        <a:lstStyle/>
        <a:p>
          <a:endParaRPr lang="en-US"/>
        </a:p>
      </dgm:t>
    </dgm:pt>
    <dgm:pt modelId="{F27F63C2-F188-4FAC-A1AD-4D74ECFEB96D}" type="pres">
      <dgm:prSet presAssocID="{63C55EDA-B409-4D6B-A925-952890EAB5EB}" presName="rootText" presStyleLbl="node3" presStyleIdx="1" presStyleCnt="3" custScaleX="425017" custScaleY="557696" custLinFactX="1056551" custLinFactY="-621117" custLinFactNeighborX="1100000" custLinFactNeighborY="-700000">
        <dgm:presLayoutVars>
          <dgm:chPref val="3"/>
        </dgm:presLayoutVars>
      </dgm:prSet>
      <dgm:spPr/>
      <dgm:t>
        <a:bodyPr/>
        <a:lstStyle/>
        <a:p>
          <a:endParaRPr lang="en-US"/>
        </a:p>
      </dgm:t>
    </dgm:pt>
    <dgm:pt modelId="{A7EE95CB-642A-4FE6-803E-1ADF05FB0EFD}" type="pres">
      <dgm:prSet presAssocID="{63C55EDA-B409-4D6B-A925-952890EAB5EB}" presName="rootConnector" presStyleLbl="node3" presStyleIdx="1" presStyleCnt="3"/>
      <dgm:spPr/>
      <dgm:t>
        <a:bodyPr/>
        <a:lstStyle/>
        <a:p>
          <a:endParaRPr lang="en-US"/>
        </a:p>
      </dgm:t>
    </dgm:pt>
    <dgm:pt modelId="{D2EA025D-B429-49B8-A212-2AB31CE02797}" type="pres">
      <dgm:prSet presAssocID="{63C55EDA-B409-4D6B-A925-952890EAB5EB}" presName="hierChild4" presStyleCnt="0"/>
      <dgm:spPr/>
      <dgm:t>
        <a:bodyPr/>
        <a:lstStyle/>
        <a:p>
          <a:endParaRPr lang="en-US"/>
        </a:p>
      </dgm:t>
    </dgm:pt>
    <dgm:pt modelId="{BF669C9C-40A5-4799-BD0A-A5D12328C19C}" type="pres">
      <dgm:prSet presAssocID="{5C4C32E0-C58E-4A91-BE13-38E95C3F6D94}" presName="Name37" presStyleLbl="parChTrans1D4" presStyleIdx="0" presStyleCnt="2" custSzX="1106015" custSzY="1031235"/>
      <dgm:spPr/>
      <dgm:t>
        <a:bodyPr/>
        <a:lstStyle/>
        <a:p>
          <a:endParaRPr lang="en-US"/>
        </a:p>
      </dgm:t>
    </dgm:pt>
    <dgm:pt modelId="{36501DFA-0248-42DF-91EC-FEFF8A462823}" type="pres">
      <dgm:prSet presAssocID="{2F924223-6CB9-47AA-8B7F-2473C22F22B6}" presName="hierRoot2" presStyleCnt="0">
        <dgm:presLayoutVars>
          <dgm:hierBranch val="init"/>
        </dgm:presLayoutVars>
      </dgm:prSet>
      <dgm:spPr/>
      <dgm:t>
        <a:bodyPr/>
        <a:lstStyle/>
        <a:p>
          <a:endParaRPr lang="en-US"/>
        </a:p>
      </dgm:t>
    </dgm:pt>
    <dgm:pt modelId="{D0DA07D1-A1CE-4124-9DC8-DA676CF4CF00}" type="pres">
      <dgm:prSet presAssocID="{2F924223-6CB9-47AA-8B7F-2473C22F22B6}" presName="rootComposite" presStyleCnt="0"/>
      <dgm:spPr/>
      <dgm:t>
        <a:bodyPr/>
        <a:lstStyle/>
        <a:p>
          <a:endParaRPr lang="en-US"/>
        </a:p>
      </dgm:t>
    </dgm:pt>
    <dgm:pt modelId="{B3C7EB62-00CD-4EB4-ABD5-0FD310C58927}" type="pres">
      <dgm:prSet presAssocID="{2F924223-6CB9-47AA-8B7F-2473C22F22B6}" presName="rootText" presStyleLbl="node4" presStyleIdx="0" presStyleCnt="2" custScaleX="678530" custScaleY="424081" custLinFactY="-763739" custLinFactNeighborX="-47731" custLinFactNeighborY="-800000">
        <dgm:presLayoutVars>
          <dgm:chPref val="3"/>
        </dgm:presLayoutVars>
      </dgm:prSet>
      <dgm:spPr>
        <a:prstGeom prst="hexagon">
          <a:avLst/>
        </a:prstGeom>
      </dgm:spPr>
      <dgm:t>
        <a:bodyPr/>
        <a:lstStyle/>
        <a:p>
          <a:endParaRPr lang="en-US"/>
        </a:p>
      </dgm:t>
    </dgm:pt>
    <dgm:pt modelId="{78244BE6-8315-493E-948B-48761741C63C}" type="pres">
      <dgm:prSet presAssocID="{2F924223-6CB9-47AA-8B7F-2473C22F22B6}" presName="rootConnector" presStyleLbl="node4" presStyleIdx="0" presStyleCnt="2"/>
      <dgm:spPr/>
      <dgm:t>
        <a:bodyPr/>
        <a:lstStyle/>
        <a:p>
          <a:endParaRPr lang="en-US"/>
        </a:p>
      </dgm:t>
    </dgm:pt>
    <dgm:pt modelId="{7370B0CA-9A18-42DD-86A9-4B3E72FDBE24}" type="pres">
      <dgm:prSet presAssocID="{2F924223-6CB9-47AA-8B7F-2473C22F22B6}" presName="hierChild4" presStyleCnt="0"/>
      <dgm:spPr/>
      <dgm:t>
        <a:bodyPr/>
        <a:lstStyle/>
        <a:p>
          <a:endParaRPr lang="en-US"/>
        </a:p>
      </dgm:t>
    </dgm:pt>
    <dgm:pt modelId="{FA32700E-01EE-466C-8CF3-3481EEAB3540}" type="pres">
      <dgm:prSet presAssocID="{2F924223-6CB9-47AA-8B7F-2473C22F22B6}" presName="hierChild5" presStyleCnt="0"/>
      <dgm:spPr/>
      <dgm:t>
        <a:bodyPr/>
        <a:lstStyle/>
        <a:p>
          <a:endParaRPr lang="en-US"/>
        </a:p>
      </dgm:t>
    </dgm:pt>
    <dgm:pt modelId="{857DE0D6-9AEE-44D6-ABCB-F3597D4C4ADA}" type="pres">
      <dgm:prSet presAssocID="{69D0064D-F678-45AC-B0DA-16FF238B759E}" presName="Name37" presStyleLbl="parChTrans1D4" presStyleIdx="1" presStyleCnt="2" custSzX="831941" custSzY="3769904"/>
      <dgm:spPr/>
      <dgm:t>
        <a:bodyPr/>
        <a:lstStyle/>
        <a:p>
          <a:endParaRPr lang="en-US"/>
        </a:p>
      </dgm:t>
    </dgm:pt>
    <dgm:pt modelId="{36415EED-CB6B-4777-B2DC-BFC5EF2870E3}" type="pres">
      <dgm:prSet presAssocID="{8BBA8714-810A-4B8F-A765-C8769B809F94}" presName="hierRoot2" presStyleCnt="0">
        <dgm:presLayoutVars>
          <dgm:hierBranch val="init"/>
        </dgm:presLayoutVars>
      </dgm:prSet>
      <dgm:spPr/>
      <dgm:t>
        <a:bodyPr/>
        <a:lstStyle/>
        <a:p>
          <a:endParaRPr lang="en-US"/>
        </a:p>
      </dgm:t>
    </dgm:pt>
    <dgm:pt modelId="{C8B03085-34B8-4097-A9AD-2B43569963D2}" type="pres">
      <dgm:prSet presAssocID="{8BBA8714-810A-4B8F-A765-C8769B809F94}" presName="rootComposite" presStyleCnt="0"/>
      <dgm:spPr/>
      <dgm:t>
        <a:bodyPr/>
        <a:lstStyle/>
        <a:p>
          <a:endParaRPr lang="en-US"/>
        </a:p>
      </dgm:t>
    </dgm:pt>
    <dgm:pt modelId="{A90B4E29-052D-4F7E-A934-37D56205C1D6}" type="pres">
      <dgm:prSet presAssocID="{8BBA8714-810A-4B8F-A765-C8769B809F94}" presName="rootText" presStyleLbl="node4" presStyleIdx="1" presStyleCnt="2" custScaleX="808530" custScaleY="369478" custLinFactX="309107" custLinFactY="-81056" custLinFactNeighborX="400000" custLinFactNeighborY="-100000">
        <dgm:presLayoutVars>
          <dgm:chPref val="3"/>
        </dgm:presLayoutVars>
      </dgm:prSet>
      <dgm:spPr/>
      <dgm:t>
        <a:bodyPr/>
        <a:lstStyle/>
        <a:p>
          <a:endParaRPr lang="en-US"/>
        </a:p>
      </dgm:t>
    </dgm:pt>
    <dgm:pt modelId="{381AAC0C-FE8F-42D2-95A2-2D685CE9770B}" type="pres">
      <dgm:prSet presAssocID="{8BBA8714-810A-4B8F-A765-C8769B809F94}" presName="rootConnector" presStyleLbl="node4" presStyleIdx="1" presStyleCnt="2"/>
      <dgm:spPr/>
      <dgm:t>
        <a:bodyPr/>
        <a:lstStyle/>
        <a:p>
          <a:endParaRPr lang="en-US"/>
        </a:p>
      </dgm:t>
    </dgm:pt>
    <dgm:pt modelId="{038FB6A4-3009-47DA-B0A1-4519735B80EB}" type="pres">
      <dgm:prSet presAssocID="{8BBA8714-810A-4B8F-A765-C8769B809F94}" presName="hierChild4" presStyleCnt="0"/>
      <dgm:spPr/>
      <dgm:t>
        <a:bodyPr/>
        <a:lstStyle/>
        <a:p>
          <a:endParaRPr lang="en-US"/>
        </a:p>
      </dgm:t>
    </dgm:pt>
    <dgm:pt modelId="{7136FC58-4146-4CA8-B699-656DAA62F4C4}" type="pres">
      <dgm:prSet presAssocID="{8BBA8714-810A-4B8F-A765-C8769B809F94}" presName="hierChild5" presStyleCnt="0"/>
      <dgm:spPr/>
      <dgm:t>
        <a:bodyPr/>
        <a:lstStyle/>
        <a:p>
          <a:endParaRPr lang="en-US"/>
        </a:p>
      </dgm:t>
    </dgm:pt>
    <dgm:pt modelId="{1B7EFE61-F42B-40F1-BDAD-BDA4BE0D0F23}" type="pres">
      <dgm:prSet presAssocID="{63C55EDA-B409-4D6B-A925-952890EAB5EB}" presName="hierChild5" presStyleCnt="0"/>
      <dgm:spPr/>
      <dgm:t>
        <a:bodyPr/>
        <a:lstStyle/>
        <a:p>
          <a:endParaRPr lang="en-US"/>
        </a:p>
      </dgm:t>
    </dgm:pt>
    <dgm:pt modelId="{90E09026-4E1A-4106-A983-DAF5BCD9C09D}" type="pres">
      <dgm:prSet presAssocID="{EC4698DB-0F3D-4199-9056-B878C8491D3B}" presName="Name37" presStyleLbl="parChTrans1D3" presStyleIdx="2" presStyleCnt="3" custSzX="2841681" custSzY="1138895"/>
      <dgm:spPr/>
      <dgm:t>
        <a:bodyPr/>
        <a:lstStyle/>
        <a:p>
          <a:endParaRPr lang="en-US"/>
        </a:p>
      </dgm:t>
    </dgm:pt>
    <dgm:pt modelId="{A718F14C-A197-4CEA-B4A9-72A27F808AA6}" type="pres">
      <dgm:prSet presAssocID="{5E1390ED-1B23-43D0-9DDE-AD224547CFDA}" presName="hierRoot2" presStyleCnt="0">
        <dgm:presLayoutVars>
          <dgm:hierBranch val="init"/>
        </dgm:presLayoutVars>
      </dgm:prSet>
      <dgm:spPr/>
    </dgm:pt>
    <dgm:pt modelId="{7BF084CD-519A-4DB0-AC8E-1E87B183E558}" type="pres">
      <dgm:prSet presAssocID="{5E1390ED-1B23-43D0-9DDE-AD224547CFDA}" presName="rootComposite" presStyleCnt="0"/>
      <dgm:spPr/>
    </dgm:pt>
    <dgm:pt modelId="{4096125E-482D-47AE-A4D3-D5FCBC34A186}" type="pres">
      <dgm:prSet presAssocID="{5E1390ED-1B23-43D0-9DDE-AD224547CFDA}" presName="rootText" presStyleLbl="node3" presStyleIdx="2" presStyleCnt="3" custScaleX="552908" custScaleY="371235" custLinFactX="610354" custLinFactY="60834" custLinFactNeighborX="700000" custLinFactNeighborY="100000">
        <dgm:presLayoutVars>
          <dgm:chPref val="3"/>
        </dgm:presLayoutVars>
      </dgm:prSet>
      <dgm:spPr>
        <a:prstGeom prst="hexagon">
          <a:avLst/>
        </a:prstGeom>
      </dgm:spPr>
      <dgm:t>
        <a:bodyPr/>
        <a:lstStyle/>
        <a:p>
          <a:endParaRPr lang="en-US"/>
        </a:p>
      </dgm:t>
    </dgm:pt>
    <dgm:pt modelId="{3F3F63E4-3EE8-40AE-A398-A5110701FB82}" type="pres">
      <dgm:prSet presAssocID="{5E1390ED-1B23-43D0-9DDE-AD224547CFDA}" presName="rootConnector" presStyleLbl="node3" presStyleIdx="2" presStyleCnt="3"/>
      <dgm:spPr/>
      <dgm:t>
        <a:bodyPr/>
        <a:lstStyle/>
        <a:p>
          <a:endParaRPr lang="en-US"/>
        </a:p>
      </dgm:t>
    </dgm:pt>
    <dgm:pt modelId="{66FB2F66-88F4-4184-9E2D-A033028835AE}" type="pres">
      <dgm:prSet presAssocID="{5E1390ED-1B23-43D0-9DDE-AD224547CFDA}" presName="hierChild4" presStyleCnt="0"/>
      <dgm:spPr/>
    </dgm:pt>
    <dgm:pt modelId="{0066FCD3-1158-4DC3-9261-032808409681}" type="pres">
      <dgm:prSet presAssocID="{5E1390ED-1B23-43D0-9DDE-AD224547CFDA}" presName="hierChild5" presStyleCnt="0"/>
      <dgm:spPr/>
    </dgm:pt>
    <dgm:pt modelId="{EFD82913-8BC2-4B55-8D19-D2850C0C8A20}" type="pres">
      <dgm:prSet presAssocID="{C07787F8-C30F-45D2-A3F4-AD8B0DAAAB95}" presName="hierChild5" presStyleCnt="0"/>
      <dgm:spPr/>
      <dgm:t>
        <a:bodyPr/>
        <a:lstStyle/>
        <a:p>
          <a:endParaRPr lang="en-US"/>
        </a:p>
      </dgm:t>
    </dgm:pt>
    <dgm:pt modelId="{0D8C02C8-4EBE-4ED5-9705-BF44CB15CCB0}" type="pres">
      <dgm:prSet presAssocID="{E6D4D108-9F3E-4CB7-85F9-7C2077D3C056}" presName="Name37" presStyleLbl="parChTrans1D2" presStyleIdx="1" presStyleCnt="8" custSzX="2019053" custSzY="6230615"/>
      <dgm:spPr/>
      <dgm:t>
        <a:bodyPr/>
        <a:lstStyle/>
        <a:p>
          <a:endParaRPr lang="en-US"/>
        </a:p>
      </dgm:t>
    </dgm:pt>
    <dgm:pt modelId="{73AC0DE2-799E-47D7-A10C-EDE9EB7F9BF2}" type="pres">
      <dgm:prSet presAssocID="{DBDE0D92-7084-4F41-8FF5-C2C99A033265}" presName="hierRoot2" presStyleCnt="0">
        <dgm:presLayoutVars>
          <dgm:hierBranch val="init"/>
        </dgm:presLayoutVars>
      </dgm:prSet>
      <dgm:spPr/>
      <dgm:t>
        <a:bodyPr/>
        <a:lstStyle/>
        <a:p>
          <a:endParaRPr lang="en-US"/>
        </a:p>
      </dgm:t>
    </dgm:pt>
    <dgm:pt modelId="{ED743215-0043-427C-B8BB-A6C382F1AAC0}" type="pres">
      <dgm:prSet presAssocID="{DBDE0D92-7084-4F41-8FF5-C2C99A033265}" presName="rootComposite" presStyleCnt="0"/>
      <dgm:spPr/>
      <dgm:t>
        <a:bodyPr/>
        <a:lstStyle/>
        <a:p>
          <a:endParaRPr lang="en-US"/>
        </a:p>
      </dgm:t>
    </dgm:pt>
    <dgm:pt modelId="{6FC6F38D-E5D1-49D6-9DF6-A0AA812B29CA}" type="pres">
      <dgm:prSet presAssocID="{DBDE0D92-7084-4F41-8FF5-C2C99A033265}" presName="rootText" presStyleLbl="node2" presStyleIdx="1" presStyleCnt="4" custScaleX="436743" custScaleY="293558" custLinFactX="-298070" custLinFactY="100000" custLinFactNeighborX="-300000" custLinFactNeighborY="121762">
        <dgm:presLayoutVars>
          <dgm:chPref val="3"/>
        </dgm:presLayoutVars>
      </dgm:prSet>
      <dgm:spPr>
        <a:prstGeom prst="hexagon">
          <a:avLst/>
        </a:prstGeom>
      </dgm:spPr>
      <dgm:t>
        <a:bodyPr/>
        <a:lstStyle/>
        <a:p>
          <a:endParaRPr lang="en-US"/>
        </a:p>
      </dgm:t>
    </dgm:pt>
    <dgm:pt modelId="{D4E3EDCD-0026-4988-9DB2-75C457456D69}" type="pres">
      <dgm:prSet presAssocID="{DBDE0D92-7084-4F41-8FF5-C2C99A033265}" presName="rootConnector" presStyleLbl="node2" presStyleIdx="1" presStyleCnt="4"/>
      <dgm:spPr/>
      <dgm:t>
        <a:bodyPr/>
        <a:lstStyle/>
        <a:p>
          <a:endParaRPr lang="en-US"/>
        </a:p>
      </dgm:t>
    </dgm:pt>
    <dgm:pt modelId="{F62F4249-F0CC-46CA-954E-3FDBFD02776D}" type="pres">
      <dgm:prSet presAssocID="{DBDE0D92-7084-4F41-8FF5-C2C99A033265}" presName="hierChild4" presStyleCnt="0"/>
      <dgm:spPr/>
      <dgm:t>
        <a:bodyPr/>
        <a:lstStyle/>
        <a:p>
          <a:endParaRPr lang="en-US"/>
        </a:p>
      </dgm:t>
    </dgm:pt>
    <dgm:pt modelId="{91029B1F-18A7-40B4-8BA5-E117FEC3009D}" type="pres">
      <dgm:prSet presAssocID="{DBDE0D92-7084-4F41-8FF5-C2C99A033265}" presName="hierChild5" presStyleCnt="0"/>
      <dgm:spPr/>
      <dgm:t>
        <a:bodyPr/>
        <a:lstStyle/>
        <a:p>
          <a:endParaRPr lang="en-US"/>
        </a:p>
      </dgm:t>
    </dgm:pt>
    <dgm:pt modelId="{5C9FAC3C-1332-44DB-98DB-78E22433DD95}" type="pres">
      <dgm:prSet presAssocID="{BFF7E75F-46A2-4184-AD4E-D2AF1DE75D88}" presName="Name37" presStyleLbl="parChTrans1D2" presStyleIdx="2" presStyleCnt="8" custSzX="2087031" custSzY="6651774"/>
      <dgm:spPr/>
      <dgm:t>
        <a:bodyPr/>
        <a:lstStyle/>
        <a:p>
          <a:endParaRPr lang="en-US"/>
        </a:p>
      </dgm:t>
    </dgm:pt>
    <dgm:pt modelId="{622EDA2C-CB85-4562-9CE6-B60F8B115D55}" type="pres">
      <dgm:prSet presAssocID="{3D62862F-AE46-4BD7-84A2-BC3F1B6F1DE3}" presName="hierRoot2" presStyleCnt="0">
        <dgm:presLayoutVars>
          <dgm:hierBranch val="init"/>
        </dgm:presLayoutVars>
      </dgm:prSet>
      <dgm:spPr/>
      <dgm:t>
        <a:bodyPr/>
        <a:lstStyle/>
        <a:p>
          <a:endParaRPr lang="en-US"/>
        </a:p>
      </dgm:t>
    </dgm:pt>
    <dgm:pt modelId="{EC5B08C8-B6B8-4C32-B4F7-9668B4E1CE39}" type="pres">
      <dgm:prSet presAssocID="{3D62862F-AE46-4BD7-84A2-BC3F1B6F1DE3}" presName="rootComposite" presStyleCnt="0"/>
      <dgm:spPr/>
      <dgm:t>
        <a:bodyPr/>
        <a:lstStyle/>
        <a:p>
          <a:endParaRPr lang="en-US"/>
        </a:p>
      </dgm:t>
    </dgm:pt>
    <dgm:pt modelId="{6415BA97-BD7A-42C0-AD34-DEB8082C54E0}" type="pres">
      <dgm:prSet presAssocID="{3D62862F-AE46-4BD7-84A2-BC3F1B6F1DE3}" presName="rootText" presStyleLbl="node2" presStyleIdx="2" presStyleCnt="4" custScaleX="1032294" custScaleY="615796" custLinFactX="-209418" custLinFactY="355731" custLinFactNeighborX="-300000" custLinFactNeighborY="400000">
        <dgm:presLayoutVars>
          <dgm:chPref val="3"/>
        </dgm:presLayoutVars>
      </dgm:prSet>
      <dgm:spPr/>
      <dgm:t>
        <a:bodyPr/>
        <a:lstStyle/>
        <a:p>
          <a:endParaRPr lang="en-US"/>
        </a:p>
      </dgm:t>
    </dgm:pt>
    <dgm:pt modelId="{5DEC49C3-60CD-4B41-BDC9-DEECC80277F3}" type="pres">
      <dgm:prSet presAssocID="{3D62862F-AE46-4BD7-84A2-BC3F1B6F1DE3}" presName="rootConnector" presStyleLbl="node2" presStyleIdx="2" presStyleCnt="4"/>
      <dgm:spPr/>
      <dgm:t>
        <a:bodyPr/>
        <a:lstStyle/>
        <a:p>
          <a:endParaRPr lang="en-US"/>
        </a:p>
      </dgm:t>
    </dgm:pt>
    <dgm:pt modelId="{80FBFFDA-C1FE-4A4D-AFDC-85B78B9FA8BC}" type="pres">
      <dgm:prSet presAssocID="{3D62862F-AE46-4BD7-84A2-BC3F1B6F1DE3}" presName="hierChild4" presStyleCnt="0"/>
      <dgm:spPr/>
      <dgm:t>
        <a:bodyPr/>
        <a:lstStyle/>
        <a:p>
          <a:endParaRPr lang="en-US"/>
        </a:p>
      </dgm:t>
    </dgm:pt>
    <dgm:pt modelId="{A0F01761-A9B4-45E7-88DF-0FD9A5C7D85D}" type="pres">
      <dgm:prSet presAssocID="{3D62862F-AE46-4BD7-84A2-BC3F1B6F1DE3}" presName="hierChild5" presStyleCnt="0"/>
      <dgm:spPr/>
      <dgm:t>
        <a:bodyPr/>
        <a:lstStyle/>
        <a:p>
          <a:endParaRPr lang="en-US"/>
        </a:p>
      </dgm:t>
    </dgm:pt>
    <dgm:pt modelId="{1EC940CC-C040-409F-BA1A-6DFDE9DDF86C}" type="pres">
      <dgm:prSet presAssocID="{A4CCAF66-639F-4872-9059-24C3D9E9043F}" presName="Name37" presStyleLbl="parChTrans1D2" presStyleIdx="3" presStyleCnt="8" custSzX="7124563" custSzY="6759099"/>
      <dgm:spPr/>
      <dgm:t>
        <a:bodyPr/>
        <a:lstStyle/>
        <a:p>
          <a:endParaRPr lang="en-US"/>
        </a:p>
      </dgm:t>
    </dgm:pt>
    <dgm:pt modelId="{6F99C62A-6C9A-4F08-B041-E127F9BD65EC}" type="pres">
      <dgm:prSet presAssocID="{ED639377-3EAB-4320-8C9A-42998BBC1DDD}" presName="hierRoot2" presStyleCnt="0">
        <dgm:presLayoutVars>
          <dgm:hierBranch val="init"/>
        </dgm:presLayoutVars>
      </dgm:prSet>
      <dgm:spPr/>
      <dgm:t>
        <a:bodyPr/>
        <a:lstStyle/>
        <a:p>
          <a:endParaRPr lang="en-US"/>
        </a:p>
      </dgm:t>
    </dgm:pt>
    <dgm:pt modelId="{C5866BA2-B077-4067-B23F-64B5D8217CC6}" type="pres">
      <dgm:prSet presAssocID="{ED639377-3EAB-4320-8C9A-42998BBC1DDD}" presName="rootComposite" presStyleCnt="0"/>
      <dgm:spPr/>
      <dgm:t>
        <a:bodyPr/>
        <a:lstStyle/>
        <a:p>
          <a:endParaRPr lang="en-US"/>
        </a:p>
      </dgm:t>
    </dgm:pt>
    <dgm:pt modelId="{F9F4E395-2B52-4833-8A57-17FE4E640AFA}" type="pres">
      <dgm:prSet presAssocID="{ED639377-3EAB-4320-8C9A-42998BBC1DDD}" presName="rootText" presStyleLbl="node2" presStyleIdx="3" presStyleCnt="4" custScaleX="436220" custScaleY="371235" custLinFactX="-1197020" custLinFactY="300000" custLinFactNeighborX="-1200000" custLinFactNeighborY="355718">
        <dgm:presLayoutVars>
          <dgm:chPref val="3"/>
        </dgm:presLayoutVars>
      </dgm:prSet>
      <dgm:spPr>
        <a:prstGeom prst="hexagon">
          <a:avLst/>
        </a:prstGeom>
      </dgm:spPr>
      <dgm:t>
        <a:bodyPr/>
        <a:lstStyle/>
        <a:p>
          <a:endParaRPr lang="en-US"/>
        </a:p>
      </dgm:t>
    </dgm:pt>
    <dgm:pt modelId="{92913248-B018-472D-9F24-122ACEB50B80}" type="pres">
      <dgm:prSet presAssocID="{ED639377-3EAB-4320-8C9A-42998BBC1DDD}" presName="rootConnector" presStyleLbl="node2" presStyleIdx="3" presStyleCnt="4"/>
      <dgm:spPr/>
      <dgm:t>
        <a:bodyPr/>
        <a:lstStyle/>
        <a:p>
          <a:endParaRPr lang="en-US"/>
        </a:p>
      </dgm:t>
    </dgm:pt>
    <dgm:pt modelId="{242FF3D6-4A9F-47CC-87D0-0790CF1A5F99}" type="pres">
      <dgm:prSet presAssocID="{ED639377-3EAB-4320-8C9A-42998BBC1DDD}" presName="hierChild4" presStyleCnt="0"/>
      <dgm:spPr/>
      <dgm:t>
        <a:bodyPr/>
        <a:lstStyle/>
        <a:p>
          <a:endParaRPr lang="en-US"/>
        </a:p>
      </dgm:t>
    </dgm:pt>
    <dgm:pt modelId="{1C8645A9-713B-4014-B88D-D385831C0E52}" type="pres">
      <dgm:prSet presAssocID="{ED639377-3EAB-4320-8C9A-42998BBC1DDD}" presName="hierChild5" presStyleCnt="0"/>
      <dgm:spPr/>
      <dgm:t>
        <a:bodyPr/>
        <a:lstStyle/>
        <a:p>
          <a:endParaRPr lang="en-US"/>
        </a:p>
      </dgm:t>
    </dgm:pt>
    <dgm:pt modelId="{DCC08C8F-2C79-45D5-BFB4-28B361D56212}" type="pres">
      <dgm:prSet presAssocID="{38B3E669-9915-4C89-A060-B51BAFF7A7FD}" presName="hierChild3" presStyleCnt="0"/>
      <dgm:spPr/>
      <dgm:t>
        <a:bodyPr/>
        <a:lstStyle/>
        <a:p>
          <a:endParaRPr lang="en-US"/>
        </a:p>
      </dgm:t>
    </dgm:pt>
    <dgm:pt modelId="{AD2ECE2C-B3F4-4A70-9105-DF15B0B3CC5C}" type="pres">
      <dgm:prSet presAssocID="{B6833A00-5CE7-4ADE-AD40-4A15526ED6E9}" presName="Name111" presStyleLbl="parChTrans1D2" presStyleIdx="4" presStyleCnt="8" custSzX="383264" custSzY="1805845"/>
      <dgm:spPr/>
      <dgm:t>
        <a:bodyPr/>
        <a:lstStyle/>
        <a:p>
          <a:endParaRPr lang="en-US"/>
        </a:p>
      </dgm:t>
    </dgm:pt>
    <dgm:pt modelId="{6B9D2973-B645-48D5-8A94-EDB018F2B394}" type="pres">
      <dgm:prSet presAssocID="{F61DB4EA-81BD-405D-8B37-1F2F57F49401}" presName="hierRoot3" presStyleCnt="0">
        <dgm:presLayoutVars>
          <dgm:hierBranch val="init"/>
        </dgm:presLayoutVars>
      </dgm:prSet>
      <dgm:spPr/>
      <dgm:t>
        <a:bodyPr/>
        <a:lstStyle/>
        <a:p>
          <a:endParaRPr lang="en-US"/>
        </a:p>
      </dgm:t>
    </dgm:pt>
    <dgm:pt modelId="{27203BA3-4E8C-449E-B5DB-10AD03F12D49}" type="pres">
      <dgm:prSet presAssocID="{F61DB4EA-81BD-405D-8B37-1F2F57F49401}" presName="rootComposite3" presStyleCnt="0"/>
      <dgm:spPr/>
      <dgm:t>
        <a:bodyPr/>
        <a:lstStyle/>
        <a:p>
          <a:endParaRPr lang="en-US"/>
        </a:p>
      </dgm:t>
    </dgm:pt>
    <dgm:pt modelId="{D1313554-111C-4D67-8554-2DED55A7A01F}" type="pres">
      <dgm:prSet presAssocID="{F61DB4EA-81BD-405D-8B37-1F2F57F49401}" presName="rootText3" presStyleLbl="asst1" presStyleIdx="0" presStyleCnt="4" custScaleX="820020" custScaleY="568721" custLinFactX="-237886" custLinFactY="-100000" custLinFactNeighborX="-300000" custLinFactNeighborY="-188331">
        <dgm:presLayoutVars>
          <dgm:chPref val="3"/>
        </dgm:presLayoutVars>
      </dgm:prSet>
      <dgm:spPr/>
      <dgm:t>
        <a:bodyPr/>
        <a:lstStyle/>
        <a:p>
          <a:endParaRPr lang="en-US"/>
        </a:p>
      </dgm:t>
    </dgm:pt>
    <dgm:pt modelId="{12ABC8B6-216F-461C-AF45-6A928329E992}" type="pres">
      <dgm:prSet presAssocID="{F61DB4EA-81BD-405D-8B37-1F2F57F49401}" presName="rootConnector3" presStyleLbl="asst1" presStyleIdx="0" presStyleCnt="4"/>
      <dgm:spPr/>
      <dgm:t>
        <a:bodyPr/>
        <a:lstStyle/>
        <a:p>
          <a:endParaRPr lang="en-US"/>
        </a:p>
      </dgm:t>
    </dgm:pt>
    <dgm:pt modelId="{99DF4A40-B63D-4655-9316-A34FF04E1303}" type="pres">
      <dgm:prSet presAssocID="{F61DB4EA-81BD-405D-8B37-1F2F57F49401}" presName="hierChild6" presStyleCnt="0"/>
      <dgm:spPr/>
      <dgm:t>
        <a:bodyPr/>
        <a:lstStyle/>
        <a:p>
          <a:endParaRPr lang="en-US"/>
        </a:p>
      </dgm:t>
    </dgm:pt>
    <dgm:pt modelId="{A1593C95-E067-4D4D-9F09-CD1ED30E5283}" type="pres">
      <dgm:prSet presAssocID="{F61DB4EA-81BD-405D-8B37-1F2F57F49401}" presName="hierChild7" presStyleCnt="0"/>
      <dgm:spPr/>
      <dgm:t>
        <a:bodyPr/>
        <a:lstStyle/>
        <a:p>
          <a:endParaRPr lang="en-US"/>
        </a:p>
      </dgm:t>
    </dgm:pt>
    <dgm:pt modelId="{16A36A35-481A-456D-A907-876687F203A6}" type="pres">
      <dgm:prSet presAssocID="{8B51F260-F379-4953-B44F-89F730A2EA40}" presName="Name111" presStyleLbl="parChTrans1D2" presStyleIdx="5" presStyleCnt="8" custSzX="334387" custSzY="1803363"/>
      <dgm:spPr/>
      <dgm:t>
        <a:bodyPr/>
        <a:lstStyle/>
        <a:p>
          <a:endParaRPr lang="en-US"/>
        </a:p>
      </dgm:t>
    </dgm:pt>
    <dgm:pt modelId="{ED9341A7-355C-4C03-ABEF-BDE9FE6D5467}" type="pres">
      <dgm:prSet presAssocID="{B0B3E913-6CE5-4C4D-9FF3-15968BE7EEAE}" presName="hierRoot3" presStyleCnt="0">
        <dgm:presLayoutVars>
          <dgm:hierBranch/>
        </dgm:presLayoutVars>
      </dgm:prSet>
      <dgm:spPr/>
      <dgm:t>
        <a:bodyPr/>
        <a:lstStyle/>
        <a:p>
          <a:endParaRPr lang="en-US"/>
        </a:p>
      </dgm:t>
    </dgm:pt>
    <dgm:pt modelId="{72EDCD59-AED3-4388-B747-C3733DEC96C9}" type="pres">
      <dgm:prSet presAssocID="{B0B3E913-6CE5-4C4D-9FF3-15968BE7EEAE}" presName="rootComposite3" presStyleCnt="0"/>
      <dgm:spPr/>
      <dgm:t>
        <a:bodyPr/>
        <a:lstStyle/>
        <a:p>
          <a:endParaRPr lang="en-US"/>
        </a:p>
      </dgm:t>
    </dgm:pt>
    <dgm:pt modelId="{EF1A9891-835B-4A3C-B2DB-51D74E81D2BD}" type="pres">
      <dgm:prSet presAssocID="{B0B3E913-6CE5-4C4D-9FF3-15968BE7EEAE}" presName="rootText3" presStyleLbl="asst1" presStyleIdx="1" presStyleCnt="4" custScaleX="821170" custScaleY="567354" custLinFactX="-200000" custLinFactY="-100000" custLinFactNeighborX="-279733" custLinFactNeighborY="-188738">
        <dgm:presLayoutVars>
          <dgm:chPref val="3"/>
        </dgm:presLayoutVars>
      </dgm:prSet>
      <dgm:spPr/>
      <dgm:t>
        <a:bodyPr/>
        <a:lstStyle/>
        <a:p>
          <a:endParaRPr lang="en-US"/>
        </a:p>
      </dgm:t>
    </dgm:pt>
    <dgm:pt modelId="{EBEA5CC8-0218-483A-BAC9-DA770F4AFC5C}" type="pres">
      <dgm:prSet presAssocID="{B0B3E913-6CE5-4C4D-9FF3-15968BE7EEAE}" presName="rootConnector3" presStyleLbl="asst1" presStyleIdx="1" presStyleCnt="4"/>
      <dgm:spPr/>
      <dgm:t>
        <a:bodyPr/>
        <a:lstStyle/>
        <a:p>
          <a:endParaRPr lang="en-US"/>
        </a:p>
      </dgm:t>
    </dgm:pt>
    <dgm:pt modelId="{ADA2487E-D403-4D47-ACA5-7DE8DCD5B212}" type="pres">
      <dgm:prSet presAssocID="{B0B3E913-6CE5-4C4D-9FF3-15968BE7EEAE}" presName="hierChild6" presStyleCnt="0"/>
      <dgm:spPr/>
      <dgm:t>
        <a:bodyPr/>
        <a:lstStyle/>
        <a:p>
          <a:endParaRPr lang="en-US"/>
        </a:p>
      </dgm:t>
    </dgm:pt>
    <dgm:pt modelId="{A008E05A-1E2C-4C48-92AD-F1F45D8F3240}" type="pres">
      <dgm:prSet presAssocID="{B0B3E913-6CE5-4C4D-9FF3-15968BE7EEAE}" presName="hierChild7" presStyleCnt="0"/>
      <dgm:spPr/>
      <dgm:t>
        <a:bodyPr/>
        <a:lstStyle/>
        <a:p>
          <a:endParaRPr lang="en-US"/>
        </a:p>
      </dgm:t>
    </dgm:pt>
    <dgm:pt modelId="{0BBD99F6-EA70-4D34-A698-4C80AB53FED6}" type="pres">
      <dgm:prSet presAssocID="{95C9205C-13AD-49AF-A42A-A4B57AA83A67}" presName="Name111" presStyleLbl="parChTrans1D2" presStyleIdx="6" presStyleCnt="8" custSzX="255367" custSzY="4533847"/>
      <dgm:spPr/>
      <dgm:t>
        <a:bodyPr/>
        <a:lstStyle/>
        <a:p>
          <a:endParaRPr lang="en-US"/>
        </a:p>
      </dgm:t>
    </dgm:pt>
    <dgm:pt modelId="{F952D900-A77D-402E-A009-A5B8FCF60168}" type="pres">
      <dgm:prSet presAssocID="{454A814E-7A30-4C61-B051-8030BFDA3C50}" presName="hierRoot3" presStyleCnt="0">
        <dgm:presLayoutVars>
          <dgm:hierBranch val="init"/>
        </dgm:presLayoutVars>
      </dgm:prSet>
      <dgm:spPr/>
      <dgm:t>
        <a:bodyPr/>
        <a:lstStyle/>
        <a:p>
          <a:endParaRPr lang="en-US"/>
        </a:p>
      </dgm:t>
    </dgm:pt>
    <dgm:pt modelId="{D5A64792-09F7-48B1-B219-EFA4F1837444}" type="pres">
      <dgm:prSet presAssocID="{454A814E-7A30-4C61-B051-8030BFDA3C50}" presName="rootComposite3" presStyleCnt="0"/>
      <dgm:spPr/>
      <dgm:t>
        <a:bodyPr/>
        <a:lstStyle/>
        <a:p>
          <a:endParaRPr lang="en-US"/>
        </a:p>
      </dgm:t>
    </dgm:pt>
    <dgm:pt modelId="{98098AF2-1225-4B00-B8CB-C86A5EB657D1}" type="pres">
      <dgm:prSet presAssocID="{454A814E-7A30-4C61-B051-8030BFDA3C50}" presName="rootText3" presStyleLbl="asst1" presStyleIdx="2" presStyleCnt="4" custScaleX="636744" custScaleY="424496" custLinFactX="200000" custLinFactY="-100000" custLinFactNeighborX="231250" custLinFactNeighborY="-112535">
        <dgm:presLayoutVars>
          <dgm:chPref val="3"/>
        </dgm:presLayoutVars>
      </dgm:prSet>
      <dgm:spPr>
        <a:prstGeom prst="hexagon">
          <a:avLst/>
        </a:prstGeom>
      </dgm:spPr>
      <dgm:t>
        <a:bodyPr/>
        <a:lstStyle/>
        <a:p>
          <a:endParaRPr lang="en-US"/>
        </a:p>
      </dgm:t>
    </dgm:pt>
    <dgm:pt modelId="{E1356EF3-6AC5-477D-9B94-A05F5B48B6CB}" type="pres">
      <dgm:prSet presAssocID="{454A814E-7A30-4C61-B051-8030BFDA3C50}" presName="rootConnector3" presStyleLbl="asst1" presStyleIdx="2" presStyleCnt="4"/>
      <dgm:spPr/>
      <dgm:t>
        <a:bodyPr/>
        <a:lstStyle/>
        <a:p>
          <a:endParaRPr lang="en-US"/>
        </a:p>
      </dgm:t>
    </dgm:pt>
    <dgm:pt modelId="{5B65B57A-0ECA-4FF0-9BF4-1D47213C7506}" type="pres">
      <dgm:prSet presAssocID="{454A814E-7A30-4C61-B051-8030BFDA3C50}" presName="hierChild6" presStyleCnt="0"/>
      <dgm:spPr/>
      <dgm:t>
        <a:bodyPr/>
        <a:lstStyle/>
        <a:p>
          <a:endParaRPr lang="en-US"/>
        </a:p>
      </dgm:t>
    </dgm:pt>
    <dgm:pt modelId="{3A4D62E3-72B8-4D5E-9C17-866E8756C569}" type="pres">
      <dgm:prSet presAssocID="{454A814E-7A30-4C61-B051-8030BFDA3C50}" presName="hierChild7" presStyleCnt="0"/>
      <dgm:spPr/>
      <dgm:t>
        <a:bodyPr/>
        <a:lstStyle/>
        <a:p>
          <a:endParaRPr lang="en-US"/>
        </a:p>
      </dgm:t>
    </dgm:pt>
    <dgm:pt modelId="{6B8FBB8B-5944-4C78-8C90-AB9795FD4262}" type="pres">
      <dgm:prSet presAssocID="{FA9B2059-4C55-4139-856F-ECDBB3ADCC38}" presName="Name111" presStyleLbl="parChTrans1D2" presStyleIdx="7" presStyleCnt="8" custSzX="194009" custSzY="4541086"/>
      <dgm:spPr/>
      <dgm:t>
        <a:bodyPr/>
        <a:lstStyle/>
        <a:p>
          <a:endParaRPr lang="en-US"/>
        </a:p>
      </dgm:t>
    </dgm:pt>
    <dgm:pt modelId="{660FAA6F-1E98-467D-AF1C-A237001796C8}" type="pres">
      <dgm:prSet presAssocID="{D359B715-F343-444B-997B-01C4624FB276}" presName="hierRoot3" presStyleCnt="0">
        <dgm:presLayoutVars>
          <dgm:hierBranch val="init"/>
        </dgm:presLayoutVars>
      </dgm:prSet>
      <dgm:spPr/>
      <dgm:t>
        <a:bodyPr/>
        <a:lstStyle/>
        <a:p>
          <a:endParaRPr lang="en-US"/>
        </a:p>
      </dgm:t>
    </dgm:pt>
    <dgm:pt modelId="{3C8DF36B-4E72-4997-AF64-3184C065B327}" type="pres">
      <dgm:prSet presAssocID="{D359B715-F343-444B-997B-01C4624FB276}" presName="rootComposite3" presStyleCnt="0"/>
      <dgm:spPr/>
      <dgm:t>
        <a:bodyPr/>
        <a:lstStyle/>
        <a:p>
          <a:endParaRPr lang="en-US"/>
        </a:p>
      </dgm:t>
    </dgm:pt>
    <dgm:pt modelId="{0C92B7DF-0052-4E75-AA55-9FEFDCD343CB}" type="pres">
      <dgm:prSet presAssocID="{D359B715-F343-444B-997B-01C4624FB276}" presName="rootText3" presStyleLbl="asst1" presStyleIdx="3" presStyleCnt="4" custScaleX="543990" custScaleY="376609" custLinFactX="100000" custLinFactY="200000" custLinFactNeighborX="160992" custLinFactNeighborY="233364">
        <dgm:presLayoutVars>
          <dgm:chPref val="3"/>
        </dgm:presLayoutVars>
      </dgm:prSet>
      <dgm:spPr>
        <a:prstGeom prst="hexagon">
          <a:avLst/>
        </a:prstGeom>
      </dgm:spPr>
      <dgm:t>
        <a:bodyPr/>
        <a:lstStyle/>
        <a:p>
          <a:endParaRPr lang="en-US"/>
        </a:p>
      </dgm:t>
    </dgm:pt>
    <dgm:pt modelId="{01DE5B6E-FFA7-497F-BEB4-85EBD6404D51}" type="pres">
      <dgm:prSet presAssocID="{D359B715-F343-444B-997B-01C4624FB276}" presName="rootConnector3" presStyleLbl="asst1" presStyleIdx="3" presStyleCnt="4"/>
      <dgm:spPr/>
      <dgm:t>
        <a:bodyPr/>
        <a:lstStyle/>
        <a:p>
          <a:endParaRPr lang="en-US"/>
        </a:p>
      </dgm:t>
    </dgm:pt>
    <dgm:pt modelId="{14FC3FEC-5A29-430D-A83D-49DDBA81D6A6}" type="pres">
      <dgm:prSet presAssocID="{D359B715-F343-444B-997B-01C4624FB276}" presName="hierChild6" presStyleCnt="0"/>
      <dgm:spPr/>
      <dgm:t>
        <a:bodyPr/>
        <a:lstStyle/>
        <a:p>
          <a:endParaRPr lang="en-US"/>
        </a:p>
      </dgm:t>
    </dgm:pt>
    <dgm:pt modelId="{03523159-2C78-44A7-A740-75DACAD8D8C3}" type="pres">
      <dgm:prSet presAssocID="{D359B715-F343-444B-997B-01C4624FB276}" presName="hierChild7" presStyleCnt="0"/>
      <dgm:spPr/>
      <dgm:t>
        <a:bodyPr/>
        <a:lstStyle/>
        <a:p>
          <a:endParaRPr lang="en-US"/>
        </a:p>
      </dgm:t>
    </dgm:pt>
  </dgm:ptLst>
  <dgm:cxnLst>
    <dgm:cxn modelId="{5F95F053-97EC-4DC8-B283-49580A1B7AFF}" type="presOf" srcId="{95C9205C-13AD-49AF-A42A-A4B57AA83A67}" destId="{0BBD99F6-EA70-4D34-A698-4C80AB53FED6}" srcOrd="0" destOrd="0" presId="urn:microsoft.com/office/officeart/2005/8/layout/orgChart1"/>
    <dgm:cxn modelId="{B2DC77CB-0F24-46EF-9CD2-E5413058D7EC}" type="presOf" srcId="{8BBA8714-810A-4B8F-A765-C8769B809F94}" destId="{A90B4E29-052D-4F7E-A934-37D56205C1D6}" srcOrd="0" destOrd="0" presId="urn:microsoft.com/office/officeart/2005/8/layout/orgChart1"/>
    <dgm:cxn modelId="{120D529A-28C8-44DB-8ABA-2A13FBA50757}" type="presOf" srcId="{63C55EDA-B409-4D6B-A925-952890EAB5EB}" destId="{A7EE95CB-642A-4FE6-803E-1ADF05FB0EFD}" srcOrd="1" destOrd="0" presId="urn:microsoft.com/office/officeart/2005/8/layout/orgChart1"/>
    <dgm:cxn modelId="{175D5D90-8DB4-4681-9EF0-BFA80F23A6F4}" type="presOf" srcId="{D359B715-F343-444B-997B-01C4624FB276}" destId="{01DE5B6E-FFA7-497F-BEB4-85EBD6404D51}" srcOrd="1" destOrd="0" presId="urn:microsoft.com/office/officeart/2005/8/layout/orgChart1"/>
    <dgm:cxn modelId="{0CFD7D3C-1064-4118-B2A0-FB05E0F18C1E}" srcId="{38B3E669-9915-4C89-A060-B51BAFF7A7FD}" destId="{ED639377-3EAB-4320-8C9A-42998BBC1DDD}" srcOrd="7" destOrd="0" parTransId="{A4CCAF66-639F-4872-9059-24C3D9E9043F}" sibTransId="{B934370A-657C-4709-B0B9-AB08DD58AF31}"/>
    <dgm:cxn modelId="{A808C003-9F8B-43A4-A6A4-8944A11DF600}" type="presOf" srcId="{40F06EF5-3172-4149-9C84-56FA21570EA0}" destId="{31C76E37-3E60-4DD3-A369-9EAEA39A35F5}" srcOrd="0" destOrd="0" presId="urn:microsoft.com/office/officeart/2005/8/layout/orgChart1"/>
    <dgm:cxn modelId="{3D9D3D16-0CD2-4C6D-B0F2-714EF3620A40}" srcId="{C07787F8-C30F-45D2-A3F4-AD8B0DAAAB95}" destId="{63C55EDA-B409-4D6B-A925-952890EAB5EB}" srcOrd="1" destOrd="0" parTransId="{65FF11F0-FB12-4C66-9D2E-AA8546DFE797}" sibTransId="{7855B511-FD21-451C-A320-CD640A9C3374}"/>
    <dgm:cxn modelId="{4A155A00-CB11-4F7C-A6F1-B5F7F156D130}" type="presOf" srcId="{DBDE0D92-7084-4F41-8FF5-C2C99A033265}" destId="{D4E3EDCD-0026-4988-9DB2-75C457456D69}" srcOrd="1" destOrd="0" presId="urn:microsoft.com/office/officeart/2005/8/layout/orgChart1"/>
    <dgm:cxn modelId="{2D4D348A-3E33-403C-8AE5-974E6D7DBCCC}" type="presOf" srcId="{D359B715-F343-444B-997B-01C4624FB276}" destId="{0C92B7DF-0052-4E75-AA55-9FEFDCD343CB}" srcOrd="0" destOrd="0" presId="urn:microsoft.com/office/officeart/2005/8/layout/orgChart1"/>
    <dgm:cxn modelId="{1B0A47AB-B0A9-4A89-99EA-100BC46BA662}" type="presOf" srcId="{E6D4D108-9F3E-4CB7-85F9-7C2077D3C056}" destId="{0D8C02C8-4EBE-4ED5-9705-BF44CB15CCB0}" srcOrd="0" destOrd="0" presId="urn:microsoft.com/office/officeart/2005/8/layout/orgChart1"/>
    <dgm:cxn modelId="{9E8AE54C-F136-4B67-8DE8-D6A56585EB07}" type="presOf" srcId="{F61DB4EA-81BD-405D-8B37-1F2F57F49401}" destId="{D1313554-111C-4D67-8554-2DED55A7A01F}" srcOrd="0" destOrd="0" presId="urn:microsoft.com/office/officeart/2005/8/layout/orgChart1"/>
    <dgm:cxn modelId="{4BB4598B-C2B6-45AF-88AD-7362549F8B7F}" srcId="{38B3E669-9915-4C89-A060-B51BAFF7A7FD}" destId="{3D62862F-AE46-4BD7-84A2-BC3F1B6F1DE3}" srcOrd="6" destOrd="0" parTransId="{BFF7E75F-46A2-4184-AD4E-D2AF1DE75D88}" sibTransId="{A9234F70-4F9A-4B38-82D9-8F5FB28A53F4}"/>
    <dgm:cxn modelId="{E9E0379C-8670-4A30-B5F5-2E21FFF149AB}" srcId="{63C55EDA-B409-4D6B-A925-952890EAB5EB}" destId="{2F924223-6CB9-47AA-8B7F-2473C22F22B6}" srcOrd="0" destOrd="0" parTransId="{5C4C32E0-C58E-4A91-BE13-38E95C3F6D94}" sibTransId="{0B732D78-BB82-4DFA-8AD0-056C2879C4A8}"/>
    <dgm:cxn modelId="{A84586C0-7D50-4A03-8645-942F85EFBBA8}" type="presOf" srcId="{3D62862F-AE46-4BD7-84A2-BC3F1B6F1DE3}" destId="{5DEC49C3-60CD-4B41-BDC9-DEECC80277F3}" srcOrd="1" destOrd="0" presId="urn:microsoft.com/office/officeart/2005/8/layout/orgChart1"/>
    <dgm:cxn modelId="{AC44C931-A0B5-42DF-AAA6-DD3FFEBE146E}" type="presOf" srcId="{B6833A00-5CE7-4ADE-AD40-4A15526ED6E9}" destId="{AD2ECE2C-B3F4-4A70-9105-DF15B0B3CC5C}" srcOrd="0" destOrd="0" presId="urn:microsoft.com/office/officeart/2005/8/layout/orgChart1"/>
    <dgm:cxn modelId="{D96C9BBC-6092-4258-A652-A56621A92B93}" srcId="{38B3E669-9915-4C89-A060-B51BAFF7A7FD}" destId="{F61DB4EA-81BD-405D-8B37-1F2F57F49401}" srcOrd="0" destOrd="0" parTransId="{B6833A00-5CE7-4ADE-AD40-4A15526ED6E9}" sibTransId="{E33ADC69-060D-4CF3-BCB1-37DAD5C7B4BF}"/>
    <dgm:cxn modelId="{49A654F3-1280-4774-817D-F1689F434A8B}" type="presOf" srcId="{8B51F260-F379-4953-B44F-89F730A2EA40}" destId="{16A36A35-481A-456D-A907-876687F203A6}" srcOrd="0" destOrd="0" presId="urn:microsoft.com/office/officeart/2005/8/layout/orgChart1"/>
    <dgm:cxn modelId="{F6AA1650-BC5D-4E21-80D8-CE5BE0452D98}" type="presOf" srcId="{DBDE0D92-7084-4F41-8FF5-C2C99A033265}" destId="{6FC6F38D-E5D1-49D6-9DF6-A0AA812B29CA}" srcOrd="0" destOrd="0" presId="urn:microsoft.com/office/officeart/2005/8/layout/orgChart1"/>
    <dgm:cxn modelId="{CAFE9359-B512-45AE-969F-EE0CF9D82A5A}" type="presOf" srcId="{454A814E-7A30-4C61-B051-8030BFDA3C50}" destId="{E1356EF3-6AC5-477D-9B94-A05F5B48B6CB}" srcOrd="1" destOrd="0" presId="urn:microsoft.com/office/officeart/2005/8/layout/orgChart1"/>
    <dgm:cxn modelId="{3DBED3D8-B93D-46D8-8A1D-B0847F005962}" type="presOf" srcId="{ED639377-3EAB-4320-8C9A-42998BBC1DDD}" destId="{92913248-B018-472D-9F24-122ACEB50B80}" srcOrd="1" destOrd="0" presId="urn:microsoft.com/office/officeart/2005/8/layout/orgChart1"/>
    <dgm:cxn modelId="{006A4E25-6E42-44AB-9E55-57E47C7B16C4}" type="presOf" srcId="{A4CCAF66-639F-4872-9059-24C3D9E9043F}" destId="{1EC940CC-C040-409F-BA1A-6DFDE9DDF86C}" srcOrd="0" destOrd="0" presId="urn:microsoft.com/office/officeart/2005/8/layout/orgChart1"/>
    <dgm:cxn modelId="{58429827-06AE-45D1-8AA9-01EC8CBC1160}" type="presOf" srcId="{2F924223-6CB9-47AA-8B7F-2473C22F22B6}" destId="{B3C7EB62-00CD-4EB4-ABD5-0FD310C58927}" srcOrd="0" destOrd="0" presId="urn:microsoft.com/office/officeart/2005/8/layout/orgChart1"/>
    <dgm:cxn modelId="{4B35AA03-46FB-4416-B327-225960D3B684}" type="presOf" srcId="{2F924223-6CB9-47AA-8B7F-2473C22F22B6}" destId="{78244BE6-8315-493E-948B-48761741C63C}" srcOrd="1" destOrd="0" presId="urn:microsoft.com/office/officeart/2005/8/layout/orgChart1"/>
    <dgm:cxn modelId="{521F9AAA-28CA-4E3C-97BC-CE37A8E88F99}" type="presOf" srcId="{EC4698DB-0F3D-4199-9056-B878C8491D3B}" destId="{90E09026-4E1A-4106-A983-DAF5BCD9C09D}" srcOrd="0" destOrd="0" presId="urn:microsoft.com/office/officeart/2005/8/layout/orgChart1"/>
    <dgm:cxn modelId="{819026D2-4D41-496C-9B2D-30EB497BDE9F}" srcId="{38B3E669-9915-4C89-A060-B51BAFF7A7FD}" destId="{DBDE0D92-7084-4F41-8FF5-C2C99A033265}" srcOrd="5" destOrd="0" parTransId="{E6D4D108-9F3E-4CB7-85F9-7C2077D3C056}" sibTransId="{9A706C8F-CF49-4FCC-BE9E-F7DF435AE6E3}"/>
    <dgm:cxn modelId="{83AD1AB2-FB46-4A83-A42A-3388DC4D4434}" type="presOf" srcId="{BCCEC008-6DD4-4986-9E88-253A02E61777}" destId="{B9794799-66C2-4796-8E0D-58CF9CC08FEF}" srcOrd="1" destOrd="0" presId="urn:microsoft.com/office/officeart/2005/8/layout/orgChart1"/>
    <dgm:cxn modelId="{7874C498-4F1E-4FE0-B2EE-CAA0302CC1E6}" srcId="{38B3E669-9915-4C89-A060-B51BAFF7A7FD}" destId="{C07787F8-C30F-45D2-A3F4-AD8B0DAAAB95}" srcOrd="1" destOrd="0" parTransId="{40F06EF5-3172-4149-9C84-56FA21570EA0}" sibTransId="{78962D20-F632-453A-951B-3B62EB9C73FD}"/>
    <dgm:cxn modelId="{A56BC82D-EA5E-4E6C-B085-1E17CBFC8B1F}" type="presOf" srcId="{3D62862F-AE46-4BD7-84A2-BC3F1B6F1DE3}" destId="{6415BA97-BD7A-42C0-AD34-DEB8082C54E0}" srcOrd="0" destOrd="0" presId="urn:microsoft.com/office/officeart/2005/8/layout/orgChart1"/>
    <dgm:cxn modelId="{AD4FE2CD-9238-4CDC-BEF1-B2C9303DF90F}" srcId="{67784F72-F45C-4469-BE61-4D62365ABC8F}" destId="{38B3E669-9915-4C89-A060-B51BAFF7A7FD}" srcOrd="0" destOrd="0" parTransId="{8ABCE28F-26FB-4983-8A8F-BD86FFAE3AA4}" sibTransId="{479A1C61-E9F6-4949-AD1A-167DA30AD074}"/>
    <dgm:cxn modelId="{75D3DCA9-705B-4FAD-A693-884D6CF59FA4}" type="presOf" srcId="{5C4C32E0-C58E-4A91-BE13-38E95C3F6D94}" destId="{BF669C9C-40A5-4799-BD0A-A5D12328C19C}" srcOrd="0" destOrd="0" presId="urn:microsoft.com/office/officeart/2005/8/layout/orgChart1"/>
    <dgm:cxn modelId="{EB505EFE-E68E-41EA-8186-2F297D192EA9}" type="presOf" srcId="{69D0064D-F678-45AC-B0DA-16FF238B759E}" destId="{857DE0D6-9AEE-44D6-ABCB-F3597D4C4ADA}" srcOrd="0" destOrd="0" presId="urn:microsoft.com/office/officeart/2005/8/layout/orgChart1"/>
    <dgm:cxn modelId="{3A24BCF8-A333-489F-A969-B7C26DCA07D5}" srcId="{38B3E669-9915-4C89-A060-B51BAFF7A7FD}" destId="{D359B715-F343-444B-997B-01C4624FB276}" srcOrd="4" destOrd="0" parTransId="{FA9B2059-4C55-4139-856F-ECDBB3ADCC38}" sibTransId="{F23BAAF4-6FD1-44C7-9A90-EB42DB6A5516}"/>
    <dgm:cxn modelId="{0A7BB130-ABDA-4A7A-A499-AEE92D3E1932}" type="presOf" srcId="{C07787F8-C30F-45D2-A3F4-AD8B0DAAAB95}" destId="{BDE16E5A-1635-4124-9D9B-DF5C060DA853}" srcOrd="1" destOrd="0" presId="urn:microsoft.com/office/officeart/2005/8/layout/orgChart1"/>
    <dgm:cxn modelId="{6299374F-BD3D-4C9B-BB58-44CBC01AD3BF}" type="presOf" srcId="{C3E196F6-7E45-4773-B825-754855599399}" destId="{C10A2423-82D0-4F53-9C25-6966DB0691AB}" srcOrd="0" destOrd="0" presId="urn:microsoft.com/office/officeart/2005/8/layout/orgChart1"/>
    <dgm:cxn modelId="{93663D0C-356A-4FAB-A691-C6A8C7D30412}" type="presOf" srcId="{38B3E669-9915-4C89-A060-B51BAFF7A7FD}" destId="{E4690C97-8529-40FF-AC33-7532695C2EC7}" srcOrd="1" destOrd="0" presId="urn:microsoft.com/office/officeart/2005/8/layout/orgChart1"/>
    <dgm:cxn modelId="{223B09D9-4681-49B0-A418-12EA450BC095}" srcId="{C07787F8-C30F-45D2-A3F4-AD8B0DAAAB95}" destId="{BCCEC008-6DD4-4986-9E88-253A02E61777}" srcOrd="0" destOrd="0" parTransId="{C3E196F6-7E45-4773-B825-754855599399}" sibTransId="{6C7B12F2-B190-4711-AD79-AF8C629C0943}"/>
    <dgm:cxn modelId="{2989A40E-38A6-42A2-9DDD-66B92677105E}" type="presOf" srcId="{B0B3E913-6CE5-4C4D-9FF3-15968BE7EEAE}" destId="{EBEA5CC8-0218-483A-BAC9-DA770F4AFC5C}" srcOrd="1" destOrd="0" presId="urn:microsoft.com/office/officeart/2005/8/layout/orgChart1"/>
    <dgm:cxn modelId="{D7FADAA1-7380-4BFB-80D7-E3C78BEED623}" type="presOf" srcId="{5E1390ED-1B23-43D0-9DDE-AD224547CFDA}" destId="{4096125E-482D-47AE-A4D3-D5FCBC34A186}" srcOrd="0" destOrd="0" presId="urn:microsoft.com/office/officeart/2005/8/layout/orgChart1"/>
    <dgm:cxn modelId="{19FD7DB7-1484-44A7-A97F-C1B3D9566F85}" type="presOf" srcId="{63C55EDA-B409-4D6B-A925-952890EAB5EB}" destId="{F27F63C2-F188-4FAC-A1AD-4D74ECFEB96D}" srcOrd="0" destOrd="0" presId="urn:microsoft.com/office/officeart/2005/8/layout/orgChart1"/>
    <dgm:cxn modelId="{410CE537-28D0-4188-82CD-1C0864A31478}" srcId="{38B3E669-9915-4C89-A060-B51BAFF7A7FD}" destId="{B0B3E913-6CE5-4C4D-9FF3-15968BE7EEAE}" srcOrd="2" destOrd="0" parTransId="{8B51F260-F379-4953-B44F-89F730A2EA40}" sibTransId="{98AC1B17-9DB0-4F16-8803-2C320C67109B}"/>
    <dgm:cxn modelId="{1E3B845E-37F2-437E-8D0F-2A61062B189C}" type="presOf" srcId="{67784F72-F45C-4469-BE61-4D62365ABC8F}" destId="{F031EA67-CEFA-47B6-B0BC-5DBB5F9339BA}" srcOrd="0" destOrd="0" presId="urn:microsoft.com/office/officeart/2005/8/layout/orgChart1"/>
    <dgm:cxn modelId="{D1E86D9E-C868-4A40-9CDC-995F7241F271}" srcId="{63C55EDA-B409-4D6B-A925-952890EAB5EB}" destId="{8BBA8714-810A-4B8F-A765-C8769B809F94}" srcOrd="1" destOrd="0" parTransId="{69D0064D-F678-45AC-B0DA-16FF238B759E}" sibTransId="{7957BD51-E00F-405D-A5A5-EA9DBE3FFA86}"/>
    <dgm:cxn modelId="{28DDEAA7-3B45-4A22-8BF7-9E50A353C010}" type="presOf" srcId="{FA9B2059-4C55-4139-856F-ECDBB3ADCC38}" destId="{6B8FBB8B-5944-4C78-8C90-AB9795FD4262}" srcOrd="0" destOrd="0" presId="urn:microsoft.com/office/officeart/2005/8/layout/orgChart1"/>
    <dgm:cxn modelId="{C1067301-4E27-4D50-96A9-AA22AE38BAE5}" type="presOf" srcId="{B0B3E913-6CE5-4C4D-9FF3-15968BE7EEAE}" destId="{EF1A9891-835B-4A3C-B2DB-51D74E81D2BD}" srcOrd="0" destOrd="0" presId="urn:microsoft.com/office/officeart/2005/8/layout/orgChart1"/>
    <dgm:cxn modelId="{46FC2187-B0DD-4264-A7EC-0A6CB49D9DDF}" type="presOf" srcId="{ED639377-3EAB-4320-8C9A-42998BBC1DDD}" destId="{F9F4E395-2B52-4833-8A57-17FE4E640AFA}" srcOrd="0" destOrd="0" presId="urn:microsoft.com/office/officeart/2005/8/layout/orgChart1"/>
    <dgm:cxn modelId="{27062CE5-81A3-4EBC-AC85-F7582B7F0785}" srcId="{C07787F8-C30F-45D2-A3F4-AD8B0DAAAB95}" destId="{5E1390ED-1B23-43D0-9DDE-AD224547CFDA}" srcOrd="2" destOrd="0" parTransId="{EC4698DB-0F3D-4199-9056-B878C8491D3B}" sibTransId="{9576782F-0800-4CA1-9769-B0474C1C5A9B}"/>
    <dgm:cxn modelId="{5356409F-4648-4F86-86A4-648B87AA98F2}" type="presOf" srcId="{BCCEC008-6DD4-4986-9E88-253A02E61777}" destId="{9519A5EC-015E-42B4-B5CC-1692BD675961}" srcOrd="0" destOrd="0" presId="urn:microsoft.com/office/officeart/2005/8/layout/orgChart1"/>
    <dgm:cxn modelId="{2ADA1CA1-4C4B-4702-96C4-C745AE2584A3}" type="presOf" srcId="{65FF11F0-FB12-4C66-9D2E-AA8546DFE797}" destId="{7C4169AD-97CE-47C0-AC8A-523B35DF04FE}" srcOrd="0" destOrd="0" presId="urn:microsoft.com/office/officeart/2005/8/layout/orgChart1"/>
    <dgm:cxn modelId="{6552D64E-D9D1-4847-AE55-3E98B68B1155}" type="presOf" srcId="{38B3E669-9915-4C89-A060-B51BAFF7A7FD}" destId="{5BA583B2-F553-4385-8338-2BB6E07BAB33}" srcOrd="0" destOrd="0" presId="urn:microsoft.com/office/officeart/2005/8/layout/orgChart1"/>
    <dgm:cxn modelId="{D6094A51-B2BD-49A7-B240-3A5B531E71D3}" type="presOf" srcId="{8BBA8714-810A-4B8F-A765-C8769B809F94}" destId="{381AAC0C-FE8F-42D2-95A2-2D685CE9770B}" srcOrd="1" destOrd="0" presId="urn:microsoft.com/office/officeart/2005/8/layout/orgChart1"/>
    <dgm:cxn modelId="{85608C16-84F0-42D9-B64A-71DFB6B392B9}" type="presOf" srcId="{F61DB4EA-81BD-405D-8B37-1F2F57F49401}" destId="{12ABC8B6-216F-461C-AF45-6A928329E992}" srcOrd="1" destOrd="0" presId="urn:microsoft.com/office/officeart/2005/8/layout/orgChart1"/>
    <dgm:cxn modelId="{9A50DB51-65A5-4889-88FA-0D4E6DC23580}" type="presOf" srcId="{454A814E-7A30-4C61-B051-8030BFDA3C50}" destId="{98098AF2-1225-4B00-B8CB-C86A5EB657D1}" srcOrd="0" destOrd="0" presId="urn:microsoft.com/office/officeart/2005/8/layout/orgChart1"/>
    <dgm:cxn modelId="{FFE5316E-FD12-4255-B58F-13EF39F00337}" srcId="{38B3E669-9915-4C89-A060-B51BAFF7A7FD}" destId="{454A814E-7A30-4C61-B051-8030BFDA3C50}" srcOrd="3" destOrd="0" parTransId="{95C9205C-13AD-49AF-A42A-A4B57AA83A67}" sibTransId="{39F80F12-17C8-4D8E-84E8-3C3B6AF79F2C}"/>
    <dgm:cxn modelId="{D5FF97C5-22C4-4F8A-BE98-49A728FCF9A5}" type="presOf" srcId="{C07787F8-C30F-45D2-A3F4-AD8B0DAAAB95}" destId="{541F80FE-FCAA-41E9-B806-4125ECB17780}" srcOrd="0" destOrd="0" presId="urn:microsoft.com/office/officeart/2005/8/layout/orgChart1"/>
    <dgm:cxn modelId="{EAAF4FE5-08CB-4417-A1BD-5097DDE55119}" type="presOf" srcId="{BFF7E75F-46A2-4184-AD4E-D2AF1DE75D88}" destId="{5C9FAC3C-1332-44DB-98DB-78E22433DD95}" srcOrd="0" destOrd="0" presId="urn:microsoft.com/office/officeart/2005/8/layout/orgChart1"/>
    <dgm:cxn modelId="{96D83488-433C-4750-A19C-87DB903A09BD}" type="presOf" srcId="{5E1390ED-1B23-43D0-9DDE-AD224547CFDA}" destId="{3F3F63E4-3EE8-40AE-A398-A5110701FB82}" srcOrd="1" destOrd="0" presId="urn:microsoft.com/office/officeart/2005/8/layout/orgChart1"/>
    <dgm:cxn modelId="{B1BD3527-B4D8-4C40-989C-231E04A79CEC}" type="presParOf" srcId="{F031EA67-CEFA-47B6-B0BC-5DBB5F9339BA}" destId="{5E810761-400F-4D54-8D5A-A31C99079EF6}" srcOrd="0" destOrd="0" presId="urn:microsoft.com/office/officeart/2005/8/layout/orgChart1"/>
    <dgm:cxn modelId="{CFE5546E-476B-4C1E-AA16-3F2C95932E3B}" type="presParOf" srcId="{5E810761-400F-4D54-8D5A-A31C99079EF6}" destId="{8FA48B36-09D7-4AF6-A6DB-A46068BC4B9B}" srcOrd="0" destOrd="0" presId="urn:microsoft.com/office/officeart/2005/8/layout/orgChart1"/>
    <dgm:cxn modelId="{A8F0311E-0E0C-4294-ADE4-03865D0E96E1}" type="presParOf" srcId="{8FA48B36-09D7-4AF6-A6DB-A46068BC4B9B}" destId="{5BA583B2-F553-4385-8338-2BB6E07BAB33}" srcOrd="0" destOrd="0" presId="urn:microsoft.com/office/officeart/2005/8/layout/orgChart1"/>
    <dgm:cxn modelId="{6CF6867A-1448-4431-825A-6AC19DB2B5BC}" type="presParOf" srcId="{8FA48B36-09D7-4AF6-A6DB-A46068BC4B9B}" destId="{E4690C97-8529-40FF-AC33-7532695C2EC7}" srcOrd="1" destOrd="0" presId="urn:microsoft.com/office/officeart/2005/8/layout/orgChart1"/>
    <dgm:cxn modelId="{A9BBA24A-6418-4EA0-8301-4F29DD1AD516}" type="presParOf" srcId="{5E810761-400F-4D54-8D5A-A31C99079EF6}" destId="{96EF2743-03F7-4098-9853-5BD52BF791D2}" srcOrd="1" destOrd="0" presId="urn:microsoft.com/office/officeart/2005/8/layout/orgChart1"/>
    <dgm:cxn modelId="{BB945ABC-26EA-49E2-8A81-F27CC048DD2A}" type="presParOf" srcId="{96EF2743-03F7-4098-9853-5BD52BF791D2}" destId="{31C76E37-3E60-4DD3-A369-9EAEA39A35F5}" srcOrd="0" destOrd="0" presId="urn:microsoft.com/office/officeart/2005/8/layout/orgChart1"/>
    <dgm:cxn modelId="{8B991C7F-0758-4B87-8C81-8D989D14E8B9}" type="presParOf" srcId="{96EF2743-03F7-4098-9853-5BD52BF791D2}" destId="{BA5D9AFC-F69C-4E8C-88AC-AFE143B63E1A}" srcOrd="1" destOrd="0" presId="urn:microsoft.com/office/officeart/2005/8/layout/orgChart1"/>
    <dgm:cxn modelId="{20D44772-E72A-49E5-9BCE-DAC80CA9454A}" type="presParOf" srcId="{BA5D9AFC-F69C-4E8C-88AC-AFE143B63E1A}" destId="{F0048E0E-24AD-4A09-B388-0C8A9552B601}" srcOrd="0" destOrd="0" presId="urn:microsoft.com/office/officeart/2005/8/layout/orgChart1"/>
    <dgm:cxn modelId="{AAD1892B-DE2E-42B7-BA5F-BD721B89886B}" type="presParOf" srcId="{F0048E0E-24AD-4A09-B388-0C8A9552B601}" destId="{541F80FE-FCAA-41E9-B806-4125ECB17780}" srcOrd="0" destOrd="0" presId="urn:microsoft.com/office/officeart/2005/8/layout/orgChart1"/>
    <dgm:cxn modelId="{FEF2D4F1-DEA1-4DAE-80B2-52D97F228F02}" type="presParOf" srcId="{F0048E0E-24AD-4A09-B388-0C8A9552B601}" destId="{BDE16E5A-1635-4124-9D9B-DF5C060DA853}" srcOrd="1" destOrd="0" presId="urn:microsoft.com/office/officeart/2005/8/layout/orgChart1"/>
    <dgm:cxn modelId="{A34F9D72-760C-43C8-AEF5-CE71E216855B}" type="presParOf" srcId="{BA5D9AFC-F69C-4E8C-88AC-AFE143B63E1A}" destId="{86D352B5-624A-4E21-9538-1208C61BE89D}" srcOrd="1" destOrd="0" presId="urn:microsoft.com/office/officeart/2005/8/layout/orgChart1"/>
    <dgm:cxn modelId="{321438BC-6C7E-4A0D-8C6D-4B6D0B895647}" type="presParOf" srcId="{86D352B5-624A-4E21-9538-1208C61BE89D}" destId="{C10A2423-82D0-4F53-9C25-6966DB0691AB}" srcOrd="0" destOrd="0" presId="urn:microsoft.com/office/officeart/2005/8/layout/orgChart1"/>
    <dgm:cxn modelId="{A1EB2132-DAB7-4059-93EC-D62957AA1D19}" type="presParOf" srcId="{86D352B5-624A-4E21-9538-1208C61BE89D}" destId="{67F62533-0CCD-4937-A094-705440BE0380}" srcOrd="1" destOrd="0" presId="urn:microsoft.com/office/officeart/2005/8/layout/orgChart1"/>
    <dgm:cxn modelId="{11176B7A-FA4A-4CC1-B3A1-CF10962DB3E2}" type="presParOf" srcId="{67F62533-0CCD-4937-A094-705440BE0380}" destId="{36673820-3898-4698-B46D-F8E59A2A2447}" srcOrd="0" destOrd="0" presId="urn:microsoft.com/office/officeart/2005/8/layout/orgChart1"/>
    <dgm:cxn modelId="{83E2EFA3-B4E5-4555-9EAC-28A4C7D98930}" type="presParOf" srcId="{36673820-3898-4698-B46D-F8E59A2A2447}" destId="{9519A5EC-015E-42B4-B5CC-1692BD675961}" srcOrd="0" destOrd="0" presId="urn:microsoft.com/office/officeart/2005/8/layout/orgChart1"/>
    <dgm:cxn modelId="{ED855AF1-18A5-404E-A832-96CEEB03E206}" type="presParOf" srcId="{36673820-3898-4698-B46D-F8E59A2A2447}" destId="{B9794799-66C2-4796-8E0D-58CF9CC08FEF}" srcOrd="1" destOrd="0" presId="urn:microsoft.com/office/officeart/2005/8/layout/orgChart1"/>
    <dgm:cxn modelId="{9A6BFDD3-99CD-4E27-AB17-06C9B401C21D}" type="presParOf" srcId="{67F62533-0CCD-4937-A094-705440BE0380}" destId="{7877A93E-6EC1-474E-8562-7FD2A80AD7E8}" srcOrd="1" destOrd="0" presId="urn:microsoft.com/office/officeart/2005/8/layout/orgChart1"/>
    <dgm:cxn modelId="{D0DEDA26-92E0-446C-A2A3-A4E328CB5F07}" type="presParOf" srcId="{67F62533-0CCD-4937-A094-705440BE0380}" destId="{4EF222E6-E1E3-4705-B12E-21BC5FD90D6F}" srcOrd="2" destOrd="0" presId="urn:microsoft.com/office/officeart/2005/8/layout/orgChart1"/>
    <dgm:cxn modelId="{EA25A7ED-AD10-4019-885C-3E5E12A895D0}" type="presParOf" srcId="{86D352B5-624A-4E21-9538-1208C61BE89D}" destId="{7C4169AD-97CE-47C0-AC8A-523B35DF04FE}" srcOrd="2" destOrd="0" presId="urn:microsoft.com/office/officeart/2005/8/layout/orgChart1"/>
    <dgm:cxn modelId="{6FFBA82D-E621-4F48-89FE-5E755DF52DD5}" type="presParOf" srcId="{86D352B5-624A-4E21-9538-1208C61BE89D}" destId="{664AB7FB-8F6E-4D5D-AABB-0B2F683BDC96}" srcOrd="3" destOrd="0" presId="urn:microsoft.com/office/officeart/2005/8/layout/orgChart1"/>
    <dgm:cxn modelId="{C07801E1-6D69-4FF1-B8AC-6C1D0824779F}" type="presParOf" srcId="{664AB7FB-8F6E-4D5D-AABB-0B2F683BDC96}" destId="{968E893E-9C81-41EF-9D77-E9F01F4E80A7}" srcOrd="0" destOrd="0" presId="urn:microsoft.com/office/officeart/2005/8/layout/orgChart1"/>
    <dgm:cxn modelId="{DB3B5F71-DA6A-4C7D-9C7B-628A6E80ECA7}" type="presParOf" srcId="{968E893E-9C81-41EF-9D77-E9F01F4E80A7}" destId="{F27F63C2-F188-4FAC-A1AD-4D74ECFEB96D}" srcOrd="0" destOrd="0" presId="urn:microsoft.com/office/officeart/2005/8/layout/orgChart1"/>
    <dgm:cxn modelId="{DA4C27C7-1DD4-4B6B-949E-43E568C837E1}" type="presParOf" srcId="{968E893E-9C81-41EF-9D77-E9F01F4E80A7}" destId="{A7EE95CB-642A-4FE6-803E-1ADF05FB0EFD}" srcOrd="1" destOrd="0" presId="urn:microsoft.com/office/officeart/2005/8/layout/orgChart1"/>
    <dgm:cxn modelId="{A51D8F45-3DFC-432C-9A2E-DB05307E7818}" type="presParOf" srcId="{664AB7FB-8F6E-4D5D-AABB-0B2F683BDC96}" destId="{D2EA025D-B429-49B8-A212-2AB31CE02797}" srcOrd="1" destOrd="0" presId="urn:microsoft.com/office/officeart/2005/8/layout/orgChart1"/>
    <dgm:cxn modelId="{8F8093BE-8A32-4E8C-A970-44C35EDE4DF3}" type="presParOf" srcId="{D2EA025D-B429-49B8-A212-2AB31CE02797}" destId="{BF669C9C-40A5-4799-BD0A-A5D12328C19C}" srcOrd="0" destOrd="0" presId="urn:microsoft.com/office/officeart/2005/8/layout/orgChart1"/>
    <dgm:cxn modelId="{0CC0C07F-B8BC-4090-80DA-DB40796845FD}" type="presParOf" srcId="{D2EA025D-B429-49B8-A212-2AB31CE02797}" destId="{36501DFA-0248-42DF-91EC-FEFF8A462823}" srcOrd="1" destOrd="0" presId="urn:microsoft.com/office/officeart/2005/8/layout/orgChart1"/>
    <dgm:cxn modelId="{01492CAD-7678-4182-8073-B76C43BC3F09}" type="presParOf" srcId="{36501DFA-0248-42DF-91EC-FEFF8A462823}" destId="{D0DA07D1-A1CE-4124-9DC8-DA676CF4CF00}" srcOrd="0" destOrd="0" presId="urn:microsoft.com/office/officeart/2005/8/layout/orgChart1"/>
    <dgm:cxn modelId="{20C47741-8C9A-4747-B686-C52C3E3C1F3D}" type="presParOf" srcId="{D0DA07D1-A1CE-4124-9DC8-DA676CF4CF00}" destId="{B3C7EB62-00CD-4EB4-ABD5-0FD310C58927}" srcOrd="0" destOrd="0" presId="urn:microsoft.com/office/officeart/2005/8/layout/orgChart1"/>
    <dgm:cxn modelId="{91308633-2749-40E3-BA15-514DFA2FDA41}" type="presParOf" srcId="{D0DA07D1-A1CE-4124-9DC8-DA676CF4CF00}" destId="{78244BE6-8315-493E-948B-48761741C63C}" srcOrd="1" destOrd="0" presId="urn:microsoft.com/office/officeart/2005/8/layout/orgChart1"/>
    <dgm:cxn modelId="{E7A3D11D-C436-4BB7-8722-9992880476F6}" type="presParOf" srcId="{36501DFA-0248-42DF-91EC-FEFF8A462823}" destId="{7370B0CA-9A18-42DD-86A9-4B3E72FDBE24}" srcOrd="1" destOrd="0" presId="urn:microsoft.com/office/officeart/2005/8/layout/orgChart1"/>
    <dgm:cxn modelId="{35F4CB2D-F17A-459F-B352-EFE0DE717852}" type="presParOf" srcId="{36501DFA-0248-42DF-91EC-FEFF8A462823}" destId="{FA32700E-01EE-466C-8CF3-3481EEAB3540}" srcOrd="2" destOrd="0" presId="urn:microsoft.com/office/officeart/2005/8/layout/orgChart1"/>
    <dgm:cxn modelId="{03489685-E74A-4F5F-91AD-80854920BBB9}" type="presParOf" srcId="{D2EA025D-B429-49B8-A212-2AB31CE02797}" destId="{857DE0D6-9AEE-44D6-ABCB-F3597D4C4ADA}" srcOrd="2" destOrd="0" presId="urn:microsoft.com/office/officeart/2005/8/layout/orgChart1"/>
    <dgm:cxn modelId="{C7C47757-035D-4B50-8CB2-D47A5284E807}" type="presParOf" srcId="{D2EA025D-B429-49B8-A212-2AB31CE02797}" destId="{36415EED-CB6B-4777-B2DC-BFC5EF2870E3}" srcOrd="3" destOrd="0" presId="urn:microsoft.com/office/officeart/2005/8/layout/orgChart1"/>
    <dgm:cxn modelId="{6B76C615-E13B-48B3-8565-C6CA621B67ED}" type="presParOf" srcId="{36415EED-CB6B-4777-B2DC-BFC5EF2870E3}" destId="{C8B03085-34B8-4097-A9AD-2B43569963D2}" srcOrd="0" destOrd="0" presId="urn:microsoft.com/office/officeart/2005/8/layout/orgChart1"/>
    <dgm:cxn modelId="{7B559EB6-5A45-4487-8821-AEDCA37F88DE}" type="presParOf" srcId="{C8B03085-34B8-4097-A9AD-2B43569963D2}" destId="{A90B4E29-052D-4F7E-A934-37D56205C1D6}" srcOrd="0" destOrd="0" presId="urn:microsoft.com/office/officeart/2005/8/layout/orgChart1"/>
    <dgm:cxn modelId="{FA9524BC-A2F1-423B-A296-9BA16C0F0DCF}" type="presParOf" srcId="{C8B03085-34B8-4097-A9AD-2B43569963D2}" destId="{381AAC0C-FE8F-42D2-95A2-2D685CE9770B}" srcOrd="1" destOrd="0" presId="urn:microsoft.com/office/officeart/2005/8/layout/orgChart1"/>
    <dgm:cxn modelId="{36540EBC-5FDA-4A3A-BFD5-35743EDAA236}" type="presParOf" srcId="{36415EED-CB6B-4777-B2DC-BFC5EF2870E3}" destId="{038FB6A4-3009-47DA-B0A1-4519735B80EB}" srcOrd="1" destOrd="0" presId="urn:microsoft.com/office/officeart/2005/8/layout/orgChart1"/>
    <dgm:cxn modelId="{21BA8CE8-8995-431E-9DF9-BA6070FBE6BD}" type="presParOf" srcId="{36415EED-CB6B-4777-B2DC-BFC5EF2870E3}" destId="{7136FC58-4146-4CA8-B699-656DAA62F4C4}" srcOrd="2" destOrd="0" presId="urn:microsoft.com/office/officeart/2005/8/layout/orgChart1"/>
    <dgm:cxn modelId="{2B865AD4-6E4E-45A6-B42E-F757EDDDA099}" type="presParOf" srcId="{664AB7FB-8F6E-4D5D-AABB-0B2F683BDC96}" destId="{1B7EFE61-F42B-40F1-BDAD-BDA4BE0D0F23}" srcOrd="2" destOrd="0" presId="urn:microsoft.com/office/officeart/2005/8/layout/orgChart1"/>
    <dgm:cxn modelId="{27D97817-9B68-430E-AFA6-C9826BA9F643}" type="presParOf" srcId="{86D352B5-624A-4E21-9538-1208C61BE89D}" destId="{90E09026-4E1A-4106-A983-DAF5BCD9C09D}" srcOrd="4" destOrd="0" presId="urn:microsoft.com/office/officeart/2005/8/layout/orgChart1"/>
    <dgm:cxn modelId="{24C4E94C-67A1-4C9E-A7F3-D6C4038257E7}" type="presParOf" srcId="{86D352B5-624A-4E21-9538-1208C61BE89D}" destId="{A718F14C-A197-4CEA-B4A9-72A27F808AA6}" srcOrd="5" destOrd="0" presId="urn:microsoft.com/office/officeart/2005/8/layout/orgChart1"/>
    <dgm:cxn modelId="{FEF3A100-D3B1-48DE-B0E4-F0900628FF50}" type="presParOf" srcId="{A718F14C-A197-4CEA-B4A9-72A27F808AA6}" destId="{7BF084CD-519A-4DB0-AC8E-1E87B183E558}" srcOrd="0" destOrd="0" presId="urn:microsoft.com/office/officeart/2005/8/layout/orgChart1"/>
    <dgm:cxn modelId="{A32E5A3D-3C10-468D-803A-65D1E0907F00}" type="presParOf" srcId="{7BF084CD-519A-4DB0-AC8E-1E87B183E558}" destId="{4096125E-482D-47AE-A4D3-D5FCBC34A186}" srcOrd="0" destOrd="0" presId="urn:microsoft.com/office/officeart/2005/8/layout/orgChart1"/>
    <dgm:cxn modelId="{AFD68088-379A-4803-81B6-A4B9892E2706}" type="presParOf" srcId="{7BF084CD-519A-4DB0-AC8E-1E87B183E558}" destId="{3F3F63E4-3EE8-40AE-A398-A5110701FB82}" srcOrd="1" destOrd="0" presId="urn:microsoft.com/office/officeart/2005/8/layout/orgChart1"/>
    <dgm:cxn modelId="{B97B8FC8-C909-4B26-A885-831B63D72A9E}" type="presParOf" srcId="{A718F14C-A197-4CEA-B4A9-72A27F808AA6}" destId="{66FB2F66-88F4-4184-9E2D-A033028835AE}" srcOrd="1" destOrd="0" presId="urn:microsoft.com/office/officeart/2005/8/layout/orgChart1"/>
    <dgm:cxn modelId="{6CD5B8C5-4952-41DF-8FED-EA8A0CB85A81}" type="presParOf" srcId="{A718F14C-A197-4CEA-B4A9-72A27F808AA6}" destId="{0066FCD3-1158-4DC3-9261-032808409681}" srcOrd="2" destOrd="0" presId="urn:microsoft.com/office/officeart/2005/8/layout/orgChart1"/>
    <dgm:cxn modelId="{79D17913-CB86-4D0E-86C7-5519FF6CE148}" type="presParOf" srcId="{BA5D9AFC-F69C-4E8C-88AC-AFE143B63E1A}" destId="{EFD82913-8BC2-4B55-8D19-D2850C0C8A20}" srcOrd="2" destOrd="0" presId="urn:microsoft.com/office/officeart/2005/8/layout/orgChart1"/>
    <dgm:cxn modelId="{11B3BC77-1079-41DE-BB14-25C824109405}" type="presParOf" srcId="{96EF2743-03F7-4098-9853-5BD52BF791D2}" destId="{0D8C02C8-4EBE-4ED5-9705-BF44CB15CCB0}" srcOrd="2" destOrd="0" presId="urn:microsoft.com/office/officeart/2005/8/layout/orgChart1"/>
    <dgm:cxn modelId="{ECB9593D-7976-4761-AE4E-D58D91E4C021}" type="presParOf" srcId="{96EF2743-03F7-4098-9853-5BD52BF791D2}" destId="{73AC0DE2-799E-47D7-A10C-EDE9EB7F9BF2}" srcOrd="3" destOrd="0" presId="urn:microsoft.com/office/officeart/2005/8/layout/orgChart1"/>
    <dgm:cxn modelId="{3A4E1CB6-C06E-41C8-B7C4-295009318D32}" type="presParOf" srcId="{73AC0DE2-799E-47D7-A10C-EDE9EB7F9BF2}" destId="{ED743215-0043-427C-B8BB-A6C382F1AAC0}" srcOrd="0" destOrd="0" presId="urn:microsoft.com/office/officeart/2005/8/layout/orgChart1"/>
    <dgm:cxn modelId="{881051B9-CAB4-438C-B92C-CD2B78D765B8}" type="presParOf" srcId="{ED743215-0043-427C-B8BB-A6C382F1AAC0}" destId="{6FC6F38D-E5D1-49D6-9DF6-A0AA812B29CA}" srcOrd="0" destOrd="0" presId="urn:microsoft.com/office/officeart/2005/8/layout/orgChart1"/>
    <dgm:cxn modelId="{22048132-F2A5-4F1C-A775-A11DAAC22DD3}" type="presParOf" srcId="{ED743215-0043-427C-B8BB-A6C382F1AAC0}" destId="{D4E3EDCD-0026-4988-9DB2-75C457456D69}" srcOrd="1" destOrd="0" presId="urn:microsoft.com/office/officeart/2005/8/layout/orgChart1"/>
    <dgm:cxn modelId="{CB7518F0-1910-4970-AA03-9DD34B1FD2B8}" type="presParOf" srcId="{73AC0DE2-799E-47D7-A10C-EDE9EB7F9BF2}" destId="{F62F4249-F0CC-46CA-954E-3FDBFD02776D}" srcOrd="1" destOrd="0" presId="urn:microsoft.com/office/officeart/2005/8/layout/orgChart1"/>
    <dgm:cxn modelId="{BDB9A0A7-EE81-4E4D-BCDC-6C57BAE56AEC}" type="presParOf" srcId="{73AC0DE2-799E-47D7-A10C-EDE9EB7F9BF2}" destId="{91029B1F-18A7-40B4-8BA5-E117FEC3009D}" srcOrd="2" destOrd="0" presId="urn:microsoft.com/office/officeart/2005/8/layout/orgChart1"/>
    <dgm:cxn modelId="{C5FAA45E-98F8-4141-B051-B800B5AD5FFA}" type="presParOf" srcId="{96EF2743-03F7-4098-9853-5BD52BF791D2}" destId="{5C9FAC3C-1332-44DB-98DB-78E22433DD95}" srcOrd="4" destOrd="0" presId="urn:microsoft.com/office/officeart/2005/8/layout/orgChart1"/>
    <dgm:cxn modelId="{1CED9340-05BE-4C62-B118-162FF3ECCD2F}" type="presParOf" srcId="{96EF2743-03F7-4098-9853-5BD52BF791D2}" destId="{622EDA2C-CB85-4562-9CE6-B60F8B115D55}" srcOrd="5" destOrd="0" presId="urn:microsoft.com/office/officeart/2005/8/layout/orgChart1"/>
    <dgm:cxn modelId="{CF570ABA-5E29-49D7-9B0B-999D5EAE90A5}" type="presParOf" srcId="{622EDA2C-CB85-4562-9CE6-B60F8B115D55}" destId="{EC5B08C8-B6B8-4C32-B4F7-9668B4E1CE39}" srcOrd="0" destOrd="0" presId="urn:microsoft.com/office/officeart/2005/8/layout/orgChart1"/>
    <dgm:cxn modelId="{1E99A44B-60F3-49A0-BF2A-D05B49A7B843}" type="presParOf" srcId="{EC5B08C8-B6B8-4C32-B4F7-9668B4E1CE39}" destId="{6415BA97-BD7A-42C0-AD34-DEB8082C54E0}" srcOrd="0" destOrd="0" presId="urn:microsoft.com/office/officeart/2005/8/layout/orgChart1"/>
    <dgm:cxn modelId="{8516E98B-ABA3-4F9F-99FD-CFFE2DECDD0A}" type="presParOf" srcId="{EC5B08C8-B6B8-4C32-B4F7-9668B4E1CE39}" destId="{5DEC49C3-60CD-4B41-BDC9-DEECC80277F3}" srcOrd="1" destOrd="0" presId="urn:microsoft.com/office/officeart/2005/8/layout/orgChart1"/>
    <dgm:cxn modelId="{5D694E36-94E2-4814-A3D9-527C7B786E7B}" type="presParOf" srcId="{622EDA2C-CB85-4562-9CE6-B60F8B115D55}" destId="{80FBFFDA-C1FE-4A4D-AFDC-85B78B9FA8BC}" srcOrd="1" destOrd="0" presId="urn:microsoft.com/office/officeart/2005/8/layout/orgChart1"/>
    <dgm:cxn modelId="{086BCC29-0220-4517-8F11-3F329E8905FB}" type="presParOf" srcId="{622EDA2C-CB85-4562-9CE6-B60F8B115D55}" destId="{A0F01761-A9B4-45E7-88DF-0FD9A5C7D85D}" srcOrd="2" destOrd="0" presId="urn:microsoft.com/office/officeart/2005/8/layout/orgChart1"/>
    <dgm:cxn modelId="{71A72F62-B946-4428-A1FB-CB03940F43AF}" type="presParOf" srcId="{96EF2743-03F7-4098-9853-5BD52BF791D2}" destId="{1EC940CC-C040-409F-BA1A-6DFDE9DDF86C}" srcOrd="6" destOrd="0" presId="urn:microsoft.com/office/officeart/2005/8/layout/orgChart1"/>
    <dgm:cxn modelId="{2AF8B88C-AA0D-4401-8B51-1020361535E0}" type="presParOf" srcId="{96EF2743-03F7-4098-9853-5BD52BF791D2}" destId="{6F99C62A-6C9A-4F08-B041-E127F9BD65EC}" srcOrd="7" destOrd="0" presId="urn:microsoft.com/office/officeart/2005/8/layout/orgChart1"/>
    <dgm:cxn modelId="{E45ABA97-A908-4294-B365-98068F98E0A2}" type="presParOf" srcId="{6F99C62A-6C9A-4F08-B041-E127F9BD65EC}" destId="{C5866BA2-B077-4067-B23F-64B5D8217CC6}" srcOrd="0" destOrd="0" presId="urn:microsoft.com/office/officeart/2005/8/layout/orgChart1"/>
    <dgm:cxn modelId="{F91C91E3-B06D-41DB-82ED-F3AF9C4DF0E3}" type="presParOf" srcId="{C5866BA2-B077-4067-B23F-64B5D8217CC6}" destId="{F9F4E395-2B52-4833-8A57-17FE4E640AFA}" srcOrd="0" destOrd="0" presId="urn:microsoft.com/office/officeart/2005/8/layout/orgChart1"/>
    <dgm:cxn modelId="{D9DC6881-B090-406D-B8E0-094669C36DFB}" type="presParOf" srcId="{C5866BA2-B077-4067-B23F-64B5D8217CC6}" destId="{92913248-B018-472D-9F24-122ACEB50B80}" srcOrd="1" destOrd="0" presId="urn:microsoft.com/office/officeart/2005/8/layout/orgChart1"/>
    <dgm:cxn modelId="{8DC5FA0B-A1D9-4B70-A22D-9CF81A77CBD7}" type="presParOf" srcId="{6F99C62A-6C9A-4F08-B041-E127F9BD65EC}" destId="{242FF3D6-4A9F-47CC-87D0-0790CF1A5F99}" srcOrd="1" destOrd="0" presId="urn:microsoft.com/office/officeart/2005/8/layout/orgChart1"/>
    <dgm:cxn modelId="{E1D619A6-0B5B-40ED-90FB-4D2278EBDF07}" type="presParOf" srcId="{6F99C62A-6C9A-4F08-B041-E127F9BD65EC}" destId="{1C8645A9-713B-4014-B88D-D385831C0E52}" srcOrd="2" destOrd="0" presId="urn:microsoft.com/office/officeart/2005/8/layout/orgChart1"/>
    <dgm:cxn modelId="{34441770-F7C7-40C4-A88D-5249B1441203}" type="presParOf" srcId="{5E810761-400F-4D54-8D5A-A31C99079EF6}" destId="{DCC08C8F-2C79-45D5-BFB4-28B361D56212}" srcOrd="2" destOrd="0" presId="urn:microsoft.com/office/officeart/2005/8/layout/orgChart1"/>
    <dgm:cxn modelId="{E4EB7761-FCE1-4D9E-A3BE-289077B6695A}" type="presParOf" srcId="{DCC08C8F-2C79-45D5-BFB4-28B361D56212}" destId="{AD2ECE2C-B3F4-4A70-9105-DF15B0B3CC5C}" srcOrd="0" destOrd="0" presId="urn:microsoft.com/office/officeart/2005/8/layout/orgChart1"/>
    <dgm:cxn modelId="{D8688247-541F-49C2-B2B8-EC369998DB46}" type="presParOf" srcId="{DCC08C8F-2C79-45D5-BFB4-28B361D56212}" destId="{6B9D2973-B645-48D5-8A94-EDB018F2B394}" srcOrd="1" destOrd="0" presId="urn:microsoft.com/office/officeart/2005/8/layout/orgChart1"/>
    <dgm:cxn modelId="{C382919D-180E-4DB0-B89D-88E88E8025C7}" type="presParOf" srcId="{6B9D2973-B645-48D5-8A94-EDB018F2B394}" destId="{27203BA3-4E8C-449E-B5DB-10AD03F12D49}" srcOrd="0" destOrd="0" presId="urn:microsoft.com/office/officeart/2005/8/layout/orgChart1"/>
    <dgm:cxn modelId="{739B6EEA-7ED0-4FA2-8D63-13F36D9E3090}" type="presParOf" srcId="{27203BA3-4E8C-449E-B5DB-10AD03F12D49}" destId="{D1313554-111C-4D67-8554-2DED55A7A01F}" srcOrd="0" destOrd="0" presId="urn:microsoft.com/office/officeart/2005/8/layout/orgChart1"/>
    <dgm:cxn modelId="{AE22CB9C-EC0A-4517-B111-F30036C04A33}" type="presParOf" srcId="{27203BA3-4E8C-449E-B5DB-10AD03F12D49}" destId="{12ABC8B6-216F-461C-AF45-6A928329E992}" srcOrd="1" destOrd="0" presId="urn:microsoft.com/office/officeart/2005/8/layout/orgChart1"/>
    <dgm:cxn modelId="{FC655B00-D57C-4D31-9D1B-7E5739C8A588}" type="presParOf" srcId="{6B9D2973-B645-48D5-8A94-EDB018F2B394}" destId="{99DF4A40-B63D-4655-9316-A34FF04E1303}" srcOrd="1" destOrd="0" presId="urn:microsoft.com/office/officeart/2005/8/layout/orgChart1"/>
    <dgm:cxn modelId="{FE2F1337-8330-4504-B15A-6E978E791F48}" type="presParOf" srcId="{6B9D2973-B645-48D5-8A94-EDB018F2B394}" destId="{A1593C95-E067-4D4D-9F09-CD1ED30E5283}" srcOrd="2" destOrd="0" presId="urn:microsoft.com/office/officeart/2005/8/layout/orgChart1"/>
    <dgm:cxn modelId="{A4C19F11-2EA6-4D5F-867B-D6F44AEE35D9}" type="presParOf" srcId="{DCC08C8F-2C79-45D5-BFB4-28B361D56212}" destId="{16A36A35-481A-456D-A907-876687F203A6}" srcOrd="2" destOrd="0" presId="urn:microsoft.com/office/officeart/2005/8/layout/orgChart1"/>
    <dgm:cxn modelId="{FF45DC61-4C6A-4680-B28C-651E81461442}" type="presParOf" srcId="{DCC08C8F-2C79-45D5-BFB4-28B361D56212}" destId="{ED9341A7-355C-4C03-ABEF-BDE9FE6D5467}" srcOrd="3" destOrd="0" presId="urn:microsoft.com/office/officeart/2005/8/layout/orgChart1"/>
    <dgm:cxn modelId="{D85CF6B0-3499-410C-8490-9934B44AC3E2}" type="presParOf" srcId="{ED9341A7-355C-4C03-ABEF-BDE9FE6D5467}" destId="{72EDCD59-AED3-4388-B747-C3733DEC96C9}" srcOrd="0" destOrd="0" presId="urn:microsoft.com/office/officeart/2005/8/layout/orgChart1"/>
    <dgm:cxn modelId="{105CC4E4-E615-49E6-9212-779DEED2DA6F}" type="presParOf" srcId="{72EDCD59-AED3-4388-B747-C3733DEC96C9}" destId="{EF1A9891-835B-4A3C-B2DB-51D74E81D2BD}" srcOrd="0" destOrd="0" presId="urn:microsoft.com/office/officeart/2005/8/layout/orgChart1"/>
    <dgm:cxn modelId="{635F598F-CA43-4D7E-BFC5-4282F55A73D2}" type="presParOf" srcId="{72EDCD59-AED3-4388-B747-C3733DEC96C9}" destId="{EBEA5CC8-0218-483A-BAC9-DA770F4AFC5C}" srcOrd="1" destOrd="0" presId="urn:microsoft.com/office/officeart/2005/8/layout/orgChart1"/>
    <dgm:cxn modelId="{DE5004C6-2038-43BB-954A-3154F710819A}" type="presParOf" srcId="{ED9341A7-355C-4C03-ABEF-BDE9FE6D5467}" destId="{ADA2487E-D403-4D47-ACA5-7DE8DCD5B212}" srcOrd="1" destOrd="0" presId="urn:microsoft.com/office/officeart/2005/8/layout/orgChart1"/>
    <dgm:cxn modelId="{6B079954-9940-486A-A0A0-4AD978607759}" type="presParOf" srcId="{ED9341A7-355C-4C03-ABEF-BDE9FE6D5467}" destId="{A008E05A-1E2C-4C48-92AD-F1F45D8F3240}" srcOrd="2" destOrd="0" presId="urn:microsoft.com/office/officeart/2005/8/layout/orgChart1"/>
    <dgm:cxn modelId="{26DEDDAD-9BC3-4C50-86EA-FFFAC2874817}" type="presParOf" srcId="{DCC08C8F-2C79-45D5-BFB4-28B361D56212}" destId="{0BBD99F6-EA70-4D34-A698-4C80AB53FED6}" srcOrd="4" destOrd="0" presId="urn:microsoft.com/office/officeart/2005/8/layout/orgChart1"/>
    <dgm:cxn modelId="{E0EBC0D2-FFF5-4885-9C38-6D506E07D9E7}" type="presParOf" srcId="{DCC08C8F-2C79-45D5-BFB4-28B361D56212}" destId="{F952D900-A77D-402E-A009-A5B8FCF60168}" srcOrd="5" destOrd="0" presId="urn:microsoft.com/office/officeart/2005/8/layout/orgChart1"/>
    <dgm:cxn modelId="{E3EFB1D1-F24C-4E07-BCE6-588C157988D5}" type="presParOf" srcId="{F952D900-A77D-402E-A009-A5B8FCF60168}" destId="{D5A64792-09F7-48B1-B219-EFA4F1837444}" srcOrd="0" destOrd="0" presId="urn:microsoft.com/office/officeart/2005/8/layout/orgChart1"/>
    <dgm:cxn modelId="{1A0BFA5B-767B-43D5-AA53-0EF25A4E1920}" type="presParOf" srcId="{D5A64792-09F7-48B1-B219-EFA4F1837444}" destId="{98098AF2-1225-4B00-B8CB-C86A5EB657D1}" srcOrd="0" destOrd="0" presId="urn:microsoft.com/office/officeart/2005/8/layout/orgChart1"/>
    <dgm:cxn modelId="{36783EB7-8699-4906-8758-C0F1B4851C9B}" type="presParOf" srcId="{D5A64792-09F7-48B1-B219-EFA4F1837444}" destId="{E1356EF3-6AC5-477D-9B94-A05F5B48B6CB}" srcOrd="1" destOrd="0" presId="urn:microsoft.com/office/officeart/2005/8/layout/orgChart1"/>
    <dgm:cxn modelId="{FA5DFAF6-48C9-474D-ABD2-A52F1C50B238}" type="presParOf" srcId="{F952D900-A77D-402E-A009-A5B8FCF60168}" destId="{5B65B57A-0ECA-4FF0-9BF4-1D47213C7506}" srcOrd="1" destOrd="0" presId="urn:microsoft.com/office/officeart/2005/8/layout/orgChart1"/>
    <dgm:cxn modelId="{19B327AE-0A9F-490C-AA1A-3158FF21371D}" type="presParOf" srcId="{F952D900-A77D-402E-A009-A5B8FCF60168}" destId="{3A4D62E3-72B8-4D5E-9C17-866E8756C569}" srcOrd="2" destOrd="0" presId="urn:microsoft.com/office/officeart/2005/8/layout/orgChart1"/>
    <dgm:cxn modelId="{35C0E1B5-DC64-425E-A8E0-2D020E1E91A9}" type="presParOf" srcId="{DCC08C8F-2C79-45D5-BFB4-28B361D56212}" destId="{6B8FBB8B-5944-4C78-8C90-AB9795FD4262}" srcOrd="6" destOrd="0" presId="urn:microsoft.com/office/officeart/2005/8/layout/orgChart1"/>
    <dgm:cxn modelId="{9351A25C-0EDE-4F7F-BF3B-E62F770188C4}" type="presParOf" srcId="{DCC08C8F-2C79-45D5-BFB4-28B361D56212}" destId="{660FAA6F-1E98-467D-AF1C-A237001796C8}" srcOrd="7" destOrd="0" presId="urn:microsoft.com/office/officeart/2005/8/layout/orgChart1"/>
    <dgm:cxn modelId="{C14F258E-08A7-4D47-A419-DEB49D13FED0}" type="presParOf" srcId="{660FAA6F-1E98-467D-AF1C-A237001796C8}" destId="{3C8DF36B-4E72-4997-AF64-3184C065B327}" srcOrd="0" destOrd="0" presId="urn:microsoft.com/office/officeart/2005/8/layout/orgChart1"/>
    <dgm:cxn modelId="{10EF8CB2-1360-49DF-AB07-E50061039DB1}" type="presParOf" srcId="{3C8DF36B-4E72-4997-AF64-3184C065B327}" destId="{0C92B7DF-0052-4E75-AA55-9FEFDCD343CB}" srcOrd="0" destOrd="0" presId="urn:microsoft.com/office/officeart/2005/8/layout/orgChart1"/>
    <dgm:cxn modelId="{3E1F78EA-5420-4BC5-8AF6-4DB1097EF0B1}" type="presParOf" srcId="{3C8DF36B-4E72-4997-AF64-3184C065B327}" destId="{01DE5B6E-FFA7-497F-BEB4-85EBD6404D51}" srcOrd="1" destOrd="0" presId="urn:microsoft.com/office/officeart/2005/8/layout/orgChart1"/>
    <dgm:cxn modelId="{1D5C8FD9-BFC1-474B-A437-B06F4248801B}" type="presParOf" srcId="{660FAA6F-1E98-467D-AF1C-A237001796C8}" destId="{14FC3FEC-5A29-430D-A83D-49DDBA81D6A6}" srcOrd="1" destOrd="0" presId="urn:microsoft.com/office/officeart/2005/8/layout/orgChart1"/>
    <dgm:cxn modelId="{DCBCC808-DB3B-4D23-8ACB-6C22851A4BC0}" type="presParOf" srcId="{660FAA6F-1E98-467D-AF1C-A237001796C8}" destId="{03523159-2C78-44A7-A740-75DACAD8D8C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FBB8B-5944-4C78-8C90-AB9795FD4262}">
      <dsp:nvSpPr>
        <dsp:cNvPr id="0" name=""/>
        <dsp:cNvSpPr/>
      </dsp:nvSpPr>
      <dsp:spPr>
        <a:xfrm>
          <a:off x="7430256" y="1481554"/>
          <a:ext cx="1384059" cy="3806000"/>
        </a:xfrm>
        <a:custGeom>
          <a:avLst/>
          <a:gdLst/>
          <a:ahLst/>
          <a:cxnLst/>
          <a:rect l="0" t="0" r="0" b="0"/>
          <a:pathLst>
            <a:path>
              <a:moveTo>
                <a:pt x="0" y="0"/>
              </a:moveTo>
              <a:lnTo>
                <a:pt x="0" y="3806000"/>
              </a:lnTo>
              <a:lnTo>
                <a:pt x="1384059" y="3806000"/>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0BBD99F6-EA70-4D34-A698-4C80AB53FED6}">
      <dsp:nvSpPr>
        <dsp:cNvPr id="0" name=""/>
        <dsp:cNvSpPr/>
      </dsp:nvSpPr>
      <dsp:spPr>
        <a:xfrm>
          <a:off x="7430256" y="1481554"/>
          <a:ext cx="1232518" cy="2420681"/>
        </a:xfrm>
        <a:custGeom>
          <a:avLst/>
          <a:gdLst/>
          <a:ahLst/>
          <a:cxnLst/>
          <a:rect l="0" t="0" r="0" b="0"/>
          <a:pathLst>
            <a:path>
              <a:moveTo>
                <a:pt x="0" y="0"/>
              </a:moveTo>
              <a:lnTo>
                <a:pt x="1232518" y="2420681"/>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16A36A35-481A-456D-A907-876687F203A6}">
      <dsp:nvSpPr>
        <dsp:cNvPr id="0" name=""/>
        <dsp:cNvSpPr/>
      </dsp:nvSpPr>
      <dsp:spPr>
        <a:xfrm>
          <a:off x="7430256" y="1481554"/>
          <a:ext cx="1742419" cy="1049752"/>
        </a:xfrm>
        <a:custGeom>
          <a:avLst/>
          <a:gdLst/>
          <a:ahLst/>
          <a:cxnLst/>
          <a:rect l="0" t="0" r="0" b="0"/>
          <a:pathLst>
            <a:path>
              <a:moveTo>
                <a:pt x="0" y="0"/>
              </a:moveTo>
              <a:lnTo>
                <a:pt x="1742419" y="104975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D2ECE2C-B3F4-4A70-9105-DF15B0B3CC5C}">
      <dsp:nvSpPr>
        <dsp:cNvPr id="0" name=""/>
        <dsp:cNvSpPr/>
      </dsp:nvSpPr>
      <dsp:spPr>
        <a:xfrm>
          <a:off x="5161988" y="1481554"/>
          <a:ext cx="2268267" cy="1052181"/>
        </a:xfrm>
        <a:custGeom>
          <a:avLst/>
          <a:gdLst/>
          <a:ahLst/>
          <a:cxnLst/>
          <a:rect l="0" t="0" r="0" b="0"/>
          <a:pathLst>
            <a:path>
              <a:moveTo>
                <a:pt x="2268267" y="0"/>
              </a:moveTo>
              <a:lnTo>
                <a:pt x="2268267" y="1052181"/>
              </a:lnTo>
              <a:lnTo>
                <a:pt x="0" y="1052181"/>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1EC940CC-C040-409F-BA1A-6DFDE9DDF86C}">
      <dsp:nvSpPr>
        <dsp:cNvPr id="0" name=""/>
        <dsp:cNvSpPr/>
      </dsp:nvSpPr>
      <dsp:spPr>
        <a:xfrm>
          <a:off x="2168280" y="1481554"/>
          <a:ext cx="5261976" cy="4920895"/>
        </a:xfrm>
        <a:custGeom>
          <a:avLst/>
          <a:gdLst/>
          <a:ahLst/>
          <a:cxnLst/>
          <a:rect l="0" t="0" r="0" b="0"/>
          <a:pathLst>
            <a:path>
              <a:moveTo>
                <a:pt x="5261976" y="0"/>
              </a:moveTo>
              <a:lnTo>
                <a:pt x="5261976" y="4874121"/>
              </a:lnTo>
              <a:lnTo>
                <a:pt x="0" y="4874121"/>
              </a:lnTo>
              <a:lnTo>
                <a:pt x="0" y="4920895"/>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5C9FAC3C-1332-44DB-98DB-78E22433DD95}">
      <dsp:nvSpPr>
        <dsp:cNvPr id="0" name=""/>
        <dsp:cNvSpPr/>
      </dsp:nvSpPr>
      <dsp:spPr>
        <a:xfrm>
          <a:off x="7212560" y="1481554"/>
          <a:ext cx="217695" cy="5143660"/>
        </a:xfrm>
        <a:custGeom>
          <a:avLst/>
          <a:gdLst/>
          <a:ahLst/>
          <a:cxnLst/>
          <a:rect l="0" t="0" r="0" b="0"/>
          <a:pathLst>
            <a:path>
              <a:moveTo>
                <a:pt x="217695" y="0"/>
              </a:moveTo>
              <a:lnTo>
                <a:pt x="217695" y="5096886"/>
              </a:lnTo>
              <a:lnTo>
                <a:pt x="0" y="5096886"/>
              </a:lnTo>
              <a:lnTo>
                <a:pt x="0" y="5143660"/>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0D8C02C8-4EBE-4ED5-9705-BF44CB15CCB0}">
      <dsp:nvSpPr>
        <dsp:cNvPr id="0" name=""/>
        <dsp:cNvSpPr/>
      </dsp:nvSpPr>
      <dsp:spPr>
        <a:xfrm>
          <a:off x="3452017" y="1481554"/>
          <a:ext cx="3978239" cy="3954319"/>
        </a:xfrm>
        <a:custGeom>
          <a:avLst/>
          <a:gdLst/>
          <a:ahLst/>
          <a:cxnLst/>
          <a:rect l="0" t="0" r="0" b="0"/>
          <a:pathLst>
            <a:path>
              <a:moveTo>
                <a:pt x="3978239" y="0"/>
              </a:moveTo>
              <a:lnTo>
                <a:pt x="3978239" y="3907544"/>
              </a:lnTo>
              <a:lnTo>
                <a:pt x="0" y="3907544"/>
              </a:lnTo>
              <a:lnTo>
                <a:pt x="0" y="3954319"/>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90E09026-4E1A-4106-A983-DAF5BCD9C09D}">
      <dsp:nvSpPr>
        <dsp:cNvPr id="0" name=""/>
        <dsp:cNvSpPr/>
      </dsp:nvSpPr>
      <dsp:spPr>
        <a:xfrm>
          <a:off x="11045582" y="3088616"/>
          <a:ext cx="529044" cy="3568799"/>
        </a:xfrm>
        <a:custGeom>
          <a:avLst/>
          <a:gdLst/>
          <a:ahLst/>
          <a:cxnLst/>
          <a:rect l="0" t="0" r="0" b="0"/>
          <a:pathLst>
            <a:path>
              <a:moveTo>
                <a:pt x="529044" y="0"/>
              </a:moveTo>
              <a:lnTo>
                <a:pt x="529044" y="3522024"/>
              </a:lnTo>
              <a:lnTo>
                <a:pt x="0" y="3522024"/>
              </a:lnTo>
              <a:lnTo>
                <a:pt x="0" y="3568799"/>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857DE0D6-9AEE-44D6-ABCB-F3597D4C4ADA}">
      <dsp:nvSpPr>
        <dsp:cNvPr id="0" name=""/>
        <dsp:cNvSpPr/>
      </dsp:nvSpPr>
      <dsp:spPr>
        <a:xfrm>
          <a:off x="9223897" y="4598767"/>
          <a:ext cx="2562183" cy="4082486"/>
        </a:xfrm>
        <a:custGeom>
          <a:avLst/>
          <a:gdLst/>
          <a:ahLst/>
          <a:cxnLst/>
          <a:rect l="0" t="0" r="0" b="0"/>
          <a:pathLst>
            <a:path>
              <a:moveTo>
                <a:pt x="2562183" y="0"/>
              </a:moveTo>
              <a:lnTo>
                <a:pt x="2562183" y="4082486"/>
              </a:lnTo>
              <a:lnTo>
                <a:pt x="0" y="4082486"/>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BF669C9C-40A5-4799-BD0A-A5D12328C19C}">
      <dsp:nvSpPr>
        <dsp:cNvPr id="0" name=""/>
        <dsp:cNvSpPr/>
      </dsp:nvSpPr>
      <dsp:spPr>
        <a:xfrm>
          <a:off x="5273281" y="4553047"/>
          <a:ext cx="6512798" cy="91440"/>
        </a:xfrm>
        <a:custGeom>
          <a:avLst/>
          <a:gdLst/>
          <a:ahLst/>
          <a:cxnLst/>
          <a:rect l="0" t="0" r="0" b="0"/>
          <a:pathLst>
            <a:path>
              <a:moveTo>
                <a:pt x="6512798" y="45720"/>
              </a:moveTo>
              <a:lnTo>
                <a:pt x="6512798" y="71153"/>
              </a:lnTo>
              <a:lnTo>
                <a:pt x="0" y="71153"/>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7C4169AD-97CE-47C0-AC8A-523B35DF04FE}">
      <dsp:nvSpPr>
        <dsp:cNvPr id="0" name=""/>
        <dsp:cNvSpPr/>
      </dsp:nvSpPr>
      <dsp:spPr>
        <a:xfrm>
          <a:off x="11574627" y="3088616"/>
          <a:ext cx="968785" cy="267960"/>
        </a:xfrm>
        <a:custGeom>
          <a:avLst/>
          <a:gdLst/>
          <a:ahLst/>
          <a:cxnLst/>
          <a:rect l="0" t="0" r="0" b="0"/>
          <a:pathLst>
            <a:path>
              <a:moveTo>
                <a:pt x="0" y="0"/>
              </a:moveTo>
              <a:lnTo>
                <a:pt x="0" y="221185"/>
              </a:lnTo>
              <a:lnTo>
                <a:pt x="968785" y="221185"/>
              </a:lnTo>
              <a:lnTo>
                <a:pt x="968785" y="267960"/>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C10A2423-82D0-4F53-9C25-6966DB0691AB}">
      <dsp:nvSpPr>
        <dsp:cNvPr id="0" name=""/>
        <dsp:cNvSpPr/>
      </dsp:nvSpPr>
      <dsp:spPr>
        <a:xfrm>
          <a:off x="10426238" y="3088616"/>
          <a:ext cx="1148389" cy="288904"/>
        </a:xfrm>
        <a:custGeom>
          <a:avLst/>
          <a:gdLst/>
          <a:ahLst/>
          <a:cxnLst/>
          <a:rect l="0" t="0" r="0" b="0"/>
          <a:pathLst>
            <a:path>
              <a:moveTo>
                <a:pt x="1148389" y="0"/>
              </a:moveTo>
              <a:lnTo>
                <a:pt x="1148389" y="242129"/>
              </a:lnTo>
              <a:lnTo>
                <a:pt x="0" y="242129"/>
              </a:lnTo>
              <a:lnTo>
                <a:pt x="0" y="288904"/>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31C76E37-3E60-4DD3-A369-9EAEA39A35F5}">
      <dsp:nvSpPr>
        <dsp:cNvPr id="0" name=""/>
        <dsp:cNvSpPr/>
      </dsp:nvSpPr>
      <dsp:spPr>
        <a:xfrm>
          <a:off x="7430256" y="1481554"/>
          <a:ext cx="4144371" cy="343360"/>
        </a:xfrm>
        <a:custGeom>
          <a:avLst/>
          <a:gdLst/>
          <a:ahLst/>
          <a:cxnLst/>
          <a:rect l="0" t="0" r="0" b="0"/>
          <a:pathLst>
            <a:path>
              <a:moveTo>
                <a:pt x="0" y="0"/>
              </a:moveTo>
              <a:lnTo>
                <a:pt x="0" y="296586"/>
              </a:lnTo>
              <a:lnTo>
                <a:pt x="4144371" y="296586"/>
              </a:lnTo>
              <a:lnTo>
                <a:pt x="4144371" y="343360"/>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5BA583B2-F553-4385-8338-2BB6E07BAB33}">
      <dsp:nvSpPr>
        <dsp:cNvPr id="0" name=""/>
        <dsp:cNvSpPr/>
      </dsp:nvSpPr>
      <dsp:spPr>
        <a:xfrm>
          <a:off x="6293819" y="636516"/>
          <a:ext cx="2272874" cy="845038"/>
        </a:xfrm>
        <a:prstGeom prst="rect">
          <a:avLst/>
        </a:prstGeom>
        <a:solidFill>
          <a:srgbClr val="0070C0"/>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Satellite Data</a:t>
          </a:r>
          <a:endParaRPr lang="en-US" sz="2400" b="1" kern="1200" dirty="0"/>
        </a:p>
      </dsp:txBody>
      <dsp:txXfrm>
        <a:off x="6293819" y="636516"/>
        <a:ext cx="2272874" cy="845038"/>
      </dsp:txXfrm>
    </dsp:sp>
    <dsp:sp modelId="{541F80FE-FCAA-41E9-B806-4125ECB17780}">
      <dsp:nvSpPr>
        <dsp:cNvPr id="0" name=""/>
        <dsp:cNvSpPr/>
      </dsp:nvSpPr>
      <dsp:spPr>
        <a:xfrm>
          <a:off x="9745586" y="1824915"/>
          <a:ext cx="3658082" cy="1263701"/>
        </a:xfrm>
        <a:prstGeom prst="rect">
          <a:avLst/>
        </a:prstGeom>
        <a:solidFill>
          <a:srgbClr val="0070C0"/>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US" sz="2400" b="1" kern="1200" dirty="0" smtClean="0"/>
        </a:p>
        <a:p>
          <a:pPr lvl="0" algn="ctr" defTabSz="1066800">
            <a:lnSpc>
              <a:spcPct val="90000"/>
            </a:lnSpc>
            <a:spcBef>
              <a:spcPct val="0"/>
            </a:spcBef>
            <a:spcAft>
              <a:spcPct val="35000"/>
            </a:spcAft>
          </a:pPr>
          <a:r>
            <a:rPr lang="en-US" sz="2400" b="1" kern="1200" dirty="0" smtClean="0"/>
            <a:t>8-Day Standard Product</a:t>
          </a:r>
        </a:p>
        <a:p>
          <a:pPr lvl="0" algn="ctr" defTabSz="1066800">
            <a:lnSpc>
              <a:spcPct val="90000"/>
            </a:lnSpc>
            <a:spcBef>
              <a:spcPct val="0"/>
            </a:spcBef>
            <a:spcAft>
              <a:spcPct val="35000"/>
            </a:spcAft>
          </a:pPr>
          <a:r>
            <a:rPr lang="en-US" sz="2400" b="0" i="1" kern="1200" dirty="0" smtClean="0"/>
            <a:t>Terra MODIS</a:t>
          </a:r>
        </a:p>
        <a:p>
          <a:pPr lvl="0" algn="ctr" defTabSz="1066800">
            <a:lnSpc>
              <a:spcPct val="90000"/>
            </a:lnSpc>
            <a:spcBef>
              <a:spcPct val="0"/>
            </a:spcBef>
            <a:spcAft>
              <a:spcPct val="35000"/>
            </a:spcAft>
          </a:pPr>
          <a:endParaRPr lang="en-US" sz="2400" b="0" i="1" kern="1200" dirty="0"/>
        </a:p>
      </dsp:txBody>
      <dsp:txXfrm>
        <a:off x="9745586" y="1824915"/>
        <a:ext cx="3658082" cy="1263701"/>
      </dsp:txXfrm>
    </dsp:sp>
    <dsp:sp modelId="{9519A5EC-015E-42B4-B5CC-1692BD675961}">
      <dsp:nvSpPr>
        <dsp:cNvPr id="0" name=""/>
        <dsp:cNvSpPr/>
      </dsp:nvSpPr>
      <dsp:spPr>
        <a:xfrm>
          <a:off x="9479009" y="3377521"/>
          <a:ext cx="1894458" cy="1237750"/>
        </a:xfrm>
        <a:prstGeom prst="rect">
          <a:avLst/>
        </a:prstGeom>
        <a:solidFill>
          <a:srgbClr val="0070C0"/>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Surface Reflectance</a:t>
          </a:r>
        </a:p>
        <a:p>
          <a:pPr lvl="0" algn="ctr" defTabSz="1066800">
            <a:lnSpc>
              <a:spcPct val="90000"/>
            </a:lnSpc>
            <a:spcBef>
              <a:spcPct val="0"/>
            </a:spcBef>
            <a:spcAft>
              <a:spcPct val="35000"/>
            </a:spcAft>
          </a:pPr>
          <a:r>
            <a:rPr lang="en-US" sz="2400" b="1" kern="1200" dirty="0" smtClean="0"/>
            <a:t>(500m)</a:t>
          </a:r>
          <a:endParaRPr lang="en-US" sz="2400" b="1" kern="1200" dirty="0"/>
        </a:p>
      </dsp:txBody>
      <dsp:txXfrm>
        <a:off x="9479009" y="3377521"/>
        <a:ext cx="1894458" cy="1237750"/>
      </dsp:txXfrm>
    </dsp:sp>
    <dsp:sp modelId="{F27F63C2-F188-4FAC-A1AD-4D74ECFEB96D}">
      <dsp:nvSpPr>
        <dsp:cNvPr id="0" name=""/>
        <dsp:cNvSpPr/>
      </dsp:nvSpPr>
      <dsp:spPr>
        <a:xfrm>
          <a:off x="11596747" y="3356577"/>
          <a:ext cx="1893331" cy="1242189"/>
        </a:xfrm>
        <a:prstGeom prst="rect">
          <a:avLst/>
        </a:prstGeom>
        <a:solidFill>
          <a:srgbClr val="0070C0"/>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GPP, LAI</a:t>
          </a:r>
        </a:p>
        <a:p>
          <a:pPr lvl="0" algn="ctr" defTabSz="1066800">
            <a:lnSpc>
              <a:spcPct val="90000"/>
            </a:lnSpc>
            <a:spcBef>
              <a:spcPct val="0"/>
            </a:spcBef>
            <a:spcAft>
              <a:spcPct val="35000"/>
            </a:spcAft>
          </a:pPr>
          <a:r>
            <a:rPr lang="en-US" sz="2400" b="1" kern="1200" dirty="0" smtClean="0"/>
            <a:t>(1km)</a:t>
          </a:r>
          <a:endParaRPr lang="en-US" sz="2400" b="1" kern="1200" dirty="0"/>
        </a:p>
      </dsp:txBody>
      <dsp:txXfrm>
        <a:off x="11596747" y="3356577"/>
        <a:ext cx="1893331" cy="1242189"/>
      </dsp:txXfrm>
    </dsp:sp>
    <dsp:sp modelId="{B3C7EB62-00CD-4EB4-ABD5-0FD310C58927}">
      <dsp:nvSpPr>
        <dsp:cNvPr id="0" name=""/>
        <dsp:cNvSpPr/>
      </dsp:nvSpPr>
      <dsp:spPr>
        <a:xfrm>
          <a:off x="2250620" y="4151909"/>
          <a:ext cx="3022661" cy="944581"/>
        </a:xfrm>
        <a:prstGeom prst="hexagon">
          <a:avLst/>
        </a:prstGeom>
        <a:solidFill>
          <a:srgbClr val="E9A149"/>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Vegetation Index</a:t>
          </a:r>
        </a:p>
        <a:p>
          <a:pPr lvl="0" algn="ctr" defTabSz="1066800">
            <a:lnSpc>
              <a:spcPct val="90000"/>
            </a:lnSpc>
            <a:spcBef>
              <a:spcPct val="0"/>
            </a:spcBef>
            <a:spcAft>
              <a:spcPct val="35000"/>
            </a:spcAft>
          </a:pPr>
          <a:r>
            <a:rPr lang="en-US" sz="2400" b="0" kern="1200" dirty="0" smtClean="0"/>
            <a:t>NDVI</a:t>
          </a:r>
          <a:endParaRPr lang="en-US" sz="2400" b="0" kern="1200" dirty="0"/>
        </a:p>
      </dsp:txBody>
      <dsp:txXfrm>
        <a:off x="2581223" y="4255223"/>
        <a:ext cx="2361455" cy="737953"/>
      </dsp:txXfrm>
    </dsp:sp>
    <dsp:sp modelId="{A90B4E29-052D-4F7E-A934-37D56205C1D6}">
      <dsp:nvSpPr>
        <dsp:cNvPr id="0" name=""/>
        <dsp:cNvSpPr/>
      </dsp:nvSpPr>
      <dsp:spPr>
        <a:xfrm>
          <a:off x="5622122" y="8269773"/>
          <a:ext cx="3601775" cy="822960"/>
        </a:xfrm>
        <a:prstGeom prst="rect">
          <a:avLst/>
        </a:prstGeom>
        <a:solidFill>
          <a:srgbClr val="00B050"/>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Seasonal Mangrove Analysis</a:t>
          </a:r>
          <a:endParaRPr lang="en-US" sz="2400" b="1" kern="1200" dirty="0"/>
        </a:p>
      </dsp:txBody>
      <dsp:txXfrm>
        <a:off x="5622122" y="8269773"/>
        <a:ext cx="3601775" cy="822960"/>
      </dsp:txXfrm>
    </dsp:sp>
    <dsp:sp modelId="{4096125E-482D-47AE-A4D3-D5FCBC34A186}">
      <dsp:nvSpPr>
        <dsp:cNvPr id="0" name=""/>
        <dsp:cNvSpPr/>
      </dsp:nvSpPr>
      <dsp:spPr>
        <a:xfrm>
          <a:off x="9814057" y="6657416"/>
          <a:ext cx="2463050" cy="826874"/>
        </a:xfrm>
        <a:prstGeom prst="hexagon">
          <a:avLst/>
        </a:prstGeom>
        <a:solidFill>
          <a:srgbClr val="E9A149"/>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GPP, LAI Model</a:t>
          </a:r>
          <a:endParaRPr lang="en-US" sz="2400" b="1" kern="1200" dirty="0"/>
        </a:p>
      </dsp:txBody>
      <dsp:txXfrm>
        <a:off x="10088217" y="6749455"/>
        <a:ext cx="1914730" cy="642796"/>
      </dsp:txXfrm>
    </dsp:sp>
    <dsp:sp modelId="{6FC6F38D-E5D1-49D6-9DF6-A0AA812B29CA}">
      <dsp:nvSpPr>
        <dsp:cNvPr id="0" name=""/>
        <dsp:cNvSpPr/>
      </dsp:nvSpPr>
      <dsp:spPr>
        <a:xfrm>
          <a:off x="2479233" y="5435873"/>
          <a:ext cx="1945568" cy="653859"/>
        </a:xfrm>
        <a:prstGeom prst="hexagon">
          <a:avLst/>
        </a:prstGeom>
        <a:solidFill>
          <a:srgbClr val="E9A149"/>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CHL Model</a:t>
          </a:r>
          <a:endParaRPr lang="en-US" sz="2400" b="1" kern="1200" dirty="0"/>
        </a:p>
      </dsp:txBody>
      <dsp:txXfrm>
        <a:off x="2695852" y="5508673"/>
        <a:ext cx="1512330" cy="508259"/>
      </dsp:txXfrm>
    </dsp:sp>
    <dsp:sp modelId="{6415BA97-BD7A-42C0-AD34-DEB8082C54E0}">
      <dsp:nvSpPr>
        <dsp:cNvPr id="0" name=""/>
        <dsp:cNvSpPr/>
      </dsp:nvSpPr>
      <dsp:spPr>
        <a:xfrm>
          <a:off x="4913270" y="6625215"/>
          <a:ext cx="4598581" cy="1371599"/>
        </a:xfrm>
        <a:prstGeom prst="rect">
          <a:avLst/>
        </a:prstGeom>
        <a:solidFill>
          <a:srgbClr val="00B050"/>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Spatiotemporal Bio-physical </a:t>
          </a:r>
        </a:p>
        <a:p>
          <a:pPr lvl="0" algn="ctr" defTabSz="1066800">
            <a:lnSpc>
              <a:spcPct val="90000"/>
            </a:lnSpc>
            <a:spcBef>
              <a:spcPct val="0"/>
            </a:spcBef>
            <a:spcAft>
              <a:spcPct val="35000"/>
            </a:spcAft>
          </a:pPr>
          <a:r>
            <a:rPr lang="en-US" sz="2400" b="1" kern="1200" dirty="0" smtClean="0"/>
            <a:t>Parameter Maps</a:t>
          </a:r>
        </a:p>
        <a:p>
          <a:pPr lvl="0" algn="ctr" defTabSz="1066800">
            <a:lnSpc>
              <a:spcPct val="90000"/>
            </a:lnSpc>
            <a:spcBef>
              <a:spcPct val="0"/>
            </a:spcBef>
            <a:spcAft>
              <a:spcPct val="35000"/>
            </a:spcAft>
          </a:pPr>
          <a:r>
            <a:rPr lang="en-US" sz="2400" b="0" kern="1200" dirty="0" smtClean="0"/>
            <a:t>LAI, GPP, CHL</a:t>
          </a:r>
          <a:endParaRPr lang="en-US" sz="2400" b="0" kern="1200" dirty="0"/>
        </a:p>
      </dsp:txBody>
      <dsp:txXfrm>
        <a:off x="4913270" y="6625215"/>
        <a:ext cx="4598581" cy="1371599"/>
      </dsp:txXfrm>
    </dsp:sp>
    <dsp:sp modelId="{F9F4E395-2B52-4833-8A57-17FE4E640AFA}">
      <dsp:nvSpPr>
        <dsp:cNvPr id="0" name=""/>
        <dsp:cNvSpPr/>
      </dsp:nvSpPr>
      <dsp:spPr>
        <a:xfrm>
          <a:off x="1196661" y="6402450"/>
          <a:ext cx="1943238" cy="826874"/>
        </a:xfrm>
        <a:prstGeom prst="hexagon">
          <a:avLst/>
        </a:prstGeom>
        <a:solidFill>
          <a:srgbClr val="E9A149"/>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True Color Images</a:t>
          </a:r>
          <a:endParaRPr lang="en-US" sz="2400" b="1" kern="1200" dirty="0"/>
        </a:p>
      </dsp:txBody>
      <dsp:txXfrm>
        <a:off x="1427504" y="6500677"/>
        <a:ext cx="1481552" cy="630420"/>
      </dsp:txXfrm>
    </dsp:sp>
    <dsp:sp modelId="{D1313554-111C-4D67-8554-2DED55A7A01F}">
      <dsp:nvSpPr>
        <dsp:cNvPr id="0" name=""/>
        <dsp:cNvSpPr/>
      </dsp:nvSpPr>
      <dsp:spPr>
        <a:xfrm>
          <a:off x="1509028" y="1900362"/>
          <a:ext cx="3652959" cy="1266746"/>
        </a:xfrm>
        <a:prstGeom prst="rect">
          <a:avLst/>
        </a:prstGeom>
        <a:solidFill>
          <a:srgbClr val="0070C0"/>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Standard Surface Reflectance Products</a:t>
          </a:r>
        </a:p>
        <a:p>
          <a:pPr lvl="0" algn="ctr" defTabSz="1066800">
            <a:lnSpc>
              <a:spcPct val="90000"/>
            </a:lnSpc>
            <a:spcBef>
              <a:spcPct val="0"/>
            </a:spcBef>
            <a:spcAft>
              <a:spcPct val="35000"/>
            </a:spcAft>
          </a:pPr>
          <a:r>
            <a:rPr lang="en-US" sz="2400" i="1" kern="1200" dirty="0" smtClean="0"/>
            <a:t>Landsat OLI | Terra MODIS</a:t>
          </a:r>
          <a:endParaRPr lang="en-US" sz="2400" i="1" kern="1200" dirty="0"/>
        </a:p>
      </dsp:txBody>
      <dsp:txXfrm>
        <a:off x="1509028" y="1900362"/>
        <a:ext cx="3652959" cy="1266746"/>
      </dsp:txXfrm>
    </dsp:sp>
    <dsp:sp modelId="{EF1A9891-835B-4A3C-B2DB-51D74E81D2BD}">
      <dsp:nvSpPr>
        <dsp:cNvPr id="0" name=""/>
        <dsp:cNvSpPr/>
      </dsp:nvSpPr>
      <dsp:spPr>
        <a:xfrm>
          <a:off x="5514592" y="1899456"/>
          <a:ext cx="3658082" cy="1263701"/>
        </a:xfrm>
        <a:prstGeom prst="rect">
          <a:avLst/>
        </a:prstGeom>
        <a:solidFill>
          <a:srgbClr val="0070C0"/>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TOA Products</a:t>
          </a:r>
        </a:p>
        <a:p>
          <a:pPr lvl="0" algn="ctr" defTabSz="1066800">
            <a:lnSpc>
              <a:spcPct val="100000"/>
            </a:lnSpc>
            <a:spcBef>
              <a:spcPct val="0"/>
            </a:spcBef>
            <a:spcAft>
              <a:spcPts val="0"/>
            </a:spcAft>
          </a:pPr>
          <a:r>
            <a:rPr lang="en-US" sz="2400" i="1" kern="1200" dirty="0" smtClean="0"/>
            <a:t>Sentinel-2 | Terra ASTER</a:t>
          </a:r>
        </a:p>
      </dsp:txBody>
      <dsp:txXfrm>
        <a:off x="5514592" y="1899456"/>
        <a:ext cx="3658082" cy="1263701"/>
      </dsp:txXfrm>
    </dsp:sp>
    <dsp:sp modelId="{98098AF2-1225-4B00-B8CB-C86A5EB657D1}">
      <dsp:nvSpPr>
        <dsp:cNvPr id="0" name=""/>
        <dsp:cNvSpPr/>
      </dsp:nvSpPr>
      <dsp:spPr>
        <a:xfrm>
          <a:off x="5826258" y="3429483"/>
          <a:ext cx="2836516" cy="945505"/>
        </a:xfrm>
        <a:prstGeom prst="hexagon">
          <a:avLst/>
        </a:prstGeom>
        <a:solidFill>
          <a:srgbClr val="E9A149"/>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Atmospheric Correction</a:t>
          </a:r>
        </a:p>
      </dsp:txBody>
      <dsp:txXfrm>
        <a:off x="6141426" y="3534539"/>
        <a:ext cx="2206180" cy="735393"/>
      </dsp:txXfrm>
    </dsp:sp>
    <dsp:sp modelId="{0C92B7DF-0052-4E75-AA55-9FEFDCD343CB}">
      <dsp:nvSpPr>
        <dsp:cNvPr id="0" name=""/>
        <dsp:cNvSpPr/>
      </dsp:nvSpPr>
      <dsp:spPr>
        <a:xfrm>
          <a:off x="8814315" y="4868133"/>
          <a:ext cx="2423323" cy="838843"/>
        </a:xfrm>
        <a:prstGeom prst="hexagon">
          <a:avLst/>
        </a:prstGeom>
        <a:solidFill>
          <a:srgbClr val="E9A149"/>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Resampled to 1km</a:t>
          </a:r>
          <a:endParaRPr lang="en-US" sz="2400" b="1" kern="1200" dirty="0"/>
        </a:p>
      </dsp:txBody>
      <dsp:txXfrm>
        <a:off x="9086162" y="4962234"/>
        <a:ext cx="1879629" cy="65064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xmlns=""/>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29.jpeg"/><Relationship Id="rId18" Type="http://schemas.openxmlformats.org/officeDocument/2006/relationships/image" Target="../media/image34.jpeg"/><Relationship Id="rId26" Type="http://schemas.openxmlformats.org/officeDocument/2006/relationships/image" Target="../media/image41.jpeg"/><Relationship Id="rId39" Type="http://schemas.openxmlformats.org/officeDocument/2006/relationships/image" Target="../media/image54.jpeg"/><Relationship Id="rId21" Type="http://schemas.openxmlformats.org/officeDocument/2006/relationships/image" Target="../media/image36.jpeg"/><Relationship Id="rId34" Type="http://schemas.openxmlformats.org/officeDocument/2006/relationships/image" Target="../media/image49.jpeg"/><Relationship Id="rId42" Type="http://schemas.openxmlformats.org/officeDocument/2006/relationships/image" Target="../media/image57.jpeg"/><Relationship Id="rId47" Type="http://schemas.openxmlformats.org/officeDocument/2006/relationships/image" Target="../media/image62.jpg"/><Relationship Id="rId50" Type="http://schemas.openxmlformats.org/officeDocument/2006/relationships/image" Target="../media/image65.jpg"/><Relationship Id="rId55" Type="http://schemas.openxmlformats.org/officeDocument/2006/relationships/image" Target="../media/image70.png"/><Relationship Id="rId7" Type="http://schemas.openxmlformats.org/officeDocument/2006/relationships/image" Target="../media/image24.png"/><Relationship Id="rId12" Type="http://schemas.openxmlformats.org/officeDocument/2006/relationships/image" Target="../media/image28.jpeg"/><Relationship Id="rId17" Type="http://schemas.openxmlformats.org/officeDocument/2006/relationships/image" Target="../media/image33.png"/><Relationship Id="rId25" Type="http://schemas.openxmlformats.org/officeDocument/2006/relationships/image" Target="../media/image40.jpeg"/><Relationship Id="rId33" Type="http://schemas.openxmlformats.org/officeDocument/2006/relationships/image" Target="../media/image48.jpeg"/><Relationship Id="rId38" Type="http://schemas.openxmlformats.org/officeDocument/2006/relationships/image" Target="../media/image53.jpeg"/><Relationship Id="rId46" Type="http://schemas.openxmlformats.org/officeDocument/2006/relationships/image" Target="../media/image61.jpg"/><Relationship Id="rId2" Type="http://schemas.openxmlformats.org/officeDocument/2006/relationships/diagramData" Target="../diagrams/data1.xml"/><Relationship Id="rId16" Type="http://schemas.openxmlformats.org/officeDocument/2006/relationships/image" Target="../media/image32.png"/><Relationship Id="rId20" Type="http://schemas.openxmlformats.org/officeDocument/2006/relationships/image" Target="../media/image35.jpeg"/><Relationship Id="rId29" Type="http://schemas.openxmlformats.org/officeDocument/2006/relationships/image" Target="../media/image44.jpeg"/><Relationship Id="rId41" Type="http://schemas.openxmlformats.org/officeDocument/2006/relationships/image" Target="../media/image56.jpeg"/><Relationship Id="rId54" Type="http://schemas.openxmlformats.org/officeDocument/2006/relationships/image" Target="../media/image69.png"/><Relationship Id="rId1" Type="http://schemas.openxmlformats.org/officeDocument/2006/relationships/slideLayout" Target="../slideLayouts/slideLayout5.xml"/><Relationship Id="rId6" Type="http://schemas.microsoft.com/office/2007/relationships/diagramDrawing" Target="../diagrams/drawing1.xml"/><Relationship Id="rId11" Type="http://schemas.openxmlformats.org/officeDocument/2006/relationships/image" Target="../media/image27.jpeg"/><Relationship Id="rId24" Type="http://schemas.openxmlformats.org/officeDocument/2006/relationships/image" Target="../media/image39.jpeg"/><Relationship Id="rId32" Type="http://schemas.openxmlformats.org/officeDocument/2006/relationships/image" Target="../media/image47.jpeg"/><Relationship Id="rId37" Type="http://schemas.openxmlformats.org/officeDocument/2006/relationships/image" Target="../media/image52.jpeg"/><Relationship Id="rId40" Type="http://schemas.openxmlformats.org/officeDocument/2006/relationships/image" Target="../media/image55.jpeg"/><Relationship Id="rId45" Type="http://schemas.openxmlformats.org/officeDocument/2006/relationships/image" Target="../media/image60.jpg"/><Relationship Id="rId53" Type="http://schemas.openxmlformats.org/officeDocument/2006/relationships/image" Target="../media/image68.jpg"/><Relationship Id="rId5" Type="http://schemas.openxmlformats.org/officeDocument/2006/relationships/diagramColors" Target="../diagrams/colors1.xml"/><Relationship Id="rId15" Type="http://schemas.openxmlformats.org/officeDocument/2006/relationships/image" Target="../media/image31.png"/><Relationship Id="rId23" Type="http://schemas.openxmlformats.org/officeDocument/2006/relationships/image" Target="../media/image38.jpeg"/><Relationship Id="rId28" Type="http://schemas.openxmlformats.org/officeDocument/2006/relationships/image" Target="../media/image43.jpeg"/><Relationship Id="rId36" Type="http://schemas.openxmlformats.org/officeDocument/2006/relationships/image" Target="../media/image51.jpeg"/><Relationship Id="rId49" Type="http://schemas.openxmlformats.org/officeDocument/2006/relationships/image" Target="../media/image64.jpg"/><Relationship Id="rId10" Type="http://schemas.openxmlformats.org/officeDocument/2006/relationships/image" Target="../media/image26.jpeg"/><Relationship Id="rId19" Type="http://schemas.microsoft.com/office/2007/relationships/hdphoto" Target="../media/hdphoto2.wdp"/><Relationship Id="rId31" Type="http://schemas.openxmlformats.org/officeDocument/2006/relationships/image" Target="../media/image46.jpeg"/><Relationship Id="rId44" Type="http://schemas.openxmlformats.org/officeDocument/2006/relationships/image" Target="../media/image59.jpg"/><Relationship Id="rId52" Type="http://schemas.openxmlformats.org/officeDocument/2006/relationships/image" Target="../media/image67.jpg"/><Relationship Id="rId4" Type="http://schemas.openxmlformats.org/officeDocument/2006/relationships/diagramQuickStyle" Target="../diagrams/quickStyle1.xml"/><Relationship Id="rId9" Type="http://schemas.microsoft.com/office/2007/relationships/hdphoto" Target="../media/hdphoto1.wdp"/><Relationship Id="rId14" Type="http://schemas.openxmlformats.org/officeDocument/2006/relationships/image" Target="../media/image30.png"/><Relationship Id="rId22" Type="http://schemas.openxmlformats.org/officeDocument/2006/relationships/image" Target="../media/image37.jpeg"/><Relationship Id="rId27" Type="http://schemas.openxmlformats.org/officeDocument/2006/relationships/image" Target="../media/image42.jpeg"/><Relationship Id="rId30" Type="http://schemas.openxmlformats.org/officeDocument/2006/relationships/image" Target="../media/image45.jpeg"/><Relationship Id="rId35" Type="http://schemas.openxmlformats.org/officeDocument/2006/relationships/image" Target="../media/image50.jpeg"/><Relationship Id="rId43" Type="http://schemas.openxmlformats.org/officeDocument/2006/relationships/image" Target="../media/image58.jpeg"/><Relationship Id="rId48" Type="http://schemas.openxmlformats.org/officeDocument/2006/relationships/image" Target="../media/image63.jpg"/><Relationship Id="rId56" Type="http://schemas.openxmlformats.org/officeDocument/2006/relationships/image" Target="../media/image71.png"/><Relationship Id="rId8" Type="http://schemas.openxmlformats.org/officeDocument/2006/relationships/image" Target="../media/image25.jpeg"/><Relationship Id="rId51" Type="http://schemas.openxmlformats.org/officeDocument/2006/relationships/image" Target="../media/image66.jpg"/><Relationship Id="rId3"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Rectangle 427"/>
          <p:cNvSpPr/>
          <p:nvPr/>
        </p:nvSpPr>
        <p:spPr>
          <a:xfrm>
            <a:off x="8723307" y="26899949"/>
            <a:ext cx="387751" cy="1809095"/>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ectangle 426"/>
          <p:cNvSpPr/>
          <p:nvPr/>
        </p:nvSpPr>
        <p:spPr>
          <a:xfrm>
            <a:off x="8719588" y="25032174"/>
            <a:ext cx="391470" cy="1809095"/>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8712065" y="23095555"/>
            <a:ext cx="398993" cy="1873831"/>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0" name="Diagram 269"/>
          <p:cNvGraphicFramePr/>
          <p:nvPr>
            <p:extLst>
              <p:ext uri="{D42A27DB-BD31-4B8C-83A1-F6EECF244321}">
                <p14:modId xmlns:p14="http://schemas.microsoft.com/office/powerpoint/2010/main" val="2840722346"/>
              </p:ext>
            </p:extLst>
          </p:nvPr>
        </p:nvGraphicFramePr>
        <p:xfrm>
          <a:off x="-1081953" y="12539046"/>
          <a:ext cx="13819861" cy="11100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9" name="Text Placeholder 16"/>
          <p:cNvSpPr txBox="1">
            <a:spLocks/>
          </p:cNvSpPr>
          <p:nvPr/>
        </p:nvSpPr>
        <p:spPr>
          <a:xfrm>
            <a:off x="844347" y="14999610"/>
            <a:ext cx="11407715" cy="551523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272" name="TextBox 271"/>
          <p:cNvSpPr txBox="1"/>
          <p:nvPr/>
        </p:nvSpPr>
        <p:spPr>
          <a:xfrm>
            <a:off x="2044055" y="19011548"/>
            <a:ext cx="1781257" cy="461665"/>
          </a:xfrm>
          <a:prstGeom prst="rect">
            <a:avLst/>
          </a:prstGeom>
          <a:noFill/>
        </p:spPr>
        <p:txBody>
          <a:bodyPr wrap="none" rtlCol="0">
            <a:spAutoFit/>
          </a:bodyPr>
          <a:lstStyle/>
          <a:p>
            <a:r>
              <a:rPr lang="en-US" sz="2400" b="1" dirty="0" smtClean="0"/>
              <a:t>Comparison</a:t>
            </a:r>
            <a:endParaRPr lang="en-US" sz="2400" b="1" dirty="0"/>
          </a:p>
        </p:txBody>
      </p:sp>
      <p:sp>
        <p:nvSpPr>
          <p:cNvPr id="273" name="TextBox 272"/>
          <p:cNvSpPr txBox="1"/>
          <p:nvPr/>
        </p:nvSpPr>
        <p:spPr>
          <a:xfrm>
            <a:off x="9155164" y="18612621"/>
            <a:ext cx="1663019" cy="461665"/>
          </a:xfrm>
          <a:prstGeom prst="rect">
            <a:avLst/>
          </a:prstGeom>
          <a:noFill/>
        </p:spPr>
        <p:txBody>
          <a:bodyPr wrap="none" rtlCol="0">
            <a:spAutoFit/>
          </a:bodyPr>
          <a:lstStyle/>
          <a:p>
            <a:r>
              <a:rPr lang="en-US" sz="2400" b="1" dirty="0" smtClean="0"/>
              <a:t>Correlation</a:t>
            </a:r>
            <a:endParaRPr lang="en-US" sz="2400" b="1" dirty="0"/>
          </a:p>
        </p:txBody>
      </p:sp>
      <p:cxnSp>
        <p:nvCxnSpPr>
          <p:cNvPr id="274" name="Straight Connector 273"/>
          <p:cNvCxnSpPr/>
          <p:nvPr/>
        </p:nvCxnSpPr>
        <p:spPr>
          <a:xfrm flipV="1">
            <a:off x="9010885" y="17155081"/>
            <a:ext cx="0" cy="256032"/>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6341053" y="14034691"/>
            <a:ext cx="0" cy="391575"/>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9" name="Elbow Connector 278"/>
          <p:cNvCxnSpPr/>
          <p:nvPr/>
        </p:nvCxnSpPr>
        <p:spPr>
          <a:xfrm>
            <a:off x="6341053" y="14225596"/>
            <a:ext cx="3884235" cy="128016"/>
          </a:xfrm>
          <a:prstGeom prst="bentConnector3">
            <a:avLst>
              <a:gd name="adj1" fmla="val 99437"/>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0" name="Elbow Connector 279"/>
          <p:cNvCxnSpPr/>
          <p:nvPr/>
        </p:nvCxnSpPr>
        <p:spPr>
          <a:xfrm rot="10800000" flipV="1">
            <a:off x="2408671" y="14230478"/>
            <a:ext cx="3932384" cy="195788"/>
          </a:xfrm>
          <a:prstGeom prst="bentConnector3">
            <a:avLst>
              <a:gd name="adj1" fmla="val 99413"/>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2442579" y="17639867"/>
            <a:ext cx="0" cy="32497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2432734" y="15690999"/>
            <a:ext cx="0" cy="100584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845042" y="15708882"/>
            <a:ext cx="0" cy="3227941"/>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004533" y="19459264"/>
            <a:ext cx="18288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7" name="Elbow Connector 286"/>
          <p:cNvCxnSpPr/>
          <p:nvPr/>
        </p:nvCxnSpPr>
        <p:spPr>
          <a:xfrm>
            <a:off x="8991949" y="18233388"/>
            <a:ext cx="1944995" cy="778160"/>
          </a:xfrm>
          <a:prstGeom prst="bentConnector3">
            <a:avLst>
              <a:gd name="adj1" fmla="val 49"/>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9993958" y="18991076"/>
            <a:ext cx="0" cy="210312"/>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10944842" y="17128864"/>
            <a:ext cx="6287" cy="1901952"/>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H="1">
            <a:off x="8435515" y="20369258"/>
            <a:ext cx="154505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6341053" y="20528043"/>
            <a:ext cx="0" cy="27432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3" name="Elbow Connector 292"/>
          <p:cNvCxnSpPr/>
          <p:nvPr/>
        </p:nvCxnSpPr>
        <p:spPr>
          <a:xfrm>
            <a:off x="3327724" y="18267508"/>
            <a:ext cx="1693363" cy="880315"/>
          </a:xfrm>
          <a:prstGeom prst="bentConnector3">
            <a:avLst>
              <a:gd name="adj1" fmla="val 99499"/>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9010034" y="15642346"/>
            <a:ext cx="4662" cy="27432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0946322" y="15619079"/>
            <a:ext cx="0" cy="265176"/>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V="1">
            <a:off x="9994212" y="20021912"/>
            <a:ext cx="0" cy="36576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a:off x="6309453" y="15710511"/>
            <a:ext cx="7363" cy="27432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0658" y="5162620"/>
            <a:ext cx="11921403" cy="7402026"/>
          </a:xfrm>
          <a:prstGeom prst="rect">
            <a:avLst/>
          </a:prstGeom>
          <a:noFill/>
        </p:spPr>
        <p:txBody>
          <a:bodyPr wrap="square" rtlCol="0">
            <a:spAutoFit/>
          </a:bodyPr>
          <a:lstStyle/>
          <a:p>
            <a:pPr algn="just"/>
            <a:r>
              <a:rPr lang="en-US" sz="2500" dirty="0">
                <a:solidFill>
                  <a:schemeClr val="tx1">
                    <a:lumMod val="75000"/>
                  </a:schemeClr>
                </a:solidFill>
              </a:rPr>
              <a:t>Mangroves, one of the most productive ecosystems on Earth, play a major role in coastal ecosystem processes from mitigating erosion to acting as a barrier against tidal and storm surges associated with tropical cyclones. India has about 5% of the world’s mangrove vegetation, and over half of it is found along the east coast of the country. Chilika Lagoon and </a:t>
            </a:r>
            <a:r>
              <a:rPr lang="en-US" sz="2500" dirty="0" err="1">
                <a:solidFill>
                  <a:schemeClr val="tx1">
                    <a:lumMod val="75000"/>
                  </a:schemeClr>
                </a:solidFill>
              </a:rPr>
              <a:t>Bhitarkanika</a:t>
            </a:r>
            <a:r>
              <a:rPr lang="en-US" sz="2500" dirty="0">
                <a:solidFill>
                  <a:schemeClr val="tx1">
                    <a:lumMod val="75000"/>
                  </a:schemeClr>
                </a:solidFill>
              </a:rPr>
              <a:t> Wildlife Sanctuary are </a:t>
            </a:r>
            <a:r>
              <a:rPr lang="en-US" sz="2500" dirty="0" err="1">
                <a:solidFill>
                  <a:schemeClr val="tx1">
                    <a:lumMod val="75000"/>
                  </a:schemeClr>
                </a:solidFill>
              </a:rPr>
              <a:t>Ramsar</a:t>
            </a:r>
            <a:r>
              <a:rPr lang="en-US" sz="2500" dirty="0">
                <a:solidFill>
                  <a:schemeClr val="tx1">
                    <a:lumMod val="75000"/>
                  </a:schemeClr>
                </a:solidFill>
              </a:rPr>
              <a:t> sites of international wetland importance that are both situated in the state of Odisha along the east coast of India. Chilika Lagoon holds three small, but distinct mangrove patches, while </a:t>
            </a:r>
            <a:r>
              <a:rPr lang="en-US" sz="2500" dirty="0" err="1">
                <a:solidFill>
                  <a:schemeClr val="tx1">
                    <a:lumMod val="75000"/>
                  </a:schemeClr>
                </a:solidFill>
              </a:rPr>
              <a:t>Bhitarkanika</a:t>
            </a:r>
            <a:r>
              <a:rPr lang="en-US" sz="2500" dirty="0">
                <a:solidFill>
                  <a:schemeClr val="tx1">
                    <a:lumMod val="75000"/>
                  </a:schemeClr>
                </a:solidFill>
              </a:rPr>
              <a:t> Wildlife Sanctuary has several large, dense patches of mangroves. There is growing concern for the effective management and conservation of these mangrove forests. This study demonstrated the ability to identify early-stage mangrove degradation using data collected from Terra and the Landsat series. Biophysical characteristics of mangroves were determined through the evaluation of chlorophyll </a:t>
            </a:r>
            <a:r>
              <a:rPr lang="en-US" sz="2500" dirty="0" smtClean="0">
                <a:solidFill>
                  <a:schemeClr val="tx1">
                    <a:lumMod val="75000"/>
                  </a:schemeClr>
                </a:solidFill>
              </a:rPr>
              <a:t>content (CHL), </a:t>
            </a:r>
            <a:r>
              <a:rPr lang="en-US" sz="2500" dirty="0">
                <a:solidFill>
                  <a:schemeClr val="tx1">
                    <a:lumMod val="75000"/>
                  </a:schemeClr>
                </a:solidFill>
              </a:rPr>
              <a:t>leaf area </a:t>
            </a:r>
            <a:r>
              <a:rPr lang="en-US" sz="2500" dirty="0" smtClean="0">
                <a:solidFill>
                  <a:schemeClr val="tx1">
                    <a:lumMod val="75000"/>
                  </a:schemeClr>
                </a:solidFill>
              </a:rPr>
              <a:t>index (LAI), </a:t>
            </a:r>
            <a:r>
              <a:rPr lang="en-US" sz="2500" dirty="0">
                <a:solidFill>
                  <a:schemeClr val="tx1">
                    <a:lumMod val="75000"/>
                  </a:schemeClr>
                </a:solidFill>
              </a:rPr>
              <a:t>and gross primary </a:t>
            </a:r>
            <a:r>
              <a:rPr lang="en-US" sz="2500" dirty="0" smtClean="0">
                <a:solidFill>
                  <a:schemeClr val="tx1">
                    <a:lumMod val="75000"/>
                  </a:schemeClr>
                </a:solidFill>
              </a:rPr>
              <a:t>productivity (GPP). </a:t>
            </a:r>
            <a:r>
              <a:rPr lang="en-US" sz="2500" dirty="0">
                <a:solidFill>
                  <a:schemeClr val="tx1">
                    <a:lumMod val="75000"/>
                  </a:schemeClr>
                </a:solidFill>
              </a:rPr>
              <a:t>Sentinel-2 and ASTER data were used to enhance the spatial resolution. Various vegetation indices were implemented to examine band sensitivity in relation to mangrove leaves. The time series developed in this study revealed a </a:t>
            </a:r>
            <a:r>
              <a:rPr lang="en-US" sz="2500" dirty="0" err="1">
                <a:solidFill>
                  <a:schemeClr val="tx1">
                    <a:lumMod val="75000"/>
                  </a:schemeClr>
                </a:solidFill>
              </a:rPr>
              <a:t>phenological</a:t>
            </a:r>
            <a:r>
              <a:rPr lang="en-US" sz="2500" dirty="0">
                <a:solidFill>
                  <a:schemeClr val="tx1">
                    <a:lumMod val="75000"/>
                  </a:schemeClr>
                </a:solidFill>
              </a:rPr>
              <a:t> pattern for mangrove biophysical characteristics corresponding to different seasons such as higher concentrations during the wet season and lower during the dry season due to fluctuations in salinity and soil moisture content. The results of this study will be used as an efficient and non-destructive biophysical mapping and monitoring protocol for mangrove forests in restoration decision-making.</a:t>
            </a:r>
          </a:p>
        </p:txBody>
      </p:sp>
      <p:sp>
        <p:nvSpPr>
          <p:cNvPr id="213" name="Text Placeholder 18"/>
          <p:cNvSpPr>
            <a:spLocks noGrp="1"/>
          </p:cNvSpPr>
          <p:nvPr>
            <p:ph type="body" sz="quarter" idx="11"/>
          </p:nvPr>
        </p:nvSpPr>
        <p:spPr>
          <a:xfrm>
            <a:off x="4009644" y="787400"/>
            <a:ext cx="19412712" cy="2069432"/>
          </a:xfrm>
        </p:spPr>
        <p:txBody>
          <a:bodyPr/>
          <a:lstStyle/>
          <a:p>
            <a:r>
              <a:rPr lang="en-US" sz="5600" dirty="0"/>
              <a:t>A Multi-Sensor Approach to Enhance the </a:t>
            </a:r>
            <a:r>
              <a:rPr lang="en-US" sz="5600" dirty="0" smtClean="0"/>
              <a:t>Prediction of </a:t>
            </a:r>
            <a:r>
              <a:rPr lang="en-US" sz="5600" dirty="0"/>
              <a:t>Mangrove </a:t>
            </a:r>
            <a:r>
              <a:rPr lang="en-US" sz="5600" dirty="0" smtClean="0"/>
              <a:t>Biophysical Characteristics in </a:t>
            </a:r>
            <a:r>
              <a:rPr lang="en-US" sz="5600" dirty="0" err="1" smtClean="0"/>
              <a:t>Bhitarkanika</a:t>
            </a:r>
            <a:r>
              <a:rPr lang="en-US" sz="5600" dirty="0" smtClean="0"/>
              <a:t> </a:t>
            </a:r>
            <a:r>
              <a:rPr lang="en-US" sz="5600" dirty="0"/>
              <a:t>Wildlife Sanctuary and </a:t>
            </a:r>
            <a:r>
              <a:rPr lang="en-US" sz="5600" dirty="0" err="1"/>
              <a:t>Chilika</a:t>
            </a:r>
            <a:r>
              <a:rPr lang="en-US" sz="5600" dirty="0"/>
              <a:t> </a:t>
            </a:r>
            <a:r>
              <a:rPr lang="en-US" sz="5600" dirty="0" smtClean="0"/>
              <a:t>Lagoon, Odisha</a:t>
            </a:r>
            <a:r>
              <a:rPr lang="en-US" sz="5600" dirty="0"/>
              <a:t>, India</a:t>
            </a:r>
          </a:p>
          <a:p>
            <a:endParaRPr lang="en-US" sz="5600" dirty="0"/>
          </a:p>
        </p:txBody>
      </p:sp>
      <p:sp>
        <p:nvSpPr>
          <p:cNvPr id="214" name="Text Placeholder 17"/>
          <p:cNvSpPr>
            <a:spLocks noGrp="1"/>
          </p:cNvSpPr>
          <p:nvPr>
            <p:ph type="body" sz="quarter" idx="10"/>
          </p:nvPr>
        </p:nvSpPr>
        <p:spPr>
          <a:xfrm rot="16200000">
            <a:off x="11262485" y="17944022"/>
            <a:ext cx="28704156" cy="2314074"/>
          </a:xfrm>
        </p:spPr>
        <p:txBody>
          <a:bodyPr/>
          <a:lstStyle/>
          <a:p>
            <a:r>
              <a:rPr lang="en-US" sz="12800" b="1" dirty="0" smtClean="0"/>
              <a:t>Eastern India </a:t>
            </a:r>
            <a:r>
              <a:rPr lang="en-US" sz="12800" dirty="0" smtClean="0"/>
              <a:t>Ecological Forecasting</a:t>
            </a:r>
            <a:endParaRPr lang="en-US" sz="12800" dirty="0"/>
          </a:p>
        </p:txBody>
      </p:sp>
      <p:sp>
        <p:nvSpPr>
          <p:cNvPr id="215" name="Text Placeholder 16"/>
          <p:cNvSpPr txBox="1">
            <a:spLocks/>
          </p:cNvSpPr>
          <p:nvPr/>
        </p:nvSpPr>
        <p:spPr>
          <a:xfrm>
            <a:off x="15145373" y="30056391"/>
            <a:ext cx="9262221" cy="97697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500" dirty="0" smtClean="0">
                <a:solidFill>
                  <a:schemeClr val="tx1">
                    <a:lumMod val="75000"/>
                  </a:schemeClr>
                </a:solidFill>
              </a:rPr>
              <a:t>Government of Odisha, Department of Forest and Environment, </a:t>
            </a:r>
            <a:r>
              <a:rPr lang="en-US" sz="2500" dirty="0" err="1" smtClean="0">
                <a:solidFill>
                  <a:schemeClr val="tx1">
                    <a:lumMod val="75000"/>
                  </a:schemeClr>
                </a:solidFill>
              </a:rPr>
              <a:t>Chilika</a:t>
            </a:r>
            <a:r>
              <a:rPr lang="en-US" sz="2500" dirty="0" smtClean="0">
                <a:solidFill>
                  <a:schemeClr val="tx1">
                    <a:lumMod val="75000"/>
                  </a:schemeClr>
                </a:solidFill>
              </a:rPr>
              <a:t> Development Authority</a:t>
            </a:r>
          </a:p>
        </p:txBody>
      </p:sp>
      <p:sp>
        <p:nvSpPr>
          <p:cNvPr id="216" name="Text Placeholder 16"/>
          <p:cNvSpPr txBox="1">
            <a:spLocks/>
          </p:cNvSpPr>
          <p:nvPr/>
        </p:nvSpPr>
        <p:spPr>
          <a:xfrm>
            <a:off x="15145372" y="27579146"/>
            <a:ext cx="9262222" cy="161315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500" b="1" dirty="0" smtClean="0">
                <a:solidFill>
                  <a:schemeClr val="tx1">
                    <a:lumMod val="75000"/>
                  </a:schemeClr>
                </a:solidFill>
              </a:rPr>
              <a:t>Science Advisor: Dr. Deepak Mishra, </a:t>
            </a:r>
            <a:r>
              <a:rPr lang="en-US" sz="2500" dirty="0" smtClean="0">
                <a:solidFill>
                  <a:schemeClr val="tx1">
                    <a:lumMod val="75000"/>
                  </a:schemeClr>
                </a:solidFill>
              </a:rPr>
              <a:t>University of Georgia, Department of Geography</a:t>
            </a:r>
          </a:p>
          <a:p>
            <a:r>
              <a:rPr lang="en-US" sz="2500" b="1" dirty="0" smtClean="0">
                <a:solidFill>
                  <a:schemeClr val="tx1">
                    <a:lumMod val="75000"/>
                  </a:schemeClr>
                </a:solidFill>
              </a:rPr>
              <a:t>Partner: Dr. </a:t>
            </a:r>
            <a:r>
              <a:rPr lang="en-US" sz="2500" b="1" dirty="0" err="1" smtClean="0">
                <a:solidFill>
                  <a:schemeClr val="tx1">
                    <a:lumMod val="75000"/>
                  </a:schemeClr>
                </a:solidFill>
              </a:rPr>
              <a:t>Gurdeep</a:t>
            </a:r>
            <a:r>
              <a:rPr lang="en-US" sz="2500" b="1" dirty="0" smtClean="0">
                <a:solidFill>
                  <a:schemeClr val="tx1">
                    <a:lumMod val="75000"/>
                  </a:schemeClr>
                </a:solidFill>
              </a:rPr>
              <a:t> </a:t>
            </a:r>
            <a:r>
              <a:rPr lang="en-US" sz="2500" b="1" dirty="0" err="1" smtClean="0">
                <a:solidFill>
                  <a:schemeClr val="tx1">
                    <a:lumMod val="75000"/>
                  </a:schemeClr>
                </a:solidFill>
              </a:rPr>
              <a:t>Rastogi</a:t>
            </a:r>
            <a:r>
              <a:rPr lang="en-US" sz="2500" b="1" dirty="0" smtClean="0">
                <a:solidFill>
                  <a:schemeClr val="tx1">
                    <a:lumMod val="75000"/>
                  </a:schemeClr>
                </a:solidFill>
              </a:rPr>
              <a:t>,</a:t>
            </a:r>
            <a:r>
              <a:rPr lang="en-US" sz="2500" dirty="0" smtClean="0">
                <a:solidFill>
                  <a:schemeClr val="tx1">
                    <a:lumMod val="75000"/>
                  </a:schemeClr>
                </a:solidFill>
              </a:rPr>
              <a:t> Senior Scientist, </a:t>
            </a:r>
            <a:r>
              <a:rPr lang="en-US" sz="2500" dirty="0" err="1" smtClean="0">
                <a:solidFill>
                  <a:schemeClr val="tx1">
                    <a:lumMod val="75000"/>
                  </a:schemeClr>
                </a:solidFill>
              </a:rPr>
              <a:t>Chilika</a:t>
            </a:r>
            <a:r>
              <a:rPr lang="en-US" sz="2500" dirty="0" smtClean="0">
                <a:solidFill>
                  <a:schemeClr val="tx1">
                    <a:lumMod val="75000"/>
                  </a:schemeClr>
                </a:solidFill>
              </a:rPr>
              <a:t> Development Authority</a:t>
            </a:r>
            <a:endParaRPr lang="en-US" sz="2500" dirty="0">
              <a:solidFill>
                <a:schemeClr val="tx1">
                  <a:lumMod val="75000"/>
                </a:schemeClr>
              </a:solidFill>
            </a:endParaRPr>
          </a:p>
          <a:p>
            <a:endParaRPr lang="en-US" dirty="0" smtClean="0">
              <a:solidFill>
                <a:schemeClr val="tx1">
                  <a:lumMod val="75000"/>
                </a:schemeClr>
              </a:solidFill>
            </a:endParaRPr>
          </a:p>
        </p:txBody>
      </p:sp>
      <p:sp>
        <p:nvSpPr>
          <p:cNvPr id="218" name="Text Placeholder 16"/>
          <p:cNvSpPr txBox="1">
            <a:spLocks/>
          </p:cNvSpPr>
          <p:nvPr/>
        </p:nvSpPr>
        <p:spPr>
          <a:xfrm>
            <a:off x="15131557" y="22576117"/>
            <a:ext cx="9082320" cy="492275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2"/>
              </a:buClr>
            </a:pPr>
            <a:r>
              <a:rPr lang="en-US" sz="2500" dirty="0" smtClean="0">
                <a:solidFill>
                  <a:schemeClr val="tx1">
                    <a:lumMod val="75000"/>
                  </a:schemeClr>
                </a:solidFill>
              </a:rPr>
              <a:t>The methodology developed in this study can be used to </a:t>
            </a:r>
            <a:r>
              <a:rPr lang="en-US" sz="2500" dirty="0" smtClean="0">
                <a:solidFill>
                  <a:schemeClr val="tx1">
                    <a:lumMod val="75000"/>
                  </a:schemeClr>
                </a:solidFill>
              </a:rPr>
              <a:t>predict mangrove </a:t>
            </a:r>
            <a:r>
              <a:rPr lang="en-US" sz="2500" dirty="0" smtClean="0">
                <a:solidFill>
                  <a:schemeClr val="tx1">
                    <a:lumMod val="75000"/>
                  </a:schemeClr>
                </a:solidFill>
              </a:rPr>
              <a:t>biophysical parameters, including CHL, GPP, and LAI.</a:t>
            </a:r>
          </a:p>
          <a:p>
            <a:pPr marL="347663" indent="-347663">
              <a:buClr>
                <a:srgbClr val="2E8652"/>
              </a:buClr>
            </a:pPr>
            <a:r>
              <a:rPr lang="en-US" sz="2500" dirty="0" smtClean="0">
                <a:solidFill>
                  <a:schemeClr val="tx1">
                    <a:lumMod val="75000"/>
                  </a:schemeClr>
                </a:solidFill>
              </a:rPr>
              <a:t>All biophysical parameters followed a similar seasonal pattern reaching peak values in the fall season, moderate values in the winter and spring seasons, and low values in the summer season.</a:t>
            </a:r>
          </a:p>
          <a:p>
            <a:pPr marL="347663" indent="-347663">
              <a:buClr>
                <a:srgbClr val="2E8652"/>
              </a:buClr>
            </a:pPr>
            <a:r>
              <a:rPr lang="en-US" sz="2500" dirty="0" smtClean="0">
                <a:solidFill>
                  <a:schemeClr val="tx1">
                    <a:lumMod val="75000"/>
                  </a:schemeClr>
                </a:solidFill>
              </a:rPr>
              <a:t>Cross-calibration is required for Top of Atmosphere (TOA) Products, such as Sentinel-2 and ASTER, because they differ in atmospheric </a:t>
            </a:r>
            <a:r>
              <a:rPr lang="en-US" sz="2500" dirty="0" smtClean="0">
                <a:solidFill>
                  <a:schemeClr val="tx1">
                    <a:lumMod val="75000"/>
                  </a:schemeClr>
                </a:solidFill>
              </a:rPr>
              <a:t> correction </a:t>
            </a:r>
            <a:r>
              <a:rPr lang="en-US" sz="2500" dirty="0" smtClean="0">
                <a:solidFill>
                  <a:schemeClr val="tx1">
                    <a:lumMod val="75000"/>
                  </a:schemeClr>
                </a:solidFill>
              </a:rPr>
              <a:t>technique.</a:t>
            </a:r>
          </a:p>
          <a:p>
            <a:pPr marL="347663" indent="-347663">
              <a:buClr>
                <a:srgbClr val="2E8652"/>
              </a:buClr>
            </a:pPr>
            <a:r>
              <a:rPr lang="en-US" sz="2500" dirty="0" smtClean="0">
                <a:solidFill>
                  <a:schemeClr val="tx1">
                    <a:lumMod val="75000"/>
                  </a:schemeClr>
                </a:solidFill>
              </a:rPr>
              <a:t>The accuracy of biophysical models can be further improved  by incorporating field data.</a:t>
            </a:r>
          </a:p>
        </p:txBody>
      </p:sp>
      <p:sp>
        <p:nvSpPr>
          <p:cNvPr id="221" name="Text Placeholder 16"/>
          <p:cNvSpPr txBox="1">
            <a:spLocks/>
          </p:cNvSpPr>
          <p:nvPr/>
        </p:nvSpPr>
        <p:spPr>
          <a:xfrm>
            <a:off x="12818904" y="5162620"/>
            <a:ext cx="10582656" cy="207512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2E8652"/>
              </a:buClr>
            </a:pPr>
            <a:r>
              <a:rPr lang="en-US" sz="2500" dirty="0" smtClean="0">
                <a:solidFill>
                  <a:schemeClr val="tx1">
                    <a:lumMod val="75000"/>
                  </a:schemeClr>
                </a:solidFill>
              </a:rPr>
              <a:t>Develop a multi-sensor mangrove biophysical characteristics prediction tool for </a:t>
            </a:r>
            <a:r>
              <a:rPr lang="en-US" sz="2500" dirty="0" err="1" smtClean="0">
                <a:solidFill>
                  <a:schemeClr val="tx1">
                    <a:lumMod val="75000"/>
                  </a:schemeClr>
                </a:solidFill>
              </a:rPr>
              <a:t>Bhitarkanika</a:t>
            </a:r>
            <a:r>
              <a:rPr lang="en-US" sz="2500" dirty="0" smtClean="0">
                <a:solidFill>
                  <a:schemeClr val="tx1">
                    <a:lumMod val="75000"/>
                  </a:schemeClr>
                </a:solidFill>
              </a:rPr>
              <a:t> Wildlife Sanctuary and Chilika Lagoon by using moderate resolution remote sensing </a:t>
            </a:r>
            <a:r>
              <a:rPr lang="en-US" sz="2500" dirty="0" smtClean="0">
                <a:solidFill>
                  <a:schemeClr val="tx1">
                    <a:lumMod val="75000"/>
                  </a:schemeClr>
                </a:solidFill>
              </a:rPr>
              <a:t>reflectance data</a:t>
            </a:r>
            <a:r>
              <a:rPr lang="en-US" sz="2500" dirty="0" smtClean="0">
                <a:solidFill>
                  <a:schemeClr val="tx1">
                    <a:lumMod val="75000"/>
                  </a:schemeClr>
                </a:solidFill>
              </a:rPr>
              <a:t>.</a:t>
            </a:r>
          </a:p>
          <a:p>
            <a:pPr marL="347663" indent="-347663" algn="just">
              <a:buClr>
                <a:srgbClr val="2E8652"/>
              </a:buClr>
            </a:pPr>
            <a:r>
              <a:rPr lang="en-US" sz="2500" dirty="0" smtClean="0">
                <a:solidFill>
                  <a:schemeClr val="tx1">
                    <a:lumMod val="75000"/>
                  </a:schemeClr>
                </a:solidFill>
              </a:rPr>
              <a:t>Derive a phenology in order to enhance management and restoration efforts by the Department of Forest and Environment in Odisha, India.</a:t>
            </a:r>
            <a:endParaRPr lang="en-US" sz="2500" dirty="0">
              <a:solidFill>
                <a:schemeClr val="tx1">
                  <a:lumMod val="75000"/>
                </a:schemeClr>
              </a:solidFill>
            </a:endParaRPr>
          </a:p>
        </p:txBody>
      </p:sp>
      <p:sp>
        <p:nvSpPr>
          <p:cNvPr id="222" name="TextBox 221"/>
          <p:cNvSpPr txBox="1"/>
          <p:nvPr/>
        </p:nvSpPr>
        <p:spPr>
          <a:xfrm>
            <a:off x="330658" y="4369566"/>
            <a:ext cx="11516347" cy="769441"/>
          </a:xfrm>
          <a:prstGeom prst="rect">
            <a:avLst/>
          </a:prstGeom>
          <a:noFill/>
        </p:spPr>
        <p:txBody>
          <a:bodyPr wrap="square" rtlCol="0">
            <a:spAutoFit/>
          </a:bodyPr>
          <a:lstStyle/>
          <a:p>
            <a:r>
              <a:rPr lang="en-US" sz="4400" b="1" dirty="0" smtClean="0">
                <a:solidFill>
                  <a:srgbClr val="218754"/>
                </a:solidFill>
                <a:latin typeface="Century Gothic" panose="020B0502020202020204" pitchFamily="34" charset="0"/>
              </a:rPr>
              <a:t>Abstract</a:t>
            </a:r>
          </a:p>
        </p:txBody>
      </p:sp>
      <p:sp>
        <p:nvSpPr>
          <p:cNvPr id="223" name="TextBox 222"/>
          <p:cNvSpPr txBox="1"/>
          <p:nvPr/>
        </p:nvSpPr>
        <p:spPr>
          <a:xfrm>
            <a:off x="12818904" y="4393179"/>
            <a:ext cx="8229600" cy="769441"/>
          </a:xfrm>
          <a:prstGeom prst="rect">
            <a:avLst/>
          </a:prstGeom>
          <a:noFill/>
        </p:spPr>
        <p:txBody>
          <a:bodyPr wrap="square" rtlCol="0">
            <a:spAutoFit/>
          </a:bodyPr>
          <a:lstStyle/>
          <a:p>
            <a:r>
              <a:rPr lang="en-US" sz="4400" b="1" dirty="0" smtClean="0">
                <a:solidFill>
                  <a:srgbClr val="218754"/>
                </a:solidFill>
                <a:latin typeface="Century Gothic" panose="020B0502020202020204" pitchFamily="34" charset="0"/>
              </a:rPr>
              <a:t>Objectives</a:t>
            </a:r>
          </a:p>
        </p:txBody>
      </p:sp>
      <p:sp>
        <p:nvSpPr>
          <p:cNvPr id="225" name="TextBox 224"/>
          <p:cNvSpPr txBox="1"/>
          <p:nvPr/>
        </p:nvSpPr>
        <p:spPr>
          <a:xfrm>
            <a:off x="12807961" y="7384999"/>
            <a:ext cx="8229600" cy="769441"/>
          </a:xfrm>
          <a:prstGeom prst="rect">
            <a:avLst/>
          </a:prstGeom>
          <a:noFill/>
        </p:spPr>
        <p:txBody>
          <a:bodyPr wrap="square" rtlCol="0">
            <a:spAutoFit/>
          </a:bodyPr>
          <a:lstStyle/>
          <a:p>
            <a:r>
              <a:rPr lang="en-US" sz="4400" b="1" dirty="0" smtClean="0">
                <a:solidFill>
                  <a:srgbClr val="218754"/>
                </a:solidFill>
                <a:latin typeface="Century Gothic" panose="020B0502020202020204" pitchFamily="34" charset="0"/>
              </a:rPr>
              <a:t>Study Area</a:t>
            </a:r>
          </a:p>
        </p:txBody>
      </p:sp>
      <p:sp>
        <p:nvSpPr>
          <p:cNvPr id="226" name="TextBox 225"/>
          <p:cNvSpPr txBox="1"/>
          <p:nvPr/>
        </p:nvSpPr>
        <p:spPr>
          <a:xfrm>
            <a:off x="12839700" y="15323324"/>
            <a:ext cx="8229600" cy="769441"/>
          </a:xfrm>
          <a:prstGeom prst="rect">
            <a:avLst/>
          </a:prstGeom>
          <a:noFill/>
        </p:spPr>
        <p:txBody>
          <a:bodyPr wrap="square" rtlCol="0">
            <a:spAutoFit/>
          </a:bodyPr>
          <a:lstStyle/>
          <a:p>
            <a:r>
              <a:rPr lang="en-US" sz="4400" b="1" dirty="0" smtClean="0">
                <a:solidFill>
                  <a:srgbClr val="218754"/>
                </a:solidFill>
                <a:latin typeface="Century Gothic" panose="020B0502020202020204" pitchFamily="34" charset="0"/>
              </a:rPr>
              <a:t>Earth Observations</a:t>
            </a:r>
          </a:p>
        </p:txBody>
      </p:sp>
      <p:sp>
        <p:nvSpPr>
          <p:cNvPr id="224" name="TextBox 223"/>
          <p:cNvSpPr txBox="1"/>
          <p:nvPr/>
        </p:nvSpPr>
        <p:spPr>
          <a:xfrm>
            <a:off x="270294" y="12619761"/>
            <a:ext cx="11407715" cy="769441"/>
          </a:xfrm>
          <a:prstGeom prst="rect">
            <a:avLst/>
          </a:prstGeom>
          <a:noFill/>
        </p:spPr>
        <p:txBody>
          <a:bodyPr wrap="square" rtlCol="0">
            <a:spAutoFit/>
          </a:bodyPr>
          <a:lstStyle/>
          <a:p>
            <a:r>
              <a:rPr lang="en-US" sz="4400" b="1" dirty="0" smtClean="0">
                <a:solidFill>
                  <a:srgbClr val="218754"/>
                </a:solidFill>
                <a:latin typeface="Century Gothic" panose="020B0502020202020204" pitchFamily="34" charset="0"/>
              </a:rPr>
              <a:t>Methodology</a:t>
            </a:r>
          </a:p>
        </p:txBody>
      </p:sp>
      <p:sp>
        <p:nvSpPr>
          <p:cNvPr id="227" name="TextBox 226"/>
          <p:cNvSpPr txBox="1"/>
          <p:nvPr/>
        </p:nvSpPr>
        <p:spPr>
          <a:xfrm>
            <a:off x="729148" y="21782228"/>
            <a:ext cx="11550315" cy="769441"/>
          </a:xfrm>
          <a:prstGeom prst="rect">
            <a:avLst/>
          </a:prstGeom>
          <a:noFill/>
        </p:spPr>
        <p:txBody>
          <a:bodyPr wrap="square" rtlCol="0">
            <a:spAutoFit/>
          </a:bodyPr>
          <a:lstStyle/>
          <a:p>
            <a:r>
              <a:rPr lang="en-US" sz="4400" b="1" dirty="0" smtClean="0">
                <a:solidFill>
                  <a:srgbClr val="218754"/>
                </a:solidFill>
                <a:latin typeface="Century Gothic" panose="020B0502020202020204" pitchFamily="34" charset="0"/>
              </a:rPr>
              <a:t>Results</a:t>
            </a:r>
          </a:p>
        </p:txBody>
      </p:sp>
      <p:sp>
        <p:nvSpPr>
          <p:cNvPr id="228" name="TextBox 227"/>
          <p:cNvSpPr txBox="1"/>
          <p:nvPr/>
        </p:nvSpPr>
        <p:spPr>
          <a:xfrm>
            <a:off x="15131557" y="21793480"/>
            <a:ext cx="8522816" cy="769441"/>
          </a:xfrm>
          <a:prstGeom prst="rect">
            <a:avLst/>
          </a:prstGeom>
          <a:noFill/>
        </p:spPr>
        <p:txBody>
          <a:bodyPr wrap="square" rtlCol="0">
            <a:spAutoFit/>
          </a:bodyPr>
          <a:lstStyle/>
          <a:p>
            <a:r>
              <a:rPr lang="en-US" sz="4400" b="1" dirty="0" smtClean="0">
                <a:solidFill>
                  <a:srgbClr val="218754"/>
                </a:solidFill>
                <a:latin typeface="Century Gothic" panose="020B0502020202020204" pitchFamily="34" charset="0"/>
              </a:rPr>
              <a:t>Conclusions</a:t>
            </a:r>
          </a:p>
        </p:txBody>
      </p:sp>
      <p:sp>
        <p:nvSpPr>
          <p:cNvPr id="229" name="TextBox 228"/>
          <p:cNvSpPr txBox="1"/>
          <p:nvPr/>
        </p:nvSpPr>
        <p:spPr>
          <a:xfrm>
            <a:off x="15145372" y="26879476"/>
            <a:ext cx="8702720" cy="769441"/>
          </a:xfrm>
          <a:prstGeom prst="rect">
            <a:avLst/>
          </a:prstGeom>
          <a:noFill/>
        </p:spPr>
        <p:txBody>
          <a:bodyPr wrap="square" rtlCol="0">
            <a:spAutoFit/>
          </a:bodyPr>
          <a:lstStyle/>
          <a:p>
            <a:r>
              <a:rPr lang="en-US" sz="4400" b="1" dirty="0" smtClean="0">
                <a:solidFill>
                  <a:srgbClr val="218754"/>
                </a:solidFill>
                <a:latin typeface="Century Gothic" panose="020B0502020202020204" pitchFamily="34" charset="0"/>
              </a:rPr>
              <a:t>Acknowledgements</a:t>
            </a:r>
          </a:p>
        </p:txBody>
      </p:sp>
      <p:sp>
        <p:nvSpPr>
          <p:cNvPr id="230" name="TextBox 229"/>
          <p:cNvSpPr txBox="1"/>
          <p:nvPr/>
        </p:nvSpPr>
        <p:spPr>
          <a:xfrm>
            <a:off x="15145373" y="29342596"/>
            <a:ext cx="5718308" cy="769441"/>
          </a:xfrm>
          <a:prstGeom prst="rect">
            <a:avLst/>
          </a:prstGeom>
          <a:noFill/>
        </p:spPr>
        <p:txBody>
          <a:bodyPr wrap="square" rtlCol="0">
            <a:spAutoFit/>
          </a:bodyPr>
          <a:lstStyle/>
          <a:p>
            <a:r>
              <a:rPr lang="en-US" sz="4400" b="1" dirty="0" smtClean="0">
                <a:solidFill>
                  <a:srgbClr val="218754"/>
                </a:solidFill>
                <a:latin typeface="Century Gothic" panose="020B0502020202020204" pitchFamily="34" charset="0"/>
              </a:rPr>
              <a:t>Project Partners</a:t>
            </a:r>
          </a:p>
        </p:txBody>
      </p:sp>
      <p:sp>
        <p:nvSpPr>
          <p:cNvPr id="231" name="TextBox 230"/>
          <p:cNvSpPr txBox="1"/>
          <p:nvPr/>
        </p:nvSpPr>
        <p:spPr>
          <a:xfrm>
            <a:off x="10351836" y="30644382"/>
            <a:ext cx="4542503" cy="769441"/>
          </a:xfrm>
          <a:prstGeom prst="rect">
            <a:avLst/>
          </a:prstGeom>
          <a:noFill/>
        </p:spPr>
        <p:txBody>
          <a:bodyPr wrap="square" rtlCol="0">
            <a:spAutoFit/>
          </a:bodyPr>
          <a:lstStyle/>
          <a:p>
            <a:r>
              <a:rPr lang="en-US" sz="4400" b="1" dirty="0" smtClean="0">
                <a:solidFill>
                  <a:srgbClr val="218754"/>
                </a:solidFill>
                <a:latin typeface="Century Gothic" panose="020B0502020202020204" pitchFamily="34" charset="0"/>
              </a:rPr>
              <a:t>Team Members</a:t>
            </a:r>
          </a:p>
        </p:txBody>
      </p:sp>
      <p:sp>
        <p:nvSpPr>
          <p:cNvPr id="232" name="TextBox 231"/>
          <p:cNvSpPr txBox="1"/>
          <p:nvPr/>
        </p:nvSpPr>
        <p:spPr>
          <a:xfrm>
            <a:off x="843099" y="34712185"/>
            <a:ext cx="18035451" cy="873216"/>
          </a:xfrm>
          <a:prstGeom prst="rect">
            <a:avLst/>
          </a:prstGeom>
          <a:noFill/>
        </p:spPr>
        <p:txBody>
          <a:bodyPr wrap="square" rtlCol="0">
            <a:noAutofit/>
          </a:bodyPr>
          <a:lstStyle/>
          <a:p>
            <a:r>
              <a:rPr lang="en-US" sz="4800" dirty="0" smtClean="0">
                <a:solidFill>
                  <a:schemeClr val="bg1"/>
                </a:solidFill>
                <a:latin typeface="+mj-lt"/>
              </a:rPr>
              <a:t>University of Georgia – Fall 2016</a:t>
            </a:r>
            <a:endParaRPr lang="en-US" sz="4800" dirty="0">
              <a:solidFill>
                <a:schemeClr val="bg1"/>
              </a:solidFill>
              <a:latin typeface="+mj-lt"/>
            </a:endParaRPr>
          </a:p>
        </p:txBody>
      </p:sp>
      <p:grpSp>
        <p:nvGrpSpPr>
          <p:cNvPr id="4" name="Group 3"/>
          <p:cNvGrpSpPr/>
          <p:nvPr/>
        </p:nvGrpSpPr>
        <p:grpSpPr>
          <a:xfrm>
            <a:off x="21585694" y="31486108"/>
            <a:ext cx="3002160" cy="3342099"/>
            <a:chOff x="13158039" y="31524756"/>
            <a:chExt cx="3002160" cy="3342099"/>
          </a:xfrm>
        </p:grpSpPr>
        <p:pic>
          <p:nvPicPr>
            <p:cNvPr id="304" name="Picture 30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28831" y="31524756"/>
              <a:ext cx="2057404" cy="2081788"/>
            </a:xfrm>
            <a:prstGeom prst="rect">
              <a:avLst/>
            </a:prstGeom>
          </p:spPr>
        </p:pic>
        <p:sp>
          <p:nvSpPr>
            <p:cNvPr id="235" name="Text Placeholder 16"/>
            <p:cNvSpPr txBox="1">
              <a:spLocks/>
            </p:cNvSpPr>
            <p:nvPr/>
          </p:nvSpPr>
          <p:spPr>
            <a:xfrm>
              <a:off x="13158039" y="33618962"/>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Patricia </a:t>
              </a:r>
              <a:r>
                <a:rPr lang="en-US" dirty="0" err="1" smtClean="0">
                  <a:solidFill>
                    <a:schemeClr val="tx1">
                      <a:lumMod val="75000"/>
                    </a:schemeClr>
                  </a:solidFill>
                </a:rPr>
                <a:t>Stupp</a:t>
              </a:r>
              <a:endParaRPr lang="en-US" dirty="0" smtClean="0">
                <a:solidFill>
                  <a:schemeClr val="tx1">
                    <a:lumMod val="75000"/>
                  </a:schemeClr>
                </a:solidFill>
              </a:endParaRPr>
            </a:p>
          </p:txBody>
        </p:sp>
        <p:pic>
          <p:nvPicPr>
            <p:cNvPr id="236" name="Picture 235"/>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l="15121" t="2273" r="16297" b="6285"/>
            <a:stretch/>
          </p:blipFill>
          <p:spPr>
            <a:xfrm>
              <a:off x="13834573" y="31733452"/>
              <a:ext cx="1645920" cy="164592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grpSp>
        <p:nvGrpSpPr>
          <p:cNvPr id="8" name="Group 7"/>
          <p:cNvGrpSpPr/>
          <p:nvPr/>
        </p:nvGrpSpPr>
        <p:grpSpPr>
          <a:xfrm>
            <a:off x="12312097" y="31412404"/>
            <a:ext cx="2872251" cy="3385689"/>
            <a:chOff x="3104856" y="31491455"/>
            <a:chExt cx="2872251" cy="3385689"/>
          </a:xfrm>
        </p:grpSpPr>
        <p:pic>
          <p:nvPicPr>
            <p:cNvPr id="300" name="Picture 29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3019" y="31491455"/>
              <a:ext cx="2057404" cy="2081788"/>
            </a:xfrm>
            <a:prstGeom prst="rect">
              <a:avLst/>
            </a:prstGeom>
          </p:spPr>
        </p:pic>
        <p:sp>
          <p:nvSpPr>
            <p:cNvPr id="243" name="Text Placeholder 16"/>
            <p:cNvSpPr txBox="1">
              <a:spLocks/>
            </p:cNvSpPr>
            <p:nvPr/>
          </p:nvSpPr>
          <p:spPr>
            <a:xfrm>
              <a:off x="3104856" y="33629251"/>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Roger Bledsoe</a:t>
              </a:r>
            </a:p>
          </p:txBody>
        </p:sp>
        <p:pic>
          <p:nvPicPr>
            <p:cNvPr id="244" name="Picture 243"/>
            <p:cNvPicPr>
              <a:picLocks noChangeAspect="1"/>
            </p:cNvPicPr>
            <p:nvPr/>
          </p:nvPicPr>
          <p:blipFill rotWithShape="1">
            <a:blip r:embed="rId10" cstate="print">
              <a:extLst>
                <a:ext uri="{28A0092B-C50C-407E-A947-70E740481C1C}">
                  <a14:useLocalDpi xmlns:a14="http://schemas.microsoft.com/office/drawing/2010/main" val="0"/>
                </a:ext>
              </a:extLst>
            </a:blip>
            <a:srcRect l="22601" t="4312" r="21459" b="21101"/>
            <a:stretch/>
          </p:blipFill>
          <p:spPr>
            <a:xfrm>
              <a:off x="3657639" y="31686141"/>
              <a:ext cx="1645920" cy="164592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grpSp>
        <p:nvGrpSpPr>
          <p:cNvPr id="7" name="Group 6"/>
          <p:cNvGrpSpPr/>
          <p:nvPr/>
        </p:nvGrpSpPr>
        <p:grpSpPr>
          <a:xfrm>
            <a:off x="14638955" y="31435527"/>
            <a:ext cx="2872251" cy="3378013"/>
            <a:chOff x="5603656" y="31468207"/>
            <a:chExt cx="2872251" cy="3378013"/>
          </a:xfrm>
        </p:grpSpPr>
        <p:pic>
          <p:nvPicPr>
            <p:cNvPr id="301" name="Picture 3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01664" y="31468207"/>
              <a:ext cx="2057404" cy="2081788"/>
            </a:xfrm>
            <a:prstGeom prst="rect">
              <a:avLst/>
            </a:prstGeom>
          </p:spPr>
        </p:pic>
        <p:pic>
          <p:nvPicPr>
            <p:cNvPr id="247" name="Picture 246"/>
            <p:cNvPicPr>
              <a:picLocks noChangeAspect="1"/>
            </p:cNvPicPr>
            <p:nvPr/>
          </p:nvPicPr>
          <p:blipFill rotWithShape="1">
            <a:blip r:embed="rId11" cstate="print">
              <a:extLst>
                <a:ext uri="{28A0092B-C50C-407E-A947-70E740481C1C}">
                  <a14:useLocalDpi xmlns:a14="http://schemas.microsoft.com/office/drawing/2010/main" val="0"/>
                </a:ext>
              </a:extLst>
            </a:blip>
            <a:srcRect l="26534" t="25708" r="30284" b="16716"/>
            <a:stretch/>
          </p:blipFill>
          <p:spPr>
            <a:xfrm>
              <a:off x="6207406" y="31679822"/>
              <a:ext cx="1645920" cy="164592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48" name="Text Placeholder 16"/>
            <p:cNvSpPr txBox="1">
              <a:spLocks/>
            </p:cNvSpPr>
            <p:nvPr/>
          </p:nvSpPr>
          <p:spPr>
            <a:xfrm>
              <a:off x="5603656" y="33598327"/>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Caren </a:t>
              </a:r>
              <a:r>
                <a:rPr lang="en-US" dirty="0" err="1" smtClean="0">
                  <a:solidFill>
                    <a:schemeClr val="tx1">
                      <a:lumMod val="75000"/>
                    </a:schemeClr>
                  </a:solidFill>
                </a:rPr>
                <a:t>Remillard</a:t>
              </a:r>
              <a:endParaRPr lang="en-US" dirty="0" smtClean="0">
                <a:solidFill>
                  <a:schemeClr val="tx1">
                    <a:lumMod val="75000"/>
                  </a:schemeClr>
                </a:solidFill>
              </a:endParaRPr>
            </a:p>
          </p:txBody>
        </p:sp>
      </p:grpSp>
      <p:grpSp>
        <p:nvGrpSpPr>
          <p:cNvPr id="6" name="Group 5"/>
          <p:cNvGrpSpPr/>
          <p:nvPr/>
        </p:nvGrpSpPr>
        <p:grpSpPr>
          <a:xfrm>
            <a:off x="16807293" y="31462288"/>
            <a:ext cx="3384172" cy="3402374"/>
            <a:chOff x="7925515" y="31468492"/>
            <a:chExt cx="3384172" cy="3402374"/>
          </a:xfrm>
        </p:grpSpPr>
        <p:pic>
          <p:nvPicPr>
            <p:cNvPr id="302" name="Picture 3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16205" y="31468492"/>
              <a:ext cx="2057404" cy="2081788"/>
            </a:xfrm>
            <a:prstGeom prst="rect">
              <a:avLst/>
            </a:prstGeom>
          </p:spPr>
        </p:pic>
        <p:pic>
          <p:nvPicPr>
            <p:cNvPr id="251" name="Picture 250"/>
            <p:cNvPicPr>
              <a:picLocks noChangeAspect="1"/>
            </p:cNvPicPr>
            <p:nvPr/>
          </p:nvPicPr>
          <p:blipFill rotWithShape="1">
            <a:blip r:embed="rId12" cstate="print">
              <a:extLst>
                <a:ext uri="{28A0092B-C50C-407E-A947-70E740481C1C}">
                  <a14:useLocalDpi xmlns:a14="http://schemas.microsoft.com/office/drawing/2010/main" val="0"/>
                </a:ext>
              </a:extLst>
            </a:blip>
            <a:srcRect l="22364" t="7714" r="18921" b="13999"/>
            <a:stretch/>
          </p:blipFill>
          <p:spPr>
            <a:xfrm>
              <a:off x="8697884" y="31654224"/>
              <a:ext cx="1645920" cy="164592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52" name="Text Placeholder 16"/>
            <p:cNvSpPr txBox="1">
              <a:spLocks/>
            </p:cNvSpPr>
            <p:nvPr/>
          </p:nvSpPr>
          <p:spPr>
            <a:xfrm>
              <a:off x="7925515" y="33622973"/>
              <a:ext cx="3384172"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err="1">
                  <a:solidFill>
                    <a:schemeClr val="tx1">
                      <a:lumMod val="75000"/>
                    </a:schemeClr>
                  </a:solidFill>
                </a:rPr>
                <a:t>María</a:t>
              </a:r>
              <a:r>
                <a:rPr lang="en-US" dirty="0">
                  <a:solidFill>
                    <a:schemeClr val="tx1">
                      <a:lumMod val="75000"/>
                    </a:schemeClr>
                  </a:solidFill>
                </a:rPr>
                <a:t> José </a:t>
              </a:r>
              <a:r>
                <a:rPr lang="en-US" dirty="0" smtClean="0">
                  <a:solidFill>
                    <a:schemeClr val="tx1">
                      <a:lumMod val="75000"/>
                    </a:schemeClr>
                  </a:solidFill>
                </a:rPr>
                <a:t>Rivera</a:t>
              </a:r>
              <a:endParaRPr lang="en-US" dirty="0">
                <a:solidFill>
                  <a:schemeClr val="tx1">
                    <a:lumMod val="75000"/>
                  </a:schemeClr>
                </a:solidFill>
              </a:endParaRPr>
            </a:p>
          </p:txBody>
        </p:sp>
      </p:grpSp>
      <p:grpSp>
        <p:nvGrpSpPr>
          <p:cNvPr id="71" name="Group 70"/>
          <p:cNvGrpSpPr/>
          <p:nvPr/>
        </p:nvGrpSpPr>
        <p:grpSpPr>
          <a:xfrm>
            <a:off x="19277067" y="31466098"/>
            <a:ext cx="3002160" cy="3386730"/>
            <a:chOff x="19261910" y="31044947"/>
            <a:chExt cx="3002160" cy="3386730"/>
          </a:xfrm>
        </p:grpSpPr>
        <p:pic>
          <p:nvPicPr>
            <p:cNvPr id="303" name="Picture 30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34288" y="31044947"/>
              <a:ext cx="2057404" cy="2081788"/>
            </a:xfrm>
            <a:prstGeom prst="rect">
              <a:avLst/>
            </a:prstGeom>
          </p:spPr>
        </p:pic>
        <p:pic>
          <p:nvPicPr>
            <p:cNvPr id="255" name="Picture 254"/>
            <p:cNvPicPr>
              <a:picLocks noChangeAspect="1"/>
            </p:cNvPicPr>
            <p:nvPr/>
          </p:nvPicPr>
          <p:blipFill rotWithShape="1">
            <a:blip r:embed="rId13" cstate="print">
              <a:extLst>
                <a:ext uri="{28A0092B-C50C-407E-A947-70E740481C1C}">
                  <a14:useLocalDpi xmlns:a14="http://schemas.microsoft.com/office/drawing/2010/main" val="0"/>
                </a:ext>
              </a:extLst>
            </a:blip>
            <a:srcRect l="24031" t="16144" r="19342" b="8354"/>
            <a:stretch/>
          </p:blipFill>
          <p:spPr>
            <a:xfrm>
              <a:off x="19943539" y="31263981"/>
              <a:ext cx="1645920" cy="164592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56" name="Text Placeholder 16"/>
            <p:cNvSpPr txBox="1">
              <a:spLocks/>
            </p:cNvSpPr>
            <p:nvPr/>
          </p:nvSpPr>
          <p:spPr>
            <a:xfrm>
              <a:off x="19261910" y="33183784"/>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Jessica Staley</a:t>
              </a:r>
            </a:p>
          </p:txBody>
        </p:sp>
      </p:grpSp>
      <p:grpSp>
        <p:nvGrpSpPr>
          <p:cNvPr id="257" name="Group 256"/>
          <p:cNvGrpSpPr/>
          <p:nvPr/>
        </p:nvGrpSpPr>
        <p:grpSpPr>
          <a:xfrm>
            <a:off x="12931127" y="8193491"/>
            <a:ext cx="10309575" cy="6791487"/>
            <a:chOff x="12807961" y="9303173"/>
            <a:chExt cx="10309575" cy="6791487"/>
          </a:xfrm>
        </p:grpSpPr>
        <p:sp>
          <p:nvSpPr>
            <p:cNvPr id="258" name="Text Placeholder 16"/>
            <p:cNvSpPr txBox="1">
              <a:spLocks/>
            </p:cNvSpPr>
            <p:nvPr/>
          </p:nvSpPr>
          <p:spPr>
            <a:xfrm>
              <a:off x="12807961" y="13244738"/>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pic>
          <p:nvPicPr>
            <p:cNvPr id="259"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05037" y="9303173"/>
              <a:ext cx="10212499" cy="677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0" name="Text Placeholder 3"/>
            <p:cNvSpPr txBox="1">
              <a:spLocks/>
            </p:cNvSpPr>
            <p:nvPr/>
          </p:nvSpPr>
          <p:spPr>
            <a:xfrm>
              <a:off x="13240702" y="10261733"/>
              <a:ext cx="931545" cy="306070"/>
            </a:xfrm>
            <a:prstGeom prst="rect">
              <a:avLst/>
            </a:prstGeom>
          </p:spPr>
          <p:txBody>
            <a:bodyPr>
              <a:noAutofit/>
            </a:bodyPr>
            <a:lstStyle/>
            <a:p>
              <a:pPr marL="0" marR="0" algn="ctr">
                <a:spcBef>
                  <a:spcPts val="0"/>
                </a:spcBef>
                <a:spcAft>
                  <a:spcPts val="0"/>
                </a:spcAft>
              </a:pPr>
              <a:r>
                <a:rPr lang="en-US" sz="1800" kern="1200" dirty="0">
                  <a:solidFill>
                    <a:srgbClr val="000000"/>
                  </a:solidFill>
                  <a:effectLst/>
                  <a:latin typeface="Garamond"/>
                  <a:ea typeface="Times New Roman"/>
                  <a:cs typeface="Times New Roman"/>
                </a:rPr>
                <a:t>India</a:t>
              </a:r>
              <a:endParaRPr lang="en-US" sz="1800" dirty="0">
                <a:effectLst/>
                <a:latin typeface="Times New Roman"/>
                <a:ea typeface="Times New Roman"/>
              </a:endParaRPr>
            </a:p>
          </p:txBody>
        </p:sp>
        <p:sp>
          <p:nvSpPr>
            <p:cNvPr id="261" name="Text Placeholder 3"/>
            <p:cNvSpPr txBox="1">
              <a:spLocks/>
            </p:cNvSpPr>
            <p:nvPr/>
          </p:nvSpPr>
          <p:spPr>
            <a:xfrm>
              <a:off x="14675365" y="11218491"/>
              <a:ext cx="931545" cy="306070"/>
            </a:xfrm>
            <a:prstGeom prst="rect">
              <a:avLst/>
            </a:prstGeom>
          </p:spPr>
          <p:txBody>
            <a:bodyPr>
              <a:noAutofit/>
            </a:bodyPr>
            <a:lstStyle/>
            <a:p>
              <a:pPr marL="0" marR="0">
                <a:spcBef>
                  <a:spcPts val="0"/>
                </a:spcBef>
                <a:spcAft>
                  <a:spcPts val="0"/>
                </a:spcAft>
              </a:pPr>
              <a:r>
                <a:rPr lang="en-US" sz="1800" kern="1200" dirty="0">
                  <a:solidFill>
                    <a:srgbClr val="000000"/>
                  </a:solidFill>
                  <a:effectLst/>
                  <a:latin typeface="Garamond"/>
                  <a:ea typeface="Times New Roman"/>
                  <a:cs typeface="Times New Roman"/>
                </a:rPr>
                <a:t>Odisha</a:t>
              </a:r>
              <a:endParaRPr lang="en-US" sz="1800" dirty="0">
                <a:effectLst/>
                <a:latin typeface="Times New Roman"/>
                <a:ea typeface="Times New Roman"/>
              </a:endParaRPr>
            </a:p>
          </p:txBody>
        </p:sp>
        <p:sp>
          <p:nvSpPr>
            <p:cNvPr id="262" name="Text Placeholder 3"/>
            <p:cNvSpPr txBox="1">
              <a:spLocks/>
            </p:cNvSpPr>
            <p:nvPr/>
          </p:nvSpPr>
          <p:spPr>
            <a:xfrm>
              <a:off x="20087349" y="13117053"/>
              <a:ext cx="3030187" cy="254635"/>
            </a:xfrm>
            <a:prstGeom prst="rect">
              <a:avLst/>
            </a:prstGeom>
            <a:solidFill>
              <a:srgbClr val="000099"/>
            </a:solidFill>
          </p:spPr>
          <p:txBody>
            <a:bodyPr wrap="square">
              <a:noAutofit/>
            </a:bodyPr>
            <a:lstStyle/>
            <a:p>
              <a:pPr marL="0" marR="0">
                <a:spcBef>
                  <a:spcPts val="0"/>
                </a:spcBef>
                <a:spcAft>
                  <a:spcPts val="0"/>
                </a:spcAft>
              </a:pPr>
              <a:r>
                <a:rPr lang="en-US" sz="1800" kern="1200" dirty="0" err="1">
                  <a:solidFill>
                    <a:srgbClr val="FFFFFF"/>
                  </a:solidFill>
                  <a:effectLst/>
                  <a:latin typeface="Garamond"/>
                  <a:ea typeface="Times New Roman"/>
                  <a:cs typeface="Times New Roman"/>
                </a:rPr>
                <a:t>Bhitarkanika</a:t>
              </a:r>
              <a:r>
                <a:rPr lang="en-US" sz="1800" kern="1200" dirty="0">
                  <a:solidFill>
                    <a:srgbClr val="FFFFFF"/>
                  </a:solidFill>
                  <a:effectLst/>
                  <a:latin typeface="Garamond"/>
                  <a:ea typeface="Times New Roman"/>
                  <a:cs typeface="Times New Roman"/>
                </a:rPr>
                <a:t> Wildlife Sanctuary</a:t>
              </a:r>
              <a:endParaRPr lang="en-US" sz="2000" dirty="0">
                <a:effectLst/>
                <a:latin typeface="Times New Roman"/>
                <a:ea typeface="Times New Roman"/>
              </a:endParaRPr>
            </a:p>
          </p:txBody>
        </p:sp>
        <p:sp>
          <p:nvSpPr>
            <p:cNvPr id="263" name="Text Placeholder 3"/>
            <p:cNvSpPr txBox="1">
              <a:spLocks/>
            </p:cNvSpPr>
            <p:nvPr/>
          </p:nvSpPr>
          <p:spPr>
            <a:xfrm>
              <a:off x="15022206" y="15678593"/>
              <a:ext cx="1732533" cy="416067"/>
            </a:xfrm>
            <a:prstGeom prst="rect">
              <a:avLst/>
            </a:prstGeom>
            <a:solidFill>
              <a:srgbClr val="000099"/>
            </a:solidFill>
          </p:spPr>
          <p:txBody>
            <a:bodyPr wrap="square">
              <a:noAutofit/>
            </a:bodyPr>
            <a:lstStyle/>
            <a:p>
              <a:pPr marL="0" marR="0">
                <a:spcBef>
                  <a:spcPts val="0"/>
                </a:spcBef>
                <a:spcAft>
                  <a:spcPts val="0"/>
                </a:spcAft>
              </a:pPr>
              <a:r>
                <a:rPr lang="en-US" sz="1800" kern="1200" dirty="0" err="1">
                  <a:solidFill>
                    <a:srgbClr val="FFFFFF"/>
                  </a:solidFill>
                  <a:effectLst/>
                  <a:latin typeface="Garamond"/>
                  <a:ea typeface="Times New Roman"/>
                  <a:cs typeface="Times New Roman"/>
                </a:rPr>
                <a:t>Chilika</a:t>
              </a:r>
              <a:r>
                <a:rPr lang="en-US" sz="1800" kern="1200" dirty="0">
                  <a:solidFill>
                    <a:srgbClr val="FFFFFF"/>
                  </a:solidFill>
                  <a:effectLst/>
                  <a:latin typeface="Garamond"/>
                  <a:ea typeface="Times New Roman"/>
                  <a:cs typeface="Times New Roman"/>
                </a:rPr>
                <a:t> Lagoon</a:t>
              </a:r>
              <a:endParaRPr lang="en-US" sz="2000" dirty="0">
                <a:effectLst/>
                <a:latin typeface="Times New Roman"/>
                <a:ea typeface="Times New Roman"/>
              </a:endParaRPr>
            </a:p>
          </p:txBody>
        </p:sp>
        <p:sp>
          <p:nvSpPr>
            <p:cNvPr id="264" name="Text Placeholder 3"/>
            <p:cNvSpPr txBox="1">
              <a:spLocks/>
            </p:cNvSpPr>
            <p:nvPr/>
          </p:nvSpPr>
          <p:spPr>
            <a:xfrm>
              <a:off x="18601359" y="15678592"/>
              <a:ext cx="4516177" cy="339363"/>
            </a:xfrm>
            <a:prstGeom prst="rect">
              <a:avLst/>
            </a:prstGeom>
          </p:spPr>
          <p:txBody>
            <a:bodyPr wrap="square">
              <a:noAutofit/>
            </a:bodyPr>
            <a:lstStyle/>
            <a:p>
              <a:pPr marL="0" marR="0">
                <a:spcBef>
                  <a:spcPts val="0"/>
                </a:spcBef>
                <a:spcAft>
                  <a:spcPts val="0"/>
                </a:spcAft>
              </a:pPr>
              <a:r>
                <a:rPr lang="en-US" sz="1600" kern="1200" dirty="0">
                  <a:solidFill>
                    <a:srgbClr val="000000"/>
                  </a:solidFill>
                  <a:effectLst/>
                  <a:latin typeface="Garamond"/>
                  <a:ea typeface="Times New Roman"/>
                  <a:cs typeface="Times New Roman"/>
                </a:rPr>
                <a:t>Image Credit: Eastern India Ecological Forecasting </a:t>
              </a:r>
              <a:endParaRPr lang="en-US" sz="1600" dirty="0">
                <a:effectLst/>
                <a:latin typeface="Times New Roman"/>
                <a:ea typeface="Times New Roman"/>
              </a:endParaRPr>
            </a:p>
          </p:txBody>
        </p:sp>
      </p:grpSp>
      <p:graphicFrame>
        <p:nvGraphicFramePr>
          <p:cNvPr id="265" name="Table 264"/>
          <p:cNvGraphicFramePr>
            <a:graphicFrameLocks noGrp="1"/>
          </p:cNvGraphicFramePr>
          <p:nvPr>
            <p:extLst>
              <p:ext uri="{D42A27DB-BD31-4B8C-83A1-F6EECF244321}">
                <p14:modId xmlns:p14="http://schemas.microsoft.com/office/powerpoint/2010/main" val="2230763133"/>
              </p:ext>
            </p:extLst>
          </p:nvPr>
        </p:nvGraphicFramePr>
        <p:xfrm>
          <a:off x="13056685" y="16114412"/>
          <a:ext cx="10525126" cy="5406915"/>
        </p:xfrm>
        <a:graphic>
          <a:graphicData uri="http://schemas.openxmlformats.org/drawingml/2006/table">
            <a:tbl>
              <a:tblPr firstRow="1" bandRow="1">
                <a:tableStyleId>{9D7B26C5-4107-4FEC-AEDC-1716B250A1EF}</a:tableStyleId>
              </a:tblPr>
              <a:tblGrid>
                <a:gridCol w="2524126"/>
                <a:gridCol w="5924550"/>
                <a:gridCol w="2076450"/>
              </a:tblGrid>
              <a:tr h="568545">
                <a:tc>
                  <a:txBody>
                    <a:bodyPr/>
                    <a:lstStyle/>
                    <a:p>
                      <a:r>
                        <a:rPr lang="en-US" sz="2400" dirty="0" smtClean="0">
                          <a:solidFill>
                            <a:schemeClr val="tx1">
                              <a:lumMod val="75000"/>
                            </a:schemeClr>
                          </a:solidFill>
                        </a:rPr>
                        <a:t>Satellite</a:t>
                      </a:r>
                      <a:endParaRPr lang="en-US" sz="2400" dirty="0">
                        <a:solidFill>
                          <a:schemeClr val="tx1">
                            <a:lumMod val="75000"/>
                          </a:schemeClr>
                        </a:solidFill>
                        <a:latin typeface="+mn-lt"/>
                      </a:endParaRPr>
                    </a:p>
                  </a:txBody>
                  <a:tcPr/>
                </a:tc>
                <a:tc>
                  <a:txBody>
                    <a:bodyPr/>
                    <a:lstStyle/>
                    <a:p>
                      <a:r>
                        <a:rPr lang="en-US" sz="2400" dirty="0" smtClean="0">
                          <a:solidFill>
                            <a:schemeClr val="tx1">
                              <a:lumMod val="75000"/>
                            </a:schemeClr>
                          </a:solidFill>
                        </a:rPr>
                        <a:t>Instrument(s)</a:t>
                      </a:r>
                      <a:endParaRPr lang="en-US" sz="2400" dirty="0">
                        <a:solidFill>
                          <a:schemeClr val="tx1">
                            <a:lumMod val="75000"/>
                          </a:schemeClr>
                        </a:solidFill>
                        <a:latin typeface="+mn-lt"/>
                      </a:endParaRPr>
                    </a:p>
                  </a:txBody>
                  <a:tcPr/>
                </a:tc>
                <a:tc>
                  <a:txBody>
                    <a:bodyPr/>
                    <a:lstStyle/>
                    <a:p>
                      <a:r>
                        <a:rPr lang="en-US" sz="2400" dirty="0" smtClean="0">
                          <a:solidFill>
                            <a:schemeClr val="tx1">
                              <a:lumMod val="75000"/>
                            </a:schemeClr>
                          </a:solidFill>
                        </a:rPr>
                        <a:t>Image</a:t>
                      </a:r>
                      <a:endParaRPr lang="en-US" sz="2400" dirty="0">
                        <a:solidFill>
                          <a:schemeClr val="tx1">
                            <a:lumMod val="75000"/>
                          </a:schemeClr>
                        </a:solidFill>
                        <a:latin typeface="+mn-lt"/>
                      </a:endParaRPr>
                    </a:p>
                  </a:txBody>
                  <a:tcPr/>
                </a:tc>
              </a:tr>
              <a:tr h="1277517">
                <a:tc>
                  <a:txBody>
                    <a:bodyPr/>
                    <a:lstStyle/>
                    <a:p>
                      <a:r>
                        <a:rPr lang="en-US" sz="2400" dirty="0" smtClean="0">
                          <a:solidFill>
                            <a:schemeClr val="tx1">
                              <a:lumMod val="75000"/>
                            </a:schemeClr>
                          </a:solidFill>
                        </a:rPr>
                        <a:t>Landsat 8</a:t>
                      </a:r>
                      <a:endParaRPr lang="en-US" sz="2400" dirty="0">
                        <a:solidFill>
                          <a:schemeClr val="tx1">
                            <a:lumMod val="75000"/>
                          </a:schemeClr>
                        </a:solidFill>
                        <a:latin typeface="+mn-lt"/>
                      </a:endParaRPr>
                    </a:p>
                  </a:txBody>
                  <a:tcPr/>
                </a:tc>
                <a:tc>
                  <a:txBody>
                    <a:bodyPr/>
                    <a:lstStyle/>
                    <a:p>
                      <a:r>
                        <a:rPr lang="en-US" sz="2400" dirty="0" smtClean="0">
                          <a:solidFill>
                            <a:schemeClr val="tx1">
                              <a:lumMod val="75000"/>
                            </a:schemeClr>
                          </a:solidFill>
                        </a:rPr>
                        <a:t>Operational Land Imager (OLI)</a:t>
                      </a:r>
                      <a:endParaRPr lang="en-US" sz="2400" dirty="0">
                        <a:solidFill>
                          <a:schemeClr val="tx1">
                            <a:lumMod val="75000"/>
                          </a:schemeClr>
                        </a:solidFill>
                        <a:latin typeface="+mn-lt"/>
                      </a:endParaRPr>
                    </a:p>
                  </a:txBody>
                  <a:tcPr/>
                </a:tc>
                <a:tc>
                  <a:txBody>
                    <a:bodyPr/>
                    <a:lstStyle/>
                    <a:p>
                      <a:endParaRPr lang="en-US" sz="2400" dirty="0">
                        <a:solidFill>
                          <a:schemeClr val="tx1">
                            <a:lumMod val="75000"/>
                          </a:schemeClr>
                        </a:solidFill>
                        <a:latin typeface="+mn-lt"/>
                      </a:endParaRPr>
                    </a:p>
                  </a:txBody>
                  <a:tcPr/>
                </a:tc>
              </a:tr>
              <a:tr h="2057400">
                <a:tc>
                  <a:txBody>
                    <a:bodyPr/>
                    <a:lstStyle/>
                    <a:p>
                      <a:r>
                        <a:rPr lang="en-US" sz="2400" dirty="0" smtClean="0">
                          <a:solidFill>
                            <a:schemeClr val="tx1">
                              <a:lumMod val="75000"/>
                            </a:schemeClr>
                          </a:solidFill>
                        </a:rPr>
                        <a:t>Terra</a:t>
                      </a:r>
                      <a:endParaRPr lang="en-US" sz="2400" dirty="0">
                        <a:solidFill>
                          <a:schemeClr val="tx1">
                            <a:lumMod val="75000"/>
                          </a:schemeClr>
                        </a:solidFill>
                        <a:latin typeface="+mn-lt"/>
                      </a:endParaRPr>
                    </a:p>
                  </a:txBody>
                  <a:tcPr/>
                </a:tc>
                <a:tc>
                  <a:txBody>
                    <a:bodyPr/>
                    <a:lstStyle/>
                    <a:p>
                      <a:r>
                        <a:rPr lang="en-US" sz="2400" dirty="0" smtClean="0">
                          <a:solidFill>
                            <a:schemeClr val="tx1">
                              <a:lumMod val="75000"/>
                            </a:schemeClr>
                          </a:solidFill>
                        </a:rPr>
                        <a:t>Advanced </a:t>
                      </a:r>
                      <a:r>
                        <a:rPr lang="en-US" sz="2400" dirty="0" err="1" smtClean="0">
                          <a:solidFill>
                            <a:schemeClr val="tx1">
                              <a:lumMod val="75000"/>
                            </a:schemeClr>
                          </a:solidFill>
                        </a:rPr>
                        <a:t>Spacebourne</a:t>
                      </a:r>
                      <a:r>
                        <a:rPr lang="en-US" sz="2400" dirty="0" smtClean="0">
                          <a:solidFill>
                            <a:schemeClr val="tx1">
                              <a:lumMod val="75000"/>
                            </a:schemeClr>
                          </a:solidFill>
                        </a:rPr>
                        <a:t> Thermal Emission and Reflection</a:t>
                      </a:r>
                      <a:r>
                        <a:rPr lang="en-US" sz="2400" baseline="0" dirty="0" smtClean="0">
                          <a:solidFill>
                            <a:schemeClr val="tx1">
                              <a:lumMod val="75000"/>
                            </a:schemeClr>
                          </a:solidFill>
                        </a:rPr>
                        <a:t> Radiometer (ASTER)</a:t>
                      </a:r>
                    </a:p>
                    <a:p>
                      <a:endParaRPr lang="en-US" sz="2400" baseline="0" dirty="0" smtClean="0">
                        <a:solidFill>
                          <a:schemeClr val="tx1">
                            <a:lumMod val="75000"/>
                          </a:schemeClr>
                        </a:solidFill>
                      </a:endParaRPr>
                    </a:p>
                    <a:p>
                      <a:r>
                        <a:rPr lang="en-US" sz="2400" baseline="0" dirty="0" smtClean="0">
                          <a:solidFill>
                            <a:schemeClr val="tx1">
                              <a:lumMod val="75000"/>
                            </a:schemeClr>
                          </a:solidFill>
                        </a:rPr>
                        <a:t>Moderate Resolution Imaging </a:t>
                      </a:r>
                      <a:r>
                        <a:rPr lang="en-US" sz="2400" baseline="0" dirty="0" err="1" smtClean="0">
                          <a:solidFill>
                            <a:schemeClr val="tx1">
                              <a:lumMod val="75000"/>
                            </a:schemeClr>
                          </a:solidFill>
                        </a:rPr>
                        <a:t>Spectroradiometer</a:t>
                      </a:r>
                      <a:r>
                        <a:rPr lang="en-US" sz="2400" baseline="0" dirty="0" smtClean="0">
                          <a:solidFill>
                            <a:schemeClr val="tx1">
                              <a:lumMod val="75000"/>
                            </a:schemeClr>
                          </a:solidFill>
                        </a:rPr>
                        <a:t> (MODIS)</a:t>
                      </a:r>
                      <a:endParaRPr lang="en-US" sz="2400" dirty="0">
                        <a:solidFill>
                          <a:schemeClr val="tx1">
                            <a:lumMod val="75000"/>
                          </a:schemeClr>
                        </a:solidFill>
                        <a:latin typeface="+mn-lt"/>
                      </a:endParaRPr>
                    </a:p>
                  </a:txBody>
                  <a:tcPr/>
                </a:tc>
                <a:tc>
                  <a:txBody>
                    <a:bodyPr/>
                    <a:lstStyle/>
                    <a:p>
                      <a:endParaRPr lang="en-US" sz="2400" dirty="0">
                        <a:solidFill>
                          <a:schemeClr val="tx1">
                            <a:lumMod val="75000"/>
                          </a:schemeClr>
                        </a:solidFill>
                        <a:latin typeface="+mn-lt"/>
                      </a:endParaRPr>
                    </a:p>
                  </a:txBody>
                  <a:tcPr/>
                </a:tc>
              </a:tr>
              <a:tr h="1503453">
                <a:tc>
                  <a:txBody>
                    <a:bodyPr/>
                    <a:lstStyle/>
                    <a:p>
                      <a:r>
                        <a:rPr lang="en-US" sz="2400" dirty="0" smtClean="0">
                          <a:solidFill>
                            <a:schemeClr val="tx1">
                              <a:lumMod val="75000"/>
                            </a:schemeClr>
                          </a:solidFill>
                        </a:rPr>
                        <a:t>Sentinel-2</a:t>
                      </a:r>
                      <a:endParaRPr lang="en-US" sz="2400" dirty="0">
                        <a:solidFill>
                          <a:schemeClr val="tx1">
                            <a:lumMod val="75000"/>
                          </a:schemeClr>
                        </a:solidFill>
                        <a:latin typeface="+mn-lt"/>
                      </a:endParaRPr>
                    </a:p>
                  </a:txBody>
                  <a:tcPr/>
                </a:tc>
                <a:tc>
                  <a:txBody>
                    <a:bodyPr/>
                    <a:lstStyle/>
                    <a:p>
                      <a:r>
                        <a:rPr lang="en-US" sz="2400" dirty="0" err="1" smtClean="0">
                          <a:solidFill>
                            <a:schemeClr val="tx1">
                              <a:lumMod val="75000"/>
                            </a:schemeClr>
                          </a:solidFill>
                        </a:rPr>
                        <a:t>MultiSpectral</a:t>
                      </a:r>
                      <a:r>
                        <a:rPr lang="en-US" sz="2400" baseline="0" dirty="0" smtClean="0">
                          <a:solidFill>
                            <a:schemeClr val="tx1">
                              <a:lumMod val="75000"/>
                            </a:schemeClr>
                          </a:solidFill>
                        </a:rPr>
                        <a:t> Instrument (MSI)</a:t>
                      </a:r>
                      <a:endParaRPr lang="en-US" sz="2400" dirty="0">
                        <a:solidFill>
                          <a:schemeClr val="tx1">
                            <a:lumMod val="75000"/>
                          </a:schemeClr>
                        </a:solidFill>
                        <a:latin typeface="+mn-lt"/>
                      </a:endParaRPr>
                    </a:p>
                  </a:txBody>
                  <a:tcPr/>
                </a:tc>
                <a:tc>
                  <a:txBody>
                    <a:bodyPr/>
                    <a:lstStyle/>
                    <a:p>
                      <a:endParaRPr lang="en-US" sz="2400" dirty="0">
                        <a:solidFill>
                          <a:schemeClr val="tx1">
                            <a:lumMod val="75000"/>
                          </a:schemeClr>
                        </a:solidFill>
                        <a:latin typeface="+mn-lt"/>
                      </a:endParaRPr>
                    </a:p>
                  </a:txBody>
                  <a:tcPr/>
                </a:tc>
              </a:tr>
            </a:tbl>
          </a:graphicData>
        </a:graphic>
      </p:graphicFrame>
      <p:grpSp>
        <p:nvGrpSpPr>
          <p:cNvPr id="2" name="Group 1"/>
          <p:cNvGrpSpPr/>
          <p:nvPr/>
        </p:nvGrpSpPr>
        <p:grpSpPr>
          <a:xfrm>
            <a:off x="21749624" y="16760675"/>
            <a:ext cx="1610882" cy="4648525"/>
            <a:chOff x="21701498" y="15731285"/>
            <a:chExt cx="1610882" cy="4648525"/>
          </a:xfrm>
        </p:grpSpPr>
        <p:pic>
          <p:nvPicPr>
            <p:cNvPr id="266" name="Picture 12" descr="http://www.devpedia.developexchange.com/dp/images/c/c2/03_Landsat8.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749624" y="15731285"/>
              <a:ext cx="1454449" cy="1188720"/>
            </a:xfrm>
            <a:prstGeom prst="rect">
              <a:avLst/>
            </a:prstGeom>
            <a:noFill/>
            <a:extLst>
              <a:ext uri="{909E8E84-426E-40DD-AFC4-6F175D3DCCD1}">
                <a14:hiddenFill xmlns:a14="http://schemas.microsoft.com/office/drawing/2010/main">
                  <a:solidFill>
                    <a:srgbClr val="FFFFFF"/>
                  </a:solidFill>
                </a14:hiddenFill>
              </a:ext>
            </a:extLst>
          </p:spPr>
        </p:pic>
        <p:pic>
          <p:nvPicPr>
            <p:cNvPr id="267" name="Picture 16" descr="24 Sentinel2.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27420" y="19191090"/>
              <a:ext cx="158496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268" name="Picture 14" descr="05 Terra.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701498" y="17408890"/>
              <a:ext cx="1584960" cy="11887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9937828" y="31401859"/>
            <a:ext cx="2872251" cy="3392549"/>
            <a:chOff x="530183" y="31461888"/>
            <a:chExt cx="2872251" cy="3392549"/>
          </a:xfrm>
        </p:grpSpPr>
        <p:sp>
          <p:nvSpPr>
            <p:cNvPr id="239" name="Text Placeholder 16"/>
            <p:cNvSpPr txBox="1">
              <a:spLocks/>
            </p:cNvSpPr>
            <p:nvPr/>
          </p:nvSpPr>
          <p:spPr>
            <a:xfrm>
              <a:off x="530183" y="33606544"/>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Abhishek Kumar</a:t>
              </a:r>
            </a:p>
            <a:p>
              <a:pPr algn="ctr">
                <a:lnSpc>
                  <a:spcPct val="100000"/>
                </a:lnSpc>
                <a:spcBef>
                  <a:spcPts val="0"/>
                </a:spcBef>
              </a:pPr>
              <a:r>
                <a:rPr lang="en-US" dirty="0" smtClean="0">
                  <a:solidFill>
                    <a:schemeClr val="tx1">
                      <a:lumMod val="75000"/>
                    </a:schemeClr>
                  </a:solidFill>
                </a:rPr>
                <a:t>Team Lead</a:t>
              </a:r>
            </a:p>
          </p:txBody>
        </p:sp>
        <p:pic>
          <p:nvPicPr>
            <p:cNvPr id="298" name="Picture 2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7514" y="31461888"/>
              <a:ext cx="2057404" cy="2081788"/>
            </a:xfrm>
            <a:prstGeom prst="rect">
              <a:avLst/>
            </a:prstGeom>
          </p:spPr>
        </p:pic>
        <p:pic>
          <p:nvPicPr>
            <p:cNvPr id="240" name="Picture 239"/>
            <p:cNvPicPr>
              <a:picLocks noChangeAspect="1"/>
            </p:cNvPicPr>
            <p:nvPr/>
          </p:nvPicPr>
          <p:blipFill rotWithShape="1">
            <a:blip r:embed="rId18" cstate="print">
              <a:extLst>
                <a:ext uri="{BEBA8EAE-BF5A-486C-A8C5-ECC9F3942E4B}">
                  <a14:imgProps xmlns:a14="http://schemas.microsoft.com/office/drawing/2010/main">
                    <a14:imgLayer r:embed="rId19">
                      <a14:imgEffect>
                        <a14:brightnessContrast bright="20000" contrast="-20000"/>
                      </a14:imgEffect>
                    </a14:imgLayer>
                  </a14:imgProps>
                </a:ext>
                <a:ext uri="{28A0092B-C50C-407E-A947-70E740481C1C}">
                  <a14:useLocalDpi xmlns:a14="http://schemas.microsoft.com/office/drawing/2010/main" val="0"/>
                </a:ext>
              </a:extLst>
            </a:blip>
            <a:srcRect l="20474" t="10102" r="25779" b="18236"/>
            <a:stretch/>
          </p:blipFill>
          <p:spPr>
            <a:xfrm>
              <a:off x="1093256" y="31679822"/>
              <a:ext cx="1645920" cy="164592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sp>
        <p:nvSpPr>
          <p:cNvPr id="269" name="TextBox 268"/>
          <p:cNvSpPr txBox="1"/>
          <p:nvPr/>
        </p:nvSpPr>
        <p:spPr>
          <a:xfrm>
            <a:off x="16418504" y="35655032"/>
            <a:ext cx="8309723" cy="1761701"/>
          </a:xfrm>
          <a:prstGeom prst="rect">
            <a:avLst/>
          </a:prstGeom>
          <a:noFill/>
        </p:spPr>
        <p:txBody>
          <a:bodyPr wrap="square" rtlCol="0">
            <a:spAutoFit/>
          </a:bodyPr>
          <a:lstStyle/>
          <a:p>
            <a:pPr lvl="0"/>
            <a:r>
              <a:rPr lang="en-US" sz="2400" dirty="0">
                <a:solidFill>
                  <a:srgbClr val="767171">
                    <a:lumMod val="75000"/>
                  </a:srgbClr>
                </a:solidFill>
                <a:ea typeface="Questrial"/>
                <a:cs typeface="Arial" panose="020B0604020202020204" pitchFamily="34" charset="0"/>
                <a:sym typeface="Questrial"/>
              </a:rPr>
              <a:t>This material is based upon work supported by NASA through contract NNL11AA00B and cooperative agreement NNX14AB60A.</a:t>
            </a:r>
            <a:endParaRPr lang="en-US" sz="2400" dirty="0">
              <a:solidFill>
                <a:srgbClr val="767171">
                  <a:lumMod val="75000"/>
                </a:srgbClr>
              </a:solidFill>
            </a:endParaRPr>
          </a:p>
          <a:p>
            <a:endParaRPr lang="en-US" i="1" dirty="0"/>
          </a:p>
        </p:txBody>
      </p:sp>
      <p:grpSp>
        <p:nvGrpSpPr>
          <p:cNvPr id="294" name="Group 293"/>
          <p:cNvGrpSpPr/>
          <p:nvPr/>
        </p:nvGrpSpPr>
        <p:grpSpPr>
          <a:xfrm>
            <a:off x="17758294" y="13483530"/>
            <a:ext cx="5199700" cy="556527"/>
            <a:chOff x="18391437" y="14797360"/>
            <a:chExt cx="5199700" cy="556527"/>
          </a:xfrm>
        </p:grpSpPr>
        <p:sp>
          <p:nvSpPr>
            <p:cNvPr id="295" name="Rectangle 294"/>
            <p:cNvSpPr/>
            <p:nvPr/>
          </p:nvSpPr>
          <p:spPr>
            <a:xfrm>
              <a:off x="18391437" y="14797360"/>
              <a:ext cx="4601913" cy="55652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extBox 295"/>
            <p:cNvSpPr txBox="1"/>
            <p:nvPr/>
          </p:nvSpPr>
          <p:spPr>
            <a:xfrm>
              <a:off x="19073217" y="14876551"/>
              <a:ext cx="4517920" cy="400110"/>
            </a:xfrm>
            <a:prstGeom prst="rect">
              <a:avLst/>
            </a:prstGeom>
            <a:noFill/>
          </p:spPr>
          <p:txBody>
            <a:bodyPr wrap="square" rtlCol="0">
              <a:spAutoFit/>
            </a:bodyPr>
            <a:lstStyle/>
            <a:p>
              <a:r>
                <a:rPr lang="en-US" sz="2000" dirty="0" smtClean="0">
                  <a:solidFill>
                    <a:srgbClr val="000000"/>
                  </a:solidFill>
                </a:rPr>
                <a:t>Red polygon outlines mangrove area</a:t>
              </a:r>
              <a:endParaRPr lang="en-US" sz="2000" dirty="0">
                <a:solidFill>
                  <a:srgbClr val="000000"/>
                </a:solidFill>
              </a:endParaRPr>
            </a:p>
          </p:txBody>
        </p:sp>
        <p:sp>
          <p:nvSpPr>
            <p:cNvPr id="297" name="Regular Pentagon 296"/>
            <p:cNvSpPr/>
            <p:nvPr/>
          </p:nvSpPr>
          <p:spPr>
            <a:xfrm>
              <a:off x="18507425" y="14876551"/>
              <a:ext cx="371125" cy="332006"/>
            </a:xfrm>
            <a:prstGeom prst="pentagon">
              <a:avLst/>
            </a:prstGeom>
            <a:solidFill>
              <a:srgbClr val="66FF3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TextBox 321"/>
          <p:cNvSpPr txBox="1"/>
          <p:nvPr/>
        </p:nvSpPr>
        <p:spPr>
          <a:xfrm>
            <a:off x="1145182" y="22604120"/>
            <a:ext cx="1887650" cy="461666"/>
          </a:xfrm>
          <a:prstGeom prst="rect">
            <a:avLst/>
          </a:prstGeom>
          <a:solidFill>
            <a:schemeClr val="bg1">
              <a:lumMod val="85000"/>
            </a:schemeClr>
          </a:solidFill>
          <a:ln w="12700">
            <a:solidFill>
              <a:schemeClr val="bg1"/>
            </a:solidFill>
          </a:ln>
        </p:spPr>
        <p:txBody>
          <a:bodyPr wrap="square" rtlCol="0">
            <a:spAutoFit/>
          </a:bodyPr>
          <a:lstStyle/>
          <a:p>
            <a:pPr algn="ctr"/>
            <a:r>
              <a:rPr lang="en-US" sz="2400" dirty="0">
                <a:solidFill>
                  <a:srgbClr val="000000"/>
                </a:solidFill>
              </a:rPr>
              <a:t>Fall</a:t>
            </a:r>
          </a:p>
        </p:txBody>
      </p:sp>
      <p:sp>
        <p:nvSpPr>
          <p:cNvPr id="326" name="TextBox 325"/>
          <p:cNvSpPr txBox="1"/>
          <p:nvPr/>
        </p:nvSpPr>
        <p:spPr>
          <a:xfrm rot="16200000">
            <a:off x="-100882" y="23804574"/>
            <a:ext cx="1965843" cy="461665"/>
          </a:xfrm>
          <a:prstGeom prst="rect">
            <a:avLst/>
          </a:prstGeom>
          <a:solidFill>
            <a:schemeClr val="bg1">
              <a:lumMod val="85000"/>
            </a:schemeClr>
          </a:solidFill>
          <a:ln w="12700">
            <a:solidFill>
              <a:schemeClr val="bg1"/>
            </a:solidFill>
          </a:ln>
        </p:spPr>
        <p:txBody>
          <a:bodyPr wrap="square" rtlCol="0">
            <a:spAutoFit/>
          </a:bodyPr>
          <a:lstStyle/>
          <a:p>
            <a:pPr algn="ctr"/>
            <a:r>
              <a:rPr lang="en-US" sz="2400" dirty="0" smtClean="0">
                <a:solidFill>
                  <a:srgbClr val="000000"/>
                </a:solidFill>
              </a:rPr>
              <a:t>CHL </a:t>
            </a:r>
            <a:r>
              <a:rPr lang="en-US" sz="2400" dirty="0">
                <a:solidFill>
                  <a:srgbClr val="000000"/>
                </a:solidFill>
              </a:rPr>
              <a:t>(</a:t>
            </a:r>
            <a:r>
              <a:rPr lang="en-US" sz="2400" dirty="0" smtClean="0">
                <a:solidFill>
                  <a:srgbClr val="000000"/>
                </a:solidFill>
              </a:rPr>
              <a:t>µg/cm</a:t>
            </a:r>
            <a:r>
              <a:rPr lang="en-US" sz="2400" baseline="30000" dirty="0" smtClean="0">
                <a:solidFill>
                  <a:srgbClr val="000000"/>
                </a:solidFill>
              </a:rPr>
              <a:t>2</a:t>
            </a:r>
            <a:r>
              <a:rPr lang="en-US" sz="2400" dirty="0" smtClean="0">
                <a:solidFill>
                  <a:srgbClr val="000000"/>
                </a:solidFill>
              </a:rPr>
              <a:t>)</a:t>
            </a:r>
            <a:endParaRPr lang="en-US" sz="2400" dirty="0">
              <a:solidFill>
                <a:srgbClr val="000000"/>
              </a:solidFill>
            </a:endParaRPr>
          </a:p>
        </p:txBody>
      </p:sp>
      <p:sp>
        <p:nvSpPr>
          <p:cNvPr id="323" name="TextBox 322"/>
          <p:cNvSpPr txBox="1"/>
          <p:nvPr/>
        </p:nvSpPr>
        <p:spPr>
          <a:xfrm>
            <a:off x="3032832" y="22604120"/>
            <a:ext cx="1887650" cy="461666"/>
          </a:xfrm>
          <a:prstGeom prst="rect">
            <a:avLst/>
          </a:prstGeom>
          <a:solidFill>
            <a:schemeClr val="bg1">
              <a:lumMod val="85000"/>
            </a:schemeClr>
          </a:solidFill>
          <a:ln w="12700">
            <a:solidFill>
              <a:schemeClr val="bg1"/>
            </a:solidFill>
          </a:ln>
        </p:spPr>
        <p:txBody>
          <a:bodyPr wrap="square" rtlCol="0">
            <a:spAutoFit/>
          </a:bodyPr>
          <a:lstStyle/>
          <a:p>
            <a:pPr algn="ctr"/>
            <a:r>
              <a:rPr lang="en-US" sz="2400" dirty="0">
                <a:solidFill>
                  <a:srgbClr val="000000"/>
                </a:solidFill>
              </a:rPr>
              <a:t>Winter</a:t>
            </a:r>
          </a:p>
        </p:txBody>
      </p:sp>
      <p:sp>
        <p:nvSpPr>
          <p:cNvPr id="324" name="TextBox 323"/>
          <p:cNvSpPr txBox="1"/>
          <p:nvPr/>
        </p:nvSpPr>
        <p:spPr>
          <a:xfrm>
            <a:off x="4920477" y="22604120"/>
            <a:ext cx="1887650" cy="461666"/>
          </a:xfrm>
          <a:prstGeom prst="rect">
            <a:avLst/>
          </a:prstGeom>
          <a:solidFill>
            <a:schemeClr val="bg1">
              <a:lumMod val="85000"/>
            </a:schemeClr>
          </a:solidFill>
          <a:ln w="12700">
            <a:solidFill>
              <a:schemeClr val="bg1"/>
            </a:solidFill>
          </a:ln>
        </p:spPr>
        <p:txBody>
          <a:bodyPr wrap="square" rtlCol="0">
            <a:spAutoFit/>
          </a:bodyPr>
          <a:lstStyle/>
          <a:p>
            <a:pPr algn="ctr"/>
            <a:r>
              <a:rPr lang="en-US" sz="2400" dirty="0">
                <a:solidFill>
                  <a:srgbClr val="000000"/>
                </a:solidFill>
              </a:rPr>
              <a:t>Spring</a:t>
            </a:r>
          </a:p>
        </p:txBody>
      </p:sp>
      <p:sp>
        <p:nvSpPr>
          <p:cNvPr id="325" name="TextBox 324"/>
          <p:cNvSpPr txBox="1"/>
          <p:nvPr/>
        </p:nvSpPr>
        <p:spPr>
          <a:xfrm>
            <a:off x="6808137" y="22604120"/>
            <a:ext cx="1887650" cy="461666"/>
          </a:xfrm>
          <a:prstGeom prst="rect">
            <a:avLst/>
          </a:prstGeom>
          <a:solidFill>
            <a:schemeClr val="bg1">
              <a:lumMod val="85000"/>
            </a:schemeClr>
          </a:solidFill>
          <a:ln w="12700">
            <a:solidFill>
              <a:schemeClr val="bg1"/>
            </a:solidFill>
          </a:ln>
        </p:spPr>
        <p:txBody>
          <a:bodyPr wrap="square" rtlCol="0">
            <a:spAutoFit/>
          </a:bodyPr>
          <a:lstStyle/>
          <a:p>
            <a:pPr algn="ctr"/>
            <a:r>
              <a:rPr lang="en-US" sz="2400" dirty="0">
                <a:solidFill>
                  <a:srgbClr val="000000"/>
                </a:solidFill>
              </a:rPr>
              <a:t>Summer</a:t>
            </a:r>
          </a:p>
        </p:txBody>
      </p:sp>
      <p:sp>
        <p:nvSpPr>
          <p:cNvPr id="327" name="TextBox 326"/>
          <p:cNvSpPr txBox="1"/>
          <p:nvPr/>
        </p:nvSpPr>
        <p:spPr>
          <a:xfrm rot="16200000">
            <a:off x="-64115" y="25682379"/>
            <a:ext cx="1887650" cy="461665"/>
          </a:xfrm>
          <a:prstGeom prst="rect">
            <a:avLst/>
          </a:prstGeom>
          <a:solidFill>
            <a:schemeClr val="bg1">
              <a:lumMod val="85000"/>
            </a:schemeClr>
          </a:solidFill>
          <a:ln w="12700">
            <a:solidFill>
              <a:schemeClr val="bg1"/>
            </a:solidFill>
          </a:ln>
        </p:spPr>
        <p:txBody>
          <a:bodyPr wrap="square" rtlCol="0">
            <a:spAutoFit/>
          </a:bodyPr>
          <a:lstStyle/>
          <a:p>
            <a:pPr algn="ctr"/>
            <a:r>
              <a:rPr lang="en-US" sz="2400" dirty="0" smtClean="0">
                <a:solidFill>
                  <a:srgbClr val="000000"/>
                </a:solidFill>
              </a:rPr>
              <a:t>GPP (</a:t>
            </a:r>
            <a:r>
              <a:rPr lang="en-US" sz="2400" dirty="0" err="1" smtClean="0">
                <a:solidFill>
                  <a:srgbClr val="000000"/>
                </a:solidFill>
              </a:rPr>
              <a:t>gC</a:t>
            </a:r>
            <a:r>
              <a:rPr lang="en-US" sz="2400" dirty="0" smtClean="0">
                <a:solidFill>
                  <a:srgbClr val="000000"/>
                </a:solidFill>
              </a:rPr>
              <a:t>/m</a:t>
            </a:r>
            <a:r>
              <a:rPr lang="en-US" sz="2400" baseline="30000" dirty="0" smtClean="0">
                <a:solidFill>
                  <a:srgbClr val="000000"/>
                </a:solidFill>
              </a:rPr>
              <a:t>2</a:t>
            </a:r>
            <a:r>
              <a:rPr lang="en-US" sz="2400" dirty="0" smtClean="0">
                <a:solidFill>
                  <a:srgbClr val="000000"/>
                </a:solidFill>
              </a:rPr>
              <a:t>)</a:t>
            </a:r>
            <a:endParaRPr lang="en-US" sz="2400" dirty="0">
              <a:solidFill>
                <a:srgbClr val="000000"/>
              </a:solidFill>
            </a:endParaRPr>
          </a:p>
        </p:txBody>
      </p:sp>
      <p:sp>
        <p:nvSpPr>
          <p:cNvPr id="328" name="TextBox 327"/>
          <p:cNvSpPr txBox="1"/>
          <p:nvPr/>
        </p:nvSpPr>
        <p:spPr>
          <a:xfrm rot="16200000">
            <a:off x="-70844" y="27579091"/>
            <a:ext cx="1905776" cy="461666"/>
          </a:xfrm>
          <a:prstGeom prst="rect">
            <a:avLst/>
          </a:prstGeom>
          <a:solidFill>
            <a:schemeClr val="bg1">
              <a:lumMod val="85000"/>
            </a:schemeClr>
          </a:solidFill>
          <a:ln w="12700">
            <a:solidFill>
              <a:schemeClr val="bg1"/>
            </a:solidFill>
          </a:ln>
        </p:spPr>
        <p:txBody>
          <a:bodyPr wrap="square" rtlCol="0">
            <a:spAutoFit/>
          </a:bodyPr>
          <a:lstStyle/>
          <a:p>
            <a:pPr algn="ctr"/>
            <a:r>
              <a:rPr lang="en-US" sz="2400" dirty="0">
                <a:solidFill>
                  <a:srgbClr val="000000"/>
                </a:solidFill>
              </a:rPr>
              <a:t>LAI</a:t>
            </a:r>
          </a:p>
        </p:txBody>
      </p:sp>
      <p:sp>
        <p:nvSpPr>
          <p:cNvPr id="329" name="TextBox 328"/>
          <p:cNvSpPr txBox="1"/>
          <p:nvPr/>
        </p:nvSpPr>
        <p:spPr>
          <a:xfrm rot="16200000">
            <a:off x="-2471212" y="25663050"/>
            <a:ext cx="5667651" cy="553998"/>
          </a:xfrm>
          <a:prstGeom prst="rect">
            <a:avLst/>
          </a:prstGeom>
          <a:solidFill>
            <a:schemeClr val="bg1">
              <a:lumMod val="75000"/>
            </a:schemeClr>
          </a:solidFill>
        </p:spPr>
        <p:txBody>
          <a:bodyPr wrap="square" rtlCol="0">
            <a:spAutoFit/>
          </a:bodyPr>
          <a:lstStyle/>
          <a:p>
            <a:pPr algn="ctr"/>
            <a:r>
              <a:rPr lang="en-US" sz="3000" b="1" dirty="0">
                <a:solidFill>
                  <a:srgbClr val="000000"/>
                </a:solidFill>
              </a:rPr>
              <a:t>Bhitarkanika – Landsat 8 </a:t>
            </a:r>
            <a:r>
              <a:rPr lang="en-US" sz="3000" b="1" dirty="0" smtClean="0">
                <a:solidFill>
                  <a:srgbClr val="000000"/>
                </a:solidFill>
              </a:rPr>
              <a:t>OLI</a:t>
            </a:r>
            <a:endParaRPr lang="en-US" sz="3000" b="1" dirty="0">
              <a:solidFill>
                <a:srgbClr val="000000"/>
              </a:solidFill>
            </a:endParaRPr>
          </a:p>
        </p:txBody>
      </p:sp>
      <p:grpSp>
        <p:nvGrpSpPr>
          <p:cNvPr id="330" name="Group 329"/>
          <p:cNvGrpSpPr/>
          <p:nvPr/>
        </p:nvGrpSpPr>
        <p:grpSpPr>
          <a:xfrm>
            <a:off x="1140415" y="23095555"/>
            <a:ext cx="7547641" cy="1886461"/>
            <a:chOff x="395626" y="336804"/>
            <a:chExt cx="4829177" cy="1207008"/>
          </a:xfrm>
        </p:grpSpPr>
        <p:pic>
          <p:nvPicPr>
            <p:cNvPr id="331" name="Picture 330"/>
            <p:cNvPicPr>
              <a:picLocks noChangeAspect="1"/>
            </p:cNvPicPr>
            <p:nvPr/>
          </p:nvPicPr>
          <p:blipFill rotWithShape="1">
            <a:blip r:embed="rId20" cstate="print">
              <a:extLst>
                <a:ext uri="{28A0092B-C50C-407E-A947-70E740481C1C}">
                  <a14:useLocalDpi xmlns:a14="http://schemas.microsoft.com/office/drawing/2010/main" val="0"/>
                </a:ext>
              </a:extLst>
            </a:blip>
            <a:srcRect l="27661" t="23333" r="23931" b="6667"/>
            <a:stretch/>
          </p:blipFill>
          <p:spPr>
            <a:xfrm>
              <a:off x="395626" y="336804"/>
              <a:ext cx="1207008" cy="1207008"/>
            </a:xfrm>
            <a:prstGeom prst="rect">
              <a:avLst/>
            </a:prstGeom>
            <a:ln>
              <a:solidFill>
                <a:schemeClr val="bg1"/>
              </a:solidFill>
            </a:ln>
          </p:spPr>
        </p:pic>
        <p:pic>
          <p:nvPicPr>
            <p:cNvPr id="332" name="Picture 331"/>
            <p:cNvPicPr>
              <a:picLocks noChangeAspect="1"/>
            </p:cNvPicPr>
            <p:nvPr/>
          </p:nvPicPr>
          <p:blipFill rotWithShape="1">
            <a:blip r:embed="rId21" cstate="print">
              <a:extLst>
                <a:ext uri="{28A0092B-C50C-407E-A947-70E740481C1C}">
                  <a14:useLocalDpi xmlns:a14="http://schemas.microsoft.com/office/drawing/2010/main" val="0"/>
                </a:ext>
              </a:extLst>
            </a:blip>
            <a:srcRect l="31118" t="25000" r="20475" b="5000"/>
            <a:stretch/>
          </p:blipFill>
          <p:spPr>
            <a:xfrm>
              <a:off x="1602635" y="336804"/>
              <a:ext cx="1207008" cy="1207008"/>
            </a:xfrm>
            <a:prstGeom prst="rect">
              <a:avLst/>
            </a:prstGeom>
            <a:ln>
              <a:solidFill>
                <a:schemeClr val="bg1"/>
              </a:solidFill>
            </a:ln>
          </p:spPr>
        </p:pic>
        <p:pic>
          <p:nvPicPr>
            <p:cNvPr id="333" name="Picture 332"/>
            <p:cNvPicPr>
              <a:picLocks noChangeAspect="1"/>
            </p:cNvPicPr>
            <p:nvPr/>
          </p:nvPicPr>
          <p:blipFill rotWithShape="1">
            <a:blip r:embed="rId22" cstate="print">
              <a:extLst>
                <a:ext uri="{28A0092B-C50C-407E-A947-70E740481C1C}">
                  <a14:useLocalDpi xmlns:a14="http://schemas.microsoft.com/office/drawing/2010/main" val="0"/>
                </a:ext>
              </a:extLst>
            </a:blip>
            <a:srcRect l="32991" t="24687" r="18602" b="5312"/>
            <a:stretch/>
          </p:blipFill>
          <p:spPr>
            <a:xfrm>
              <a:off x="2810026" y="336804"/>
              <a:ext cx="1207008" cy="1207008"/>
            </a:xfrm>
            <a:prstGeom prst="rect">
              <a:avLst/>
            </a:prstGeom>
            <a:ln>
              <a:solidFill>
                <a:schemeClr val="bg1"/>
              </a:solidFill>
            </a:ln>
          </p:spPr>
        </p:pic>
        <p:pic>
          <p:nvPicPr>
            <p:cNvPr id="334" name="Picture 333"/>
            <p:cNvPicPr>
              <a:picLocks noChangeAspect="1"/>
            </p:cNvPicPr>
            <p:nvPr/>
          </p:nvPicPr>
          <p:blipFill rotWithShape="1">
            <a:blip r:embed="rId23" cstate="print">
              <a:extLst>
                <a:ext uri="{28A0092B-C50C-407E-A947-70E740481C1C}">
                  <a14:useLocalDpi xmlns:a14="http://schemas.microsoft.com/office/drawing/2010/main" val="0"/>
                </a:ext>
              </a:extLst>
            </a:blip>
            <a:srcRect l="32992" t="25000" r="18601" b="5000"/>
            <a:stretch/>
          </p:blipFill>
          <p:spPr>
            <a:xfrm>
              <a:off x="4017794" y="336804"/>
              <a:ext cx="1207009" cy="1207008"/>
            </a:xfrm>
            <a:prstGeom prst="rect">
              <a:avLst/>
            </a:prstGeom>
            <a:ln>
              <a:solidFill>
                <a:schemeClr val="bg1"/>
              </a:solidFill>
            </a:ln>
          </p:spPr>
        </p:pic>
      </p:grpSp>
      <p:grpSp>
        <p:nvGrpSpPr>
          <p:cNvPr id="335" name="Group 334"/>
          <p:cNvGrpSpPr/>
          <p:nvPr/>
        </p:nvGrpSpPr>
        <p:grpSpPr>
          <a:xfrm>
            <a:off x="1145182" y="24992862"/>
            <a:ext cx="7545850" cy="1886461"/>
            <a:chOff x="381000" y="609600"/>
            <a:chExt cx="4828032" cy="1207008"/>
          </a:xfrm>
        </p:grpSpPr>
        <p:pic>
          <p:nvPicPr>
            <p:cNvPr id="336" name="Picture 335"/>
            <p:cNvPicPr>
              <a:picLocks noChangeAspect="1"/>
            </p:cNvPicPr>
            <p:nvPr/>
          </p:nvPicPr>
          <p:blipFill rotWithShape="1">
            <a:blip r:embed="rId24" cstate="print">
              <a:extLst>
                <a:ext uri="{28A0092B-C50C-407E-A947-70E740481C1C}">
                  <a14:useLocalDpi xmlns:a14="http://schemas.microsoft.com/office/drawing/2010/main" val="0"/>
                </a:ext>
              </a:extLst>
            </a:blip>
            <a:srcRect l="27661" t="23333" r="23931" b="6667"/>
            <a:stretch/>
          </p:blipFill>
          <p:spPr>
            <a:xfrm>
              <a:off x="381000" y="609600"/>
              <a:ext cx="1207008" cy="1207008"/>
            </a:xfrm>
            <a:prstGeom prst="rect">
              <a:avLst/>
            </a:prstGeom>
            <a:ln>
              <a:solidFill>
                <a:schemeClr val="bg1"/>
              </a:solidFill>
            </a:ln>
          </p:spPr>
        </p:pic>
        <p:pic>
          <p:nvPicPr>
            <p:cNvPr id="337" name="Picture 336"/>
            <p:cNvPicPr>
              <a:picLocks noChangeAspect="1"/>
            </p:cNvPicPr>
            <p:nvPr/>
          </p:nvPicPr>
          <p:blipFill rotWithShape="1">
            <a:blip r:embed="rId25" cstate="print">
              <a:extLst>
                <a:ext uri="{28A0092B-C50C-407E-A947-70E740481C1C}">
                  <a14:useLocalDpi xmlns:a14="http://schemas.microsoft.com/office/drawing/2010/main" val="0"/>
                </a:ext>
              </a:extLst>
            </a:blip>
            <a:srcRect l="29966" t="25000" r="21626" b="5000"/>
            <a:stretch/>
          </p:blipFill>
          <p:spPr>
            <a:xfrm>
              <a:off x="1588008" y="609600"/>
              <a:ext cx="1207008" cy="1207008"/>
            </a:xfrm>
            <a:prstGeom prst="rect">
              <a:avLst/>
            </a:prstGeom>
            <a:ln>
              <a:solidFill>
                <a:schemeClr val="bg1"/>
              </a:solidFill>
            </a:ln>
          </p:spPr>
        </p:pic>
        <p:pic>
          <p:nvPicPr>
            <p:cNvPr id="338" name="Picture 337"/>
            <p:cNvPicPr>
              <a:picLocks noChangeAspect="1"/>
            </p:cNvPicPr>
            <p:nvPr/>
          </p:nvPicPr>
          <p:blipFill rotWithShape="1">
            <a:blip r:embed="rId26" cstate="print">
              <a:extLst>
                <a:ext uri="{28A0092B-C50C-407E-A947-70E740481C1C}">
                  <a14:useLocalDpi xmlns:a14="http://schemas.microsoft.com/office/drawing/2010/main" val="0"/>
                </a:ext>
              </a:extLst>
            </a:blip>
            <a:srcRect l="32272" t="23333" r="19321" b="6667"/>
            <a:stretch/>
          </p:blipFill>
          <p:spPr>
            <a:xfrm>
              <a:off x="2795016" y="609600"/>
              <a:ext cx="1207008" cy="1207008"/>
            </a:xfrm>
            <a:prstGeom prst="rect">
              <a:avLst/>
            </a:prstGeom>
            <a:ln>
              <a:solidFill>
                <a:schemeClr val="bg1"/>
              </a:solidFill>
            </a:ln>
          </p:spPr>
        </p:pic>
        <p:pic>
          <p:nvPicPr>
            <p:cNvPr id="339" name="Picture 338"/>
            <p:cNvPicPr>
              <a:picLocks noChangeAspect="1"/>
            </p:cNvPicPr>
            <p:nvPr/>
          </p:nvPicPr>
          <p:blipFill rotWithShape="1">
            <a:blip r:embed="rId27" cstate="print">
              <a:extLst>
                <a:ext uri="{28A0092B-C50C-407E-A947-70E740481C1C}">
                  <a14:useLocalDpi xmlns:a14="http://schemas.microsoft.com/office/drawing/2010/main" val="0"/>
                </a:ext>
              </a:extLst>
            </a:blip>
            <a:srcRect l="33560" t="25000" r="18033" b="5000"/>
            <a:stretch/>
          </p:blipFill>
          <p:spPr>
            <a:xfrm>
              <a:off x="4002023" y="609600"/>
              <a:ext cx="1207009" cy="1207008"/>
            </a:xfrm>
            <a:prstGeom prst="rect">
              <a:avLst/>
            </a:prstGeom>
            <a:ln>
              <a:solidFill>
                <a:schemeClr val="bg1"/>
              </a:solidFill>
            </a:ln>
          </p:spPr>
        </p:pic>
      </p:grpSp>
      <p:grpSp>
        <p:nvGrpSpPr>
          <p:cNvPr id="340" name="Group 339"/>
          <p:cNvGrpSpPr/>
          <p:nvPr/>
        </p:nvGrpSpPr>
        <p:grpSpPr>
          <a:xfrm>
            <a:off x="1145182" y="26879325"/>
            <a:ext cx="7545853" cy="1886461"/>
            <a:chOff x="155448" y="163204"/>
            <a:chExt cx="4828033" cy="1207008"/>
          </a:xfrm>
        </p:grpSpPr>
        <p:pic>
          <p:nvPicPr>
            <p:cNvPr id="341" name="Picture 340"/>
            <p:cNvPicPr>
              <a:picLocks noChangeAspect="1"/>
            </p:cNvPicPr>
            <p:nvPr/>
          </p:nvPicPr>
          <p:blipFill rotWithShape="1">
            <a:blip r:embed="rId28" cstate="print">
              <a:extLst>
                <a:ext uri="{28A0092B-C50C-407E-A947-70E740481C1C}">
                  <a14:useLocalDpi xmlns:a14="http://schemas.microsoft.com/office/drawing/2010/main" val="0"/>
                </a:ext>
              </a:extLst>
            </a:blip>
            <a:srcRect l="27661" t="23333" r="23931" b="6667"/>
            <a:stretch/>
          </p:blipFill>
          <p:spPr>
            <a:xfrm>
              <a:off x="155448" y="163204"/>
              <a:ext cx="1207008" cy="1207008"/>
            </a:xfrm>
            <a:prstGeom prst="rect">
              <a:avLst/>
            </a:prstGeom>
            <a:ln>
              <a:solidFill>
                <a:schemeClr val="bg1"/>
              </a:solidFill>
            </a:ln>
          </p:spPr>
        </p:pic>
        <p:pic>
          <p:nvPicPr>
            <p:cNvPr id="342" name="Picture 341"/>
            <p:cNvPicPr>
              <a:picLocks noChangeAspect="1"/>
            </p:cNvPicPr>
            <p:nvPr/>
          </p:nvPicPr>
          <p:blipFill rotWithShape="1">
            <a:blip r:embed="rId29" cstate="print">
              <a:extLst>
                <a:ext uri="{28A0092B-C50C-407E-A947-70E740481C1C}">
                  <a14:useLocalDpi xmlns:a14="http://schemas.microsoft.com/office/drawing/2010/main" val="0"/>
                </a:ext>
              </a:extLst>
            </a:blip>
            <a:srcRect l="29966" t="25000" r="21626" b="5000"/>
            <a:stretch/>
          </p:blipFill>
          <p:spPr>
            <a:xfrm>
              <a:off x="1362456" y="163204"/>
              <a:ext cx="1207008" cy="1207008"/>
            </a:xfrm>
            <a:prstGeom prst="rect">
              <a:avLst/>
            </a:prstGeom>
            <a:ln>
              <a:solidFill>
                <a:schemeClr val="bg1"/>
              </a:solidFill>
            </a:ln>
          </p:spPr>
        </p:pic>
        <p:pic>
          <p:nvPicPr>
            <p:cNvPr id="343" name="Picture 342"/>
            <p:cNvPicPr>
              <a:picLocks noChangeAspect="1"/>
            </p:cNvPicPr>
            <p:nvPr/>
          </p:nvPicPr>
          <p:blipFill rotWithShape="1">
            <a:blip r:embed="rId30" cstate="print">
              <a:extLst>
                <a:ext uri="{28A0092B-C50C-407E-A947-70E740481C1C}">
                  <a14:useLocalDpi xmlns:a14="http://schemas.microsoft.com/office/drawing/2010/main" val="0"/>
                </a:ext>
              </a:extLst>
            </a:blip>
            <a:srcRect l="33424" t="24271" r="18169" b="5729"/>
            <a:stretch/>
          </p:blipFill>
          <p:spPr>
            <a:xfrm>
              <a:off x="2569464" y="163204"/>
              <a:ext cx="1207008" cy="1207008"/>
            </a:xfrm>
            <a:prstGeom prst="rect">
              <a:avLst/>
            </a:prstGeom>
            <a:ln>
              <a:solidFill>
                <a:schemeClr val="bg1"/>
              </a:solidFill>
            </a:ln>
          </p:spPr>
        </p:pic>
        <p:pic>
          <p:nvPicPr>
            <p:cNvPr id="344" name="Picture 343"/>
            <p:cNvPicPr>
              <a:picLocks noChangeAspect="1"/>
            </p:cNvPicPr>
            <p:nvPr/>
          </p:nvPicPr>
          <p:blipFill rotWithShape="1">
            <a:blip r:embed="rId31" cstate="print">
              <a:extLst>
                <a:ext uri="{28A0092B-C50C-407E-A947-70E740481C1C}">
                  <a14:useLocalDpi xmlns:a14="http://schemas.microsoft.com/office/drawing/2010/main" val="0"/>
                </a:ext>
              </a:extLst>
            </a:blip>
            <a:srcRect l="33560" t="25000" r="18033" b="5000"/>
            <a:stretch/>
          </p:blipFill>
          <p:spPr>
            <a:xfrm>
              <a:off x="3776472" y="163204"/>
              <a:ext cx="1207009" cy="1207008"/>
            </a:xfrm>
            <a:prstGeom prst="rect">
              <a:avLst/>
            </a:prstGeom>
            <a:ln>
              <a:solidFill>
                <a:schemeClr val="bg1"/>
              </a:solidFill>
            </a:ln>
          </p:spPr>
        </p:pic>
      </p:grpSp>
      <p:grpSp>
        <p:nvGrpSpPr>
          <p:cNvPr id="375" name="Group 374"/>
          <p:cNvGrpSpPr/>
          <p:nvPr/>
        </p:nvGrpSpPr>
        <p:grpSpPr>
          <a:xfrm>
            <a:off x="1089839" y="28909681"/>
            <a:ext cx="7582451" cy="5608279"/>
            <a:chOff x="1274770" y="2590800"/>
            <a:chExt cx="4960784" cy="3345411"/>
          </a:xfrm>
        </p:grpSpPr>
        <p:grpSp>
          <p:nvGrpSpPr>
            <p:cNvPr id="376" name="Group 375"/>
            <p:cNvGrpSpPr/>
            <p:nvPr/>
          </p:nvGrpSpPr>
          <p:grpSpPr>
            <a:xfrm>
              <a:off x="1285085" y="2590800"/>
              <a:ext cx="4945547" cy="1113309"/>
              <a:chOff x="370685" y="2438398"/>
              <a:chExt cx="4945547" cy="1113309"/>
            </a:xfrm>
          </p:grpSpPr>
          <p:pic>
            <p:nvPicPr>
              <p:cNvPr id="387" name="Picture 386"/>
              <p:cNvPicPr>
                <a:picLocks noChangeAspect="1"/>
              </p:cNvPicPr>
              <p:nvPr/>
            </p:nvPicPr>
            <p:blipFill rotWithShape="1">
              <a:blip r:embed="rId32" cstate="print">
                <a:extLst>
                  <a:ext uri="{28A0092B-C50C-407E-A947-70E740481C1C}">
                    <a14:useLocalDpi xmlns:a14="http://schemas.microsoft.com/office/drawing/2010/main" val="0"/>
                  </a:ext>
                </a:extLst>
              </a:blip>
              <a:srcRect l="29733" t="34668" r="39830" b="25991"/>
              <a:stretch/>
            </p:blipFill>
            <p:spPr>
              <a:xfrm>
                <a:off x="370685" y="2438400"/>
                <a:ext cx="1233808" cy="1113307"/>
              </a:xfrm>
              <a:prstGeom prst="rect">
                <a:avLst/>
              </a:prstGeom>
              <a:ln>
                <a:solidFill>
                  <a:schemeClr val="bg1"/>
                </a:solidFill>
              </a:ln>
            </p:spPr>
          </p:pic>
          <p:pic>
            <p:nvPicPr>
              <p:cNvPr id="388" name="Picture 387"/>
              <p:cNvPicPr>
                <a:picLocks noChangeAspect="1"/>
              </p:cNvPicPr>
              <p:nvPr/>
            </p:nvPicPr>
            <p:blipFill rotWithShape="1">
              <a:blip r:embed="rId33" cstate="print">
                <a:extLst>
                  <a:ext uri="{28A0092B-C50C-407E-A947-70E740481C1C}">
                    <a14:useLocalDpi xmlns:a14="http://schemas.microsoft.com/office/drawing/2010/main" val="0"/>
                  </a:ext>
                </a:extLst>
              </a:blip>
              <a:srcRect l="34819" t="30674" r="35278" b="30674"/>
              <a:stretch/>
            </p:blipFill>
            <p:spPr>
              <a:xfrm>
                <a:off x="1614808" y="2438399"/>
                <a:ext cx="1233808" cy="1113307"/>
              </a:xfrm>
              <a:prstGeom prst="rect">
                <a:avLst/>
              </a:prstGeom>
              <a:ln>
                <a:solidFill>
                  <a:schemeClr val="bg1"/>
                </a:solidFill>
              </a:ln>
            </p:spPr>
          </p:pic>
          <p:pic>
            <p:nvPicPr>
              <p:cNvPr id="389" name="Picture 388"/>
              <p:cNvPicPr>
                <a:picLocks noChangeAspect="1"/>
              </p:cNvPicPr>
              <p:nvPr/>
            </p:nvPicPr>
            <p:blipFill rotWithShape="1">
              <a:blip r:embed="rId34" cstate="print">
                <a:extLst>
                  <a:ext uri="{28A0092B-C50C-407E-A947-70E740481C1C}">
                    <a14:useLocalDpi xmlns:a14="http://schemas.microsoft.com/office/drawing/2010/main" val="0"/>
                  </a:ext>
                </a:extLst>
              </a:blip>
              <a:srcRect l="33774" t="30674" r="36323" b="30674"/>
              <a:stretch/>
            </p:blipFill>
            <p:spPr>
              <a:xfrm>
                <a:off x="2848616" y="2438400"/>
                <a:ext cx="1233808" cy="1113307"/>
              </a:xfrm>
              <a:prstGeom prst="rect">
                <a:avLst/>
              </a:prstGeom>
              <a:ln>
                <a:solidFill>
                  <a:schemeClr val="bg1"/>
                </a:solidFill>
              </a:ln>
            </p:spPr>
          </p:pic>
          <p:pic>
            <p:nvPicPr>
              <p:cNvPr id="390" name="Picture 389"/>
              <p:cNvPicPr>
                <a:picLocks noChangeAspect="1"/>
              </p:cNvPicPr>
              <p:nvPr/>
            </p:nvPicPr>
            <p:blipFill rotWithShape="1">
              <a:blip r:embed="rId35" cstate="print">
                <a:extLst>
                  <a:ext uri="{28A0092B-C50C-407E-A947-70E740481C1C}">
                    <a14:useLocalDpi xmlns:a14="http://schemas.microsoft.com/office/drawing/2010/main" val="0"/>
                  </a:ext>
                </a:extLst>
              </a:blip>
              <a:srcRect l="33951" t="28106" r="36146" b="33242"/>
              <a:stretch/>
            </p:blipFill>
            <p:spPr>
              <a:xfrm>
                <a:off x="4082424" y="2438398"/>
                <a:ext cx="1233808" cy="1113308"/>
              </a:xfrm>
              <a:prstGeom prst="rect">
                <a:avLst/>
              </a:prstGeom>
              <a:ln>
                <a:solidFill>
                  <a:schemeClr val="bg1"/>
                </a:solidFill>
              </a:ln>
            </p:spPr>
          </p:pic>
        </p:grpSp>
        <p:grpSp>
          <p:nvGrpSpPr>
            <p:cNvPr id="377" name="Group 376"/>
            <p:cNvGrpSpPr/>
            <p:nvPr/>
          </p:nvGrpSpPr>
          <p:grpSpPr>
            <a:xfrm>
              <a:off x="1282429" y="3709595"/>
              <a:ext cx="4948203" cy="1118794"/>
              <a:chOff x="442402" y="3886200"/>
              <a:chExt cx="4948203" cy="1118794"/>
            </a:xfrm>
          </p:grpSpPr>
          <p:pic>
            <p:nvPicPr>
              <p:cNvPr id="383" name="Picture 382"/>
              <p:cNvPicPr>
                <a:picLocks noChangeAspect="1"/>
              </p:cNvPicPr>
              <p:nvPr/>
            </p:nvPicPr>
            <p:blipFill rotWithShape="1">
              <a:blip r:embed="rId36" cstate="print">
                <a:extLst>
                  <a:ext uri="{28A0092B-C50C-407E-A947-70E740481C1C}">
                    <a14:useLocalDpi xmlns:a14="http://schemas.microsoft.com/office/drawing/2010/main" val="0"/>
                  </a:ext>
                </a:extLst>
              </a:blip>
              <a:srcRect l="29920" t="33172" r="37785" b="25084"/>
              <a:stretch/>
            </p:blipFill>
            <p:spPr>
              <a:xfrm>
                <a:off x="442402" y="3886200"/>
                <a:ext cx="1233809" cy="1113308"/>
              </a:xfrm>
              <a:prstGeom prst="rect">
                <a:avLst/>
              </a:prstGeom>
              <a:ln>
                <a:solidFill>
                  <a:schemeClr val="bg1"/>
                </a:solidFill>
              </a:ln>
            </p:spPr>
          </p:pic>
          <p:pic>
            <p:nvPicPr>
              <p:cNvPr id="384" name="Picture 383"/>
              <p:cNvPicPr>
                <a:picLocks noChangeAspect="1"/>
              </p:cNvPicPr>
              <p:nvPr/>
            </p:nvPicPr>
            <p:blipFill rotWithShape="1">
              <a:blip r:embed="rId37" cstate="print">
                <a:extLst>
                  <a:ext uri="{28A0092B-C50C-407E-A947-70E740481C1C}">
                    <a14:useLocalDpi xmlns:a14="http://schemas.microsoft.com/office/drawing/2010/main" val="0"/>
                  </a:ext>
                </a:extLst>
              </a:blip>
              <a:srcRect l="35049" t="30674" r="35049" b="30674"/>
              <a:stretch/>
            </p:blipFill>
            <p:spPr>
              <a:xfrm>
                <a:off x="1685522" y="3886201"/>
                <a:ext cx="1233809" cy="1113308"/>
              </a:xfrm>
              <a:prstGeom prst="rect">
                <a:avLst/>
              </a:prstGeom>
              <a:ln>
                <a:solidFill>
                  <a:schemeClr val="bg1"/>
                </a:solidFill>
              </a:ln>
            </p:spPr>
          </p:pic>
          <p:pic>
            <p:nvPicPr>
              <p:cNvPr id="385" name="Picture 384"/>
              <p:cNvPicPr>
                <a:picLocks noChangeAspect="1"/>
              </p:cNvPicPr>
              <p:nvPr/>
            </p:nvPicPr>
            <p:blipFill rotWithShape="1">
              <a:blip r:embed="rId38" cstate="print">
                <a:extLst>
                  <a:ext uri="{28A0092B-C50C-407E-A947-70E740481C1C}">
                    <a14:useLocalDpi xmlns:a14="http://schemas.microsoft.com/office/drawing/2010/main" val="0"/>
                  </a:ext>
                </a:extLst>
              </a:blip>
              <a:srcRect l="33645" t="30580" r="36466" b="30674"/>
              <a:stretch/>
            </p:blipFill>
            <p:spPr>
              <a:xfrm>
                <a:off x="2919331" y="3886201"/>
                <a:ext cx="1233199" cy="1116051"/>
              </a:xfrm>
              <a:prstGeom prst="rect">
                <a:avLst/>
              </a:prstGeom>
              <a:ln>
                <a:solidFill>
                  <a:schemeClr val="bg1"/>
                </a:solidFill>
              </a:ln>
            </p:spPr>
          </p:pic>
          <p:pic>
            <p:nvPicPr>
              <p:cNvPr id="386" name="Picture 385"/>
              <p:cNvPicPr>
                <a:picLocks noChangeAspect="1"/>
              </p:cNvPicPr>
              <p:nvPr/>
            </p:nvPicPr>
            <p:blipFill rotWithShape="1">
              <a:blip r:embed="rId39" cstate="print">
                <a:extLst>
                  <a:ext uri="{28A0092B-C50C-407E-A947-70E740481C1C}">
                    <a14:useLocalDpi xmlns:a14="http://schemas.microsoft.com/office/drawing/2010/main" val="0"/>
                  </a:ext>
                </a:extLst>
              </a:blip>
              <a:srcRect l="33937" t="28720" r="36175" b="32438"/>
              <a:stretch/>
            </p:blipFill>
            <p:spPr>
              <a:xfrm>
                <a:off x="4157406" y="3886202"/>
                <a:ext cx="1233199" cy="1118792"/>
              </a:xfrm>
              <a:prstGeom prst="rect">
                <a:avLst/>
              </a:prstGeom>
              <a:ln>
                <a:solidFill>
                  <a:schemeClr val="bg1"/>
                </a:solidFill>
              </a:ln>
            </p:spPr>
          </p:pic>
        </p:grpSp>
        <p:grpSp>
          <p:nvGrpSpPr>
            <p:cNvPr id="378" name="Group 377"/>
            <p:cNvGrpSpPr/>
            <p:nvPr/>
          </p:nvGrpSpPr>
          <p:grpSpPr>
            <a:xfrm>
              <a:off x="1274770" y="4822903"/>
              <a:ext cx="4960784" cy="1113308"/>
              <a:chOff x="741370" y="3505199"/>
              <a:chExt cx="4960784" cy="1113308"/>
            </a:xfrm>
          </p:grpSpPr>
          <p:pic>
            <p:nvPicPr>
              <p:cNvPr id="379" name="Picture 378"/>
              <p:cNvPicPr>
                <a:picLocks noChangeAspect="1"/>
              </p:cNvPicPr>
              <p:nvPr/>
            </p:nvPicPr>
            <p:blipFill rotWithShape="1">
              <a:blip r:embed="rId40" cstate="print">
                <a:extLst>
                  <a:ext uri="{28A0092B-C50C-407E-A947-70E740481C1C}">
                    <a14:useLocalDpi xmlns:a14="http://schemas.microsoft.com/office/drawing/2010/main" val="0"/>
                  </a:ext>
                </a:extLst>
              </a:blip>
              <a:srcRect l="29903" t="34392" r="40194" b="26957"/>
              <a:stretch/>
            </p:blipFill>
            <p:spPr>
              <a:xfrm>
                <a:off x="741370" y="3505200"/>
                <a:ext cx="1233809" cy="1113307"/>
              </a:xfrm>
              <a:prstGeom prst="rect">
                <a:avLst/>
              </a:prstGeom>
              <a:ln>
                <a:solidFill>
                  <a:schemeClr val="bg1"/>
                </a:solidFill>
              </a:ln>
            </p:spPr>
          </p:pic>
          <p:pic>
            <p:nvPicPr>
              <p:cNvPr id="380" name="Picture 379"/>
              <p:cNvPicPr>
                <a:picLocks noChangeAspect="1"/>
              </p:cNvPicPr>
              <p:nvPr/>
            </p:nvPicPr>
            <p:blipFill rotWithShape="1">
              <a:blip r:embed="rId41" cstate="print">
                <a:extLst>
                  <a:ext uri="{28A0092B-C50C-407E-A947-70E740481C1C}">
                    <a14:useLocalDpi xmlns:a14="http://schemas.microsoft.com/office/drawing/2010/main" val="0"/>
                  </a:ext>
                </a:extLst>
              </a:blip>
              <a:srcRect l="33979" t="33625" r="35914" b="27460"/>
              <a:stretch/>
            </p:blipFill>
            <p:spPr>
              <a:xfrm>
                <a:off x="1985494" y="3505199"/>
                <a:ext cx="1233809" cy="1113307"/>
              </a:xfrm>
              <a:prstGeom prst="rect">
                <a:avLst/>
              </a:prstGeom>
              <a:ln>
                <a:solidFill>
                  <a:schemeClr val="bg1"/>
                </a:solidFill>
              </a:ln>
            </p:spPr>
          </p:pic>
          <p:pic>
            <p:nvPicPr>
              <p:cNvPr id="381" name="Picture 380"/>
              <p:cNvPicPr>
                <a:picLocks noChangeAspect="1"/>
              </p:cNvPicPr>
              <p:nvPr/>
            </p:nvPicPr>
            <p:blipFill rotWithShape="1">
              <a:blip r:embed="rId42" cstate="print">
                <a:extLst>
                  <a:ext uri="{28A0092B-C50C-407E-A947-70E740481C1C}">
                    <a14:useLocalDpi xmlns:a14="http://schemas.microsoft.com/office/drawing/2010/main" val="0"/>
                  </a:ext>
                </a:extLst>
              </a:blip>
              <a:srcRect l="33674" t="31746" r="36364" b="29602"/>
              <a:stretch/>
            </p:blipFill>
            <p:spPr>
              <a:xfrm>
                <a:off x="3229618" y="3505200"/>
                <a:ext cx="1236268" cy="1113307"/>
              </a:xfrm>
              <a:prstGeom prst="rect">
                <a:avLst/>
              </a:prstGeom>
              <a:ln>
                <a:solidFill>
                  <a:schemeClr val="bg1"/>
                </a:solidFill>
              </a:ln>
            </p:spPr>
          </p:pic>
          <p:pic>
            <p:nvPicPr>
              <p:cNvPr id="382" name="Picture 381"/>
              <p:cNvPicPr>
                <a:picLocks noChangeAspect="1"/>
              </p:cNvPicPr>
              <p:nvPr/>
            </p:nvPicPr>
            <p:blipFill rotWithShape="1">
              <a:blip r:embed="rId43" cstate="print">
                <a:extLst>
                  <a:ext uri="{28A0092B-C50C-407E-A947-70E740481C1C}">
                    <a14:useLocalDpi xmlns:a14="http://schemas.microsoft.com/office/drawing/2010/main" val="0"/>
                  </a:ext>
                </a:extLst>
              </a:blip>
              <a:srcRect l="33951" t="29100" r="36086" b="32248"/>
              <a:stretch/>
            </p:blipFill>
            <p:spPr>
              <a:xfrm>
                <a:off x="4465886" y="3505199"/>
                <a:ext cx="1236268" cy="1113306"/>
              </a:xfrm>
              <a:prstGeom prst="rect">
                <a:avLst/>
              </a:prstGeom>
              <a:ln>
                <a:solidFill>
                  <a:schemeClr val="bg1"/>
                </a:solidFill>
              </a:ln>
            </p:spPr>
          </p:pic>
        </p:grpSp>
      </p:grpSp>
      <p:sp>
        <p:nvSpPr>
          <p:cNvPr id="395" name="TextBox 394"/>
          <p:cNvSpPr txBox="1"/>
          <p:nvPr/>
        </p:nvSpPr>
        <p:spPr>
          <a:xfrm rot="16200000">
            <a:off x="-2477504" y="31425785"/>
            <a:ext cx="5651232" cy="553998"/>
          </a:xfrm>
          <a:prstGeom prst="rect">
            <a:avLst/>
          </a:prstGeom>
          <a:solidFill>
            <a:schemeClr val="bg1">
              <a:lumMod val="75000"/>
            </a:schemeClr>
          </a:solidFill>
        </p:spPr>
        <p:txBody>
          <a:bodyPr wrap="square" rtlCol="0">
            <a:spAutoFit/>
          </a:bodyPr>
          <a:lstStyle/>
          <a:p>
            <a:pPr algn="ctr"/>
            <a:r>
              <a:rPr lang="en-US" sz="3000" b="1" dirty="0">
                <a:solidFill>
                  <a:srgbClr val="000000"/>
                </a:solidFill>
              </a:rPr>
              <a:t>Chilika – Landsat 8 </a:t>
            </a:r>
            <a:r>
              <a:rPr lang="en-US" sz="3000" b="1" dirty="0" smtClean="0">
                <a:solidFill>
                  <a:srgbClr val="000000"/>
                </a:solidFill>
              </a:rPr>
              <a:t>OLI</a:t>
            </a:r>
            <a:endParaRPr lang="en-US" sz="3000" b="1" dirty="0">
              <a:solidFill>
                <a:srgbClr val="000000"/>
              </a:solidFill>
            </a:endParaRPr>
          </a:p>
        </p:txBody>
      </p:sp>
      <p:pic>
        <p:nvPicPr>
          <p:cNvPr id="396" name="Picture 395"/>
          <p:cNvPicPr>
            <a:picLocks noChangeAspect="1"/>
          </p:cNvPicPr>
          <p:nvPr/>
        </p:nvPicPr>
        <p:blipFill rotWithShape="1">
          <a:blip r:embed="rId44">
            <a:extLst>
              <a:ext uri="{28A0092B-C50C-407E-A947-70E740481C1C}">
                <a14:useLocalDpi xmlns:a14="http://schemas.microsoft.com/office/drawing/2010/main" val="0"/>
              </a:ext>
            </a:extLst>
          </a:blip>
          <a:srcRect l="5000" t="48214" r="5000" b="42857"/>
          <a:stretch/>
        </p:blipFill>
        <p:spPr>
          <a:xfrm rot="16200000" flipV="1">
            <a:off x="8282936" y="27721259"/>
            <a:ext cx="1252728" cy="177329"/>
          </a:xfrm>
          <a:prstGeom prst="rect">
            <a:avLst/>
          </a:prstGeom>
          <a:ln>
            <a:solidFill>
              <a:schemeClr val="bg1"/>
            </a:solidFill>
          </a:ln>
        </p:spPr>
      </p:pic>
      <p:pic>
        <p:nvPicPr>
          <p:cNvPr id="399" name="Picture 398"/>
          <p:cNvPicPr>
            <a:picLocks noChangeAspect="1"/>
          </p:cNvPicPr>
          <p:nvPr/>
        </p:nvPicPr>
        <p:blipFill rotWithShape="1">
          <a:blip r:embed="rId44">
            <a:extLst>
              <a:ext uri="{28A0092B-C50C-407E-A947-70E740481C1C}">
                <a14:useLocalDpi xmlns:a14="http://schemas.microsoft.com/office/drawing/2010/main" val="0"/>
              </a:ext>
            </a:extLst>
          </a:blip>
          <a:srcRect l="5000" t="48214" r="5000" b="42857"/>
          <a:stretch/>
        </p:blipFill>
        <p:spPr>
          <a:xfrm rot="16200000" flipV="1">
            <a:off x="8267171" y="25824546"/>
            <a:ext cx="1252728" cy="177329"/>
          </a:xfrm>
          <a:prstGeom prst="rect">
            <a:avLst/>
          </a:prstGeom>
          <a:ln>
            <a:solidFill>
              <a:schemeClr val="bg1"/>
            </a:solidFill>
          </a:ln>
        </p:spPr>
      </p:pic>
      <p:pic>
        <p:nvPicPr>
          <p:cNvPr id="402" name="Picture 401"/>
          <p:cNvPicPr>
            <a:picLocks noChangeAspect="1"/>
          </p:cNvPicPr>
          <p:nvPr/>
        </p:nvPicPr>
        <p:blipFill rotWithShape="1">
          <a:blip r:embed="rId44">
            <a:extLst>
              <a:ext uri="{28A0092B-C50C-407E-A947-70E740481C1C}">
                <a14:useLocalDpi xmlns:a14="http://schemas.microsoft.com/office/drawing/2010/main" val="0"/>
              </a:ext>
            </a:extLst>
          </a:blip>
          <a:srcRect l="5000" t="48214" r="5000" b="42857"/>
          <a:stretch/>
        </p:blipFill>
        <p:spPr>
          <a:xfrm rot="16200000" flipV="1">
            <a:off x="8283841" y="23946436"/>
            <a:ext cx="1250919" cy="177330"/>
          </a:xfrm>
          <a:prstGeom prst="rect">
            <a:avLst/>
          </a:prstGeom>
          <a:ln>
            <a:solidFill>
              <a:schemeClr val="bg1"/>
            </a:solidFill>
          </a:ln>
        </p:spPr>
      </p:pic>
      <p:sp>
        <p:nvSpPr>
          <p:cNvPr id="403" name="TextBox 402"/>
          <p:cNvSpPr txBox="1"/>
          <p:nvPr/>
        </p:nvSpPr>
        <p:spPr>
          <a:xfrm>
            <a:off x="8729067" y="24565894"/>
            <a:ext cx="328936" cy="461665"/>
          </a:xfrm>
          <a:prstGeom prst="rect">
            <a:avLst/>
          </a:prstGeom>
          <a:noFill/>
        </p:spPr>
        <p:txBody>
          <a:bodyPr wrap="none" rtlCol="0">
            <a:spAutoFit/>
          </a:bodyPr>
          <a:lstStyle/>
          <a:p>
            <a:r>
              <a:rPr lang="en-US" sz="2400" dirty="0">
                <a:solidFill>
                  <a:srgbClr val="000000"/>
                </a:solidFill>
              </a:rPr>
              <a:t>0</a:t>
            </a:r>
          </a:p>
        </p:txBody>
      </p:sp>
      <p:sp>
        <p:nvSpPr>
          <p:cNvPr id="422" name="TextBox 421"/>
          <p:cNvSpPr txBox="1"/>
          <p:nvPr/>
        </p:nvSpPr>
        <p:spPr>
          <a:xfrm rot="16200000">
            <a:off x="-123329" y="29620529"/>
            <a:ext cx="1947672" cy="461665"/>
          </a:xfrm>
          <a:prstGeom prst="rect">
            <a:avLst/>
          </a:prstGeom>
          <a:solidFill>
            <a:schemeClr val="bg1">
              <a:lumMod val="85000"/>
            </a:schemeClr>
          </a:solidFill>
          <a:ln w="12700">
            <a:solidFill>
              <a:schemeClr val="bg1"/>
            </a:solidFill>
          </a:ln>
        </p:spPr>
        <p:txBody>
          <a:bodyPr wrap="square" rtlCol="0">
            <a:spAutoFit/>
          </a:bodyPr>
          <a:lstStyle/>
          <a:p>
            <a:pPr algn="ctr"/>
            <a:r>
              <a:rPr lang="en-US" sz="2400" dirty="0" smtClean="0">
                <a:solidFill>
                  <a:srgbClr val="000000"/>
                </a:solidFill>
              </a:rPr>
              <a:t>CHL </a:t>
            </a:r>
            <a:r>
              <a:rPr lang="en-US" sz="2400" dirty="0">
                <a:solidFill>
                  <a:srgbClr val="000000"/>
                </a:solidFill>
              </a:rPr>
              <a:t>(</a:t>
            </a:r>
            <a:r>
              <a:rPr lang="en-US" sz="2400" dirty="0" smtClean="0">
                <a:solidFill>
                  <a:srgbClr val="000000"/>
                </a:solidFill>
              </a:rPr>
              <a:t>µg/cm</a:t>
            </a:r>
            <a:r>
              <a:rPr lang="en-US" sz="2400" baseline="30000" dirty="0" smtClean="0">
                <a:solidFill>
                  <a:srgbClr val="000000"/>
                </a:solidFill>
              </a:rPr>
              <a:t>2</a:t>
            </a:r>
            <a:r>
              <a:rPr lang="en-US" sz="2400" dirty="0" smtClean="0">
                <a:solidFill>
                  <a:srgbClr val="000000"/>
                </a:solidFill>
              </a:rPr>
              <a:t>)</a:t>
            </a:r>
            <a:endParaRPr lang="en-US" sz="2400" dirty="0">
              <a:solidFill>
                <a:srgbClr val="000000"/>
              </a:solidFill>
            </a:endParaRPr>
          </a:p>
        </p:txBody>
      </p:sp>
      <p:sp>
        <p:nvSpPr>
          <p:cNvPr id="404" name="TextBox 403"/>
          <p:cNvSpPr txBox="1"/>
          <p:nvPr/>
        </p:nvSpPr>
        <p:spPr>
          <a:xfrm>
            <a:off x="8672977" y="23014385"/>
            <a:ext cx="505672" cy="461665"/>
          </a:xfrm>
          <a:prstGeom prst="rect">
            <a:avLst/>
          </a:prstGeom>
          <a:noFill/>
        </p:spPr>
        <p:txBody>
          <a:bodyPr wrap="square" rtlCol="0">
            <a:spAutoFit/>
          </a:bodyPr>
          <a:lstStyle/>
          <a:p>
            <a:r>
              <a:rPr lang="en-US" sz="2400" dirty="0">
                <a:solidFill>
                  <a:srgbClr val="000000"/>
                </a:solidFill>
              </a:rPr>
              <a:t>78</a:t>
            </a:r>
            <a:endParaRPr lang="en-US" sz="1200" dirty="0">
              <a:solidFill>
                <a:srgbClr val="000000"/>
              </a:solidFill>
            </a:endParaRPr>
          </a:p>
        </p:txBody>
      </p:sp>
      <p:sp>
        <p:nvSpPr>
          <p:cNvPr id="406" name="TextBox 405"/>
          <p:cNvSpPr txBox="1"/>
          <p:nvPr/>
        </p:nvSpPr>
        <p:spPr>
          <a:xfrm rot="16200000">
            <a:off x="-87916" y="31477173"/>
            <a:ext cx="1870763" cy="475488"/>
          </a:xfrm>
          <a:prstGeom prst="rect">
            <a:avLst/>
          </a:prstGeom>
          <a:solidFill>
            <a:schemeClr val="bg1">
              <a:lumMod val="85000"/>
            </a:schemeClr>
          </a:solidFill>
          <a:ln w="12700">
            <a:solidFill>
              <a:schemeClr val="bg1"/>
            </a:solidFill>
          </a:ln>
        </p:spPr>
        <p:txBody>
          <a:bodyPr wrap="square" rtlCol="0">
            <a:spAutoFit/>
          </a:bodyPr>
          <a:lstStyle/>
          <a:p>
            <a:pPr algn="ctr"/>
            <a:r>
              <a:rPr lang="en-US" sz="2400" dirty="0">
                <a:solidFill>
                  <a:srgbClr val="000000"/>
                </a:solidFill>
              </a:rPr>
              <a:t>GPP (</a:t>
            </a:r>
            <a:r>
              <a:rPr lang="en-US" sz="2400" dirty="0" err="1">
                <a:solidFill>
                  <a:srgbClr val="000000"/>
                </a:solidFill>
              </a:rPr>
              <a:t>gC</a:t>
            </a:r>
            <a:r>
              <a:rPr lang="en-US" sz="2400" dirty="0">
                <a:solidFill>
                  <a:srgbClr val="000000"/>
                </a:solidFill>
              </a:rPr>
              <a:t>/m</a:t>
            </a:r>
            <a:r>
              <a:rPr lang="en-US" sz="2400" baseline="30000" dirty="0">
                <a:solidFill>
                  <a:srgbClr val="000000"/>
                </a:solidFill>
              </a:rPr>
              <a:t>2</a:t>
            </a:r>
            <a:r>
              <a:rPr lang="en-US" sz="2400" dirty="0" smtClean="0">
                <a:solidFill>
                  <a:srgbClr val="000000"/>
                </a:solidFill>
              </a:rPr>
              <a:t>)</a:t>
            </a:r>
            <a:endParaRPr lang="en-US" sz="2400" dirty="0">
              <a:solidFill>
                <a:srgbClr val="000000"/>
              </a:solidFill>
            </a:endParaRPr>
          </a:p>
        </p:txBody>
      </p:sp>
      <p:sp>
        <p:nvSpPr>
          <p:cNvPr id="407" name="TextBox 406"/>
          <p:cNvSpPr txBox="1"/>
          <p:nvPr/>
        </p:nvSpPr>
        <p:spPr>
          <a:xfrm rot="16200000">
            <a:off x="-110000" y="33340823"/>
            <a:ext cx="1905776" cy="461666"/>
          </a:xfrm>
          <a:prstGeom prst="rect">
            <a:avLst/>
          </a:prstGeom>
          <a:solidFill>
            <a:schemeClr val="bg1">
              <a:lumMod val="85000"/>
            </a:schemeClr>
          </a:solidFill>
          <a:ln w="12700">
            <a:solidFill>
              <a:schemeClr val="bg1"/>
            </a:solidFill>
          </a:ln>
        </p:spPr>
        <p:txBody>
          <a:bodyPr wrap="square" rtlCol="0">
            <a:spAutoFit/>
          </a:bodyPr>
          <a:lstStyle/>
          <a:p>
            <a:pPr algn="ctr"/>
            <a:r>
              <a:rPr lang="en-US" sz="2400" dirty="0">
                <a:solidFill>
                  <a:srgbClr val="000000"/>
                </a:solidFill>
              </a:rPr>
              <a:t>LAI</a:t>
            </a:r>
          </a:p>
        </p:txBody>
      </p:sp>
      <p:cxnSp>
        <p:nvCxnSpPr>
          <p:cNvPr id="77" name="Straight Connector 76"/>
          <p:cNvCxnSpPr/>
          <p:nvPr/>
        </p:nvCxnSpPr>
        <p:spPr>
          <a:xfrm>
            <a:off x="85614" y="28803760"/>
            <a:ext cx="9069550" cy="0"/>
          </a:xfrm>
          <a:prstGeom prst="line">
            <a:avLst/>
          </a:prstGeom>
          <a:ln w="76200">
            <a:solidFill>
              <a:srgbClr val="EA7845"/>
            </a:solidFill>
            <a:prstDash val="sysDot"/>
          </a:ln>
        </p:spPr>
        <p:style>
          <a:lnRef idx="1">
            <a:schemeClr val="accent1"/>
          </a:lnRef>
          <a:fillRef idx="0">
            <a:schemeClr val="accent1"/>
          </a:fillRef>
          <a:effectRef idx="0">
            <a:schemeClr val="accent1"/>
          </a:effectRef>
          <a:fontRef idx="minor">
            <a:schemeClr val="tx1"/>
          </a:fontRef>
        </p:style>
      </p:cxnSp>
      <p:sp>
        <p:nvSpPr>
          <p:cNvPr id="423" name="TextBox 422"/>
          <p:cNvSpPr txBox="1"/>
          <p:nvPr/>
        </p:nvSpPr>
        <p:spPr>
          <a:xfrm>
            <a:off x="8657210" y="24922010"/>
            <a:ext cx="505672" cy="461665"/>
          </a:xfrm>
          <a:prstGeom prst="rect">
            <a:avLst/>
          </a:prstGeom>
          <a:noFill/>
        </p:spPr>
        <p:txBody>
          <a:bodyPr wrap="square" rtlCol="0">
            <a:spAutoFit/>
          </a:bodyPr>
          <a:lstStyle/>
          <a:p>
            <a:r>
              <a:rPr lang="en-US" sz="2400" dirty="0" smtClean="0">
                <a:solidFill>
                  <a:srgbClr val="000000"/>
                </a:solidFill>
              </a:rPr>
              <a:t>56</a:t>
            </a:r>
            <a:endParaRPr lang="en-US" sz="1200" dirty="0">
              <a:solidFill>
                <a:srgbClr val="000000"/>
              </a:solidFill>
            </a:endParaRPr>
          </a:p>
        </p:txBody>
      </p:sp>
      <p:sp>
        <p:nvSpPr>
          <p:cNvPr id="424" name="TextBox 423"/>
          <p:cNvSpPr txBox="1"/>
          <p:nvPr/>
        </p:nvSpPr>
        <p:spPr>
          <a:xfrm>
            <a:off x="8737325" y="26428574"/>
            <a:ext cx="328936" cy="461665"/>
          </a:xfrm>
          <a:prstGeom prst="rect">
            <a:avLst/>
          </a:prstGeom>
          <a:noFill/>
        </p:spPr>
        <p:txBody>
          <a:bodyPr wrap="none" rtlCol="0">
            <a:spAutoFit/>
          </a:bodyPr>
          <a:lstStyle/>
          <a:p>
            <a:r>
              <a:rPr lang="en-US" sz="2400" dirty="0">
                <a:solidFill>
                  <a:srgbClr val="000000"/>
                </a:solidFill>
              </a:rPr>
              <a:t>0</a:t>
            </a:r>
          </a:p>
        </p:txBody>
      </p:sp>
      <p:sp>
        <p:nvSpPr>
          <p:cNvPr id="425" name="TextBox 424"/>
          <p:cNvSpPr txBox="1"/>
          <p:nvPr/>
        </p:nvSpPr>
        <p:spPr>
          <a:xfrm>
            <a:off x="8763636" y="28338667"/>
            <a:ext cx="328936" cy="461665"/>
          </a:xfrm>
          <a:prstGeom prst="rect">
            <a:avLst/>
          </a:prstGeom>
          <a:noFill/>
        </p:spPr>
        <p:txBody>
          <a:bodyPr wrap="none" rtlCol="0">
            <a:spAutoFit/>
          </a:bodyPr>
          <a:lstStyle/>
          <a:p>
            <a:r>
              <a:rPr lang="en-US" sz="2400" dirty="0">
                <a:solidFill>
                  <a:srgbClr val="000000"/>
                </a:solidFill>
              </a:rPr>
              <a:t>0</a:t>
            </a:r>
          </a:p>
        </p:txBody>
      </p:sp>
      <p:sp>
        <p:nvSpPr>
          <p:cNvPr id="426" name="TextBox 425"/>
          <p:cNvSpPr txBox="1"/>
          <p:nvPr/>
        </p:nvSpPr>
        <p:spPr>
          <a:xfrm>
            <a:off x="8732105" y="26825503"/>
            <a:ext cx="493840" cy="461665"/>
          </a:xfrm>
          <a:prstGeom prst="rect">
            <a:avLst/>
          </a:prstGeom>
          <a:noFill/>
        </p:spPr>
        <p:txBody>
          <a:bodyPr wrap="square" rtlCol="0">
            <a:spAutoFit/>
          </a:bodyPr>
          <a:lstStyle/>
          <a:p>
            <a:r>
              <a:rPr lang="en-US" sz="2400" dirty="0" smtClean="0">
                <a:solidFill>
                  <a:srgbClr val="000000"/>
                </a:solidFill>
              </a:rPr>
              <a:t>6</a:t>
            </a:r>
            <a:endParaRPr lang="en-US" sz="1200" dirty="0">
              <a:solidFill>
                <a:srgbClr val="000000"/>
              </a:solidFill>
            </a:endParaRPr>
          </a:p>
        </p:txBody>
      </p:sp>
      <p:sp>
        <p:nvSpPr>
          <p:cNvPr id="429" name="Rectangle 428"/>
          <p:cNvSpPr/>
          <p:nvPr/>
        </p:nvSpPr>
        <p:spPr>
          <a:xfrm>
            <a:off x="8715589" y="32713148"/>
            <a:ext cx="387751" cy="1809095"/>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ectangle 429"/>
          <p:cNvSpPr/>
          <p:nvPr/>
        </p:nvSpPr>
        <p:spPr>
          <a:xfrm>
            <a:off x="8711870" y="30845373"/>
            <a:ext cx="391470" cy="1809095"/>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ectangle 430"/>
          <p:cNvSpPr/>
          <p:nvPr/>
        </p:nvSpPr>
        <p:spPr>
          <a:xfrm>
            <a:off x="8704347" y="28908754"/>
            <a:ext cx="398993" cy="1873831"/>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2" name="Picture 431"/>
          <p:cNvPicPr>
            <a:picLocks noChangeAspect="1"/>
          </p:cNvPicPr>
          <p:nvPr/>
        </p:nvPicPr>
        <p:blipFill rotWithShape="1">
          <a:blip r:embed="rId44">
            <a:extLst>
              <a:ext uri="{28A0092B-C50C-407E-A947-70E740481C1C}">
                <a14:useLocalDpi xmlns:a14="http://schemas.microsoft.com/office/drawing/2010/main" val="0"/>
              </a:ext>
            </a:extLst>
          </a:blip>
          <a:srcRect l="5000" t="48214" r="5000" b="42857"/>
          <a:stretch/>
        </p:blipFill>
        <p:spPr>
          <a:xfrm rot="16200000" flipV="1">
            <a:off x="8275218" y="33534458"/>
            <a:ext cx="1252728" cy="177329"/>
          </a:xfrm>
          <a:prstGeom prst="rect">
            <a:avLst/>
          </a:prstGeom>
          <a:ln>
            <a:solidFill>
              <a:schemeClr val="bg1"/>
            </a:solidFill>
          </a:ln>
        </p:spPr>
      </p:pic>
      <p:pic>
        <p:nvPicPr>
          <p:cNvPr id="433" name="Picture 432"/>
          <p:cNvPicPr>
            <a:picLocks noChangeAspect="1"/>
          </p:cNvPicPr>
          <p:nvPr/>
        </p:nvPicPr>
        <p:blipFill rotWithShape="1">
          <a:blip r:embed="rId44">
            <a:extLst>
              <a:ext uri="{28A0092B-C50C-407E-A947-70E740481C1C}">
                <a14:useLocalDpi xmlns:a14="http://schemas.microsoft.com/office/drawing/2010/main" val="0"/>
              </a:ext>
            </a:extLst>
          </a:blip>
          <a:srcRect l="5000" t="48214" r="5000" b="42857"/>
          <a:stretch/>
        </p:blipFill>
        <p:spPr>
          <a:xfrm rot="16200000" flipV="1">
            <a:off x="8259453" y="31637745"/>
            <a:ext cx="1252728" cy="177329"/>
          </a:xfrm>
          <a:prstGeom prst="rect">
            <a:avLst/>
          </a:prstGeom>
          <a:ln>
            <a:solidFill>
              <a:schemeClr val="bg1"/>
            </a:solidFill>
          </a:ln>
        </p:spPr>
      </p:pic>
      <p:pic>
        <p:nvPicPr>
          <p:cNvPr id="434" name="Picture 433"/>
          <p:cNvPicPr>
            <a:picLocks noChangeAspect="1"/>
          </p:cNvPicPr>
          <p:nvPr/>
        </p:nvPicPr>
        <p:blipFill rotWithShape="1">
          <a:blip r:embed="rId44">
            <a:extLst>
              <a:ext uri="{28A0092B-C50C-407E-A947-70E740481C1C}">
                <a14:useLocalDpi xmlns:a14="http://schemas.microsoft.com/office/drawing/2010/main" val="0"/>
              </a:ext>
            </a:extLst>
          </a:blip>
          <a:srcRect l="5000" t="48214" r="5000" b="42857"/>
          <a:stretch/>
        </p:blipFill>
        <p:spPr>
          <a:xfrm rot="16200000" flipV="1">
            <a:off x="8276123" y="29759635"/>
            <a:ext cx="1250919" cy="177330"/>
          </a:xfrm>
          <a:prstGeom prst="rect">
            <a:avLst/>
          </a:prstGeom>
          <a:ln>
            <a:solidFill>
              <a:schemeClr val="bg1"/>
            </a:solidFill>
          </a:ln>
        </p:spPr>
      </p:pic>
      <p:sp>
        <p:nvSpPr>
          <p:cNvPr id="435" name="TextBox 434"/>
          <p:cNvSpPr txBox="1"/>
          <p:nvPr/>
        </p:nvSpPr>
        <p:spPr>
          <a:xfrm>
            <a:off x="8721349" y="30379093"/>
            <a:ext cx="328936" cy="461665"/>
          </a:xfrm>
          <a:prstGeom prst="rect">
            <a:avLst/>
          </a:prstGeom>
          <a:noFill/>
        </p:spPr>
        <p:txBody>
          <a:bodyPr wrap="none" rtlCol="0">
            <a:spAutoFit/>
          </a:bodyPr>
          <a:lstStyle/>
          <a:p>
            <a:r>
              <a:rPr lang="en-US" sz="2400" dirty="0">
                <a:solidFill>
                  <a:srgbClr val="000000"/>
                </a:solidFill>
              </a:rPr>
              <a:t>0</a:t>
            </a:r>
          </a:p>
        </p:txBody>
      </p:sp>
      <p:sp>
        <p:nvSpPr>
          <p:cNvPr id="436" name="TextBox 435"/>
          <p:cNvSpPr txBox="1"/>
          <p:nvPr/>
        </p:nvSpPr>
        <p:spPr>
          <a:xfrm>
            <a:off x="8665259" y="28827584"/>
            <a:ext cx="505672" cy="461665"/>
          </a:xfrm>
          <a:prstGeom prst="rect">
            <a:avLst/>
          </a:prstGeom>
          <a:noFill/>
        </p:spPr>
        <p:txBody>
          <a:bodyPr wrap="square" rtlCol="0">
            <a:spAutoFit/>
          </a:bodyPr>
          <a:lstStyle/>
          <a:p>
            <a:r>
              <a:rPr lang="en-US" sz="2400" dirty="0">
                <a:solidFill>
                  <a:srgbClr val="000000"/>
                </a:solidFill>
              </a:rPr>
              <a:t>78</a:t>
            </a:r>
            <a:endParaRPr lang="en-US" sz="1200" dirty="0">
              <a:solidFill>
                <a:srgbClr val="000000"/>
              </a:solidFill>
            </a:endParaRPr>
          </a:p>
        </p:txBody>
      </p:sp>
      <p:sp>
        <p:nvSpPr>
          <p:cNvPr id="437" name="TextBox 436"/>
          <p:cNvSpPr txBox="1"/>
          <p:nvPr/>
        </p:nvSpPr>
        <p:spPr>
          <a:xfrm>
            <a:off x="8649492" y="30735209"/>
            <a:ext cx="505672" cy="461665"/>
          </a:xfrm>
          <a:prstGeom prst="rect">
            <a:avLst/>
          </a:prstGeom>
          <a:noFill/>
        </p:spPr>
        <p:txBody>
          <a:bodyPr wrap="square" rtlCol="0">
            <a:spAutoFit/>
          </a:bodyPr>
          <a:lstStyle/>
          <a:p>
            <a:r>
              <a:rPr lang="en-US" sz="2400" dirty="0" smtClean="0">
                <a:solidFill>
                  <a:srgbClr val="000000"/>
                </a:solidFill>
              </a:rPr>
              <a:t>56</a:t>
            </a:r>
            <a:endParaRPr lang="en-US" sz="1200" dirty="0">
              <a:solidFill>
                <a:srgbClr val="000000"/>
              </a:solidFill>
            </a:endParaRPr>
          </a:p>
        </p:txBody>
      </p:sp>
      <p:sp>
        <p:nvSpPr>
          <p:cNvPr id="438" name="TextBox 437"/>
          <p:cNvSpPr txBox="1"/>
          <p:nvPr/>
        </p:nvSpPr>
        <p:spPr>
          <a:xfrm>
            <a:off x="8729607" y="32241773"/>
            <a:ext cx="328936" cy="461665"/>
          </a:xfrm>
          <a:prstGeom prst="rect">
            <a:avLst/>
          </a:prstGeom>
          <a:noFill/>
        </p:spPr>
        <p:txBody>
          <a:bodyPr wrap="none" rtlCol="0">
            <a:spAutoFit/>
          </a:bodyPr>
          <a:lstStyle/>
          <a:p>
            <a:r>
              <a:rPr lang="en-US" sz="2400" dirty="0">
                <a:solidFill>
                  <a:srgbClr val="000000"/>
                </a:solidFill>
              </a:rPr>
              <a:t>0</a:t>
            </a:r>
          </a:p>
        </p:txBody>
      </p:sp>
      <p:sp>
        <p:nvSpPr>
          <p:cNvPr id="439" name="TextBox 438"/>
          <p:cNvSpPr txBox="1"/>
          <p:nvPr/>
        </p:nvSpPr>
        <p:spPr>
          <a:xfrm>
            <a:off x="8755918" y="34151866"/>
            <a:ext cx="328936" cy="461665"/>
          </a:xfrm>
          <a:prstGeom prst="rect">
            <a:avLst/>
          </a:prstGeom>
          <a:noFill/>
        </p:spPr>
        <p:txBody>
          <a:bodyPr wrap="none" rtlCol="0">
            <a:spAutoFit/>
          </a:bodyPr>
          <a:lstStyle/>
          <a:p>
            <a:r>
              <a:rPr lang="en-US" sz="2400" dirty="0">
                <a:solidFill>
                  <a:srgbClr val="000000"/>
                </a:solidFill>
              </a:rPr>
              <a:t>0</a:t>
            </a:r>
          </a:p>
        </p:txBody>
      </p:sp>
      <p:sp>
        <p:nvSpPr>
          <p:cNvPr id="440" name="TextBox 439"/>
          <p:cNvSpPr txBox="1"/>
          <p:nvPr/>
        </p:nvSpPr>
        <p:spPr>
          <a:xfrm>
            <a:off x="8724387" y="32638702"/>
            <a:ext cx="493840" cy="461665"/>
          </a:xfrm>
          <a:prstGeom prst="rect">
            <a:avLst/>
          </a:prstGeom>
          <a:noFill/>
        </p:spPr>
        <p:txBody>
          <a:bodyPr wrap="square" rtlCol="0">
            <a:spAutoFit/>
          </a:bodyPr>
          <a:lstStyle/>
          <a:p>
            <a:r>
              <a:rPr lang="en-US" sz="2400" dirty="0" smtClean="0">
                <a:solidFill>
                  <a:srgbClr val="000000"/>
                </a:solidFill>
              </a:rPr>
              <a:t>6</a:t>
            </a:r>
            <a:endParaRPr lang="en-US" sz="1200" dirty="0">
              <a:solidFill>
                <a:srgbClr val="000000"/>
              </a:solidFill>
            </a:endParaRPr>
          </a:p>
        </p:txBody>
      </p:sp>
      <p:grpSp>
        <p:nvGrpSpPr>
          <p:cNvPr id="28" name="Group 27"/>
          <p:cNvGrpSpPr/>
          <p:nvPr/>
        </p:nvGrpSpPr>
        <p:grpSpPr>
          <a:xfrm>
            <a:off x="9475605" y="26826002"/>
            <a:ext cx="5181650" cy="3840480"/>
            <a:chOff x="9475604" y="26163851"/>
            <a:chExt cx="5527832" cy="4094534"/>
          </a:xfrm>
        </p:grpSpPr>
        <p:pic>
          <p:nvPicPr>
            <p:cNvPr id="19" name="Picture 18"/>
            <p:cNvPicPr>
              <a:picLocks noChangeAspect="1"/>
            </p:cNvPicPr>
            <p:nvPr/>
          </p:nvPicPr>
          <p:blipFill rotWithShape="1">
            <a:blip r:embed="rId45">
              <a:extLst>
                <a:ext uri="{28A0092B-C50C-407E-A947-70E740481C1C}">
                  <a14:useLocalDpi xmlns:a14="http://schemas.microsoft.com/office/drawing/2010/main" val="0"/>
                </a:ext>
              </a:extLst>
            </a:blip>
            <a:srcRect l="41307" t="9764" r="5730" b="8810"/>
            <a:stretch/>
          </p:blipFill>
          <p:spPr>
            <a:xfrm>
              <a:off x="9475604" y="26202492"/>
              <a:ext cx="2788920" cy="2788920"/>
            </a:xfrm>
            <a:prstGeom prst="rect">
              <a:avLst/>
            </a:prstGeom>
            <a:ln>
              <a:solidFill>
                <a:srgbClr val="000000"/>
              </a:solidFill>
            </a:ln>
          </p:spPr>
        </p:pic>
        <p:pic>
          <p:nvPicPr>
            <p:cNvPr id="22" name="Picture 21"/>
            <p:cNvPicPr>
              <a:picLocks noChangeAspect="1"/>
            </p:cNvPicPr>
            <p:nvPr/>
          </p:nvPicPr>
          <p:blipFill rotWithShape="1">
            <a:blip r:embed="rId46" cstate="print">
              <a:extLst>
                <a:ext uri="{28A0092B-C50C-407E-A947-70E740481C1C}">
                  <a14:useLocalDpi xmlns:a14="http://schemas.microsoft.com/office/drawing/2010/main" val="0"/>
                </a:ext>
              </a:extLst>
            </a:blip>
            <a:srcRect l="1761" t="24933" r="411" b="-1115"/>
            <a:stretch/>
          </p:blipFill>
          <p:spPr>
            <a:xfrm>
              <a:off x="13376566" y="28512312"/>
              <a:ext cx="1610171" cy="1645920"/>
            </a:xfrm>
            <a:prstGeom prst="rect">
              <a:avLst/>
            </a:prstGeom>
            <a:ln>
              <a:noFill/>
            </a:ln>
          </p:spPr>
        </p:pic>
        <p:sp>
          <p:nvSpPr>
            <p:cNvPr id="179" name="Rectangle 178"/>
            <p:cNvSpPr/>
            <p:nvPr/>
          </p:nvSpPr>
          <p:spPr>
            <a:xfrm>
              <a:off x="10494416" y="27655615"/>
              <a:ext cx="189752" cy="1897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47" cstate="print">
              <a:extLst>
                <a:ext uri="{28A0092B-C50C-407E-A947-70E740481C1C}">
                  <a14:useLocalDpi xmlns:a14="http://schemas.microsoft.com/office/drawing/2010/main" val="0"/>
                </a:ext>
              </a:extLst>
            </a:blip>
            <a:srcRect l="20167" t="6179" r="19374" b="869"/>
            <a:stretch/>
          </p:blipFill>
          <p:spPr>
            <a:xfrm>
              <a:off x="13357516" y="26836092"/>
              <a:ext cx="1645920" cy="1645920"/>
            </a:xfrm>
            <a:prstGeom prst="rect">
              <a:avLst/>
            </a:prstGeom>
            <a:ln>
              <a:solidFill>
                <a:schemeClr val="bg1"/>
              </a:solidFill>
            </a:ln>
          </p:spPr>
        </p:pic>
        <p:sp>
          <p:nvSpPr>
            <p:cNvPr id="25" name="Freeform 24"/>
            <p:cNvSpPr/>
            <p:nvPr/>
          </p:nvSpPr>
          <p:spPr>
            <a:xfrm>
              <a:off x="10648949" y="26839924"/>
              <a:ext cx="1198055" cy="3297732"/>
            </a:xfrm>
            <a:custGeom>
              <a:avLst/>
              <a:gdLst>
                <a:gd name="connsiteX0" fmla="*/ 0 w 723900"/>
                <a:gd name="connsiteY0" fmla="*/ 952500 h 3638550"/>
                <a:gd name="connsiteX1" fmla="*/ 685800 w 723900"/>
                <a:gd name="connsiteY1" fmla="*/ 3638550 h 3638550"/>
                <a:gd name="connsiteX2" fmla="*/ 723900 w 723900"/>
                <a:gd name="connsiteY2" fmla="*/ 0 h 3638550"/>
                <a:gd name="connsiteX3" fmla="*/ 0 w 723900"/>
                <a:gd name="connsiteY3" fmla="*/ 952500 h 3638550"/>
              </a:gdLst>
              <a:ahLst/>
              <a:cxnLst>
                <a:cxn ang="0">
                  <a:pos x="connsiteX0" y="connsiteY0"/>
                </a:cxn>
                <a:cxn ang="0">
                  <a:pos x="connsiteX1" y="connsiteY1"/>
                </a:cxn>
                <a:cxn ang="0">
                  <a:pos x="connsiteX2" y="connsiteY2"/>
                </a:cxn>
                <a:cxn ang="0">
                  <a:pos x="connsiteX3" y="connsiteY3"/>
                </a:cxn>
              </a:cxnLst>
              <a:rect l="l" t="t" r="r" b="b"/>
              <a:pathLst>
                <a:path w="723900" h="3638550">
                  <a:moveTo>
                    <a:pt x="0" y="952500"/>
                  </a:moveTo>
                  <a:lnTo>
                    <a:pt x="685800" y="3638550"/>
                  </a:lnTo>
                  <a:lnTo>
                    <a:pt x="723900" y="0"/>
                  </a:lnTo>
                  <a:lnTo>
                    <a:pt x="0" y="952500"/>
                  </a:lnTo>
                  <a:close/>
                </a:path>
              </a:pathLst>
            </a:custGeom>
            <a:solidFill>
              <a:schemeClr val="bg1">
                <a:lumMod val="75000"/>
                <a:alpha val="4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p:cNvSpPr txBox="1"/>
            <p:nvPr/>
          </p:nvSpPr>
          <p:spPr>
            <a:xfrm>
              <a:off x="13282643" y="28016834"/>
              <a:ext cx="1713520" cy="492205"/>
            </a:xfrm>
            <a:prstGeom prst="rect">
              <a:avLst/>
            </a:prstGeom>
            <a:noFill/>
            <a:ln w="12700">
              <a:noFill/>
            </a:ln>
          </p:spPr>
          <p:txBody>
            <a:bodyPr wrap="square" rtlCol="0">
              <a:spAutoFit/>
            </a:bodyPr>
            <a:lstStyle/>
            <a:p>
              <a:pPr algn="r"/>
              <a:r>
                <a:rPr lang="en-US" sz="2400" b="1" dirty="0" smtClean="0">
                  <a:solidFill>
                    <a:schemeClr val="bg1"/>
                  </a:solidFill>
                  <a:effectLst>
                    <a:outerShdw blurRad="38100" dist="38100" dir="2700000" algn="tl">
                      <a:srgbClr val="000000">
                        <a:alpha val="43137"/>
                      </a:srgbClr>
                    </a:outerShdw>
                  </a:effectLst>
                </a:rPr>
                <a:t>OLI</a:t>
              </a:r>
              <a:endParaRPr lang="en-US" sz="2400" b="1" dirty="0">
                <a:solidFill>
                  <a:schemeClr val="bg1"/>
                </a:solidFill>
                <a:effectLst>
                  <a:outerShdw blurRad="38100" dist="38100" dir="2700000" algn="tl">
                    <a:srgbClr val="000000">
                      <a:alpha val="43137"/>
                    </a:srgbClr>
                  </a:outerShdw>
                </a:effectLst>
              </a:endParaRPr>
            </a:p>
          </p:txBody>
        </p:sp>
        <p:pic>
          <p:nvPicPr>
            <p:cNvPr id="20" name="Picture 19"/>
            <p:cNvPicPr>
              <a:picLocks noChangeAspect="1"/>
            </p:cNvPicPr>
            <p:nvPr/>
          </p:nvPicPr>
          <p:blipFill rotWithShape="1">
            <a:blip r:embed="rId48" cstate="print">
              <a:extLst>
                <a:ext uri="{28A0092B-C50C-407E-A947-70E740481C1C}">
                  <a14:useLocalDpi xmlns:a14="http://schemas.microsoft.com/office/drawing/2010/main" val="0"/>
                </a:ext>
              </a:extLst>
            </a:blip>
            <a:srcRect l="77" t="11502" r="-77" b="12120"/>
            <a:stretch/>
          </p:blipFill>
          <p:spPr>
            <a:xfrm>
              <a:off x="11692678" y="28501090"/>
              <a:ext cx="1645920" cy="1645920"/>
            </a:xfrm>
            <a:prstGeom prst="rect">
              <a:avLst/>
            </a:prstGeom>
            <a:ln>
              <a:solidFill>
                <a:schemeClr val="bg1"/>
              </a:solidFill>
            </a:ln>
          </p:spPr>
        </p:pic>
        <p:sp>
          <p:nvSpPr>
            <p:cNvPr id="181" name="TextBox 180"/>
            <p:cNvSpPr txBox="1"/>
            <p:nvPr/>
          </p:nvSpPr>
          <p:spPr>
            <a:xfrm>
              <a:off x="11722163" y="29712032"/>
              <a:ext cx="1617557" cy="492205"/>
            </a:xfrm>
            <a:prstGeom prst="rect">
              <a:avLst/>
            </a:prstGeom>
            <a:noFill/>
            <a:ln w="12700">
              <a:noFill/>
            </a:ln>
          </p:spPr>
          <p:txBody>
            <a:bodyPr wrap="square" rtlCol="0">
              <a:spAutoFit/>
            </a:bodyPr>
            <a:lstStyle/>
            <a:p>
              <a:pPr algn="r"/>
              <a:r>
                <a:rPr lang="en-US" sz="2400" b="1" dirty="0" smtClean="0">
                  <a:solidFill>
                    <a:schemeClr val="bg1"/>
                  </a:solidFill>
                  <a:effectLst>
                    <a:outerShdw blurRad="38100" dist="38100" dir="2700000" algn="tl">
                      <a:srgbClr val="000000">
                        <a:alpha val="43137"/>
                      </a:srgbClr>
                    </a:outerShdw>
                  </a:effectLst>
                </a:rPr>
                <a:t>ASTER</a:t>
              </a:r>
              <a:endParaRPr lang="en-US" sz="2400" b="1" dirty="0">
                <a:solidFill>
                  <a:schemeClr val="bg1"/>
                </a:solidFill>
                <a:effectLst>
                  <a:outerShdw blurRad="38100" dist="38100" dir="2700000" algn="tl">
                    <a:srgbClr val="000000">
                      <a:alpha val="43137"/>
                    </a:srgbClr>
                  </a:outerShdw>
                </a:effectLst>
              </a:endParaRPr>
            </a:p>
          </p:txBody>
        </p:sp>
        <p:sp>
          <p:nvSpPr>
            <p:cNvPr id="183" name="TextBox 182"/>
            <p:cNvSpPr txBox="1"/>
            <p:nvPr/>
          </p:nvSpPr>
          <p:spPr>
            <a:xfrm>
              <a:off x="13364631" y="29655587"/>
              <a:ext cx="1617557" cy="492205"/>
            </a:xfrm>
            <a:prstGeom prst="rect">
              <a:avLst/>
            </a:prstGeom>
            <a:noFill/>
            <a:ln w="12700">
              <a:noFill/>
            </a:ln>
          </p:spPr>
          <p:txBody>
            <a:bodyPr wrap="square" rtlCol="0">
              <a:spAutoFit/>
            </a:bodyPr>
            <a:lstStyle/>
            <a:p>
              <a:pPr algn="r"/>
              <a:r>
                <a:rPr lang="en-US" sz="2400" b="1" dirty="0" smtClean="0">
                  <a:solidFill>
                    <a:schemeClr val="bg1"/>
                  </a:solidFill>
                  <a:effectLst>
                    <a:outerShdw blurRad="38100" dist="38100" dir="2700000" algn="tl">
                      <a:srgbClr val="000000">
                        <a:alpha val="43137"/>
                      </a:srgbClr>
                    </a:outerShdw>
                  </a:effectLst>
                </a:rPr>
                <a:t>MSI</a:t>
              </a:r>
              <a:endParaRPr lang="en-US" sz="2400" b="1" dirty="0">
                <a:solidFill>
                  <a:schemeClr val="bg1"/>
                </a:solidFill>
                <a:effectLst>
                  <a:outerShdw blurRad="38100" dist="38100" dir="2700000" algn="tl">
                    <a:srgbClr val="000000">
                      <a:alpha val="43137"/>
                    </a:srgbClr>
                  </a:outerShdw>
                </a:effectLst>
              </a:endParaRPr>
            </a:p>
          </p:txBody>
        </p:sp>
        <p:sp>
          <p:nvSpPr>
            <p:cNvPr id="184" name="TextBox 183"/>
            <p:cNvSpPr txBox="1"/>
            <p:nvPr/>
          </p:nvSpPr>
          <p:spPr>
            <a:xfrm>
              <a:off x="12287445" y="26163851"/>
              <a:ext cx="2715991" cy="590646"/>
            </a:xfrm>
            <a:prstGeom prst="rect">
              <a:avLst/>
            </a:prstGeom>
            <a:solidFill>
              <a:schemeClr val="bg1">
                <a:lumMod val="75000"/>
              </a:schemeClr>
            </a:solidFill>
            <a:ln>
              <a:solidFill>
                <a:schemeClr val="bg1"/>
              </a:solidFill>
            </a:ln>
          </p:spPr>
          <p:txBody>
            <a:bodyPr wrap="square" rtlCol="0">
              <a:spAutoFit/>
            </a:bodyPr>
            <a:lstStyle/>
            <a:p>
              <a:pPr algn="ctr"/>
              <a:r>
                <a:rPr lang="en-US" sz="3000" b="1" dirty="0" err="1" smtClean="0">
                  <a:solidFill>
                    <a:srgbClr val="000000"/>
                  </a:solidFill>
                </a:rPr>
                <a:t>Chilika</a:t>
              </a:r>
              <a:endParaRPr lang="en-US" sz="3000" b="1" dirty="0">
                <a:solidFill>
                  <a:srgbClr val="000000"/>
                </a:solidFill>
              </a:endParaRPr>
            </a:p>
          </p:txBody>
        </p:sp>
        <p:pic>
          <p:nvPicPr>
            <p:cNvPr id="188" name="Picture 187"/>
            <p:cNvPicPr>
              <a:picLocks noChangeAspect="1"/>
            </p:cNvPicPr>
            <p:nvPr/>
          </p:nvPicPr>
          <p:blipFill rotWithShape="1">
            <a:blip r:embed="rId44">
              <a:extLst>
                <a:ext uri="{28A0092B-C50C-407E-A947-70E740481C1C}">
                  <a14:useLocalDpi xmlns:a14="http://schemas.microsoft.com/office/drawing/2010/main" val="0"/>
                </a:ext>
              </a:extLst>
            </a:blip>
            <a:srcRect l="5000" t="48214" r="5000" b="42857"/>
            <a:stretch/>
          </p:blipFill>
          <p:spPr>
            <a:xfrm flipV="1">
              <a:off x="9827334" y="29665178"/>
              <a:ext cx="1250919" cy="177330"/>
            </a:xfrm>
            <a:prstGeom prst="rect">
              <a:avLst/>
            </a:prstGeom>
            <a:ln>
              <a:solidFill>
                <a:schemeClr val="bg1"/>
              </a:solidFill>
            </a:ln>
          </p:spPr>
        </p:pic>
        <p:sp>
          <p:nvSpPr>
            <p:cNvPr id="189" name="TextBox 188"/>
            <p:cNvSpPr txBox="1"/>
            <p:nvPr/>
          </p:nvSpPr>
          <p:spPr>
            <a:xfrm>
              <a:off x="9597234" y="29796720"/>
              <a:ext cx="1617751" cy="461665"/>
            </a:xfrm>
            <a:prstGeom prst="rect">
              <a:avLst/>
            </a:prstGeom>
            <a:noFill/>
          </p:spPr>
          <p:txBody>
            <a:bodyPr wrap="none" rtlCol="0">
              <a:spAutoFit/>
            </a:bodyPr>
            <a:lstStyle/>
            <a:p>
              <a:r>
                <a:rPr lang="en-US" sz="2400" dirty="0" smtClean="0">
                  <a:solidFill>
                    <a:srgbClr val="000000"/>
                  </a:solidFill>
                </a:rPr>
                <a:t>0             78</a:t>
              </a:r>
              <a:endParaRPr lang="en-US" sz="2400" dirty="0">
                <a:solidFill>
                  <a:srgbClr val="000000"/>
                </a:solidFill>
              </a:endParaRPr>
            </a:p>
          </p:txBody>
        </p:sp>
        <p:sp>
          <p:nvSpPr>
            <p:cNvPr id="190" name="TextBox 189"/>
            <p:cNvSpPr txBox="1"/>
            <p:nvPr/>
          </p:nvSpPr>
          <p:spPr>
            <a:xfrm>
              <a:off x="9475604" y="29203513"/>
              <a:ext cx="1954381" cy="461665"/>
            </a:xfrm>
            <a:prstGeom prst="rect">
              <a:avLst/>
            </a:prstGeom>
            <a:noFill/>
          </p:spPr>
          <p:txBody>
            <a:bodyPr wrap="none" rtlCol="0">
              <a:spAutoFit/>
            </a:bodyPr>
            <a:lstStyle/>
            <a:p>
              <a:r>
                <a:rPr lang="en-US" sz="2400" dirty="0" smtClean="0">
                  <a:solidFill>
                    <a:srgbClr val="000000"/>
                  </a:solidFill>
                </a:rPr>
                <a:t>CHL (</a:t>
              </a:r>
              <a:r>
                <a:rPr lang="en-US" sz="2400" dirty="0">
                  <a:solidFill>
                    <a:srgbClr val="000000"/>
                  </a:solidFill>
                </a:rPr>
                <a:t>µg/cm</a:t>
              </a:r>
              <a:r>
                <a:rPr lang="en-US" sz="2400" baseline="30000" dirty="0">
                  <a:solidFill>
                    <a:srgbClr val="000000"/>
                  </a:solidFill>
                </a:rPr>
                <a:t>2</a:t>
              </a:r>
              <a:r>
                <a:rPr lang="en-US" sz="2400" dirty="0" smtClean="0">
                  <a:solidFill>
                    <a:srgbClr val="000000"/>
                  </a:solidFill>
                </a:rPr>
                <a:t>)</a:t>
              </a:r>
              <a:endParaRPr lang="en-US" sz="2400" dirty="0">
                <a:solidFill>
                  <a:srgbClr val="000000"/>
                </a:solidFill>
              </a:endParaRPr>
            </a:p>
          </p:txBody>
        </p:sp>
      </p:grpSp>
      <p:grpSp>
        <p:nvGrpSpPr>
          <p:cNvPr id="31" name="Group 30"/>
          <p:cNvGrpSpPr/>
          <p:nvPr/>
        </p:nvGrpSpPr>
        <p:grpSpPr>
          <a:xfrm>
            <a:off x="9455389" y="22546116"/>
            <a:ext cx="6011764" cy="4075152"/>
            <a:chOff x="9455389" y="21726310"/>
            <a:chExt cx="6011764" cy="4075152"/>
          </a:xfrm>
        </p:grpSpPr>
        <p:pic>
          <p:nvPicPr>
            <p:cNvPr id="5" name="Picture 4"/>
            <p:cNvPicPr>
              <a:picLocks noChangeAspect="1"/>
            </p:cNvPicPr>
            <p:nvPr/>
          </p:nvPicPr>
          <p:blipFill rotWithShape="1">
            <a:blip r:embed="rId49">
              <a:extLst>
                <a:ext uri="{28A0092B-C50C-407E-A947-70E740481C1C}">
                  <a14:useLocalDpi xmlns:a14="http://schemas.microsoft.com/office/drawing/2010/main" val="0"/>
                </a:ext>
              </a:extLst>
            </a:blip>
            <a:srcRect l="15871" r="19084"/>
            <a:stretch/>
          </p:blipFill>
          <p:spPr>
            <a:xfrm>
              <a:off x="9455389" y="21747572"/>
              <a:ext cx="2612844" cy="2705644"/>
            </a:xfrm>
            <a:prstGeom prst="rect">
              <a:avLst/>
            </a:prstGeom>
            <a:ln>
              <a:solidFill>
                <a:srgbClr val="000000"/>
              </a:solidFill>
            </a:ln>
          </p:spPr>
        </p:pic>
        <p:pic>
          <p:nvPicPr>
            <p:cNvPr id="13" name="Picture 12"/>
            <p:cNvPicPr>
              <a:picLocks noChangeAspect="1"/>
            </p:cNvPicPr>
            <p:nvPr/>
          </p:nvPicPr>
          <p:blipFill rotWithShape="1">
            <a:blip r:embed="rId50" cstate="print">
              <a:extLst>
                <a:ext uri="{28A0092B-C50C-407E-A947-70E740481C1C}">
                  <a14:useLocalDpi xmlns:a14="http://schemas.microsoft.com/office/drawing/2010/main" val="0"/>
                </a:ext>
              </a:extLst>
            </a:blip>
            <a:srcRect l="4233" r="30724"/>
            <a:stretch/>
          </p:blipFill>
          <p:spPr>
            <a:xfrm>
              <a:off x="13062658" y="23970427"/>
              <a:ext cx="1569348" cy="1605544"/>
            </a:xfrm>
            <a:prstGeom prst="rect">
              <a:avLst/>
            </a:prstGeom>
            <a:ln>
              <a:solidFill>
                <a:schemeClr val="bg1"/>
              </a:solidFill>
            </a:ln>
          </p:spPr>
        </p:pic>
        <p:pic>
          <p:nvPicPr>
            <p:cNvPr id="11" name="Picture 10"/>
            <p:cNvPicPr>
              <a:picLocks noChangeAspect="1"/>
            </p:cNvPicPr>
            <p:nvPr/>
          </p:nvPicPr>
          <p:blipFill rotWithShape="1">
            <a:blip r:embed="rId51" cstate="print">
              <a:extLst>
                <a:ext uri="{28A0092B-C50C-407E-A947-70E740481C1C}">
                  <a14:useLocalDpi xmlns:a14="http://schemas.microsoft.com/office/drawing/2010/main" val="0"/>
                </a:ext>
              </a:extLst>
            </a:blip>
            <a:srcRect l="8781" r="26174"/>
            <a:stretch/>
          </p:blipFill>
          <p:spPr>
            <a:xfrm>
              <a:off x="13077649" y="22362981"/>
              <a:ext cx="1569348" cy="1605544"/>
            </a:xfrm>
            <a:prstGeom prst="rect">
              <a:avLst/>
            </a:prstGeom>
            <a:ln>
              <a:solidFill>
                <a:schemeClr val="bg1"/>
              </a:solidFill>
            </a:ln>
          </p:spPr>
        </p:pic>
        <p:sp>
          <p:nvSpPr>
            <p:cNvPr id="15" name="Rectangle 14"/>
            <p:cNvSpPr/>
            <p:nvPr/>
          </p:nvSpPr>
          <p:spPr>
            <a:xfrm>
              <a:off x="10087538" y="22522642"/>
              <a:ext cx="137160" cy="1371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xtBox 167"/>
            <p:cNvSpPr txBox="1"/>
            <p:nvPr/>
          </p:nvSpPr>
          <p:spPr>
            <a:xfrm>
              <a:off x="13862323" y="23563552"/>
              <a:ext cx="1604830" cy="461665"/>
            </a:xfrm>
            <a:prstGeom prst="rect">
              <a:avLst/>
            </a:prstGeom>
            <a:noFill/>
            <a:ln w="12700">
              <a:noFill/>
            </a:ln>
          </p:spPr>
          <p:txBody>
            <a:bodyPr wrap="square" rtlCol="0">
              <a:spAutoFit/>
            </a:bodyPr>
            <a:lstStyle/>
            <a:p>
              <a:r>
                <a:rPr lang="en-US" sz="2400" b="1" dirty="0" smtClean="0">
                  <a:solidFill>
                    <a:srgbClr val="000000"/>
                  </a:solidFill>
                  <a:effectLst>
                    <a:outerShdw blurRad="38100" dist="38100" dir="2700000" algn="tl">
                      <a:srgbClr val="000000">
                        <a:alpha val="43137"/>
                      </a:srgbClr>
                    </a:outerShdw>
                  </a:effectLst>
                </a:rPr>
                <a:t>OLI</a:t>
              </a:r>
              <a:endParaRPr lang="en-US" sz="2400" b="1" dirty="0">
                <a:solidFill>
                  <a:srgbClr val="000000"/>
                </a:solidFill>
                <a:effectLst>
                  <a:outerShdw blurRad="38100" dist="38100" dir="2700000" algn="tl">
                    <a:srgbClr val="000000">
                      <a:alpha val="43137"/>
                    </a:srgbClr>
                  </a:outerShdw>
                </a:effectLst>
              </a:endParaRPr>
            </a:p>
          </p:txBody>
        </p:sp>
        <p:sp>
          <p:nvSpPr>
            <p:cNvPr id="169" name="TextBox 168"/>
            <p:cNvSpPr txBox="1"/>
            <p:nvPr/>
          </p:nvSpPr>
          <p:spPr>
            <a:xfrm>
              <a:off x="13928477" y="25167887"/>
              <a:ext cx="1514954" cy="461665"/>
            </a:xfrm>
            <a:prstGeom prst="rect">
              <a:avLst/>
            </a:prstGeom>
            <a:noFill/>
            <a:ln w="12700">
              <a:noFill/>
            </a:ln>
          </p:spPr>
          <p:txBody>
            <a:bodyPr wrap="square" rtlCol="0">
              <a:spAutoFit/>
            </a:bodyPr>
            <a:lstStyle/>
            <a:p>
              <a:r>
                <a:rPr lang="en-US" sz="2400" b="1" dirty="0" smtClean="0">
                  <a:solidFill>
                    <a:srgbClr val="000000"/>
                  </a:solidFill>
                  <a:effectLst>
                    <a:outerShdw blurRad="38100" dist="38100" dir="2700000" algn="tl">
                      <a:srgbClr val="000000">
                        <a:alpha val="43137"/>
                      </a:srgbClr>
                    </a:outerShdw>
                  </a:effectLst>
                </a:rPr>
                <a:t>MSI</a:t>
              </a:r>
              <a:endParaRPr lang="en-US" sz="2400" b="1" dirty="0">
                <a:solidFill>
                  <a:srgbClr val="000000"/>
                </a:solidFill>
                <a:effectLst>
                  <a:outerShdw blurRad="38100" dist="38100" dir="2700000" algn="tl">
                    <a:srgbClr val="000000">
                      <a:alpha val="43137"/>
                    </a:srgbClr>
                  </a:outerShdw>
                </a:effectLst>
              </a:endParaRPr>
            </a:p>
          </p:txBody>
        </p:sp>
        <p:sp>
          <p:nvSpPr>
            <p:cNvPr id="171" name="TextBox 170"/>
            <p:cNvSpPr txBox="1"/>
            <p:nvPr/>
          </p:nvSpPr>
          <p:spPr>
            <a:xfrm>
              <a:off x="12092923" y="21726310"/>
              <a:ext cx="2539084" cy="553998"/>
            </a:xfrm>
            <a:prstGeom prst="rect">
              <a:avLst/>
            </a:prstGeom>
            <a:solidFill>
              <a:schemeClr val="bg1">
                <a:lumMod val="75000"/>
              </a:schemeClr>
            </a:solidFill>
            <a:ln>
              <a:solidFill>
                <a:schemeClr val="bg1"/>
              </a:solidFill>
            </a:ln>
          </p:spPr>
          <p:txBody>
            <a:bodyPr wrap="square" rtlCol="0">
              <a:spAutoFit/>
            </a:bodyPr>
            <a:lstStyle/>
            <a:p>
              <a:pPr algn="ctr"/>
              <a:r>
                <a:rPr lang="en-US" sz="3000" b="1" dirty="0" err="1" smtClean="0">
                  <a:solidFill>
                    <a:srgbClr val="000000"/>
                  </a:solidFill>
                </a:rPr>
                <a:t>Bhitarkanika</a:t>
              </a:r>
              <a:endParaRPr lang="en-US" sz="3000" b="1" dirty="0">
                <a:solidFill>
                  <a:srgbClr val="000000"/>
                </a:solidFill>
              </a:endParaRPr>
            </a:p>
          </p:txBody>
        </p:sp>
        <p:sp>
          <p:nvSpPr>
            <p:cNvPr id="27" name="Freeform 26"/>
            <p:cNvSpPr/>
            <p:nvPr/>
          </p:nvSpPr>
          <p:spPr>
            <a:xfrm>
              <a:off x="10184524" y="22387034"/>
              <a:ext cx="1456348" cy="2806263"/>
            </a:xfrm>
            <a:custGeom>
              <a:avLst/>
              <a:gdLst>
                <a:gd name="connsiteX0" fmla="*/ 0 w 1497724"/>
                <a:gd name="connsiteY0" fmla="*/ 236483 h 2806263"/>
                <a:gd name="connsiteX1" fmla="*/ 1466193 w 1497724"/>
                <a:gd name="connsiteY1" fmla="*/ 2806263 h 2806263"/>
                <a:gd name="connsiteX2" fmla="*/ 1497724 w 1497724"/>
                <a:gd name="connsiteY2" fmla="*/ 0 h 2806263"/>
                <a:gd name="connsiteX3" fmla="*/ 0 w 1497724"/>
                <a:gd name="connsiteY3" fmla="*/ 236483 h 2806263"/>
              </a:gdLst>
              <a:ahLst/>
              <a:cxnLst>
                <a:cxn ang="0">
                  <a:pos x="connsiteX0" y="connsiteY0"/>
                </a:cxn>
                <a:cxn ang="0">
                  <a:pos x="connsiteX1" y="connsiteY1"/>
                </a:cxn>
                <a:cxn ang="0">
                  <a:pos x="connsiteX2" y="connsiteY2"/>
                </a:cxn>
                <a:cxn ang="0">
                  <a:pos x="connsiteX3" y="connsiteY3"/>
                </a:cxn>
              </a:cxnLst>
              <a:rect l="l" t="t" r="r" b="b"/>
              <a:pathLst>
                <a:path w="1497724" h="2806263">
                  <a:moveTo>
                    <a:pt x="0" y="236483"/>
                  </a:moveTo>
                  <a:lnTo>
                    <a:pt x="1466193" y="2806263"/>
                  </a:lnTo>
                  <a:lnTo>
                    <a:pt x="1497724" y="0"/>
                  </a:lnTo>
                  <a:lnTo>
                    <a:pt x="0" y="236483"/>
                  </a:lnTo>
                  <a:close/>
                </a:path>
              </a:pathLst>
            </a:custGeom>
            <a:solidFill>
              <a:schemeClr val="bg1">
                <a:lumMod val="75000"/>
                <a:alpha val="4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5" name="Picture 184"/>
            <p:cNvPicPr>
              <a:picLocks noChangeAspect="1"/>
            </p:cNvPicPr>
            <p:nvPr/>
          </p:nvPicPr>
          <p:blipFill rotWithShape="1">
            <a:blip r:embed="rId44">
              <a:extLst>
                <a:ext uri="{28A0092B-C50C-407E-A947-70E740481C1C}">
                  <a14:useLocalDpi xmlns:a14="http://schemas.microsoft.com/office/drawing/2010/main" val="0"/>
                </a:ext>
              </a:extLst>
            </a:blip>
            <a:srcRect l="5000" t="48214" r="5000" b="42857"/>
            <a:stretch/>
          </p:blipFill>
          <p:spPr>
            <a:xfrm flipV="1">
              <a:off x="9780651" y="25208255"/>
              <a:ext cx="1250919" cy="177330"/>
            </a:xfrm>
            <a:prstGeom prst="rect">
              <a:avLst/>
            </a:prstGeom>
            <a:ln>
              <a:solidFill>
                <a:schemeClr val="bg1"/>
              </a:solidFill>
            </a:ln>
          </p:spPr>
        </p:pic>
        <p:sp>
          <p:nvSpPr>
            <p:cNvPr id="26" name="TextBox 25"/>
            <p:cNvSpPr txBox="1"/>
            <p:nvPr/>
          </p:nvSpPr>
          <p:spPr>
            <a:xfrm>
              <a:off x="9577454" y="25339797"/>
              <a:ext cx="1617751" cy="461665"/>
            </a:xfrm>
            <a:prstGeom prst="rect">
              <a:avLst/>
            </a:prstGeom>
            <a:noFill/>
          </p:spPr>
          <p:txBody>
            <a:bodyPr wrap="none" rtlCol="0">
              <a:spAutoFit/>
            </a:bodyPr>
            <a:lstStyle/>
            <a:p>
              <a:r>
                <a:rPr lang="en-US" sz="2400" dirty="0" smtClean="0">
                  <a:solidFill>
                    <a:srgbClr val="000000"/>
                  </a:solidFill>
                </a:rPr>
                <a:t>0             78</a:t>
              </a:r>
              <a:endParaRPr lang="en-US" sz="2400" dirty="0">
                <a:solidFill>
                  <a:srgbClr val="000000"/>
                </a:solidFill>
              </a:endParaRPr>
            </a:p>
          </p:txBody>
        </p:sp>
        <p:sp>
          <p:nvSpPr>
            <p:cNvPr id="187" name="TextBox 186"/>
            <p:cNvSpPr txBox="1"/>
            <p:nvPr/>
          </p:nvSpPr>
          <p:spPr>
            <a:xfrm>
              <a:off x="9475623" y="24746590"/>
              <a:ext cx="1954381" cy="461665"/>
            </a:xfrm>
            <a:prstGeom prst="rect">
              <a:avLst/>
            </a:prstGeom>
            <a:noFill/>
          </p:spPr>
          <p:txBody>
            <a:bodyPr wrap="none" rtlCol="0">
              <a:spAutoFit/>
            </a:bodyPr>
            <a:lstStyle/>
            <a:p>
              <a:r>
                <a:rPr lang="en-US" sz="2400" dirty="0" smtClean="0">
                  <a:solidFill>
                    <a:srgbClr val="000000"/>
                  </a:solidFill>
                </a:rPr>
                <a:t>CHL (</a:t>
              </a:r>
              <a:r>
                <a:rPr lang="en-US" sz="2400" dirty="0">
                  <a:solidFill>
                    <a:srgbClr val="000000"/>
                  </a:solidFill>
                </a:rPr>
                <a:t>µg/cm</a:t>
              </a:r>
              <a:r>
                <a:rPr lang="en-US" sz="2400" baseline="30000" dirty="0">
                  <a:solidFill>
                    <a:srgbClr val="000000"/>
                  </a:solidFill>
                </a:rPr>
                <a:t>2</a:t>
              </a:r>
              <a:r>
                <a:rPr lang="en-US" sz="2400" dirty="0" smtClean="0">
                  <a:solidFill>
                    <a:srgbClr val="000000"/>
                  </a:solidFill>
                </a:rPr>
                <a:t>)</a:t>
              </a:r>
              <a:endParaRPr lang="en-US" sz="2400" dirty="0">
                <a:solidFill>
                  <a:srgbClr val="000000"/>
                </a:solidFill>
              </a:endParaRPr>
            </a:p>
          </p:txBody>
        </p:sp>
        <p:grpSp>
          <p:nvGrpSpPr>
            <p:cNvPr id="29" name="Group 28"/>
            <p:cNvGrpSpPr/>
            <p:nvPr/>
          </p:nvGrpSpPr>
          <p:grpSpPr>
            <a:xfrm>
              <a:off x="11497385" y="22359880"/>
              <a:ext cx="1896032" cy="1652717"/>
              <a:chOff x="11497385" y="22359880"/>
              <a:chExt cx="1896032" cy="1652717"/>
            </a:xfrm>
          </p:grpSpPr>
          <p:pic>
            <p:nvPicPr>
              <p:cNvPr id="10" name="Picture 9"/>
              <p:cNvPicPr>
                <a:picLocks noChangeAspect="1"/>
              </p:cNvPicPr>
              <p:nvPr/>
            </p:nvPicPr>
            <p:blipFill rotWithShape="1">
              <a:blip r:embed="rId52" cstate="print">
                <a:extLst>
                  <a:ext uri="{28A0092B-C50C-407E-A947-70E740481C1C}">
                    <a14:useLocalDpi xmlns:a14="http://schemas.microsoft.com/office/drawing/2010/main" val="0"/>
                  </a:ext>
                </a:extLst>
              </a:blip>
              <a:srcRect l="8770" r="26185"/>
              <a:stretch/>
            </p:blipFill>
            <p:spPr>
              <a:xfrm>
                <a:off x="11497385" y="22359880"/>
                <a:ext cx="1569348" cy="1605544"/>
              </a:xfrm>
              <a:prstGeom prst="rect">
                <a:avLst/>
              </a:prstGeom>
              <a:ln>
                <a:solidFill>
                  <a:schemeClr val="bg1"/>
                </a:solidFill>
              </a:ln>
            </p:spPr>
          </p:pic>
          <p:sp>
            <p:nvSpPr>
              <p:cNvPr id="165" name="TextBox 164"/>
              <p:cNvSpPr txBox="1"/>
              <p:nvPr/>
            </p:nvSpPr>
            <p:spPr>
              <a:xfrm>
                <a:off x="11878463" y="23550932"/>
                <a:ext cx="1514954" cy="461665"/>
              </a:xfrm>
              <a:prstGeom prst="rect">
                <a:avLst/>
              </a:prstGeom>
              <a:noFill/>
              <a:ln w="12700">
                <a:noFill/>
              </a:ln>
            </p:spPr>
            <p:txBody>
              <a:bodyPr wrap="square" rtlCol="0">
                <a:spAutoFit/>
              </a:bodyPr>
              <a:lstStyle/>
              <a:p>
                <a:r>
                  <a:rPr lang="en-US" sz="2400" b="1" dirty="0" smtClean="0">
                    <a:solidFill>
                      <a:srgbClr val="000000"/>
                    </a:solidFill>
                    <a:effectLst>
                      <a:outerShdw blurRad="38100" dist="38100" dir="2700000" algn="tl">
                        <a:srgbClr val="000000">
                          <a:alpha val="43137"/>
                        </a:srgbClr>
                      </a:outerShdw>
                    </a:effectLst>
                  </a:rPr>
                  <a:t>MODIS</a:t>
                </a:r>
                <a:endParaRPr lang="en-US" sz="2400" b="1" dirty="0">
                  <a:solidFill>
                    <a:srgbClr val="000000"/>
                  </a:solidFill>
                  <a:effectLst>
                    <a:outerShdw blurRad="38100" dist="38100" dir="2700000" algn="tl">
                      <a:srgbClr val="000000">
                        <a:alpha val="43137"/>
                      </a:srgbClr>
                    </a:outerShdw>
                  </a:effectLst>
                </a:endParaRPr>
              </a:p>
            </p:txBody>
          </p:sp>
        </p:grpSp>
        <p:grpSp>
          <p:nvGrpSpPr>
            <p:cNvPr id="30" name="Group 29"/>
            <p:cNvGrpSpPr/>
            <p:nvPr/>
          </p:nvGrpSpPr>
          <p:grpSpPr>
            <a:xfrm>
              <a:off x="11503606" y="23982509"/>
              <a:ext cx="1889811" cy="1615697"/>
              <a:chOff x="11503606" y="23982509"/>
              <a:chExt cx="1889811" cy="1615697"/>
            </a:xfrm>
          </p:grpSpPr>
          <p:pic>
            <p:nvPicPr>
              <p:cNvPr id="12" name="Picture 11"/>
              <p:cNvPicPr>
                <a:picLocks noChangeAspect="1"/>
              </p:cNvPicPr>
              <p:nvPr/>
            </p:nvPicPr>
            <p:blipFill rotWithShape="1">
              <a:blip r:embed="rId53" cstate="print">
                <a:extLst>
                  <a:ext uri="{28A0092B-C50C-407E-A947-70E740481C1C}">
                    <a14:useLocalDpi xmlns:a14="http://schemas.microsoft.com/office/drawing/2010/main" val="0"/>
                  </a:ext>
                </a:extLst>
              </a:blip>
              <a:srcRect l="7629" r="28287"/>
              <a:stretch/>
            </p:blipFill>
            <p:spPr>
              <a:xfrm>
                <a:off x="11503606" y="23982509"/>
                <a:ext cx="1546176" cy="1605543"/>
              </a:xfrm>
              <a:prstGeom prst="rect">
                <a:avLst/>
              </a:prstGeom>
              <a:ln>
                <a:solidFill>
                  <a:schemeClr val="bg1"/>
                </a:solidFill>
              </a:ln>
            </p:spPr>
          </p:pic>
          <p:sp>
            <p:nvSpPr>
              <p:cNvPr id="167" name="TextBox 166"/>
              <p:cNvSpPr txBox="1"/>
              <p:nvPr/>
            </p:nvSpPr>
            <p:spPr>
              <a:xfrm>
                <a:off x="11878463" y="25136541"/>
                <a:ext cx="1514954" cy="461665"/>
              </a:xfrm>
              <a:prstGeom prst="rect">
                <a:avLst/>
              </a:prstGeom>
              <a:noFill/>
              <a:ln w="12700">
                <a:noFill/>
              </a:ln>
            </p:spPr>
            <p:txBody>
              <a:bodyPr wrap="square" rtlCol="0">
                <a:spAutoFit/>
              </a:bodyPr>
              <a:lstStyle/>
              <a:p>
                <a:r>
                  <a:rPr lang="en-US" sz="2400" b="1" dirty="0" smtClean="0">
                    <a:solidFill>
                      <a:srgbClr val="000000"/>
                    </a:solidFill>
                    <a:effectLst>
                      <a:outerShdw blurRad="38100" dist="38100" dir="2700000" algn="tl">
                        <a:srgbClr val="000000">
                          <a:alpha val="43137"/>
                        </a:srgbClr>
                      </a:outerShdw>
                    </a:effectLst>
                  </a:rPr>
                  <a:t>ASTER</a:t>
                </a:r>
                <a:endParaRPr lang="en-US" sz="2400" b="1" dirty="0">
                  <a:solidFill>
                    <a:srgbClr val="000000"/>
                  </a:solidFill>
                  <a:effectLst>
                    <a:outerShdw blurRad="38100" dist="38100" dir="2700000" algn="tl">
                      <a:srgbClr val="000000">
                        <a:alpha val="43137"/>
                      </a:srgbClr>
                    </a:outerShdw>
                  </a:effectLst>
                </a:endParaRPr>
              </a:p>
            </p:txBody>
          </p:sp>
        </p:grpSp>
      </p:grpSp>
      <p:grpSp>
        <p:nvGrpSpPr>
          <p:cNvPr id="196" name="Group 195"/>
          <p:cNvGrpSpPr/>
          <p:nvPr/>
        </p:nvGrpSpPr>
        <p:grpSpPr>
          <a:xfrm>
            <a:off x="18825233" y="12676911"/>
            <a:ext cx="2383584" cy="680792"/>
            <a:chOff x="8560246" y="4873523"/>
            <a:chExt cx="2383584" cy="680792"/>
          </a:xfrm>
        </p:grpSpPr>
        <p:pic>
          <p:nvPicPr>
            <p:cNvPr id="197" name="Picture 196"/>
            <p:cNvPicPr>
              <a:picLocks noChangeAspect="1"/>
            </p:cNvPicPr>
            <p:nvPr/>
          </p:nvPicPr>
          <p:blipFill rotWithShape="1">
            <a:blip r:embed="rId54" cstate="print">
              <a:extLst>
                <a:ext uri="{28A0092B-C50C-407E-A947-70E740481C1C}">
                  <a14:useLocalDpi xmlns:a14="http://schemas.microsoft.com/office/drawing/2010/main" val="0"/>
                </a:ext>
              </a:extLst>
            </a:blip>
            <a:srcRect l="35046" r="446" b="43961"/>
            <a:stretch/>
          </p:blipFill>
          <p:spPr>
            <a:xfrm>
              <a:off x="8707285" y="4873523"/>
              <a:ext cx="2166429" cy="370651"/>
            </a:xfrm>
            <a:prstGeom prst="rect">
              <a:avLst/>
            </a:prstGeom>
          </p:spPr>
        </p:pic>
        <p:sp>
          <p:nvSpPr>
            <p:cNvPr id="198" name="TextBox 197"/>
            <p:cNvSpPr txBox="1"/>
            <p:nvPr/>
          </p:nvSpPr>
          <p:spPr>
            <a:xfrm>
              <a:off x="8560246" y="5184983"/>
              <a:ext cx="293670" cy="369332"/>
            </a:xfrm>
            <a:prstGeom prst="rect">
              <a:avLst/>
            </a:prstGeom>
            <a:noFill/>
          </p:spPr>
          <p:txBody>
            <a:bodyPr wrap="none" rtlCol="0">
              <a:spAutoFit/>
            </a:bodyPr>
            <a:lstStyle/>
            <a:p>
              <a:r>
                <a:rPr lang="en-US" sz="1800" dirty="0">
                  <a:solidFill>
                    <a:srgbClr val="000000"/>
                  </a:solidFill>
                </a:rPr>
                <a:t>0</a:t>
              </a:r>
            </a:p>
          </p:txBody>
        </p:sp>
        <p:sp>
          <p:nvSpPr>
            <p:cNvPr id="199" name="TextBox 198"/>
            <p:cNvSpPr txBox="1"/>
            <p:nvPr/>
          </p:nvSpPr>
          <p:spPr>
            <a:xfrm>
              <a:off x="10541156" y="5183613"/>
              <a:ext cx="402674" cy="369332"/>
            </a:xfrm>
            <a:prstGeom prst="rect">
              <a:avLst/>
            </a:prstGeom>
            <a:noFill/>
          </p:spPr>
          <p:txBody>
            <a:bodyPr wrap="none" rtlCol="0">
              <a:spAutoFit/>
            </a:bodyPr>
            <a:lstStyle/>
            <a:p>
              <a:r>
                <a:rPr lang="en-US" sz="1800" dirty="0" smtClean="0">
                  <a:solidFill>
                    <a:srgbClr val="000000"/>
                  </a:solidFill>
                </a:rPr>
                <a:t>15</a:t>
              </a:r>
              <a:endParaRPr lang="en-US" sz="1800" dirty="0">
                <a:solidFill>
                  <a:srgbClr val="000000"/>
                </a:solidFill>
              </a:endParaRPr>
            </a:p>
          </p:txBody>
        </p:sp>
        <p:sp>
          <p:nvSpPr>
            <p:cNvPr id="200" name="TextBox 199"/>
            <p:cNvSpPr txBox="1"/>
            <p:nvPr/>
          </p:nvSpPr>
          <p:spPr>
            <a:xfrm>
              <a:off x="9188662" y="5175934"/>
              <a:ext cx="1116011" cy="369332"/>
            </a:xfrm>
            <a:prstGeom prst="rect">
              <a:avLst/>
            </a:prstGeom>
            <a:noFill/>
          </p:spPr>
          <p:txBody>
            <a:bodyPr wrap="none" rtlCol="0">
              <a:spAutoFit/>
            </a:bodyPr>
            <a:lstStyle/>
            <a:p>
              <a:r>
                <a:rPr lang="en-US" sz="1800" dirty="0" smtClean="0">
                  <a:solidFill>
                    <a:srgbClr val="000000"/>
                  </a:solidFill>
                </a:rPr>
                <a:t>kilometers</a:t>
              </a:r>
              <a:endParaRPr lang="en-US" sz="1800" dirty="0">
                <a:solidFill>
                  <a:srgbClr val="000000"/>
                </a:solidFill>
              </a:endParaRPr>
            </a:p>
          </p:txBody>
        </p:sp>
      </p:grpSp>
      <p:cxnSp>
        <p:nvCxnSpPr>
          <p:cNvPr id="17" name="Elbow Connector 16"/>
          <p:cNvCxnSpPr/>
          <p:nvPr/>
        </p:nvCxnSpPr>
        <p:spPr>
          <a:xfrm flipV="1">
            <a:off x="4174405" y="17148412"/>
            <a:ext cx="22282" cy="6669"/>
          </a:xfrm>
          <a:prstGeom prst="bentConnector3">
            <a:avLst/>
          </a:prstGeom>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a:xfrm>
            <a:off x="11567863" y="27468900"/>
            <a:ext cx="1753793" cy="1557021"/>
            <a:chOff x="9371396" y="2106577"/>
            <a:chExt cx="1622082" cy="1526287"/>
          </a:xfrm>
        </p:grpSpPr>
        <p:grpSp>
          <p:nvGrpSpPr>
            <p:cNvPr id="202" name="Group 201"/>
            <p:cNvGrpSpPr/>
            <p:nvPr/>
          </p:nvGrpSpPr>
          <p:grpSpPr>
            <a:xfrm>
              <a:off x="9371396" y="2106577"/>
              <a:ext cx="1386095" cy="1469263"/>
              <a:chOff x="9371396" y="2106577"/>
              <a:chExt cx="1328415" cy="1328415"/>
            </a:xfrm>
          </p:grpSpPr>
          <p:pic>
            <p:nvPicPr>
              <p:cNvPr id="204" name="Picture 203"/>
              <p:cNvPicPr>
                <a:picLocks noChangeAspect="1"/>
              </p:cNvPicPr>
              <p:nvPr/>
            </p:nvPicPr>
            <p:blipFill rotWithShape="1">
              <a:blip r:embed="rId55"/>
              <a:srcRect l="73695" t="85013" r="11419" b="1035"/>
              <a:stretch/>
            </p:blipFill>
            <p:spPr>
              <a:xfrm>
                <a:off x="9371396" y="2106577"/>
                <a:ext cx="1328415" cy="1328415"/>
              </a:xfrm>
              <a:prstGeom prst="rect">
                <a:avLst/>
              </a:prstGeom>
              <a:ln>
                <a:solidFill>
                  <a:schemeClr val="bg1"/>
                </a:solidFill>
              </a:ln>
            </p:spPr>
          </p:pic>
          <p:pic>
            <p:nvPicPr>
              <p:cNvPr id="205" name="Picture 204"/>
              <p:cNvPicPr>
                <a:picLocks noChangeAspect="1"/>
              </p:cNvPicPr>
              <p:nvPr/>
            </p:nvPicPr>
            <p:blipFill rotWithShape="1">
              <a:blip r:embed="rId56"/>
              <a:srcRect l="56329" t="18471" r="8927" b="50253"/>
              <a:stretch/>
            </p:blipFill>
            <p:spPr>
              <a:xfrm>
                <a:off x="9644987" y="2441382"/>
                <a:ext cx="721568" cy="652185"/>
              </a:xfrm>
              <a:prstGeom prst="rect">
                <a:avLst/>
              </a:prstGeom>
              <a:ln>
                <a:solidFill>
                  <a:schemeClr val="bg1"/>
                </a:solidFill>
              </a:ln>
            </p:spPr>
          </p:pic>
        </p:grpSp>
        <p:sp>
          <p:nvSpPr>
            <p:cNvPr id="203" name="TextBox 202"/>
            <p:cNvSpPr txBox="1"/>
            <p:nvPr/>
          </p:nvSpPr>
          <p:spPr>
            <a:xfrm>
              <a:off x="9580304" y="3171199"/>
              <a:ext cx="1413174" cy="461665"/>
            </a:xfrm>
            <a:prstGeom prst="rect">
              <a:avLst/>
            </a:prstGeom>
            <a:noFill/>
            <a:ln w="12700">
              <a:noFill/>
            </a:ln>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Garamond" panose="02020404030301010803" pitchFamily="18" charset="0"/>
                </a:rPr>
                <a:t>MODIS</a:t>
              </a:r>
              <a:endParaRPr lang="en-US" sz="2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grpSp>
      <p:cxnSp>
        <p:nvCxnSpPr>
          <p:cNvPr id="242" name="Elbow Connector 241"/>
          <p:cNvCxnSpPr/>
          <p:nvPr/>
        </p:nvCxnSpPr>
        <p:spPr>
          <a:xfrm flipV="1">
            <a:off x="4174405" y="16937823"/>
            <a:ext cx="2161461" cy="237744"/>
          </a:xfrm>
          <a:prstGeom prst="bentConnector3">
            <a:avLst>
              <a:gd name="adj1" fmla="val 99796"/>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266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3744</TotalTime>
  <Words>709</Words>
  <Application>Microsoft Office PowerPoint</Application>
  <PresentationFormat>Custom</PresentationFormat>
  <Paragraphs>114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Abhishek Kumar</cp:lastModifiedBy>
  <cp:revision>298</cp:revision>
  <dcterms:created xsi:type="dcterms:W3CDTF">2015-06-02T14:58:58Z</dcterms:created>
  <dcterms:modified xsi:type="dcterms:W3CDTF">2016-11-10T21:44:48Z</dcterms:modified>
</cp:coreProperties>
</file>