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Shape 2"/>
          <p:cNvSpPr txBox="1">
            <a:spLocks noGrp="1"/>
          </p:cNvSpPr>
          <p:nvPr>
            <p:ph type="hdr" idx="2"/>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a:lvl1pPr>
          </a:lstStyle>
          <a:p>
            <a:endParaRPr lang="en-US" altLang="en-US"/>
          </a:p>
        </p:txBody>
      </p:sp>
      <p:sp>
        <p:nvSpPr>
          <p:cNvPr id="11267" name="Shape 3"/>
          <p:cNvSpPr txBox="1">
            <a:spLocks noGrp="1"/>
          </p:cNvSpPr>
          <p:nvPr>
            <p:ph type="dt" idx="10"/>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a:lvl1pPr>
          </a:lstStyle>
          <a:p>
            <a:endParaRPr lang="en-US" altLang="en-US"/>
          </a:p>
        </p:txBody>
      </p:sp>
      <p:sp>
        <p:nvSpPr>
          <p:cNvPr id="11268" name="Shape 4"/>
          <p:cNvSpPr>
            <a:spLocks noGrp="1" noRot="1" noChangeAspect="1"/>
          </p:cNvSpPr>
          <p:nvPr>
            <p:ph type="sldImg" idx="3"/>
          </p:nvPr>
        </p:nvSpPr>
        <p:spPr bwMode="auto">
          <a:xfrm>
            <a:off x="1371600" y="1143000"/>
            <a:ext cx="41148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 name="Shape 5"/>
          <p:cNvSpPr txBox="1">
            <a:spLocks noGrp="1"/>
          </p:cNvSpPr>
          <p:nvPr>
            <p:ph type="body" idx="1"/>
          </p:nvPr>
        </p:nvSpPr>
        <p:spPr>
          <a:xfrm>
            <a:off x="685800" y="4400550"/>
            <a:ext cx="5486400"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lvl="0"/>
            <a:endParaRPr noProof="0"/>
          </a:p>
        </p:txBody>
      </p:sp>
      <p:sp>
        <p:nvSpPr>
          <p:cNvPr id="11270" name="Shape 6"/>
          <p:cNvSpPr txBox="1">
            <a:spLocks noGrp="1"/>
          </p:cNvSpPr>
          <p:nvPr>
            <p:ph type="ftr" idx="11"/>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a:lvl1pPr>
          </a:lstStyle>
          <a:p>
            <a:endParaRPr lang="en-US" altLang="en-US"/>
          </a:p>
        </p:txBody>
      </p:sp>
      <p:sp>
        <p:nvSpPr>
          <p:cNvPr id="11271" name="Shape 7"/>
          <p:cNvSpPr txBox="1">
            <a:spLocks noGrp="1"/>
          </p:cNvSpPr>
          <p:nvPr>
            <p:ph type="sldNum" idx="12"/>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SzPct val="25000"/>
              <a:defRPr sz="1200">
                <a:latin typeface="Calibri" panose="020F0502020204030204" pitchFamily="34" charset="0"/>
                <a:sym typeface="Calibri" panose="020F0502020204030204" pitchFamily="34" charset="0"/>
              </a:defRPr>
            </a:lvl1pPr>
          </a:lstStyle>
          <a:p>
            <a:fld id="{E476EEA6-E842-40B2-88FD-E00708963CA3}" type="slidenum">
              <a:rPr lang="en-US" altLang="en-US"/>
              <a:pPr/>
              <a:t>‹#›</a:t>
            </a:fld>
            <a:endParaRPr lang="en-US" altLang="en-US"/>
          </a:p>
        </p:txBody>
      </p:sp>
    </p:spTree>
    <p:extLst>
      <p:ext uri="{BB962C8B-B14F-4D97-AF65-F5344CB8AC3E}">
        <p14:creationId xmlns:p14="http://schemas.microsoft.com/office/powerpoint/2010/main" val="3682065321"/>
      </p:ext>
    </p:extLst>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Shape 8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13315" name="Shape 90"/>
          <p:cNvSpPr>
            <a:spLocks noGrp="1" noRot="1" noChangeAspect="1" noTextEdit="1"/>
          </p:cNvSpPr>
          <p:nvPr>
            <p:ph type="sldImg" idx="2"/>
          </p:nvPr>
        </p:nvSpPr>
        <p:spPr>
          <a:noFill/>
          <a:ln w="9525"/>
        </p:spPr>
      </p:sp>
    </p:spTree>
    <p:extLst>
      <p:ext uri="{BB962C8B-B14F-4D97-AF65-F5344CB8AC3E}">
        <p14:creationId xmlns:p14="http://schemas.microsoft.com/office/powerpoint/2010/main" val="2032162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9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15363" name="Shape 99"/>
          <p:cNvSpPr>
            <a:spLocks noGrp="1" noRot="1" noChangeAspect="1" noTextEdit="1"/>
          </p:cNvSpPr>
          <p:nvPr>
            <p:ph type="sldImg" idx="2"/>
          </p:nvPr>
        </p:nvSpPr>
        <p:spPr>
          <a:noFill/>
          <a:ln w="9525"/>
        </p:spPr>
      </p:sp>
    </p:spTree>
    <p:extLst>
      <p:ext uri="{BB962C8B-B14F-4D97-AF65-F5344CB8AC3E}">
        <p14:creationId xmlns:p14="http://schemas.microsoft.com/office/powerpoint/2010/main" val="3776030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Shape 107"/>
          <p:cNvSpPr>
            <a:spLocks noGrp="1" noRot="1" noChangeAspect="1" noTextEdit="1"/>
          </p:cNvSpPr>
          <p:nvPr>
            <p:ph type="sldImg" idx="2"/>
          </p:nvPr>
        </p:nvSpPr>
        <p:spPr>
          <a:noFill/>
          <a:ln/>
        </p:spPr>
      </p:sp>
      <p:sp>
        <p:nvSpPr>
          <p:cNvPr id="17411" name="Shape 10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a:spcBef>
                <a:spcPct val="0"/>
              </a:spcBef>
              <a:buSzPct val="25000"/>
            </a:pPr>
            <a:r>
              <a:rPr lang="en-US" altLang="en-US" b="1"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Partner Organizations</a:t>
            </a:r>
          </a:p>
          <a:p>
            <a:pPr>
              <a:spcBef>
                <a:spcPct val="0"/>
              </a:spcBef>
              <a:buSzPct val="25000"/>
            </a:pPr>
            <a: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NASA CALIPSO Science Team; Partner POC: Dr. Charles Trepte and Dr. Amber Soja</a:t>
            </a:r>
          </a:p>
          <a:p>
            <a:pPr>
              <a:spcBef>
                <a:spcPct val="0"/>
              </a:spcBef>
              <a:buSzPct val="25000"/>
            </a:pPr>
            <a: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r>
            <a:b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br>
            <a:r>
              <a:rPr lang="en-US" altLang="en-US" b="1"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Community Concerns</a:t>
            </a:r>
          </a:p>
          <a:p>
            <a:pPr>
              <a:spcBef>
                <a:spcPct val="0"/>
              </a:spcBef>
              <a:buSzPct val="25000"/>
            </a:pPr>
            <a: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Currently, the CALIPSO science team is using an outdated tool for data visualization and manipulation. This makes it very difficult to adapt and update the tool.</a:t>
            </a:r>
          </a:p>
          <a:p>
            <a:pPr>
              <a:spcBef>
                <a:spcPct val="0"/>
              </a:spcBef>
              <a:buSzPct val="25000"/>
            </a:pPr>
            <a: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Amidst the wealth of CALIPSO data, it is difficult for researchers to quickly query aerosol types based on classification.</a:t>
            </a:r>
          </a:p>
          <a:p>
            <a:pPr>
              <a:spcBef>
                <a:spcPct val="0"/>
              </a:spcBef>
            </a:pPr>
            <a:endPar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7412" name="Shape 109"/>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6E1AD8D-E583-465A-BB5B-633CC1300933}" type="slidenum">
              <a:rPr lang="en-US" altLang="en-US" sz="1200">
                <a:latin typeface="Calibri" panose="020F0502020204030204" pitchFamily="34" charset="0"/>
                <a:sym typeface="Calibri" panose="020F0502020204030204" pitchFamily="34" charset="0"/>
              </a:rPr>
              <a:pPr/>
              <a:t>3</a:t>
            </a:fld>
            <a:endParaRPr lang="en-US" altLang="en-US" sz="120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91239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Shape 121"/>
          <p:cNvSpPr>
            <a:spLocks noGrp="1" noRot="1" noChangeAspect="1" noTextEdit="1"/>
          </p:cNvSpPr>
          <p:nvPr>
            <p:ph type="sldImg" idx="2"/>
          </p:nvPr>
        </p:nvSpPr>
        <p:spPr>
          <a:noFill/>
          <a:ln/>
        </p:spPr>
      </p:sp>
      <p:sp>
        <p:nvSpPr>
          <p:cNvPr id="19459" name="Shape 12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a:spcBef>
                <a:spcPct val="0"/>
              </a:spcBef>
              <a:buSzPct val="25000"/>
            </a:pPr>
            <a:r>
              <a:rPr lang="en-US" altLang="en-US" b="1"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Objectives Overview</a:t>
            </a:r>
          </a:p>
          <a:p>
            <a:pPr>
              <a:spcBef>
                <a:spcPct val="0"/>
              </a:spcBef>
              <a:buSzPct val="25000"/>
            </a:pPr>
            <a: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This project is focused on the development of a tool translated from an existing IDL code that will allow researchers working with Cloud-Aerosol Lidar and Infrared Pathfinder Satellite Observations (CALIPSO) to analyze clouds and aerosols. This tool will allow researchers to identify, outline, and categorize a suspected object. Then, the object will be exported into a database organized by criteria based on the researchers needs, such as location and aerosol type. With an organized method of storing specific aerosol objects, future analysis by the CALIPSO science team and other research groups will be more efficient.</a:t>
            </a:r>
          </a:p>
          <a:p>
            <a:pPr>
              <a:spcBef>
                <a:spcPct val="0"/>
              </a:spcBef>
            </a:pPr>
            <a:endPar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9460" name="Shape 123"/>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F92215B7-3586-4F8B-B93B-1AE9913333FF}" type="slidenum">
              <a:rPr lang="en-US" altLang="en-US" sz="1200">
                <a:latin typeface="Calibri" panose="020F0502020204030204" pitchFamily="34" charset="0"/>
                <a:sym typeface="Calibri" panose="020F0502020204030204" pitchFamily="34" charset="0"/>
              </a:rPr>
              <a:pPr/>
              <a:t>4</a:t>
            </a:fld>
            <a:endParaRPr lang="en-US" altLang="en-US" sz="120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547531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Shape 129"/>
          <p:cNvSpPr>
            <a:spLocks noGrp="1" noRot="1" noChangeAspect="1" noTextEdit="1"/>
          </p:cNvSpPr>
          <p:nvPr>
            <p:ph type="sldImg" idx="2"/>
          </p:nvPr>
        </p:nvSpPr>
        <p:spPr>
          <a:noFill/>
          <a:ln/>
        </p:spPr>
      </p:sp>
      <p:sp>
        <p:nvSpPr>
          <p:cNvPr id="21507" name="Shape 13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a:spcBef>
                <a:spcPct val="0"/>
              </a:spcBef>
              <a:buSzPct val="25000"/>
            </a:pPr>
            <a:r>
              <a:rPr lang="en-US" altLang="en-US" b="1"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Earth Observations &amp; Parameters</a:t>
            </a:r>
          </a:p>
          <a:p>
            <a:pPr>
              <a:spcBef>
                <a:spcPct val="0"/>
              </a:spcBef>
              <a:buSzPct val="25000"/>
            </a:pPr>
            <a: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CALIPSO, CALIOP - Vertical Profile of Aerosols</a:t>
            </a:r>
          </a:p>
          <a:p>
            <a:pPr>
              <a:spcBef>
                <a:spcPct val="0"/>
              </a:spcBef>
              <a:buSzPct val="25000"/>
            </a:pPr>
            <a: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Terra and Aqua, Moderate Resolution Imaging Spectroradiometer (Modis)</a:t>
            </a:r>
          </a:p>
          <a:p>
            <a:pPr>
              <a:spcBef>
                <a:spcPct val="0"/>
              </a:spcBef>
              <a:buSzPct val="25000"/>
            </a:pPr>
            <a: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r>
            <a:b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br>
            <a:endPar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1508" name="Shape 131"/>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5622C9C0-8316-41A5-ABDC-C20640B32A0A}" type="slidenum">
              <a:rPr lang="en-US" altLang="en-US" sz="1200">
                <a:latin typeface="Calibri" panose="020F0502020204030204" pitchFamily="34" charset="0"/>
                <a:sym typeface="Calibri" panose="020F0502020204030204" pitchFamily="34" charset="0"/>
              </a:rPr>
              <a:pPr/>
              <a:t>5</a:t>
            </a:fld>
            <a:endParaRPr lang="en-US" altLang="en-US" sz="120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74578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13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23555" name="Shape 137"/>
          <p:cNvSpPr>
            <a:spLocks noGrp="1" noRot="1" noChangeAspect="1" noTextEdit="1"/>
          </p:cNvSpPr>
          <p:nvPr>
            <p:ph type="sldImg" idx="2"/>
          </p:nvPr>
        </p:nvSpPr>
        <p:spPr>
          <a:noFill/>
          <a:ln w="9525"/>
        </p:spPr>
      </p:sp>
    </p:spTree>
    <p:extLst>
      <p:ext uri="{BB962C8B-B14F-4D97-AF65-F5344CB8AC3E}">
        <p14:creationId xmlns:p14="http://schemas.microsoft.com/office/powerpoint/2010/main" val="3092068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Shape 142"/>
          <p:cNvSpPr>
            <a:spLocks noGrp="1" noRot="1" noChangeAspect="1" noTextEdit="1"/>
          </p:cNvSpPr>
          <p:nvPr>
            <p:ph type="sldImg" idx="2"/>
          </p:nvPr>
        </p:nvSpPr>
        <p:spPr>
          <a:noFill/>
          <a:ln/>
        </p:spPr>
      </p:sp>
      <p:sp>
        <p:nvSpPr>
          <p:cNvPr id="25603" name="Shape 14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a:spcBef>
                <a:spcPct val="0"/>
              </a:spcBef>
              <a:buSzPct val="25000"/>
            </a:pPr>
            <a:r>
              <a:rPr lang="en-US" altLang="en-US" b="1"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Benefit to End-User:</a:t>
            </a:r>
          </a:p>
          <a:p>
            <a:pPr>
              <a:spcBef>
                <a:spcPct val="0"/>
              </a:spcBef>
              <a:buSzPct val="25000"/>
            </a:pPr>
            <a: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Simplify data collaboration by providing researchers with a centralized data repository</a:t>
            </a:r>
          </a:p>
          <a:p>
            <a:pPr>
              <a:spcBef>
                <a:spcPct val="0"/>
              </a:spcBef>
              <a:buSzPct val="25000"/>
            </a:pPr>
            <a: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By translating the tool over from IDL into Python, it will allow for greater adaptability and flexibility</a:t>
            </a:r>
          </a:p>
          <a:p>
            <a:pPr>
              <a:spcBef>
                <a:spcPct val="0"/>
              </a:spcBef>
              <a:buSzPct val="25000"/>
            </a:pPr>
            <a: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 means of  organizing data based on identifiable characteristics of smoke and other aerosol objects</a:t>
            </a:r>
          </a:p>
          <a:p>
            <a:pPr>
              <a:spcBef>
                <a:spcPct val="0"/>
              </a:spcBef>
            </a:pPr>
            <a:endPar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spcBef>
                <a:spcPct val="0"/>
              </a:spcBef>
            </a:pPr>
            <a:endPar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5604" name="Shape 144"/>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7ECB82FE-11C4-4A87-A5B9-A3D4FB19676F}" type="slidenum">
              <a:rPr lang="en-US" altLang="en-US" sz="1200">
                <a:latin typeface="Calibri" panose="020F0502020204030204" pitchFamily="34" charset="0"/>
                <a:sym typeface="Calibri" panose="020F0502020204030204" pitchFamily="34" charset="0"/>
              </a:rPr>
              <a:pPr/>
              <a:t>7</a:t>
            </a:fld>
            <a:endParaRPr lang="en-US" altLang="en-US" sz="120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42150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Shape 150"/>
          <p:cNvSpPr>
            <a:spLocks noGrp="1" noRot="1" noChangeAspect="1" noTextEdit="1"/>
          </p:cNvSpPr>
          <p:nvPr>
            <p:ph type="sldImg" idx="2"/>
          </p:nvPr>
        </p:nvSpPr>
        <p:spPr>
          <a:noFill/>
          <a:ln/>
        </p:spPr>
      </p:sp>
      <p:sp>
        <p:nvSpPr>
          <p:cNvPr id="27651" name="Shape 15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a:spcBef>
                <a:spcPct val="0"/>
              </a:spcBef>
              <a:buSzPct val="25000"/>
            </a:pPr>
            <a:r>
              <a:rPr lang="en-US" altLang="en-US" b="1"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Advisors &amp; Mentors:</a:t>
            </a:r>
          </a:p>
          <a:p>
            <a:pPr>
              <a:spcBef>
                <a:spcPct val="0"/>
              </a:spcBef>
              <a:buSzPct val="25000"/>
            </a:pPr>
            <a: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Dr. Kenton Ross (NASA DEVELOP National Program)</a:t>
            </a:r>
          </a:p>
          <a:p>
            <a:pPr>
              <a:spcBef>
                <a:spcPct val="0"/>
              </a:spcBef>
              <a:buSzPct val="25000"/>
            </a:pPr>
            <a: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r>
            <a:b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br>
            <a:r>
              <a:rPr lang="en-US" altLang="en-US" b="1"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Partner Organizations</a:t>
            </a:r>
          </a:p>
          <a:p>
            <a:pPr>
              <a:spcBef>
                <a:spcPct val="0"/>
              </a:spcBef>
              <a:buSzPct val="25000"/>
            </a:pPr>
            <a: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NASA CALIPSO Science Team; Partner POC: Dr. Charles Trepte and Dr. Amber Soja</a:t>
            </a:r>
          </a:p>
          <a:p>
            <a:pPr>
              <a:spcBef>
                <a:spcPct val="0"/>
              </a:spcBef>
              <a:buSzPct val="25000"/>
            </a:pPr>
            <a: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r>
            <a:br>
              <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br>
            <a:endParaRPr lang="en-US" altLang="en-US"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7652" name="Shape 152"/>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1625A57-B4F4-4AD3-BD9A-02B796B9CB3C}" type="slidenum">
              <a:rPr lang="en-US" altLang="en-US" sz="1200">
                <a:latin typeface="Calibri" panose="020F0502020204030204" pitchFamily="34" charset="0"/>
                <a:sym typeface="Calibri" panose="020F0502020204030204" pitchFamily="34" charset="0"/>
              </a:rPr>
              <a:pPr/>
              <a:t>8</a:t>
            </a:fld>
            <a:endParaRPr lang="en-US" altLang="en-US" sz="120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366536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1"/>
        <p:cNvGrpSpPr/>
        <p:nvPr/>
      </p:nvGrpSpPr>
      <p:grpSpPr>
        <a:xfrm>
          <a:off x="0" y="0"/>
          <a:ext cx="0" cy="0"/>
          <a:chOff x="0" y="0"/>
          <a:chExt cx="0" cy="0"/>
        </a:xfrm>
      </p:grpSpPr>
      <p:sp>
        <p:nvSpPr>
          <p:cNvPr id="4" name="Shape 14"/>
          <p:cNvSpPr>
            <a:spLocks noChangeArrowheads="1"/>
          </p:cNvSpPr>
          <p:nvPr/>
        </p:nvSpPr>
        <p:spPr bwMode="auto">
          <a:xfrm>
            <a:off x="0" y="0"/>
            <a:ext cx="9144000" cy="9779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sp>
        <p:nvSpPr>
          <p:cNvPr id="5" name="Shape 15"/>
          <p:cNvSpPr txBox="1">
            <a:spLocks noChangeArrowheads="1"/>
          </p:cNvSpPr>
          <p:nvPr/>
        </p:nvSpPr>
        <p:spPr bwMode="auto">
          <a:xfrm>
            <a:off x="153988" y="260350"/>
            <a:ext cx="2332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800" b="1">
              <a:solidFill>
                <a:srgbClr val="FFFFFF"/>
              </a:solidFill>
              <a:latin typeface="Helvetica Neue"/>
              <a:ea typeface="Helvetica Neue"/>
              <a:cs typeface="Helvetica Neue"/>
              <a:sym typeface="Helvetica Neue"/>
            </a:endParaRPr>
          </a:p>
          <a:p>
            <a:pPr algn="ctr" eaLnBrk="1" hangingPunct="1">
              <a:buSzPct val="25000"/>
            </a:pPr>
            <a:r>
              <a:rPr lang="en-US" altLang="en-US" sz="800">
                <a:solidFill>
                  <a:srgbClr val="FFFFFF"/>
                </a:solidFill>
                <a:latin typeface="Helvetica Neue"/>
                <a:ea typeface="Helvetica Neue"/>
                <a:cs typeface="Helvetica Neue"/>
                <a:sym typeface="Helvetica Neue"/>
              </a:rPr>
              <a:t>National Aeronautics and Space Administration</a:t>
            </a:r>
          </a:p>
        </p:txBody>
      </p:sp>
      <p:pic>
        <p:nvPicPr>
          <p:cNvPr id="6" name="Shape 16"/>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825" y="-44450"/>
            <a:ext cx="9350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17"/>
          <p:cNvSpPr>
            <a:spLocks noChangeArrowheads="1"/>
          </p:cNvSpPr>
          <p:nvPr/>
        </p:nvSpPr>
        <p:spPr bwMode="auto">
          <a:xfrm>
            <a:off x="685800" y="5240338"/>
            <a:ext cx="7772400" cy="460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latin typeface="Questrial"/>
              <a:ea typeface="Questrial"/>
              <a:cs typeface="Questrial"/>
              <a:sym typeface="Questrial"/>
            </a:endParaRPr>
          </a:p>
        </p:txBody>
      </p:sp>
      <p:sp>
        <p:nvSpPr>
          <p:cNvPr id="8" name="Shape 18"/>
          <p:cNvSpPr>
            <a:spLocks noChangeArrowheads="1"/>
          </p:cNvSpPr>
          <p:nvPr/>
        </p:nvSpPr>
        <p:spPr bwMode="auto">
          <a:xfrm flipH="1">
            <a:off x="0" y="6743700"/>
            <a:ext cx="9144000" cy="114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latin typeface="Questrial"/>
              <a:ea typeface="Questrial"/>
              <a:cs typeface="Questrial"/>
              <a:sym typeface="Questrial"/>
            </a:endParaRPr>
          </a:p>
        </p:txBody>
      </p:sp>
      <p:sp>
        <p:nvSpPr>
          <p:cNvPr id="12" name="Shape 12"/>
          <p:cNvSpPr txBox="1">
            <a:spLocks noGrp="1"/>
          </p:cNvSpPr>
          <p:nvPr>
            <p:ph type="subTitle" idx="1"/>
          </p:nvPr>
        </p:nvSpPr>
        <p:spPr>
          <a:xfrm>
            <a:off x="1143000" y="3275452"/>
            <a:ext cx="6858000" cy="744878"/>
          </a:xfrm>
          <a:prstGeom prst="rect">
            <a:avLst/>
          </a:prstGeom>
          <a:noFill/>
          <a:ln>
            <a:noFill/>
          </a:ln>
        </p:spPr>
        <p:txBody>
          <a:bodyPr/>
          <a:lstStyle>
            <a:lvl1pPr marL="0" marR="0" indent="0" algn="ctr" rtl="0">
              <a:lnSpc>
                <a:spcPct val="90000"/>
              </a:lnSpc>
              <a:spcBef>
                <a:spcPts val="1000"/>
              </a:spcBef>
              <a:buClr>
                <a:schemeClr val="dk1"/>
              </a:buClr>
              <a:buFont typeface="Arial"/>
              <a:buNone/>
              <a:defRPr/>
            </a:lvl1pPr>
            <a:lvl2pPr marL="457200" marR="0" indent="0" algn="ctr" rtl="0">
              <a:lnSpc>
                <a:spcPct val="90000"/>
              </a:lnSpc>
              <a:spcBef>
                <a:spcPts val="500"/>
              </a:spcBef>
              <a:buClr>
                <a:schemeClr val="dk1"/>
              </a:buClr>
              <a:buFont typeface="Arial"/>
              <a:buNone/>
              <a:defRPr/>
            </a:lvl2pPr>
            <a:lvl3pPr marL="914400" marR="0" indent="0" algn="ctr" rtl="0">
              <a:lnSpc>
                <a:spcPct val="90000"/>
              </a:lnSpc>
              <a:spcBef>
                <a:spcPts val="500"/>
              </a:spcBef>
              <a:buClr>
                <a:schemeClr val="dk1"/>
              </a:buClr>
              <a:buFont typeface="Arial"/>
              <a:buNone/>
              <a:defRPr/>
            </a:lvl3pPr>
            <a:lvl4pPr marL="1371600" marR="0" indent="0" algn="ctr" rtl="0">
              <a:lnSpc>
                <a:spcPct val="90000"/>
              </a:lnSpc>
              <a:spcBef>
                <a:spcPts val="500"/>
              </a:spcBef>
              <a:buClr>
                <a:schemeClr val="dk1"/>
              </a:buClr>
              <a:buFont typeface="Arial"/>
              <a:buNone/>
              <a:defRPr/>
            </a:lvl4pPr>
            <a:lvl5pPr marL="1828800" marR="0" indent="0" algn="ctr" rtl="0">
              <a:lnSpc>
                <a:spcPct val="90000"/>
              </a:lnSpc>
              <a:spcBef>
                <a:spcPts val="500"/>
              </a:spcBef>
              <a:buClr>
                <a:schemeClr val="dk1"/>
              </a:buClr>
              <a:buFont typeface="Arial"/>
              <a:buNone/>
              <a:defRPr/>
            </a:lvl5pPr>
            <a:lvl6pPr marL="2286000" marR="0" indent="0" algn="ctr" rtl="0">
              <a:lnSpc>
                <a:spcPct val="90000"/>
              </a:lnSpc>
              <a:spcBef>
                <a:spcPts val="500"/>
              </a:spcBef>
              <a:buClr>
                <a:schemeClr val="dk1"/>
              </a:buClr>
              <a:buFont typeface="Arial"/>
              <a:buNone/>
              <a:defRPr/>
            </a:lvl6pPr>
            <a:lvl7pPr marL="2743200" marR="0" indent="0" algn="ctr" rtl="0">
              <a:lnSpc>
                <a:spcPct val="90000"/>
              </a:lnSpc>
              <a:spcBef>
                <a:spcPts val="500"/>
              </a:spcBef>
              <a:buClr>
                <a:schemeClr val="dk1"/>
              </a:buClr>
              <a:buFont typeface="Arial"/>
              <a:buNone/>
              <a:defRPr/>
            </a:lvl7pPr>
            <a:lvl8pPr marL="3200400" marR="0" indent="0" algn="ctr" rtl="0">
              <a:lnSpc>
                <a:spcPct val="90000"/>
              </a:lnSpc>
              <a:spcBef>
                <a:spcPts val="500"/>
              </a:spcBef>
              <a:buClr>
                <a:schemeClr val="dk1"/>
              </a:buClr>
              <a:buFont typeface="Arial"/>
              <a:buNone/>
              <a:defRPr/>
            </a:lvl8pPr>
            <a:lvl9pPr marL="3657600" marR="0" indent="0" algn="ctr" rtl="0">
              <a:lnSpc>
                <a:spcPct val="90000"/>
              </a:lnSpc>
              <a:spcBef>
                <a:spcPts val="500"/>
              </a:spcBef>
              <a:buClr>
                <a:schemeClr val="dk1"/>
              </a:buClr>
              <a:buFont typeface="Arial"/>
              <a:buNone/>
              <a:defRPr/>
            </a:lvl9pPr>
          </a:lstStyle>
          <a:p>
            <a:endParaRPr/>
          </a:p>
        </p:txBody>
      </p:sp>
      <p:sp>
        <p:nvSpPr>
          <p:cNvPr id="13" name="Shape 13"/>
          <p:cNvSpPr txBox="1">
            <a:spLocks noGrp="1"/>
          </p:cNvSpPr>
          <p:nvPr>
            <p:ph type="ctrTitle"/>
          </p:nvPr>
        </p:nvSpPr>
        <p:spPr>
          <a:xfrm>
            <a:off x="685800" y="1719547"/>
            <a:ext cx="7772400" cy="1490207"/>
          </a:xfrm>
          <a:prstGeom prst="rect">
            <a:avLst/>
          </a:prstGeom>
          <a:noFill/>
          <a:ln>
            <a:noFill/>
          </a:ln>
        </p:spPr>
        <p:txBody>
          <a:bodyPr anchor="b"/>
          <a:lstStyle>
            <a:lvl1pPr marL="0" marR="0" indent="0" algn="ctr" rtl="0">
              <a:lnSpc>
                <a:spcPct val="90000"/>
              </a:lnSpc>
              <a:spcBef>
                <a:spcPts val="0"/>
              </a:spcBef>
              <a:buClr>
                <a:schemeClr val="dk1"/>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16356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9"/>
        <p:cNvGrpSpPr/>
        <p:nvPr/>
      </p:nvGrpSpPr>
      <p:grpSpPr>
        <a:xfrm>
          <a:off x="0" y="0"/>
          <a:ext cx="0" cy="0"/>
          <a:chOff x="0" y="0"/>
          <a:chExt cx="0" cy="0"/>
        </a:xfrm>
      </p:grpSpPr>
      <p:sp>
        <p:nvSpPr>
          <p:cNvPr id="4" name="Shape 20"/>
          <p:cNvSpPr>
            <a:spLocks noChangeArrowheads="1"/>
          </p:cNvSpPr>
          <p:nvPr/>
        </p:nvSpPr>
        <p:spPr bwMode="auto">
          <a:xfrm flipH="1">
            <a:off x="0" y="0"/>
            <a:ext cx="9144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sp>
        <p:nvSpPr>
          <p:cNvPr id="5" name="Shape 21"/>
          <p:cNvSpPr>
            <a:spLocks noChangeArrowheads="1"/>
          </p:cNvSpPr>
          <p:nvPr/>
        </p:nvSpPr>
        <p:spPr bwMode="auto">
          <a:xfrm flipH="1">
            <a:off x="115888" y="982663"/>
            <a:ext cx="8912225" cy="5761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grpSp>
        <p:nvGrpSpPr>
          <p:cNvPr id="6" name="Shape 24"/>
          <p:cNvGrpSpPr>
            <a:grpSpLocks/>
          </p:cNvGrpSpPr>
          <p:nvPr/>
        </p:nvGrpSpPr>
        <p:grpSpPr bwMode="auto">
          <a:xfrm>
            <a:off x="8212138" y="114300"/>
            <a:ext cx="738187" cy="736600"/>
            <a:chOff x="8212238" y="113693"/>
            <a:chExt cx="737400" cy="737402"/>
          </a:xfrm>
        </p:grpSpPr>
        <p:sp>
          <p:nvSpPr>
            <p:cNvPr id="7" name="Shape 25"/>
            <p:cNvSpPr>
              <a:spLocks noChangeArrowheads="1"/>
            </p:cNvSpPr>
            <p:nvPr/>
          </p:nvSpPr>
          <p:spPr bwMode="auto">
            <a:xfrm>
              <a:off x="8212238" y="113693"/>
              <a:ext cx="737400" cy="73740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pic>
          <p:nvPicPr>
            <p:cNvPr id="8" name="Shape 26"/>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2628" y="165114"/>
              <a:ext cx="638077" cy="6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Shape 22"/>
          <p:cNvSpPr txBox="1">
            <a:spLocks noGrp="1"/>
          </p:cNvSpPr>
          <p:nvPr>
            <p:ph type="body" idx="1"/>
          </p:nvPr>
        </p:nvSpPr>
        <p:spPr>
          <a:xfrm>
            <a:off x="406400" y="1125415"/>
            <a:ext cx="8331200" cy="5486399"/>
          </a:xfrm>
          <a:prstGeom prst="rect">
            <a:avLst/>
          </a:prstGeom>
          <a:noFill/>
          <a:ln>
            <a:noFill/>
          </a:ln>
        </p:spPr>
        <p:txBody>
          <a:bodyPr/>
          <a:lstStyle>
            <a:lvl1pPr marL="228600" indent="-76200" rtl="0">
              <a:spcBef>
                <a:spcPts val="0"/>
              </a:spcBef>
              <a:buClr>
                <a:schemeClr val="accent4"/>
              </a:buClr>
              <a:buChar char=""/>
              <a:defRPr/>
            </a:lvl1pPr>
            <a:lvl2pPr marL="685800" indent="-101600" rtl="0">
              <a:spcBef>
                <a:spcPts val="0"/>
              </a:spcBef>
              <a:buClr>
                <a:srgbClr val="77D9C1"/>
              </a:buClr>
              <a:buChar char=""/>
              <a:defRPr/>
            </a:lvl2pPr>
            <a:lvl3pPr marL="1143000" indent="-114300" rtl="0">
              <a:spcBef>
                <a:spcPts val="0"/>
              </a:spcBef>
              <a:buClr>
                <a:srgbClr val="77D9C1"/>
              </a:buClr>
              <a:buChar char=""/>
              <a:defRPr/>
            </a:lvl3pPr>
            <a:lvl4pPr marL="1600200" indent="-114300" rtl="0">
              <a:spcBef>
                <a:spcPts val="0"/>
              </a:spcBef>
              <a:buClr>
                <a:srgbClr val="77D9C1"/>
              </a:buClr>
              <a:buChar char=""/>
              <a:defRPr/>
            </a:lvl4pPr>
            <a:lvl5pPr marL="2057400" indent="-114300" rtl="0">
              <a:spcBef>
                <a:spcPts val="0"/>
              </a:spcBef>
              <a:buClr>
                <a:srgbClr val="77D9C1"/>
              </a:buClr>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title"/>
          </p:nvPr>
        </p:nvSpPr>
        <p:spPr>
          <a:xfrm>
            <a:off x="406400" y="154744"/>
            <a:ext cx="7138097" cy="662023"/>
          </a:xfrm>
          <a:prstGeom prst="rect">
            <a:avLst/>
          </a:prstGeom>
          <a:noFill/>
          <a:ln>
            <a:noFill/>
          </a:ln>
        </p:spPr>
        <p:txBody>
          <a:bodyPr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831913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Shape 27"/>
        <p:cNvGrpSpPr/>
        <p:nvPr/>
      </p:nvGrpSpPr>
      <p:grpSpPr>
        <a:xfrm>
          <a:off x="0" y="0"/>
          <a:ext cx="0" cy="0"/>
          <a:chOff x="0" y="0"/>
          <a:chExt cx="0" cy="0"/>
        </a:xfrm>
      </p:grpSpPr>
      <p:sp>
        <p:nvSpPr>
          <p:cNvPr id="3" name="Shape 28"/>
          <p:cNvSpPr>
            <a:spLocks noChangeArrowheads="1"/>
          </p:cNvSpPr>
          <p:nvPr/>
        </p:nvSpPr>
        <p:spPr bwMode="auto">
          <a:xfrm flipH="1">
            <a:off x="0" y="0"/>
            <a:ext cx="9144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sp>
        <p:nvSpPr>
          <p:cNvPr id="4" name="Shape 29"/>
          <p:cNvSpPr>
            <a:spLocks noChangeArrowheads="1"/>
          </p:cNvSpPr>
          <p:nvPr/>
        </p:nvSpPr>
        <p:spPr bwMode="auto">
          <a:xfrm flipH="1">
            <a:off x="115888" y="982663"/>
            <a:ext cx="8912225" cy="5761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grpSp>
        <p:nvGrpSpPr>
          <p:cNvPr id="5" name="Shape 31"/>
          <p:cNvGrpSpPr>
            <a:grpSpLocks/>
          </p:cNvGrpSpPr>
          <p:nvPr/>
        </p:nvGrpSpPr>
        <p:grpSpPr bwMode="auto">
          <a:xfrm>
            <a:off x="8212138" y="114300"/>
            <a:ext cx="738187" cy="736600"/>
            <a:chOff x="8212238" y="113693"/>
            <a:chExt cx="737400" cy="737402"/>
          </a:xfrm>
        </p:grpSpPr>
        <p:sp>
          <p:nvSpPr>
            <p:cNvPr id="6" name="Shape 32"/>
            <p:cNvSpPr>
              <a:spLocks noChangeArrowheads="1"/>
            </p:cNvSpPr>
            <p:nvPr/>
          </p:nvSpPr>
          <p:spPr bwMode="auto">
            <a:xfrm>
              <a:off x="8212238" y="113693"/>
              <a:ext cx="737400" cy="73740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pic>
          <p:nvPicPr>
            <p:cNvPr id="7" name="Shape 33"/>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2628" y="165114"/>
              <a:ext cx="638077" cy="6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Shape 30"/>
          <p:cNvSpPr txBox="1">
            <a:spLocks noGrp="1"/>
          </p:cNvSpPr>
          <p:nvPr>
            <p:ph type="title"/>
          </p:nvPr>
        </p:nvSpPr>
        <p:spPr>
          <a:xfrm>
            <a:off x="406400" y="154744"/>
            <a:ext cx="7138097" cy="662023"/>
          </a:xfrm>
          <a:prstGeom prst="rect">
            <a:avLst/>
          </a:prstGeom>
          <a:noFill/>
          <a:ln>
            <a:noFill/>
          </a:ln>
        </p:spPr>
        <p:txBody>
          <a:bodyPr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45498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Shape 34"/>
        <p:cNvGrpSpPr/>
        <p:nvPr/>
      </p:nvGrpSpPr>
      <p:grpSpPr>
        <a:xfrm>
          <a:off x="0" y="0"/>
          <a:ext cx="0" cy="0"/>
          <a:chOff x="0" y="0"/>
          <a:chExt cx="0" cy="0"/>
        </a:xfrm>
      </p:grpSpPr>
      <p:sp>
        <p:nvSpPr>
          <p:cNvPr id="5" name="Shape 37"/>
          <p:cNvSpPr>
            <a:spLocks noChangeArrowheads="1"/>
          </p:cNvSpPr>
          <p:nvPr/>
        </p:nvSpPr>
        <p:spPr bwMode="auto">
          <a:xfrm>
            <a:off x="0" y="0"/>
            <a:ext cx="9144000" cy="9779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sp>
        <p:nvSpPr>
          <p:cNvPr id="6" name="Shape 38"/>
          <p:cNvSpPr txBox="1">
            <a:spLocks noChangeArrowheads="1"/>
          </p:cNvSpPr>
          <p:nvPr/>
        </p:nvSpPr>
        <p:spPr bwMode="auto">
          <a:xfrm>
            <a:off x="153988" y="260350"/>
            <a:ext cx="2332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800" b="1">
              <a:solidFill>
                <a:srgbClr val="FFFFFF"/>
              </a:solidFill>
              <a:latin typeface="Helvetica Neue"/>
              <a:ea typeface="Helvetica Neue"/>
              <a:cs typeface="Helvetica Neue"/>
              <a:sym typeface="Helvetica Neue"/>
            </a:endParaRPr>
          </a:p>
          <a:p>
            <a:pPr algn="ctr" eaLnBrk="1" hangingPunct="1">
              <a:buSzPct val="25000"/>
            </a:pPr>
            <a:r>
              <a:rPr lang="en-US" altLang="en-US" sz="800">
                <a:solidFill>
                  <a:srgbClr val="FFFFFF"/>
                </a:solidFill>
                <a:latin typeface="Helvetica Neue"/>
                <a:ea typeface="Helvetica Neue"/>
                <a:cs typeface="Helvetica Neue"/>
                <a:sym typeface="Helvetica Neue"/>
              </a:rPr>
              <a:t>National Aeronautics and Space Administration</a:t>
            </a:r>
          </a:p>
        </p:txBody>
      </p:sp>
      <p:pic>
        <p:nvPicPr>
          <p:cNvPr id="7" name="Shape 3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825" y="-44450"/>
            <a:ext cx="9350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41"/>
          <p:cNvSpPr>
            <a:spLocks noChangeArrowheads="1"/>
          </p:cNvSpPr>
          <p:nvPr/>
        </p:nvSpPr>
        <p:spPr bwMode="auto">
          <a:xfrm>
            <a:off x="685800" y="5240338"/>
            <a:ext cx="7772400" cy="460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latin typeface="Questrial"/>
              <a:ea typeface="Questrial"/>
              <a:cs typeface="Questrial"/>
              <a:sym typeface="Questrial"/>
            </a:endParaRPr>
          </a:p>
        </p:txBody>
      </p:sp>
      <p:sp>
        <p:nvSpPr>
          <p:cNvPr id="9" name="Shape 42"/>
          <p:cNvSpPr>
            <a:spLocks noChangeArrowheads="1"/>
          </p:cNvSpPr>
          <p:nvPr/>
        </p:nvSpPr>
        <p:spPr bwMode="auto">
          <a:xfrm flipH="1">
            <a:off x="0" y="6743700"/>
            <a:ext cx="9144000" cy="114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sp>
        <p:nvSpPr>
          <p:cNvPr id="35" name="Shape 35"/>
          <p:cNvSpPr txBox="1">
            <a:spLocks noGrp="1"/>
          </p:cNvSpPr>
          <p:nvPr>
            <p:ph type="subTitle" idx="1"/>
          </p:nvPr>
        </p:nvSpPr>
        <p:spPr>
          <a:xfrm>
            <a:off x="1143000" y="3602037"/>
            <a:ext cx="6858000" cy="744878"/>
          </a:xfrm>
          <a:prstGeom prst="rect">
            <a:avLst/>
          </a:prstGeom>
          <a:noFill/>
          <a:ln>
            <a:noFill/>
          </a:ln>
        </p:spPr>
        <p:txBody>
          <a:bodyPr/>
          <a:lstStyle>
            <a:lvl1pPr marL="0" marR="0" indent="0" algn="ctr" rtl="0">
              <a:lnSpc>
                <a:spcPct val="90000"/>
              </a:lnSpc>
              <a:spcBef>
                <a:spcPts val="1000"/>
              </a:spcBef>
              <a:buClr>
                <a:schemeClr val="dk1"/>
              </a:buClr>
              <a:buFont typeface="Arial"/>
              <a:buNone/>
              <a:defRPr/>
            </a:lvl1pPr>
            <a:lvl2pPr marL="457200" marR="0" indent="0" algn="ctr" rtl="0">
              <a:lnSpc>
                <a:spcPct val="90000"/>
              </a:lnSpc>
              <a:spcBef>
                <a:spcPts val="500"/>
              </a:spcBef>
              <a:buClr>
                <a:schemeClr val="dk1"/>
              </a:buClr>
              <a:buFont typeface="Arial"/>
              <a:buNone/>
              <a:defRPr/>
            </a:lvl2pPr>
            <a:lvl3pPr marL="914400" marR="0" indent="0" algn="ctr" rtl="0">
              <a:lnSpc>
                <a:spcPct val="90000"/>
              </a:lnSpc>
              <a:spcBef>
                <a:spcPts val="500"/>
              </a:spcBef>
              <a:buClr>
                <a:schemeClr val="dk1"/>
              </a:buClr>
              <a:buFont typeface="Arial"/>
              <a:buNone/>
              <a:defRPr/>
            </a:lvl3pPr>
            <a:lvl4pPr marL="1371600" marR="0" indent="0" algn="ctr" rtl="0">
              <a:lnSpc>
                <a:spcPct val="90000"/>
              </a:lnSpc>
              <a:spcBef>
                <a:spcPts val="500"/>
              </a:spcBef>
              <a:buClr>
                <a:schemeClr val="dk1"/>
              </a:buClr>
              <a:buFont typeface="Arial"/>
              <a:buNone/>
              <a:defRPr/>
            </a:lvl4pPr>
            <a:lvl5pPr marL="1828800" marR="0" indent="0" algn="ctr" rtl="0">
              <a:lnSpc>
                <a:spcPct val="90000"/>
              </a:lnSpc>
              <a:spcBef>
                <a:spcPts val="500"/>
              </a:spcBef>
              <a:buClr>
                <a:schemeClr val="dk1"/>
              </a:buClr>
              <a:buFont typeface="Arial"/>
              <a:buNone/>
              <a:defRPr/>
            </a:lvl5pPr>
            <a:lvl6pPr marL="2286000" marR="0" indent="0" algn="ctr" rtl="0">
              <a:lnSpc>
                <a:spcPct val="90000"/>
              </a:lnSpc>
              <a:spcBef>
                <a:spcPts val="500"/>
              </a:spcBef>
              <a:buClr>
                <a:schemeClr val="dk1"/>
              </a:buClr>
              <a:buFont typeface="Arial"/>
              <a:buNone/>
              <a:defRPr/>
            </a:lvl6pPr>
            <a:lvl7pPr marL="2743200" marR="0" indent="0" algn="ctr" rtl="0">
              <a:lnSpc>
                <a:spcPct val="90000"/>
              </a:lnSpc>
              <a:spcBef>
                <a:spcPts val="500"/>
              </a:spcBef>
              <a:buClr>
                <a:schemeClr val="dk1"/>
              </a:buClr>
              <a:buFont typeface="Arial"/>
              <a:buNone/>
              <a:defRPr/>
            </a:lvl7pPr>
            <a:lvl8pPr marL="3200400" marR="0" indent="0" algn="ctr" rtl="0">
              <a:lnSpc>
                <a:spcPct val="90000"/>
              </a:lnSpc>
              <a:spcBef>
                <a:spcPts val="500"/>
              </a:spcBef>
              <a:buClr>
                <a:schemeClr val="dk1"/>
              </a:buClr>
              <a:buFont typeface="Arial"/>
              <a:buNone/>
              <a:defRPr/>
            </a:lvl8pPr>
            <a:lvl9pPr marL="3657600" marR="0" indent="0" algn="ctr" rtl="0">
              <a:lnSpc>
                <a:spcPct val="90000"/>
              </a:lnSpc>
              <a:spcBef>
                <a:spcPts val="500"/>
              </a:spcBef>
              <a:buClr>
                <a:schemeClr val="dk1"/>
              </a:buClr>
              <a:buFont typeface="Arial"/>
              <a:buNone/>
              <a:defRPr/>
            </a:lvl9pPr>
          </a:lstStyle>
          <a:p>
            <a:endParaRPr/>
          </a:p>
        </p:txBody>
      </p:sp>
      <p:sp>
        <p:nvSpPr>
          <p:cNvPr id="36" name="Shape 36"/>
          <p:cNvSpPr txBox="1">
            <a:spLocks noGrp="1"/>
          </p:cNvSpPr>
          <p:nvPr>
            <p:ph type="ctrTitle"/>
          </p:nvPr>
        </p:nvSpPr>
        <p:spPr>
          <a:xfrm>
            <a:off x="685800" y="1122362"/>
            <a:ext cx="7772400" cy="2387600"/>
          </a:xfrm>
          <a:prstGeom prst="rect">
            <a:avLst/>
          </a:prstGeom>
          <a:noFill/>
          <a:ln>
            <a:noFill/>
          </a:ln>
        </p:spPr>
        <p:txBody>
          <a:bodyPr anchor="b"/>
          <a:lstStyle>
            <a:lvl1pPr marL="0" marR="0" indent="0" algn="ctr" rtl="0">
              <a:lnSpc>
                <a:spcPct val="90000"/>
              </a:lnSpc>
              <a:spcBef>
                <a:spcPts val="0"/>
              </a:spcBef>
              <a:buClr>
                <a:schemeClr val="dk1"/>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0" name="Shape 40"/>
          <p:cNvSpPr txBox="1">
            <a:spLocks noGrp="1"/>
          </p:cNvSpPr>
          <p:nvPr>
            <p:ph type="body" idx="2"/>
          </p:nvPr>
        </p:nvSpPr>
        <p:spPr>
          <a:xfrm>
            <a:off x="685800" y="5317589"/>
            <a:ext cx="7772400" cy="1139481"/>
          </a:xfrm>
          <a:prstGeom prst="rect">
            <a:avLst/>
          </a:prstGeom>
          <a:noFill/>
          <a:ln>
            <a:noFill/>
          </a:ln>
        </p:spPr>
        <p:txBody>
          <a:bodyPr/>
          <a:lstStyle>
            <a:lvl1pPr marL="285750" indent="-184150" rtl="0">
              <a:spcBef>
                <a:spcPts val="0"/>
              </a:spcBef>
              <a:buClr>
                <a:schemeClr val="accent4"/>
              </a:buClr>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37117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Shape 43"/>
        <p:cNvGrpSpPr/>
        <p:nvPr/>
      </p:nvGrpSpPr>
      <p:grpSpPr>
        <a:xfrm>
          <a:off x="0" y="0"/>
          <a:ext cx="0" cy="0"/>
          <a:chOff x="0" y="0"/>
          <a:chExt cx="0" cy="0"/>
        </a:xfrm>
      </p:grpSpPr>
      <p:sp>
        <p:nvSpPr>
          <p:cNvPr id="5" name="Shape 44"/>
          <p:cNvSpPr>
            <a:spLocks noChangeArrowheads="1"/>
          </p:cNvSpPr>
          <p:nvPr/>
        </p:nvSpPr>
        <p:spPr bwMode="auto">
          <a:xfrm flipH="1">
            <a:off x="0" y="0"/>
            <a:ext cx="9144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sp>
        <p:nvSpPr>
          <p:cNvPr id="6" name="Shape 45"/>
          <p:cNvSpPr>
            <a:spLocks noChangeArrowheads="1"/>
          </p:cNvSpPr>
          <p:nvPr/>
        </p:nvSpPr>
        <p:spPr bwMode="auto">
          <a:xfrm flipH="1">
            <a:off x="115888" y="982663"/>
            <a:ext cx="8912225" cy="5761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grpSp>
        <p:nvGrpSpPr>
          <p:cNvPr id="7" name="Shape 49"/>
          <p:cNvGrpSpPr>
            <a:grpSpLocks/>
          </p:cNvGrpSpPr>
          <p:nvPr/>
        </p:nvGrpSpPr>
        <p:grpSpPr bwMode="auto">
          <a:xfrm>
            <a:off x="8212138" y="114300"/>
            <a:ext cx="738187" cy="736600"/>
            <a:chOff x="8212238" y="113693"/>
            <a:chExt cx="737400" cy="737402"/>
          </a:xfrm>
        </p:grpSpPr>
        <p:sp>
          <p:nvSpPr>
            <p:cNvPr id="8" name="Shape 50"/>
            <p:cNvSpPr>
              <a:spLocks noChangeArrowheads="1"/>
            </p:cNvSpPr>
            <p:nvPr/>
          </p:nvSpPr>
          <p:spPr bwMode="auto">
            <a:xfrm>
              <a:off x="8212238" y="113693"/>
              <a:ext cx="737400" cy="73740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pic>
          <p:nvPicPr>
            <p:cNvPr id="9" name="Shape 51"/>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2628" y="165114"/>
              <a:ext cx="638077" cy="6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Shape 46"/>
          <p:cNvSpPr txBox="1">
            <a:spLocks noGrp="1"/>
          </p:cNvSpPr>
          <p:nvPr>
            <p:ph type="body" idx="1"/>
          </p:nvPr>
        </p:nvSpPr>
        <p:spPr>
          <a:xfrm>
            <a:off x="4629150" y="1139483"/>
            <a:ext cx="4135022" cy="5458263"/>
          </a:xfrm>
          <a:prstGeom prst="rect">
            <a:avLst/>
          </a:prstGeom>
          <a:noFill/>
          <a:ln>
            <a:noFill/>
          </a:ln>
        </p:spPr>
        <p:txBody>
          <a:bodyPr/>
          <a:lstStyle>
            <a:lvl1pPr marL="228600" indent="-50800" rtl="0">
              <a:spcBef>
                <a:spcPts val="0"/>
              </a:spcBef>
              <a:buClr>
                <a:schemeClr val="accent4"/>
              </a:buClr>
              <a:buChar char="4"/>
              <a:defRPr/>
            </a:lvl1pPr>
            <a:lvl2pPr marL="685800" indent="-76200" rtl="0">
              <a:spcBef>
                <a:spcPts val="0"/>
              </a:spcBef>
              <a:buClr>
                <a:srgbClr val="77D9C1"/>
              </a:buClr>
              <a:buChar char="4"/>
              <a:defRPr/>
            </a:lvl2pPr>
            <a:lvl3pPr marL="1143000" indent="-101600" rtl="0">
              <a:spcBef>
                <a:spcPts val="0"/>
              </a:spcBef>
              <a:buClr>
                <a:srgbClr val="77D9C1"/>
              </a:buClr>
              <a:buChar char="4"/>
              <a:defRPr/>
            </a:lvl3pPr>
            <a:lvl4pPr marL="1600200" indent="-114300" rtl="0">
              <a:spcBef>
                <a:spcPts val="0"/>
              </a:spcBef>
              <a:buClr>
                <a:srgbClr val="77D9C1"/>
              </a:buClr>
              <a:buChar char="4"/>
              <a:defRPr/>
            </a:lvl4pPr>
            <a:lvl5pPr marL="2057400" indent="-114300" rtl="0">
              <a:spcBef>
                <a:spcPts val="0"/>
              </a:spcBef>
              <a:buClr>
                <a:srgbClr val="77D9C1"/>
              </a:buClr>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2"/>
          </p:nvPr>
        </p:nvSpPr>
        <p:spPr>
          <a:xfrm>
            <a:off x="406400" y="1139482"/>
            <a:ext cx="4108450" cy="5458264"/>
          </a:xfrm>
          <a:prstGeom prst="rect">
            <a:avLst/>
          </a:prstGeom>
          <a:noFill/>
          <a:ln>
            <a:noFill/>
          </a:ln>
        </p:spPr>
        <p:txBody>
          <a:bodyPr/>
          <a:lstStyle>
            <a:lvl1pPr marL="228600" indent="-50800" rtl="0">
              <a:spcBef>
                <a:spcPts val="0"/>
              </a:spcBef>
              <a:buClr>
                <a:schemeClr val="accent4"/>
              </a:buClr>
              <a:buChar char="4"/>
              <a:defRPr/>
            </a:lvl1pPr>
            <a:lvl2pPr marL="685800" indent="-76200" rtl="0">
              <a:spcBef>
                <a:spcPts val="0"/>
              </a:spcBef>
              <a:buClr>
                <a:srgbClr val="77D9C1"/>
              </a:buClr>
              <a:buChar char="4"/>
              <a:defRPr/>
            </a:lvl2pPr>
            <a:lvl3pPr marL="1143000" indent="-101600" rtl="0">
              <a:spcBef>
                <a:spcPts val="0"/>
              </a:spcBef>
              <a:buClr>
                <a:srgbClr val="77D9C1"/>
              </a:buClr>
              <a:buChar char="4"/>
              <a:defRPr/>
            </a:lvl3pPr>
            <a:lvl4pPr marL="1600200" indent="-114300" rtl="0">
              <a:spcBef>
                <a:spcPts val="0"/>
              </a:spcBef>
              <a:buClr>
                <a:srgbClr val="77D9C1"/>
              </a:buClr>
              <a:buChar char="4"/>
              <a:defRPr/>
            </a:lvl4pPr>
            <a:lvl5pPr marL="2057400" indent="-114300" rtl="0">
              <a:spcBef>
                <a:spcPts val="0"/>
              </a:spcBef>
              <a:buClr>
                <a:srgbClr val="77D9C1"/>
              </a:buClr>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title"/>
          </p:nvPr>
        </p:nvSpPr>
        <p:spPr>
          <a:xfrm>
            <a:off x="406400" y="154744"/>
            <a:ext cx="7138097" cy="662023"/>
          </a:xfrm>
          <a:prstGeom prst="rect">
            <a:avLst/>
          </a:prstGeom>
          <a:noFill/>
          <a:ln>
            <a:noFill/>
          </a:ln>
        </p:spPr>
        <p:txBody>
          <a:bodyPr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34754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mparison">
    <p:spTree>
      <p:nvGrpSpPr>
        <p:cNvPr id="1" name="Shape 52"/>
        <p:cNvGrpSpPr/>
        <p:nvPr/>
      </p:nvGrpSpPr>
      <p:grpSpPr>
        <a:xfrm>
          <a:off x="0" y="0"/>
          <a:ext cx="0" cy="0"/>
          <a:chOff x="0" y="0"/>
          <a:chExt cx="0" cy="0"/>
        </a:xfrm>
      </p:grpSpPr>
      <p:sp>
        <p:nvSpPr>
          <p:cNvPr id="7" name="Shape 53"/>
          <p:cNvSpPr>
            <a:spLocks noChangeArrowheads="1"/>
          </p:cNvSpPr>
          <p:nvPr/>
        </p:nvSpPr>
        <p:spPr bwMode="auto">
          <a:xfrm flipH="1">
            <a:off x="0" y="0"/>
            <a:ext cx="9144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sp>
        <p:nvSpPr>
          <p:cNvPr id="8" name="Shape 54"/>
          <p:cNvSpPr>
            <a:spLocks noChangeArrowheads="1"/>
          </p:cNvSpPr>
          <p:nvPr/>
        </p:nvSpPr>
        <p:spPr bwMode="auto">
          <a:xfrm flipH="1">
            <a:off x="115888" y="982663"/>
            <a:ext cx="8912225" cy="5761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grpSp>
        <p:nvGrpSpPr>
          <p:cNvPr id="9" name="Shape 60"/>
          <p:cNvGrpSpPr>
            <a:grpSpLocks/>
          </p:cNvGrpSpPr>
          <p:nvPr/>
        </p:nvGrpSpPr>
        <p:grpSpPr bwMode="auto">
          <a:xfrm>
            <a:off x="8212138" y="114300"/>
            <a:ext cx="738187" cy="736600"/>
            <a:chOff x="8212238" y="113693"/>
            <a:chExt cx="737400" cy="737402"/>
          </a:xfrm>
        </p:grpSpPr>
        <p:sp>
          <p:nvSpPr>
            <p:cNvPr id="10" name="Shape 61"/>
            <p:cNvSpPr>
              <a:spLocks noChangeArrowheads="1"/>
            </p:cNvSpPr>
            <p:nvPr/>
          </p:nvSpPr>
          <p:spPr bwMode="auto">
            <a:xfrm>
              <a:off x="8212238" y="113693"/>
              <a:ext cx="737400" cy="73740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pic>
          <p:nvPicPr>
            <p:cNvPr id="11" name="Shape 6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2628" y="165114"/>
              <a:ext cx="638077" cy="6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Shape 55"/>
          <p:cNvSpPr txBox="1">
            <a:spLocks noGrp="1"/>
          </p:cNvSpPr>
          <p:nvPr>
            <p:ph type="body" idx="1"/>
          </p:nvPr>
        </p:nvSpPr>
        <p:spPr>
          <a:xfrm>
            <a:off x="4629150" y="2158542"/>
            <a:ext cx="4106886" cy="4453270"/>
          </a:xfrm>
          <a:prstGeom prst="rect">
            <a:avLst/>
          </a:prstGeom>
          <a:noFill/>
          <a:ln>
            <a:noFill/>
          </a:ln>
        </p:spPr>
        <p:txBody>
          <a:bodyPr/>
          <a:lstStyle>
            <a:lvl1pPr marL="228600" indent="-50800" rtl="0">
              <a:spcBef>
                <a:spcPts val="0"/>
              </a:spcBef>
              <a:buClr>
                <a:schemeClr val="accent4"/>
              </a:buClr>
              <a:buChar char="4"/>
              <a:defRPr/>
            </a:lvl1pPr>
            <a:lvl2pPr marL="685800" indent="-76200" rtl="0">
              <a:spcBef>
                <a:spcPts val="0"/>
              </a:spcBef>
              <a:buClr>
                <a:srgbClr val="77D9C1"/>
              </a:buClr>
              <a:buChar char="4"/>
              <a:defRPr/>
            </a:lvl2pPr>
            <a:lvl3pPr marL="1143000" indent="-101600" rtl="0">
              <a:spcBef>
                <a:spcPts val="0"/>
              </a:spcBef>
              <a:buClr>
                <a:srgbClr val="77D9C1"/>
              </a:buClr>
              <a:buChar char="4"/>
              <a:defRPr/>
            </a:lvl3pPr>
            <a:lvl4pPr marL="1600200" indent="-114300" rtl="0">
              <a:spcBef>
                <a:spcPts val="0"/>
              </a:spcBef>
              <a:buClr>
                <a:srgbClr val="77D9C1"/>
              </a:buClr>
              <a:buChar char="4"/>
              <a:defRPr/>
            </a:lvl4pPr>
            <a:lvl5pPr marL="2057400" indent="-114300" rtl="0">
              <a:spcBef>
                <a:spcPts val="0"/>
              </a:spcBef>
              <a:buClr>
                <a:srgbClr val="77D9C1"/>
              </a:buClr>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4629150" y="1125413"/>
            <a:ext cx="4106886" cy="866919"/>
          </a:xfrm>
          <a:prstGeom prst="rect">
            <a:avLst/>
          </a:prstGeom>
          <a:noFill/>
          <a:ln>
            <a:noFill/>
          </a:ln>
        </p:spPr>
        <p:txBody>
          <a:bodyPr anchor="b"/>
          <a:lstStyle>
            <a:lvl1pPr marL="0" indent="0" rtl="0">
              <a:spcBef>
                <a:spcPts val="0"/>
              </a:spcBef>
              <a:buClr>
                <a:srgbClr val="78283A"/>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57" name="Shape 57"/>
          <p:cNvSpPr txBox="1">
            <a:spLocks noGrp="1"/>
          </p:cNvSpPr>
          <p:nvPr>
            <p:ph type="body" idx="3"/>
          </p:nvPr>
        </p:nvSpPr>
        <p:spPr>
          <a:xfrm>
            <a:off x="406400" y="2158542"/>
            <a:ext cx="4091782" cy="4453270"/>
          </a:xfrm>
          <a:prstGeom prst="rect">
            <a:avLst/>
          </a:prstGeom>
          <a:noFill/>
          <a:ln>
            <a:noFill/>
          </a:ln>
        </p:spPr>
        <p:txBody>
          <a:bodyPr/>
          <a:lstStyle>
            <a:lvl1pPr marL="228600" indent="-50800" rtl="0">
              <a:spcBef>
                <a:spcPts val="0"/>
              </a:spcBef>
              <a:buClr>
                <a:schemeClr val="accent4"/>
              </a:buClr>
              <a:buChar char="4"/>
              <a:defRPr/>
            </a:lvl1pPr>
            <a:lvl2pPr marL="685800" indent="-76200" rtl="0">
              <a:spcBef>
                <a:spcPts val="0"/>
              </a:spcBef>
              <a:buClr>
                <a:srgbClr val="77D9C1"/>
              </a:buClr>
              <a:buChar char="4"/>
              <a:defRPr/>
            </a:lvl2pPr>
            <a:lvl3pPr marL="1143000" indent="-101600" rtl="0">
              <a:spcBef>
                <a:spcPts val="0"/>
              </a:spcBef>
              <a:buClr>
                <a:srgbClr val="77D9C1"/>
              </a:buClr>
              <a:buChar char="4"/>
              <a:defRPr/>
            </a:lvl3pPr>
            <a:lvl4pPr marL="1600200" indent="-114300" rtl="0">
              <a:spcBef>
                <a:spcPts val="0"/>
              </a:spcBef>
              <a:buClr>
                <a:srgbClr val="77D9C1"/>
              </a:buClr>
              <a:buChar char="4"/>
              <a:defRPr/>
            </a:lvl4pPr>
            <a:lvl5pPr marL="2057400" indent="-114300" rtl="0">
              <a:spcBef>
                <a:spcPts val="0"/>
              </a:spcBef>
              <a:buClr>
                <a:srgbClr val="77D9C1"/>
              </a:buClr>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4"/>
          </p:nvPr>
        </p:nvSpPr>
        <p:spPr>
          <a:xfrm>
            <a:off x="406400" y="1125413"/>
            <a:ext cx="4091782" cy="866920"/>
          </a:xfrm>
          <a:prstGeom prst="rect">
            <a:avLst/>
          </a:prstGeom>
          <a:noFill/>
          <a:ln>
            <a:noFill/>
          </a:ln>
        </p:spPr>
        <p:txBody>
          <a:bodyPr anchor="b"/>
          <a:lstStyle>
            <a:lvl1pPr marL="0" indent="0" rtl="0">
              <a:spcBef>
                <a:spcPts val="0"/>
              </a:spcBef>
              <a:buClr>
                <a:srgbClr val="78283A"/>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59" name="Shape 59"/>
          <p:cNvSpPr txBox="1">
            <a:spLocks noGrp="1"/>
          </p:cNvSpPr>
          <p:nvPr>
            <p:ph type="title"/>
          </p:nvPr>
        </p:nvSpPr>
        <p:spPr>
          <a:xfrm>
            <a:off x="406400" y="154744"/>
            <a:ext cx="7138097" cy="662023"/>
          </a:xfrm>
          <a:prstGeom prst="rect">
            <a:avLst/>
          </a:prstGeom>
          <a:noFill/>
          <a:ln>
            <a:noFill/>
          </a:ln>
        </p:spPr>
        <p:txBody>
          <a:bodyPr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4246813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
        <p:cNvGrpSpPr/>
        <p:nvPr/>
      </p:nvGrpSpPr>
      <p:grpSpPr>
        <a:xfrm>
          <a:off x="0" y="0"/>
          <a:ext cx="0" cy="0"/>
          <a:chOff x="0" y="0"/>
          <a:chExt cx="0" cy="0"/>
        </a:xfrm>
      </p:grpSpPr>
      <p:sp>
        <p:nvSpPr>
          <p:cNvPr id="2" name="Shape 64"/>
          <p:cNvSpPr>
            <a:spLocks noChangeArrowheads="1"/>
          </p:cNvSpPr>
          <p:nvPr/>
        </p:nvSpPr>
        <p:spPr bwMode="auto">
          <a:xfrm flipH="1">
            <a:off x="0" y="0"/>
            <a:ext cx="9144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sp>
        <p:nvSpPr>
          <p:cNvPr id="3" name="Shape 65"/>
          <p:cNvSpPr>
            <a:spLocks noChangeArrowheads="1"/>
          </p:cNvSpPr>
          <p:nvPr/>
        </p:nvSpPr>
        <p:spPr bwMode="auto">
          <a:xfrm flipH="1">
            <a:off x="115888" y="106363"/>
            <a:ext cx="8912225" cy="6637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spTree>
    <p:extLst>
      <p:ext uri="{BB962C8B-B14F-4D97-AF65-F5344CB8AC3E}">
        <p14:creationId xmlns:p14="http://schemas.microsoft.com/office/powerpoint/2010/main" val="68173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66"/>
        <p:cNvGrpSpPr/>
        <p:nvPr/>
      </p:nvGrpSpPr>
      <p:grpSpPr>
        <a:xfrm>
          <a:off x="0" y="0"/>
          <a:ext cx="0" cy="0"/>
          <a:chOff x="0" y="0"/>
          <a:chExt cx="0" cy="0"/>
        </a:xfrm>
      </p:grpSpPr>
      <p:sp>
        <p:nvSpPr>
          <p:cNvPr id="5" name="Shape 67"/>
          <p:cNvSpPr>
            <a:spLocks noChangeArrowheads="1"/>
          </p:cNvSpPr>
          <p:nvPr/>
        </p:nvSpPr>
        <p:spPr bwMode="auto">
          <a:xfrm flipH="1">
            <a:off x="0" y="0"/>
            <a:ext cx="9144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sp>
        <p:nvSpPr>
          <p:cNvPr id="6" name="Shape 68"/>
          <p:cNvSpPr>
            <a:spLocks noChangeArrowheads="1"/>
          </p:cNvSpPr>
          <p:nvPr/>
        </p:nvSpPr>
        <p:spPr bwMode="auto">
          <a:xfrm flipH="1">
            <a:off x="115888" y="982663"/>
            <a:ext cx="8912225" cy="5761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grpSp>
        <p:nvGrpSpPr>
          <p:cNvPr id="7" name="Shape 72"/>
          <p:cNvGrpSpPr>
            <a:grpSpLocks/>
          </p:cNvGrpSpPr>
          <p:nvPr/>
        </p:nvGrpSpPr>
        <p:grpSpPr bwMode="auto">
          <a:xfrm>
            <a:off x="8212138" y="114300"/>
            <a:ext cx="738187" cy="736600"/>
            <a:chOff x="8212238" y="113693"/>
            <a:chExt cx="737400" cy="737402"/>
          </a:xfrm>
        </p:grpSpPr>
        <p:sp>
          <p:nvSpPr>
            <p:cNvPr id="8" name="Shape 73"/>
            <p:cNvSpPr>
              <a:spLocks noChangeArrowheads="1"/>
            </p:cNvSpPr>
            <p:nvPr/>
          </p:nvSpPr>
          <p:spPr bwMode="auto">
            <a:xfrm>
              <a:off x="8212238" y="113693"/>
              <a:ext cx="737400" cy="73740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pic>
          <p:nvPicPr>
            <p:cNvPr id="9" name="Shape 7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2628" y="165114"/>
              <a:ext cx="638077" cy="6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Shape 69"/>
          <p:cNvSpPr txBox="1">
            <a:spLocks noGrp="1"/>
          </p:cNvSpPr>
          <p:nvPr>
            <p:ph type="body" idx="1"/>
          </p:nvPr>
        </p:nvSpPr>
        <p:spPr>
          <a:xfrm>
            <a:off x="3887391" y="1139483"/>
            <a:ext cx="4848646" cy="5472331"/>
          </a:xfrm>
          <a:prstGeom prst="rect">
            <a:avLst/>
          </a:prstGeom>
          <a:noFill/>
          <a:ln>
            <a:noFill/>
          </a:ln>
        </p:spPr>
        <p:txBody>
          <a:bodyPr/>
          <a:lstStyle>
            <a:lvl1pPr marL="228600" indent="-25400" rtl="0">
              <a:spcBef>
                <a:spcPts val="0"/>
              </a:spcBef>
              <a:buClr>
                <a:schemeClr val="accent4"/>
              </a:buClr>
              <a:buChar char="4"/>
              <a:defRPr/>
            </a:lvl1pPr>
            <a:lvl2pPr marL="685800" indent="-50800" rtl="0">
              <a:spcBef>
                <a:spcPts val="0"/>
              </a:spcBef>
              <a:buClr>
                <a:srgbClr val="77D9C1"/>
              </a:buClr>
              <a:buChar char="4"/>
              <a:defRPr/>
            </a:lvl2pPr>
            <a:lvl3pPr marL="1143000" indent="-76200" rtl="0">
              <a:spcBef>
                <a:spcPts val="0"/>
              </a:spcBef>
              <a:buClr>
                <a:srgbClr val="77D9C1"/>
              </a:buClr>
              <a:buChar char="4"/>
              <a:defRPr/>
            </a:lvl3pPr>
            <a:lvl4pPr marL="1600200" indent="-101600" rtl="0">
              <a:spcBef>
                <a:spcPts val="0"/>
              </a:spcBef>
              <a:buClr>
                <a:srgbClr val="77D9C1"/>
              </a:buClr>
              <a:buChar char="4"/>
              <a:defRPr/>
            </a:lvl4pPr>
            <a:lvl5pPr marL="2057400" indent="-101600" rtl="0">
              <a:spcBef>
                <a:spcPts val="0"/>
              </a:spcBef>
              <a:buClr>
                <a:srgbClr val="77D9C1"/>
              </a:buClr>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body" idx="2"/>
          </p:nvPr>
        </p:nvSpPr>
        <p:spPr>
          <a:xfrm>
            <a:off x="406400" y="1139483"/>
            <a:ext cx="3172619" cy="5472331"/>
          </a:xfrm>
          <a:prstGeom prst="rect">
            <a:avLst/>
          </a:prstGeom>
          <a:noFill/>
          <a:ln>
            <a:noFill/>
          </a:ln>
        </p:spPr>
        <p:txBody>
          <a:bodyPr/>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71" name="Shape 71"/>
          <p:cNvSpPr txBox="1">
            <a:spLocks noGrp="1"/>
          </p:cNvSpPr>
          <p:nvPr>
            <p:ph type="title"/>
          </p:nvPr>
        </p:nvSpPr>
        <p:spPr>
          <a:xfrm>
            <a:off x="406400" y="154744"/>
            <a:ext cx="7138097" cy="662023"/>
          </a:xfrm>
          <a:prstGeom prst="rect">
            <a:avLst/>
          </a:prstGeom>
          <a:noFill/>
          <a:ln>
            <a:noFill/>
          </a:ln>
        </p:spPr>
        <p:txBody>
          <a:bodyPr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36483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75"/>
        <p:cNvGrpSpPr/>
        <p:nvPr/>
      </p:nvGrpSpPr>
      <p:grpSpPr>
        <a:xfrm>
          <a:off x="0" y="0"/>
          <a:ext cx="0" cy="0"/>
          <a:chOff x="0" y="0"/>
          <a:chExt cx="0" cy="0"/>
        </a:xfrm>
      </p:grpSpPr>
      <p:sp>
        <p:nvSpPr>
          <p:cNvPr id="5" name="Shape 76"/>
          <p:cNvSpPr>
            <a:spLocks noChangeArrowheads="1"/>
          </p:cNvSpPr>
          <p:nvPr/>
        </p:nvSpPr>
        <p:spPr bwMode="auto">
          <a:xfrm flipH="1">
            <a:off x="0" y="0"/>
            <a:ext cx="9144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sp>
        <p:nvSpPr>
          <p:cNvPr id="6" name="Shape 77"/>
          <p:cNvSpPr>
            <a:spLocks noChangeArrowheads="1"/>
          </p:cNvSpPr>
          <p:nvPr/>
        </p:nvSpPr>
        <p:spPr bwMode="auto">
          <a:xfrm flipH="1">
            <a:off x="115888" y="982663"/>
            <a:ext cx="8912225" cy="5761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grpSp>
        <p:nvGrpSpPr>
          <p:cNvPr id="7" name="Shape 81"/>
          <p:cNvGrpSpPr>
            <a:grpSpLocks/>
          </p:cNvGrpSpPr>
          <p:nvPr/>
        </p:nvGrpSpPr>
        <p:grpSpPr bwMode="auto">
          <a:xfrm>
            <a:off x="8212138" y="114300"/>
            <a:ext cx="738187" cy="736600"/>
            <a:chOff x="8212238" y="113693"/>
            <a:chExt cx="737400" cy="737402"/>
          </a:xfrm>
        </p:grpSpPr>
        <p:sp>
          <p:nvSpPr>
            <p:cNvPr id="8" name="Shape 82"/>
            <p:cNvSpPr>
              <a:spLocks noChangeArrowheads="1"/>
            </p:cNvSpPr>
            <p:nvPr/>
          </p:nvSpPr>
          <p:spPr bwMode="auto">
            <a:xfrm>
              <a:off x="8212238" y="113693"/>
              <a:ext cx="737400" cy="73740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latin typeface="Questrial"/>
                <a:ea typeface="Questrial"/>
                <a:cs typeface="Questrial"/>
                <a:sym typeface="Questrial"/>
              </a:endParaRPr>
            </a:p>
          </p:txBody>
        </p:sp>
        <p:pic>
          <p:nvPicPr>
            <p:cNvPr id="9" name="Shape 83"/>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2628" y="165114"/>
              <a:ext cx="638077" cy="6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Shape 78"/>
          <p:cNvSpPr>
            <a:spLocks noGrp="1"/>
          </p:cNvSpPr>
          <p:nvPr>
            <p:ph type="pic" idx="2"/>
          </p:nvPr>
        </p:nvSpPr>
        <p:spPr>
          <a:xfrm>
            <a:off x="3887389" y="1111348"/>
            <a:ext cx="4848647" cy="5486399"/>
          </a:xfrm>
          <a:prstGeom prst="rect">
            <a:avLst/>
          </a:prstGeom>
          <a:noFill/>
          <a:ln>
            <a:noFill/>
          </a:ln>
        </p:spPr>
      </p:sp>
      <p:sp>
        <p:nvSpPr>
          <p:cNvPr id="79" name="Shape 79"/>
          <p:cNvSpPr txBox="1">
            <a:spLocks noGrp="1"/>
          </p:cNvSpPr>
          <p:nvPr>
            <p:ph type="body" idx="1"/>
          </p:nvPr>
        </p:nvSpPr>
        <p:spPr>
          <a:xfrm>
            <a:off x="406400" y="1139483"/>
            <a:ext cx="3172619" cy="5472331"/>
          </a:xfrm>
          <a:prstGeom prst="rect">
            <a:avLst/>
          </a:prstGeom>
          <a:noFill/>
          <a:ln>
            <a:noFill/>
          </a:ln>
        </p:spPr>
        <p:txBody>
          <a:bodyPr/>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80" name="Shape 80"/>
          <p:cNvSpPr txBox="1">
            <a:spLocks noGrp="1"/>
          </p:cNvSpPr>
          <p:nvPr>
            <p:ph type="title"/>
          </p:nvPr>
        </p:nvSpPr>
        <p:spPr>
          <a:xfrm>
            <a:off x="406400" y="154744"/>
            <a:ext cx="7138097" cy="662023"/>
          </a:xfrm>
          <a:prstGeom prst="rect">
            <a:avLst/>
          </a:prstGeom>
          <a:noFill/>
          <a:ln>
            <a:noFill/>
          </a:ln>
        </p:spPr>
        <p:txBody>
          <a:bodyPr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94556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panose="020B0604020202020204" pitchFamily="34" charset="0"/>
            </a:endParaRPr>
          </a:p>
        </p:txBody>
      </p:sp>
      <p:sp>
        <p:nvSpPr>
          <p:cNvPr id="1027" name="Shape 10"/>
          <p:cNvSpPr txBox="1">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85"/>
          <p:cNvSpPr txBox="1">
            <a:spLocks noGrp="1"/>
          </p:cNvSpPr>
          <p:nvPr>
            <p:ph type="subTitle" idx="1"/>
          </p:nvPr>
        </p:nvSpPr>
        <p:spPr>
          <a:xfrm>
            <a:off x="1143000" y="3275013"/>
            <a:ext cx="6858000" cy="938212"/>
          </a:xfrm>
        </p:spPr>
        <p:txBody>
          <a:bodyPr tIns="45700" bIns="45700"/>
          <a:lstStyle/>
          <a:p>
            <a:pPr eaLnBrk="1" hangingPunct="1">
              <a:spcBef>
                <a:spcPct val="0"/>
              </a:spcBef>
              <a:buClr>
                <a:srgbClr val="000000"/>
              </a:buClr>
              <a:buSzPct val="25000"/>
              <a:buFontTx/>
              <a:buNone/>
            </a:pPr>
            <a:r>
              <a:rPr lang="en-US" altLang="en-US" sz="2000" i="1" smtClean="0">
                <a:latin typeface="Century Gothic" panose="020B0502020202020204" pitchFamily="34" charset="0"/>
                <a:ea typeface="Questrial"/>
                <a:cs typeface="Questrial"/>
                <a:sym typeface="Questrial"/>
              </a:rPr>
              <a:t>Creating tool to help identify Smoke Plumes Observed with CALIPSO and LANDSAT to Improve Future Research and Decision Making</a:t>
            </a:r>
          </a:p>
        </p:txBody>
      </p:sp>
      <p:sp>
        <p:nvSpPr>
          <p:cNvPr id="86" name="Shape 86"/>
          <p:cNvSpPr txBox="1">
            <a:spLocks noGrp="1"/>
          </p:cNvSpPr>
          <p:nvPr>
            <p:ph type="ctrTitle"/>
          </p:nvPr>
        </p:nvSpPr>
        <p:spPr>
          <a:xfrm>
            <a:off x="685800" y="1719263"/>
            <a:ext cx="7772400" cy="1490662"/>
          </a:xfrm>
        </p:spPr>
        <p:txBody>
          <a:bodyPr tIns="45700" bIns="45700">
            <a:noAutofit/>
          </a:bodyPr>
          <a:lstStyle/>
          <a:p>
            <a:pPr eaLnBrk="1" fontAlgn="auto" hangingPunct="1">
              <a:spcAft>
                <a:spcPts val="0"/>
              </a:spcAft>
              <a:buSzPct val="25000"/>
              <a:defRPr/>
            </a:pPr>
            <a:r>
              <a:rPr lang="en-US" sz="4800" b="1" cap="small" dirty="0">
                <a:solidFill>
                  <a:schemeClr val="dk1"/>
                </a:solidFill>
                <a:latin typeface="Century Gothic" panose="020B0502020202020204" pitchFamily="34" charset="0"/>
                <a:ea typeface="Questrial"/>
                <a:cs typeface="Questrial"/>
                <a:sym typeface="Questrial"/>
              </a:rPr>
              <a:t>CALIPSO Health &amp; Air Quality</a:t>
            </a:r>
          </a:p>
        </p:txBody>
      </p:sp>
      <p:sp>
        <p:nvSpPr>
          <p:cNvPr id="12292" name="Shape 87"/>
          <p:cNvSpPr txBox="1">
            <a:spLocks noChangeArrowheads="1"/>
          </p:cNvSpPr>
          <p:nvPr/>
        </p:nvSpPr>
        <p:spPr bwMode="auto">
          <a:xfrm>
            <a:off x="2687638" y="5375275"/>
            <a:ext cx="3703637"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77D9C1"/>
              </a:buClr>
              <a:buSzPct val="100000"/>
              <a:buFont typeface="Wingdings" panose="05000000000000000000" pitchFamily="2" charset="2"/>
              <a:buChar char="Ø"/>
            </a:pPr>
            <a:r>
              <a:rPr lang="en-US" altLang="en-US" sz="1800">
                <a:latin typeface="Century Gothic" panose="020B0502020202020204" pitchFamily="34" charset="0"/>
                <a:ea typeface="Questrial"/>
                <a:cs typeface="Questrial"/>
                <a:sym typeface="Questrial"/>
              </a:rPr>
              <a:t>Jordan Vaa (Project Lead)</a:t>
            </a:r>
          </a:p>
          <a:p>
            <a:pPr eaLnBrk="1" hangingPunct="1">
              <a:lnSpc>
                <a:spcPct val="90000"/>
              </a:lnSpc>
              <a:spcBef>
                <a:spcPts val="1000"/>
              </a:spcBef>
              <a:buClr>
                <a:srgbClr val="77D9C1"/>
              </a:buClr>
              <a:buSzPct val="100000"/>
              <a:buFont typeface="Wingdings" panose="05000000000000000000" pitchFamily="2" charset="2"/>
              <a:buChar char="Ø"/>
            </a:pPr>
            <a:r>
              <a:rPr lang="en-US" altLang="en-US" sz="1800">
                <a:latin typeface="Century Gothic" panose="020B0502020202020204" pitchFamily="34" charset="0"/>
                <a:ea typeface="Questrial"/>
                <a:cs typeface="Questrial"/>
                <a:sym typeface="Questrial"/>
              </a:rPr>
              <a:t>Ashna Aggarwal</a:t>
            </a:r>
          </a:p>
          <a:p>
            <a:pPr eaLnBrk="1" hangingPunct="1">
              <a:lnSpc>
                <a:spcPct val="90000"/>
              </a:lnSpc>
              <a:spcBef>
                <a:spcPts val="1000"/>
              </a:spcBef>
              <a:buClr>
                <a:srgbClr val="77D9C1"/>
              </a:buClr>
              <a:buSzPct val="100000"/>
              <a:buFont typeface="Wingdings" panose="05000000000000000000" pitchFamily="2" charset="2"/>
              <a:buChar char="Ø"/>
            </a:pPr>
            <a:r>
              <a:rPr lang="en-US" altLang="en-US" sz="1800">
                <a:latin typeface="Century Gothic" panose="020B0502020202020204" pitchFamily="34" charset="0"/>
                <a:ea typeface="Questrial"/>
                <a:cs typeface="Questrial"/>
                <a:sym typeface="Questrial"/>
              </a:rPr>
              <a:t>Courtney Duquette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92"/>
          <p:cNvSpPr txBox="1">
            <a:spLocks noGrp="1"/>
          </p:cNvSpPr>
          <p:nvPr>
            <p:ph type="title"/>
          </p:nvPr>
        </p:nvSpPr>
        <p:spPr>
          <a:xfrm>
            <a:off x="406400" y="153988"/>
            <a:ext cx="7137400" cy="661987"/>
          </a:xfrm>
        </p:spPr>
        <p:txBody>
          <a:bodyPr tIns="45700" bIns="45700"/>
          <a:lstStyle/>
          <a:p>
            <a:pPr eaLnBrk="1" hangingPunct="1">
              <a:lnSpc>
                <a:spcPct val="90000"/>
              </a:lnSpc>
              <a:spcBef>
                <a:spcPct val="0"/>
              </a:spcBef>
              <a:buClr>
                <a:srgbClr val="FFFFFF"/>
              </a:buClr>
              <a:buSzPct val="25000"/>
              <a:buFont typeface="Questrial"/>
              <a:buNone/>
            </a:pPr>
            <a:r>
              <a:rPr lang="en-US" altLang="en-US" sz="3200" smtClean="0">
                <a:solidFill>
                  <a:srgbClr val="FFFFFF"/>
                </a:solidFill>
                <a:latin typeface="Century Gothic" panose="020B0502020202020204" pitchFamily="34" charset="0"/>
                <a:ea typeface="Questrial"/>
                <a:cs typeface="Questrial"/>
                <a:sym typeface="Questrial"/>
              </a:rPr>
              <a:t>Background Information</a:t>
            </a:r>
          </a:p>
        </p:txBody>
      </p:sp>
      <p:pic>
        <p:nvPicPr>
          <p:cNvPr id="14339" name="Shape 9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
            <a:off x="2012950" y="1143000"/>
            <a:ext cx="673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Shape 94"/>
          <p:cNvSpPr txBox="1"/>
          <p:nvPr/>
        </p:nvSpPr>
        <p:spPr>
          <a:xfrm>
            <a:off x="741363" y="4583113"/>
            <a:ext cx="7661275" cy="2274887"/>
          </a:xfrm>
          <a:prstGeom prst="rect">
            <a:avLst/>
          </a:prstGeom>
          <a:noFill/>
          <a:ln>
            <a:noFill/>
          </a:ln>
        </p:spPr>
        <p:txBody>
          <a:bodyPr lIns="91425" tIns="91425" rIns="91425" bIns="91425"/>
          <a:lstStyle/>
          <a:p>
            <a:pPr algn="ctr" eaLnBrk="1" fontAlgn="auto" hangingPunct="1">
              <a:spcBef>
                <a:spcPts val="0"/>
              </a:spcBef>
              <a:spcAft>
                <a:spcPts val="0"/>
              </a:spcAft>
              <a:defRPr/>
            </a:pPr>
            <a:r>
              <a:rPr lang="en-US" sz="1800" kern="0" dirty="0">
                <a:latin typeface="Century Gothic" panose="020B0502020202020204" pitchFamily="34" charset="0"/>
                <a:ea typeface="Arial"/>
                <a:cs typeface="Arial"/>
                <a:sym typeface="Arial"/>
                <a:rtl val="0"/>
              </a:rPr>
              <a:t>CALIPSO</a:t>
            </a:r>
          </a:p>
          <a:p>
            <a:pPr marL="457200" eaLnBrk="1" fontAlgn="auto" hangingPunct="1">
              <a:lnSpc>
                <a:spcPct val="130909"/>
              </a:lnSpc>
              <a:spcBef>
                <a:spcPts val="300"/>
              </a:spcBef>
              <a:spcAft>
                <a:spcPts val="100"/>
              </a:spcAft>
              <a:defRPr/>
            </a:pPr>
            <a:r>
              <a:rPr lang="en-US" sz="1800" kern="0" dirty="0">
                <a:solidFill>
                  <a:schemeClr val="dk1"/>
                </a:solidFill>
                <a:latin typeface="Century Gothic" panose="020B0502020202020204" pitchFamily="34" charset="0"/>
                <a:ea typeface="Arial"/>
                <a:cs typeface="Arial"/>
                <a:sym typeface="Arial"/>
                <a:rtl val="0"/>
              </a:rPr>
              <a:t>Imaging Infrared Imager (IIR)</a:t>
            </a:r>
          </a:p>
          <a:p>
            <a:pPr marL="457200" eaLnBrk="1" fontAlgn="auto" hangingPunct="1">
              <a:lnSpc>
                <a:spcPct val="130909"/>
              </a:lnSpc>
              <a:spcBef>
                <a:spcPts val="300"/>
              </a:spcBef>
              <a:spcAft>
                <a:spcPts val="100"/>
              </a:spcAft>
              <a:defRPr/>
            </a:pPr>
            <a:r>
              <a:rPr lang="en-US" sz="1800" kern="0" dirty="0">
                <a:solidFill>
                  <a:schemeClr val="dk1"/>
                </a:solidFill>
                <a:latin typeface="Century Gothic" panose="020B0502020202020204" pitchFamily="34" charset="0"/>
                <a:ea typeface="Arial"/>
                <a:cs typeface="Arial"/>
                <a:sym typeface="Arial"/>
                <a:rtl val="0"/>
              </a:rPr>
              <a:t>Wide-Field Camera (WFC)</a:t>
            </a:r>
          </a:p>
          <a:p>
            <a:pPr marL="457200" eaLnBrk="1" fontAlgn="auto" hangingPunct="1">
              <a:lnSpc>
                <a:spcPct val="130909"/>
              </a:lnSpc>
              <a:spcBef>
                <a:spcPts val="300"/>
              </a:spcBef>
              <a:spcAft>
                <a:spcPts val="100"/>
              </a:spcAft>
              <a:defRPr/>
            </a:pPr>
            <a:r>
              <a:rPr lang="en-US" sz="1800" kern="0" dirty="0">
                <a:solidFill>
                  <a:schemeClr val="dk1"/>
                </a:solidFill>
                <a:latin typeface="Century Gothic" panose="020B0502020202020204" pitchFamily="34" charset="0"/>
                <a:ea typeface="Arial"/>
                <a:cs typeface="Arial"/>
                <a:sym typeface="Arial"/>
                <a:rtl val="0"/>
              </a:rPr>
              <a:t>Cloud-Aerosol Lidar with Orthogonal Polarization (CALIOP)</a:t>
            </a:r>
          </a:p>
          <a:p>
            <a:pPr marL="457200" eaLnBrk="1" fontAlgn="auto" hangingPunct="1">
              <a:lnSpc>
                <a:spcPct val="130909"/>
              </a:lnSpc>
              <a:spcBef>
                <a:spcPts val="300"/>
              </a:spcBef>
              <a:spcAft>
                <a:spcPts val="100"/>
              </a:spcAft>
              <a:defRPr/>
            </a:pPr>
            <a:endParaRPr sz="1800" kern="0" dirty="0">
              <a:latin typeface="Century Gothic" panose="020B0502020202020204" pitchFamily="34" charset="0"/>
              <a:ea typeface="Arial"/>
              <a:cs typeface="Arial"/>
              <a:sym typeface="Arial"/>
              <a:rtl val="0"/>
            </a:endParaRPr>
          </a:p>
        </p:txBody>
      </p:sp>
      <p:pic>
        <p:nvPicPr>
          <p:cNvPr id="14341" name="Shape 95"/>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4475" y="1143000"/>
            <a:ext cx="2149475"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Shape 96"/>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2652713"/>
            <a:ext cx="2360613"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txBox="1">
            <a:spLocks noGrp="1"/>
          </p:cNvSpPr>
          <p:nvPr>
            <p:ph type="body" idx="1"/>
          </p:nvPr>
        </p:nvSpPr>
        <p:spPr>
          <a:xfrm>
            <a:off x="406400" y="1125538"/>
            <a:ext cx="4765675" cy="5486400"/>
          </a:xfrm>
        </p:spPr>
        <p:txBody>
          <a:bodyPr tIns="45700" bIns="45700">
            <a:noAutofit/>
          </a:bodyPr>
          <a:lstStyle/>
          <a:p>
            <a:pPr marL="342900" indent="-342900" eaLnBrk="1" fontAlgn="auto" hangingPunct="1">
              <a:lnSpc>
                <a:spcPct val="90000"/>
              </a:lnSpc>
              <a:spcAft>
                <a:spcPts val="0"/>
              </a:spcAft>
              <a:buSzPct val="100000"/>
              <a:buFont typeface="Wingdings" panose="05000000000000000000" pitchFamily="2" charset="2"/>
              <a:buChar char="Ø"/>
              <a:defRPr/>
            </a:pPr>
            <a:r>
              <a:rPr lang="en-US" sz="2400" dirty="0">
                <a:solidFill>
                  <a:schemeClr val="dk1"/>
                </a:solidFill>
                <a:latin typeface="Century Gothic" panose="020B0502020202020204" pitchFamily="34" charset="0"/>
                <a:ea typeface="Questrial"/>
                <a:cs typeface="Questrial"/>
                <a:sym typeface="Questrial"/>
              </a:rPr>
              <a:t>Community Concerns</a:t>
            </a:r>
          </a:p>
          <a:p>
            <a:pPr marL="800100" lvl="1" indent="-342900" eaLnBrk="1" fontAlgn="auto" hangingPunct="1">
              <a:lnSpc>
                <a:spcPct val="90000"/>
              </a:lnSpc>
              <a:spcBef>
                <a:spcPts val="500"/>
              </a:spcBef>
              <a:spcAft>
                <a:spcPts val="0"/>
              </a:spcAft>
              <a:buSzPct val="100000"/>
              <a:buFont typeface="Wingdings" panose="05000000000000000000" pitchFamily="2" charset="2"/>
              <a:buChar char="Ø"/>
              <a:defRPr/>
            </a:pPr>
            <a:r>
              <a:rPr lang="en-US" sz="2000" dirty="0">
                <a:solidFill>
                  <a:schemeClr val="dk1"/>
                </a:solidFill>
                <a:latin typeface="Century Gothic" panose="020B0502020202020204" pitchFamily="34" charset="0"/>
                <a:ea typeface="Questrial"/>
                <a:cs typeface="Questrial"/>
                <a:sym typeface="Questrial"/>
              </a:rPr>
              <a:t>Current tool outdated</a:t>
            </a:r>
          </a:p>
          <a:p>
            <a:pPr marL="800100" lvl="1" indent="-342900" eaLnBrk="1" fontAlgn="auto" hangingPunct="1">
              <a:lnSpc>
                <a:spcPct val="90000"/>
              </a:lnSpc>
              <a:spcBef>
                <a:spcPts val="500"/>
              </a:spcBef>
              <a:spcAft>
                <a:spcPts val="0"/>
              </a:spcAft>
              <a:buSzPct val="100000"/>
              <a:buFont typeface="Wingdings" panose="05000000000000000000" pitchFamily="2" charset="2"/>
              <a:buChar char="Ø"/>
              <a:defRPr/>
            </a:pPr>
            <a:r>
              <a:rPr lang="en-US" sz="2000" dirty="0">
                <a:solidFill>
                  <a:schemeClr val="dk1"/>
                </a:solidFill>
                <a:latin typeface="Century Gothic" panose="020B0502020202020204" pitchFamily="34" charset="0"/>
                <a:ea typeface="Questrial"/>
                <a:cs typeface="Questrial"/>
                <a:sym typeface="Questrial"/>
              </a:rPr>
              <a:t>Unable to query aerosol types</a:t>
            </a:r>
          </a:p>
          <a:p>
            <a:pPr marL="0" indent="0" eaLnBrk="1" fontAlgn="auto" hangingPunct="1">
              <a:lnSpc>
                <a:spcPct val="90000"/>
              </a:lnSpc>
              <a:spcBef>
                <a:spcPts val="500"/>
              </a:spcBef>
              <a:spcAft>
                <a:spcPts val="0"/>
              </a:spcAft>
              <a:buFont typeface="Arial"/>
              <a:buNone/>
              <a:defRPr/>
            </a:pPr>
            <a:endParaRPr sz="2000" dirty="0">
              <a:solidFill>
                <a:schemeClr val="dk1"/>
              </a:solidFill>
              <a:latin typeface="Questrial"/>
              <a:ea typeface="Questrial"/>
              <a:cs typeface="Questrial"/>
              <a:sym typeface="Questrial"/>
            </a:endParaRPr>
          </a:p>
          <a:p>
            <a:pPr marL="0" indent="0" eaLnBrk="1" fontAlgn="auto" hangingPunct="1">
              <a:lnSpc>
                <a:spcPct val="90000"/>
              </a:lnSpc>
              <a:spcBef>
                <a:spcPts val="500"/>
              </a:spcBef>
              <a:spcAft>
                <a:spcPts val="0"/>
              </a:spcAft>
              <a:buFont typeface="Arial"/>
              <a:buNone/>
              <a:defRPr/>
            </a:pPr>
            <a:endParaRPr sz="2000" dirty="0">
              <a:solidFill>
                <a:schemeClr val="dk1"/>
              </a:solidFill>
              <a:latin typeface="Questrial"/>
              <a:ea typeface="Questrial"/>
              <a:cs typeface="Questrial"/>
              <a:sym typeface="Questrial"/>
            </a:endParaRPr>
          </a:p>
          <a:p>
            <a:pPr marL="0" indent="0" eaLnBrk="1" fontAlgn="auto" hangingPunct="1">
              <a:lnSpc>
                <a:spcPct val="90000"/>
              </a:lnSpc>
              <a:spcBef>
                <a:spcPts val="500"/>
              </a:spcBef>
              <a:spcAft>
                <a:spcPts val="0"/>
              </a:spcAft>
              <a:buFont typeface="Arial"/>
              <a:buNone/>
              <a:defRPr/>
            </a:pPr>
            <a:endParaRPr sz="2000" dirty="0">
              <a:solidFill>
                <a:schemeClr val="dk1"/>
              </a:solidFill>
              <a:latin typeface="Questrial"/>
              <a:ea typeface="Questrial"/>
              <a:cs typeface="Questrial"/>
              <a:sym typeface="Questrial"/>
            </a:endParaRPr>
          </a:p>
          <a:p>
            <a:pPr marL="0" indent="0" eaLnBrk="1" fontAlgn="auto" hangingPunct="1">
              <a:lnSpc>
                <a:spcPct val="90000"/>
              </a:lnSpc>
              <a:spcBef>
                <a:spcPts val="500"/>
              </a:spcBef>
              <a:spcAft>
                <a:spcPts val="0"/>
              </a:spcAft>
              <a:buFont typeface="Arial"/>
              <a:buNone/>
              <a:defRPr/>
            </a:pPr>
            <a:endParaRPr sz="2000" dirty="0">
              <a:solidFill>
                <a:schemeClr val="dk1"/>
              </a:solidFill>
              <a:latin typeface="Questrial"/>
              <a:ea typeface="Questrial"/>
              <a:cs typeface="Questrial"/>
              <a:sym typeface="Questrial"/>
            </a:endParaRPr>
          </a:p>
          <a:p>
            <a:pPr marL="0" indent="0" eaLnBrk="1" fontAlgn="auto" hangingPunct="1">
              <a:lnSpc>
                <a:spcPct val="90000"/>
              </a:lnSpc>
              <a:spcBef>
                <a:spcPts val="500"/>
              </a:spcBef>
              <a:spcAft>
                <a:spcPts val="0"/>
              </a:spcAft>
              <a:buFont typeface="Arial"/>
              <a:buNone/>
              <a:defRPr/>
            </a:pPr>
            <a:endParaRPr sz="2000" dirty="0">
              <a:solidFill>
                <a:schemeClr val="dk1"/>
              </a:solidFill>
              <a:latin typeface="Questrial"/>
              <a:ea typeface="Questrial"/>
              <a:cs typeface="Questrial"/>
              <a:sym typeface="Questrial"/>
            </a:endParaRPr>
          </a:p>
          <a:p>
            <a:pPr marL="0" indent="0" eaLnBrk="1" fontAlgn="auto" hangingPunct="1">
              <a:lnSpc>
                <a:spcPct val="90000"/>
              </a:lnSpc>
              <a:spcBef>
                <a:spcPts val="500"/>
              </a:spcBef>
              <a:spcAft>
                <a:spcPts val="0"/>
              </a:spcAft>
              <a:buFont typeface="Arial"/>
              <a:buNone/>
              <a:defRPr/>
            </a:pPr>
            <a:endParaRPr sz="2000" dirty="0">
              <a:solidFill>
                <a:schemeClr val="dk1"/>
              </a:solidFill>
              <a:latin typeface="Questrial"/>
              <a:ea typeface="Questrial"/>
              <a:cs typeface="Questrial"/>
              <a:sym typeface="Questrial"/>
            </a:endParaRPr>
          </a:p>
          <a:p>
            <a:pPr marL="0" indent="0" eaLnBrk="1" fontAlgn="auto" hangingPunct="1">
              <a:lnSpc>
                <a:spcPct val="90000"/>
              </a:lnSpc>
              <a:spcBef>
                <a:spcPts val="500"/>
              </a:spcBef>
              <a:spcAft>
                <a:spcPts val="0"/>
              </a:spcAft>
              <a:buFont typeface="Arial"/>
              <a:buNone/>
              <a:defRPr/>
            </a:pPr>
            <a:endParaRPr sz="2000" dirty="0">
              <a:solidFill>
                <a:schemeClr val="dk1"/>
              </a:solidFill>
              <a:latin typeface="Questrial"/>
              <a:ea typeface="Questrial"/>
              <a:cs typeface="Questrial"/>
              <a:sym typeface="Questrial"/>
            </a:endParaRPr>
          </a:p>
          <a:p>
            <a:pPr marL="342900" indent="-342900" eaLnBrk="1" fontAlgn="auto" hangingPunct="1">
              <a:lnSpc>
                <a:spcPct val="90000"/>
              </a:lnSpc>
              <a:spcBef>
                <a:spcPts val="1000"/>
              </a:spcBef>
              <a:spcAft>
                <a:spcPts val="0"/>
              </a:spcAft>
              <a:buSzPct val="100000"/>
              <a:buFont typeface="Wingdings" panose="05000000000000000000" pitchFamily="2" charset="2"/>
              <a:buChar char="Ø"/>
              <a:defRPr/>
            </a:pPr>
            <a:r>
              <a:rPr lang="en-US" sz="2400" dirty="0">
                <a:solidFill>
                  <a:schemeClr val="dk1"/>
                </a:solidFill>
                <a:latin typeface="Century Gothic" panose="020B0502020202020204" pitchFamily="34" charset="0"/>
                <a:ea typeface="Questrial"/>
                <a:cs typeface="Questrial"/>
                <a:sym typeface="Questrial"/>
              </a:rPr>
              <a:t>Partners</a:t>
            </a:r>
          </a:p>
          <a:p>
            <a:pPr marL="800100" lvl="1" indent="-342900" eaLnBrk="1" fontAlgn="auto" hangingPunct="1">
              <a:lnSpc>
                <a:spcPct val="90000"/>
              </a:lnSpc>
              <a:spcBef>
                <a:spcPts val="500"/>
              </a:spcBef>
              <a:spcAft>
                <a:spcPts val="0"/>
              </a:spcAft>
              <a:buSzPct val="100000"/>
              <a:buFont typeface="Wingdings" panose="05000000000000000000" pitchFamily="2" charset="2"/>
              <a:buChar char="Ø"/>
              <a:defRPr/>
            </a:pPr>
            <a:r>
              <a:rPr lang="en-US" sz="2000" dirty="0">
                <a:solidFill>
                  <a:schemeClr val="dk1"/>
                </a:solidFill>
                <a:latin typeface="Century Gothic" panose="020B0502020202020204" pitchFamily="34" charset="0"/>
                <a:ea typeface="Questrial"/>
                <a:cs typeface="Questrial"/>
                <a:sym typeface="Questrial"/>
              </a:rPr>
              <a:t>NASA CALIPSO Science Team; Partner POC: Dr. Charles Trepte and Dr. Amber Soja</a:t>
            </a:r>
          </a:p>
          <a:p>
            <a:pPr eaLnBrk="1" fontAlgn="auto" hangingPunct="1">
              <a:lnSpc>
                <a:spcPct val="90000"/>
              </a:lnSpc>
              <a:spcBef>
                <a:spcPts val="1000"/>
              </a:spcBef>
              <a:spcAft>
                <a:spcPts val="0"/>
              </a:spcAft>
              <a:buFont typeface="Arial"/>
              <a:buNone/>
              <a:defRPr/>
            </a:pPr>
            <a:endParaRPr sz="2400" dirty="0">
              <a:solidFill>
                <a:schemeClr val="dk1"/>
              </a:solidFill>
              <a:latin typeface="Questrial"/>
              <a:ea typeface="Questrial"/>
              <a:cs typeface="Questrial"/>
              <a:sym typeface="Questrial"/>
            </a:endParaRPr>
          </a:p>
          <a:p>
            <a:pPr marL="0" indent="0" eaLnBrk="1" fontAlgn="auto" hangingPunct="1">
              <a:lnSpc>
                <a:spcPct val="90000"/>
              </a:lnSpc>
              <a:spcBef>
                <a:spcPts val="1000"/>
              </a:spcBef>
              <a:spcAft>
                <a:spcPts val="0"/>
              </a:spcAft>
              <a:buFont typeface="Arial"/>
              <a:buNone/>
              <a:defRPr/>
            </a:pPr>
            <a:endParaRPr sz="2400" dirty="0">
              <a:solidFill>
                <a:schemeClr val="dk1"/>
              </a:solidFill>
              <a:latin typeface="Questrial"/>
              <a:ea typeface="Questrial"/>
              <a:cs typeface="Questrial"/>
              <a:sym typeface="Questrial"/>
            </a:endParaRPr>
          </a:p>
        </p:txBody>
      </p:sp>
      <p:sp>
        <p:nvSpPr>
          <p:cNvPr id="16387" name="Shape 102"/>
          <p:cNvSpPr txBox="1">
            <a:spLocks noGrp="1"/>
          </p:cNvSpPr>
          <p:nvPr>
            <p:ph type="title"/>
          </p:nvPr>
        </p:nvSpPr>
        <p:spPr>
          <a:xfrm>
            <a:off x="406400" y="153988"/>
            <a:ext cx="7137400" cy="661987"/>
          </a:xfrm>
        </p:spPr>
        <p:txBody>
          <a:bodyPr tIns="45700" bIns="45700"/>
          <a:lstStyle/>
          <a:p>
            <a:pPr eaLnBrk="1" hangingPunct="1">
              <a:lnSpc>
                <a:spcPct val="90000"/>
              </a:lnSpc>
              <a:spcBef>
                <a:spcPct val="0"/>
              </a:spcBef>
              <a:buClr>
                <a:srgbClr val="FFFFFF"/>
              </a:buClr>
              <a:buSzPct val="25000"/>
              <a:buFont typeface="Questrial"/>
              <a:buNone/>
            </a:pPr>
            <a:r>
              <a:rPr lang="en-US" altLang="en-US" sz="3200" smtClean="0">
                <a:solidFill>
                  <a:srgbClr val="FFFFFF"/>
                </a:solidFill>
                <a:latin typeface="Century Gothic" panose="020B0502020202020204" pitchFamily="34" charset="0"/>
                <a:ea typeface="Questrial"/>
                <a:cs typeface="Questrial"/>
                <a:sym typeface="Questrial"/>
              </a:rPr>
              <a:t>Community Concerns</a:t>
            </a:r>
          </a:p>
        </p:txBody>
      </p:sp>
      <p:pic>
        <p:nvPicPr>
          <p:cNvPr id="16388" name="Shape 10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2355850"/>
            <a:ext cx="30194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Shape 10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075" y="235585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Shape 105"/>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1825" y="5286375"/>
            <a:ext cx="24320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txBox="1">
            <a:spLocks noGrp="1"/>
          </p:cNvSpPr>
          <p:nvPr>
            <p:ph type="body" idx="1"/>
          </p:nvPr>
        </p:nvSpPr>
        <p:spPr>
          <a:xfrm>
            <a:off x="406400" y="1125538"/>
            <a:ext cx="8331200" cy="5486400"/>
          </a:xfrm>
        </p:spPr>
        <p:txBody>
          <a:bodyPr tIns="45700" bIns="45700">
            <a:noAutofit/>
          </a:bodyPr>
          <a:lstStyle/>
          <a:p>
            <a:pPr marL="342900" indent="-342900" eaLnBrk="1" fontAlgn="auto" hangingPunct="1">
              <a:lnSpc>
                <a:spcPct val="90000"/>
              </a:lnSpc>
              <a:spcAft>
                <a:spcPts val="0"/>
              </a:spcAft>
              <a:buSzPct val="100000"/>
              <a:buFont typeface="Wingdings" panose="05000000000000000000" pitchFamily="2" charset="2"/>
              <a:buChar char="Ø"/>
              <a:defRPr/>
            </a:pPr>
            <a:r>
              <a:rPr lang="en-US" sz="2400" dirty="0">
                <a:solidFill>
                  <a:schemeClr val="dk1"/>
                </a:solidFill>
                <a:latin typeface="Century Gothic" panose="020B0502020202020204" pitchFamily="34" charset="0"/>
                <a:ea typeface="Questrial"/>
                <a:cs typeface="Questrial"/>
                <a:sym typeface="Questrial"/>
              </a:rPr>
              <a:t>Create a tool that allows researchers working with CALIPSO to view and classify clouds and aerosols</a:t>
            </a:r>
          </a:p>
          <a:p>
            <a:pPr marL="342900" indent="-342900" eaLnBrk="1" fontAlgn="auto" hangingPunct="1">
              <a:lnSpc>
                <a:spcPct val="90000"/>
              </a:lnSpc>
              <a:spcBef>
                <a:spcPts val="1000"/>
              </a:spcBef>
              <a:spcAft>
                <a:spcPts val="0"/>
              </a:spcAft>
              <a:buSzPct val="100000"/>
              <a:buFont typeface="Wingdings" panose="05000000000000000000" pitchFamily="2" charset="2"/>
              <a:buChar char="Ø"/>
              <a:defRPr/>
            </a:pPr>
            <a:r>
              <a:rPr lang="en-US" sz="2400" dirty="0">
                <a:solidFill>
                  <a:schemeClr val="dk1"/>
                </a:solidFill>
                <a:latin typeface="Century Gothic" panose="020B0502020202020204" pitchFamily="34" charset="0"/>
                <a:ea typeface="Questrial"/>
                <a:cs typeface="Questrial"/>
                <a:sym typeface="Questrial"/>
              </a:rPr>
              <a:t>Selected object of interest can be exported into a database</a:t>
            </a:r>
          </a:p>
        </p:txBody>
      </p:sp>
      <p:sp>
        <p:nvSpPr>
          <p:cNvPr id="18435" name="Shape 112"/>
          <p:cNvSpPr txBox="1">
            <a:spLocks noGrp="1"/>
          </p:cNvSpPr>
          <p:nvPr>
            <p:ph type="title"/>
          </p:nvPr>
        </p:nvSpPr>
        <p:spPr>
          <a:xfrm>
            <a:off x="406400" y="153988"/>
            <a:ext cx="7137400" cy="661987"/>
          </a:xfrm>
        </p:spPr>
        <p:txBody>
          <a:bodyPr tIns="45700" bIns="45700"/>
          <a:lstStyle/>
          <a:p>
            <a:pPr eaLnBrk="1" hangingPunct="1">
              <a:lnSpc>
                <a:spcPct val="90000"/>
              </a:lnSpc>
              <a:spcBef>
                <a:spcPct val="0"/>
              </a:spcBef>
              <a:buClr>
                <a:srgbClr val="FFFFFF"/>
              </a:buClr>
              <a:buSzPct val="25000"/>
              <a:buFont typeface="Questrial"/>
              <a:buNone/>
            </a:pPr>
            <a:r>
              <a:rPr lang="en-US" altLang="en-US" sz="3200" smtClean="0">
                <a:solidFill>
                  <a:srgbClr val="FFFFFF"/>
                </a:solidFill>
                <a:latin typeface="Century Gothic" panose="020B0502020202020204" pitchFamily="34" charset="0"/>
                <a:ea typeface="Questrial"/>
                <a:cs typeface="Questrial"/>
                <a:sym typeface="Questrial"/>
              </a:rPr>
              <a:t>Objectives</a:t>
            </a:r>
          </a:p>
        </p:txBody>
      </p:sp>
      <p:pic>
        <p:nvPicPr>
          <p:cNvPr id="18436" name="Shape 11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286375"/>
            <a:ext cx="14097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Shape 11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150" y="5286375"/>
            <a:ext cx="14097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Shape 115"/>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5688" y="5286375"/>
            <a:ext cx="1408112"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Shape 116"/>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970213"/>
            <a:ext cx="87153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40" name="Shape 117"/>
          <p:cNvCxnSpPr>
            <a:cxnSpLocks noChangeShapeType="1"/>
          </p:cNvCxnSpPr>
          <p:nvPr/>
        </p:nvCxnSpPr>
        <p:spPr bwMode="auto">
          <a:xfrm rot="10800000">
            <a:off x="1211263" y="3514725"/>
            <a:ext cx="1169987" cy="1771650"/>
          </a:xfrm>
          <a:prstGeom prst="straightConnector1">
            <a:avLst/>
          </a:prstGeom>
          <a:noFill/>
          <a:ln w="28575">
            <a:solidFill>
              <a:srgbClr val="FF0000"/>
            </a:solidFill>
            <a:round/>
            <a:headEnd type="none" w="lg" len="lg"/>
            <a:tailEnd type="triangle" w="lg" len="lg"/>
          </a:ln>
          <a:extLst>
            <a:ext uri="{909E8E84-426E-40DD-AFC4-6F175D3DCCD1}">
              <a14:hiddenFill xmlns:a14="http://schemas.microsoft.com/office/drawing/2010/main">
                <a:noFill/>
              </a14:hiddenFill>
            </a:ext>
          </a:extLst>
        </p:spPr>
      </p:cxnSp>
      <p:cxnSp>
        <p:nvCxnSpPr>
          <p:cNvPr id="18441" name="Shape 118"/>
          <p:cNvCxnSpPr>
            <a:cxnSpLocks noChangeShapeType="1"/>
          </p:cNvCxnSpPr>
          <p:nvPr/>
        </p:nvCxnSpPr>
        <p:spPr bwMode="auto">
          <a:xfrm rot="10800000">
            <a:off x="4465638" y="4362450"/>
            <a:ext cx="106362" cy="923925"/>
          </a:xfrm>
          <a:prstGeom prst="straightConnector1">
            <a:avLst/>
          </a:prstGeom>
          <a:noFill/>
          <a:ln w="28575">
            <a:solidFill>
              <a:srgbClr val="FF0000"/>
            </a:solidFill>
            <a:round/>
            <a:headEnd type="none" w="lg" len="lg"/>
            <a:tailEnd type="triangle" w="lg" len="lg"/>
          </a:ln>
          <a:extLst>
            <a:ext uri="{909E8E84-426E-40DD-AFC4-6F175D3DCCD1}">
              <a14:hiddenFill xmlns:a14="http://schemas.microsoft.com/office/drawing/2010/main">
                <a:noFill/>
              </a14:hiddenFill>
            </a:ext>
          </a:extLst>
        </p:spPr>
      </p:cxnSp>
      <p:cxnSp>
        <p:nvCxnSpPr>
          <p:cNvPr id="18442" name="Shape 119"/>
          <p:cNvCxnSpPr>
            <a:cxnSpLocks noChangeShapeType="1"/>
            <a:stCxn id="18438" idx="0"/>
          </p:cNvCxnSpPr>
          <p:nvPr/>
        </p:nvCxnSpPr>
        <p:spPr bwMode="auto">
          <a:xfrm rot="10800000" flipH="1">
            <a:off x="6840538" y="4408488"/>
            <a:ext cx="17462" cy="877887"/>
          </a:xfrm>
          <a:prstGeom prst="straightConnector1">
            <a:avLst/>
          </a:prstGeom>
          <a:noFill/>
          <a:ln w="28575">
            <a:solidFill>
              <a:srgbClr val="FF0000"/>
            </a:solidFill>
            <a:round/>
            <a:headEnd type="none" w="lg" len="lg"/>
            <a:tailEnd type="triangle" w="lg" len="lg"/>
          </a:ln>
          <a:extLst>
            <a:ext uri="{909E8E84-426E-40DD-AFC4-6F175D3DCCD1}">
              <a14:hiddenFill xmlns:a14="http://schemas.microsoft.com/office/drawing/2010/main">
                <a:noFill/>
              </a14:hiddenFill>
            </a:ext>
          </a:extLst>
        </p:spPr>
      </p:cxn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txBox="1">
            <a:spLocks noGrp="1"/>
          </p:cNvSpPr>
          <p:nvPr>
            <p:ph type="body" idx="1"/>
          </p:nvPr>
        </p:nvSpPr>
        <p:spPr>
          <a:xfrm>
            <a:off x="406400" y="1125538"/>
            <a:ext cx="8331200" cy="5486400"/>
          </a:xfrm>
        </p:spPr>
        <p:txBody>
          <a:bodyPr tIns="45700" bIns="45700">
            <a:noAutofit/>
          </a:bodyPr>
          <a:lstStyle/>
          <a:p>
            <a:pPr marL="342900" indent="-342900" eaLnBrk="1" fontAlgn="auto" hangingPunct="1">
              <a:lnSpc>
                <a:spcPct val="90000"/>
              </a:lnSpc>
              <a:spcAft>
                <a:spcPts val="0"/>
              </a:spcAft>
              <a:buSzPct val="100000"/>
              <a:buFont typeface="Wingdings" panose="05000000000000000000" pitchFamily="2" charset="2"/>
              <a:buChar char="Ø"/>
              <a:defRPr/>
            </a:pPr>
            <a:r>
              <a:rPr lang="en-US" sz="2400" dirty="0">
                <a:solidFill>
                  <a:schemeClr val="dk1"/>
                </a:solidFill>
                <a:latin typeface="Century Gothic" panose="020B0502020202020204" pitchFamily="34" charset="0"/>
                <a:ea typeface="Questrial"/>
                <a:cs typeface="Questrial"/>
                <a:sym typeface="Questrial"/>
              </a:rPr>
              <a:t>NASA Earth observations</a:t>
            </a:r>
          </a:p>
          <a:p>
            <a:pPr marL="800100" lvl="1" indent="-342900" eaLnBrk="1" fontAlgn="auto" hangingPunct="1">
              <a:lnSpc>
                <a:spcPct val="90000"/>
              </a:lnSpc>
              <a:spcBef>
                <a:spcPts val="500"/>
              </a:spcBef>
              <a:spcAft>
                <a:spcPts val="0"/>
              </a:spcAft>
              <a:buSzPct val="100000"/>
              <a:buFont typeface="Wingdings" panose="05000000000000000000" pitchFamily="2" charset="2"/>
              <a:buChar char="Ø"/>
              <a:defRPr/>
            </a:pPr>
            <a:r>
              <a:rPr lang="en-US" sz="2000" dirty="0">
                <a:solidFill>
                  <a:schemeClr val="dk1"/>
                </a:solidFill>
                <a:latin typeface="Century Gothic" panose="020B0502020202020204" pitchFamily="34" charset="0"/>
                <a:ea typeface="Questrial"/>
                <a:cs typeface="Questrial"/>
                <a:sym typeface="Questrial"/>
              </a:rPr>
              <a:t>CALIPSO, CALIOP - Vertical Profile of Aerosols</a:t>
            </a:r>
          </a:p>
          <a:p>
            <a:pPr marL="800100" lvl="1" indent="-342900" eaLnBrk="1" fontAlgn="auto" hangingPunct="1">
              <a:lnSpc>
                <a:spcPct val="90000"/>
              </a:lnSpc>
              <a:spcBef>
                <a:spcPts val="500"/>
              </a:spcBef>
              <a:spcAft>
                <a:spcPts val="0"/>
              </a:spcAft>
              <a:buSzPct val="100000"/>
              <a:buFont typeface="Wingdings" panose="05000000000000000000" pitchFamily="2" charset="2"/>
              <a:buChar char="Ø"/>
              <a:defRPr/>
            </a:pPr>
            <a:r>
              <a:rPr lang="en-US" sz="2000" dirty="0">
                <a:solidFill>
                  <a:schemeClr val="dk1"/>
                </a:solidFill>
                <a:latin typeface="Century Gothic" panose="020B0502020202020204" pitchFamily="34" charset="0"/>
                <a:ea typeface="Questrial"/>
                <a:cs typeface="Questrial"/>
                <a:sym typeface="Questrial"/>
              </a:rPr>
              <a:t>Terra and Aqua, Moderate Resolution Imaging </a:t>
            </a:r>
            <a:r>
              <a:rPr lang="en-US" sz="2000" dirty="0" err="1">
                <a:solidFill>
                  <a:schemeClr val="dk1"/>
                </a:solidFill>
                <a:latin typeface="Century Gothic" panose="020B0502020202020204" pitchFamily="34" charset="0"/>
                <a:ea typeface="Questrial"/>
                <a:cs typeface="Questrial"/>
                <a:sym typeface="Questrial"/>
              </a:rPr>
              <a:t>Spectroradiometer</a:t>
            </a:r>
            <a:r>
              <a:rPr lang="en-US" sz="2000" dirty="0">
                <a:solidFill>
                  <a:schemeClr val="dk1"/>
                </a:solidFill>
                <a:latin typeface="Century Gothic" panose="020B0502020202020204" pitchFamily="34" charset="0"/>
                <a:ea typeface="Questrial"/>
                <a:cs typeface="Questrial"/>
                <a:sym typeface="Questrial"/>
              </a:rPr>
              <a:t> (</a:t>
            </a:r>
            <a:r>
              <a:rPr lang="en-US" sz="2000" dirty="0" err="1">
                <a:solidFill>
                  <a:schemeClr val="dk1"/>
                </a:solidFill>
                <a:latin typeface="Century Gothic" panose="020B0502020202020204" pitchFamily="34" charset="0"/>
                <a:ea typeface="Questrial"/>
                <a:cs typeface="Questrial"/>
                <a:sym typeface="Questrial"/>
              </a:rPr>
              <a:t>Modis</a:t>
            </a:r>
            <a:r>
              <a:rPr lang="en-US" sz="2000" dirty="0">
                <a:solidFill>
                  <a:schemeClr val="dk1"/>
                </a:solidFill>
                <a:latin typeface="Century Gothic" panose="020B0502020202020204" pitchFamily="34" charset="0"/>
                <a:ea typeface="Questrial"/>
                <a:cs typeface="Questrial"/>
                <a:sym typeface="Questrial"/>
              </a:rPr>
              <a:t>)</a:t>
            </a:r>
          </a:p>
          <a:p>
            <a:pPr marL="342900" indent="-342900" eaLnBrk="1" fontAlgn="auto" hangingPunct="1">
              <a:lnSpc>
                <a:spcPct val="90000"/>
              </a:lnSpc>
              <a:spcBef>
                <a:spcPts val="1000"/>
              </a:spcBef>
              <a:spcAft>
                <a:spcPts val="0"/>
              </a:spcAft>
              <a:buSzPct val="100000"/>
              <a:buFont typeface="Wingdings" panose="05000000000000000000" pitchFamily="2" charset="2"/>
              <a:buChar char="Ø"/>
              <a:defRPr/>
            </a:pPr>
            <a:r>
              <a:rPr lang="en-US" sz="2400" dirty="0">
                <a:solidFill>
                  <a:schemeClr val="dk1"/>
                </a:solidFill>
                <a:latin typeface="Century Gothic" panose="020B0502020202020204" pitchFamily="34" charset="0"/>
                <a:ea typeface="Questrial"/>
                <a:cs typeface="Questrial"/>
                <a:sym typeface="Questrial"/>
              </a:rPr>
              <a:t>Acquisition &amp; Processing</a:t>
            </a:r>
          </a:p>
          <a:p>
            <a:pPr lvl="1" eaLnBrk="1" fontAlgn="auto" hangingPunct="1">
              <a:lnSpc>
                <a:spcPct val="90000"/>
              </a:lnSpc>
              <a:spcBef>
                <a:spcPts val="1000"/>
              </a:spcBef>
              <a:spcAft>
                <a:spcPts val="0"/>
              </a:spcAft>
              <a:buSzPct val="100000"/>
              <a:buFont typeface="Wingdings" panose="05000000000000000000" pitchFamily="2" charset="2"/>
              <a:buChar char="Ø"/>
              <a:defRPr/>
            </a:pPr>
            <a:r>
              <a:rPr lang="en-US" sz="2000" dirty="0">
                <a:latin typeface="Century Gothic" panose="020B0502020202020204" pitchFamily="34" charset="0"/>
                <a:ea typeface="Questrial"/>
                <a:cs typeface="Questrial"/>
                <a:sym typeface="Questrial"/>
              </a:rPr>
              <a:t>Our tool will take the .</a:t>
            </a:r>
            <a:r>
              <a:rPr lang="en-US" sz="2000" dirty="0" err="1">
                <a:latin typeface="Century Gothic" panose="020B0502020202020204" pitchFamily="34" charset="0"/>
                <a:ea typeface="Questrial"/>
                <a:cs typeface="Questrial"/>
                <a:sym typeface="Questrial"/>
              </a:rPr>
              <a:t>hdf</a:t>
            </a:r>
            <a:r>
              <a:rPr lang="en-US" sz="2000" dirty="0">
                <a:latin typeface="Century Gothic" panose="020B0502020202020204" pitchFamily="34" charset="0"/>
                <a:ea typeface="Questrial"/>
                <a:cs typeface="Questrial"/>
                <a:sym typeface="Questrial"/>
              </a:rPr>
              <a:t> files and produce plotted images where aerosol objects of interest can be selected</a:t>
            </a:r>
          </a:p>
        </p:txBody>
      </p:sp>
      <p:sp>
        <p:nvSpPr>
          <p:cNvPr id="20483" name="Shape 126"/>
          <p:cNvSpPr txBox="1">
            <a:spLocks noGrp="1"/>
          </p:cNvSpPr>
          <p:nvPr>
            <p:ph type="title"/>
          </p:nvPr>
        </p:nvSpPr>
        <p:spPr>
          <a:xfrm>
            <a:off x="406400" y="153988"/>
            <a:ext cx="7137400" cy="661987"/>
          </a:xfrm>
        </p:spPr>
        <p:txBody>
          <a:bodyPr tIns="45700" bIns="45700"/>
          <a:lstStyle/>
          <a:p>
            <a:pPr eaLnBrk="1" hangingPunct="1">
              <a:lnSpc>
                <a:spcPct val="90000"/>
              </a:lnSpc>
              <a:spcBef>
                <a:spcPct val="0"/>
              </a:spcBef>
              <a:buClr>
                <a:srgbClr val="FFFFFF"/>
              </a:buClr>
              <a:buSzPct val="25000"/>
              <a:buFont typeface="Questrial"/>
              <a:buNone/>
            </a:pPr>
            <a:r>
              <a:rPr lang="en-US" altLang="en-US" sz="3200" smtClean="0">
                <a:solidFill>
                  <a:srgbClr val="FFFFFF"/>
                </a:solidFill>
                <a:latin typeface="Century Gothic" panose="020B0502020202020204" pitchFamily="34" charset="0"/>
                <a:ea typeface="Questrial"/>
                <a:cs typeface="Questrial"/>
                <a:sym typeface="Questrial"/>
              </a:rPr>
              <a:t>Project Methodology</a:t>
            </a:r>
          </a:p>
        </p:txBody>
      </p:sp>
      <p:pic>
        <p:nvPicPr>
          <p:cNvPr id="20484" name="Shape 12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3817938"/>
            <a:ext cx="861377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txBox="1">
            <a:spLocks noGrp="1"/>
          </p:cNvSpPr>
          <p:nvPr>
            <p:ph type="body" idx="1"/>
          </p:nvPr>
        </p:nvSpPr>
        <p:spPr>
          <a:xfrm>
            <a:off x="406400" y="1125538"/>
            <a:ext cx="8331200" cy="5486400"/>
          </a:xfrm>
        </p:spPr>
        <p:txBody>
          <a:bodyPr tIns="45700" bIns="45700">
            <a:noAutofit/>
          </a:bodyPr>
          <a:lstStyle/>
          <a:p>
            <a:pPr marL="342900" indent="-342900" eaLnBrk="1" fontAlgn="auto" hangingPunct="1">
              <a:lnSpc>
                <a:spcPct val="90000"/>
              </a:lnSpc>
              <a:spcAft>
                <a:spcPts val="0"/>
              </a:spcAft>
              <a:buSzPct val="100000"/>
              <a:buFont typeface="Wingdings" panose="05000000000000000000" pitchFamily="2" charset="2"/>
              <a:buChar char="Ø"/>
              <a:defRPr/>
            </a:pPr>
            <a:r>
              <a:rPr lang="en-US" sz="2400" dirty="0">
                <a:solidFill>
                  <a:schemeClr val="dk1"/>
                </a:solidFill>
                <a:latin typeface="Century Gothic" panose="020B0502020202020204" pitchFamily="34" charset="0"/>
                <a:ea typeface="Questrial"/>
                <a:cs typeface="Questrial"/>
                <a:sym typeface="Questrial"/>
              </a:rPr>
              <a:t>Pictures of Final tool once completed</a:t>
            </a:r>
          </a:p>
        </p:txBody>
      </p:sp>
      <p:sp>
        <p:nvSpPr>
          <p:cNvPr id="22531" name="Shape 134"/>
          <p:cNvSpPr txBox="1">
            <a:spLocks noGrp="1"/>
          </p:cNvSpPr>
          <p:nvPr>
            <p:ph type="title"/>
          </p:nvPr>
        </p:nvSpPr>
        <p:spPr>
          <a:xfrm>
            <a:off x="406400" y="153988"/>
            <a:ext cx="7137400" cy="661987"/>
          </a:xfrm>
        </p:spPr>
        <p:txBody>
          <a:bodyPr tIns="45700" bIns="45700"/>
          <a:lstStyle/>
          <a:p>
            <a:pPr eaLnBrk="1" hangingPunct="1">
              <a:lnSpc>
                <a:spcPct val="90000"/>
              </a:lnSpc>
              <a:spcBef>
                <a:spcPct val="0"/>
              </a:spcBef>
              <a:buClr>
                <a:srgbClr val="FFFFFF"/>
              </a:buClr>
              <a:buSzPct val="25000"/>
              <a:buFont typeface="Questrial"/>
              <a:buNone/>
            </a:pPr>
            <a:r>
              <a:rPr lang="en-US" altLang="en-US" sz="3200" smtClean="0">
                <a:solidFill>
                  <a:srgbClr val="FFFFFF"/>
                </a:solidFill>
                <a:latin typeface="Century Gothic" panose="020B0502020202020204" pitchFamily="34" charset="0"/>
                <a:ea typeface="Questrial"/>
                <a:cs typeface="Questrial"/>
                <a:sym typeface="Questrial"/>
              </a:rPr>
              <a:t>Results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txBox="1">
            <a:spLocks noGrp="1"/>
          </p:cNvSpPr>
          <p:nvPr>
            <p:ph type="body" idx="1"/>
          </p:nvPr>
        </p:nvSpPr>
        <p:spPr>
          <a:xfrm>
            <a:off x="406400" y="1125538"/>
            <a:ext cx="8331200" cy="5486400"/>
          </a:xfrm>
        </p:spPr>
        <p:txBody>
          <a:bodyPr tIns="45700" bIns="45700">
            <a:noAutofit/>
          </a:bodyPr>
          <a:lstStyle/>
          <a:p>
            <a:pPr marL="342900" indent="-342900" eaLnBrk="1" fontAlgn="auto" hangingPunct="1">
              <a:lnSpc>
                <a:spcPct val="90000"/>
              </a:lnSpc>
              <a:spcBef>
                <a:spcPts val="1000"/>
              </a:spcBef>
              <a:spcAft>
                <a:spcPts val="0"/>
              </a:spcAft>
              <a:buSzPct val="100000"/>
              <a:buFont typeface="Wingdings" panose="05000000000000000000" pitchFamily="2" charset="2"/>
              <a:buChar char="Ø"/>
              <a:defRPr/>
            </a:pPr>
            <a:r>
              <a:rPr lang="en-US" sz="2400" dirty="0">
                <a:solidFill>
                  <a:schemeClr val="dk1"/>
                </a:solidFill>
                <a:latin typeface="Century Gothic" panose="020B0502020202020204" pitchFamily="34" charset="0"/>
                <a:ea typeface="Questrial"/>
                <a:cs typeface="Questrial"/>
                <a:sym typeface="Questrial"/>
              </a:rPr>
              <a:t>Benefits of Research</a:t>
            </a:r>
          </a:p>
          <a:p>
            <a:pPr marL="800100" lvl="1" indent="-342900" eaLnBrk="1" fontAlgn="auto" hangingPunct="1">
              <a:lnSpc>
                <a:spcPct val="90000"/>
              </a:lnSpc>
              <a:spcBef>
                <a:spcPts val="500"/>
              </a:spcBef>
              <a:spcAft>
                <a:spcPts val="0"/>
              </a:spcAft>
              <a:buSzPct val="100000"/>
              <a:buFont typeface="Wingdings" panose="05000000000000000000" pitchFamily="2" charset="2"/>
              <a:buChar char="Ø"/>
              <a:defRPr/>
            </a:pPr>
            <a:r>
              <a:rPr lang="en-US" sz="2000" dirty="0">
                <a:solidFill>
                  <a:schemeClr val="dk1"/>
                </a:solidFill>
                <a:latin typeface="Century Gothic" panose="020B0502020202020204" pitchFamily="34" charset="0"/>
                <a:ea typeface="Questrial"/>
                <a:cs typeface="Questrial"/>
                <a:sym typeface="Questrial"/>
              </a:rPr>
              <a:t>Simplification of collaboration by providing CALIPSO researchers with a </a:t>
            </a:r>
            <a:r>
              <a:rPr lang="en-US" sz="2000" b="1" dirty="0">
                <a:solidFill>
                  <a:schemeClr val="dk1"/>
                </a:solidFill>
                <a:latin typeface="Century Gothic" panose="020B0502020202020204" pitchFamily="34" charset="0"/>
                <a:ea typeface="Questrial"/>
                <a:cs typeface="Questrial"/>
                <a:sym typeface="Questrial"/>
              </a:rPr>
              <a:t>centralized data repository</a:t>
            </a:r>
          </a:p>
          <a:p>
            <a:pPr marL="800100" lvl="1" indent="-342900" eaLnBrk="1" fontAlgn="auto" hangingPunct="1">
              <a:lnSpc>
                <a:spcPct val="90000"/>
              </a:lnSpc>
              <a:spcBef>
                <a:spcPts val="500"/>
              </a:spcBef>
              <a:spcAft>
                <a:spcPts val="0"/>
              </a:spcAft>
              <a:buSzPct val="100000"/>
              <a:buFont typeface="Wingdings" panose="05000000000000000000" pitchFamily="2" charset="2"/>
              <a:buChar char="Ø"/>
              <a:defRPr/>
            </a:pPr>
            <a:r>
              <a:rPr lang="en-US" sz="2000" dirty="0">
                <a:solidFill>
                  <a:schemeClr val="dk1"/>
                </a:solidFill>
                <a:latin typeface="Century Gothic" panose="020B0502020202020204" pitchFamily="34" charset="0"/>
                <a:ea typeface="Questrial"/>
                <a:cs typeface="Questrial"/>
                <a:sym typeface="Questrial"/>
              </a:rPr>
              <a:t>Translation of the tool over from IDL into Python allows greater </a:t>
            </a:r>
            <a:r>
              <a:rPr lang="en-US" sz="2000" b="1" dirty="0">
                <a:solidFill>
                  <a:schemeClr val="dk1"/>
                </a:solidFill>
                <a:latin typeface="Century Gothic" panose="020B0502020202020204" pitchFamily="34" charset="0"/>
                <a:ea typeface="Questrial"/>
                <a:cs typeface="Questrial"/>
                <a:sym typeface="Questrial"/>
              </a:rPr>
              <a:t>adaptability and flexibility</a:t>
            </a:r>
          </a:p>
          <a:p>
            <a:pPr marL="800100" lvl="1" indent="-342900" eaLnBrk="1" fontAlgn="auto" hangingPunct="1">
              <a:lnSpc>
                <a:spcPct val="90000"/>
              </a:lnSpc>
              <a:spcBef>
                <a:spcPts val="500"/>
              </a:spcBef>
              <a:spcAft>
                <a:spcPts val="0"/>
              </a:spcAft>
              <a:buSzPct val="100000"/>
              <a:buFont typeface="Wingdings" panose="05000000000000000000" pitchFamily="2" charset="2"/>
              <a:buChar char="Ø"/>
              <a:defRPr/>
            </a:pPr>
            <a:r>
              <a:rPr lang="en-US" sz="2000" dirty="0">
                <a:solidFill>
                  <a:schemeClr val="dk1"/>
                </a:solidFill>
                <a:latin typeface="Century Gothic" panose="020B0502020202020204" pitchFamily="34" charset="0"/>
                <a:ea typeface="Questrial"/>
                <a:cs typeface="Questrial"/>
                <a:sym typeface="Questrial"/>
              </a:rPr>
              <a:t>Organization of data based on </a:t>
            </a:r>
            <a:r>
              <a:rPr lang="en-US" sz="2000" b="1" dirty="0">
                <a:solidFill>
                  <a:schemeClr val="dk1"/>
                </a:solidFill>
                <a:latin typeface="Century Gothic" panose="020B0502020202020204" pitchFamily="34" charset="0"/>
                <a:ea typeface="Questrial"/>
                <a:cs typeface="Questrial"/>
                <a:sym typeface="Questrial"/>
              </a:rPr>
              <a:t>identifiable characteristics</a:t>
            </a:r>
            <a:r>
              <a:rPr lang="en-US" sz="2000" dirty="0">
                <a:solidFill>
                  <a:schemeClr val="dk1"/>
                </a:solidFill>
                <a:latin typeface="Century Gothic" panose="020B0502020202020204" pitchFamily="34" charset="0"/>
                <a:ea typeface="Questrial"/>
                <a:cs typeface="Questrial"/>
                <a:sym typeface="Questrial"/>
              </a:rPr>
              <a:t> of smoke and other aerosol objects</a:t>
            </a:r>
          </a:p>
          <a:p>
            <a:pPr marL="342900" indent="-342900" eaLnBrk="1" fontAlgn="auto" hangingPunct="1">
              <a:lnSpc>
                <a:spcPct val="90000"/>
              </a:lnSpc>
              <a:spcBef>
                <a:spcPts val="1000"/>
              </a:spcBef>
              <a:spcAft>
                <a:spcPts val="0"/>
              </a:spcAft>
              <a:buSzPct val="100000"/>
              <a:buFont typeface="Wingdings" panose="05000000000000000000" pitchFamily="2" charset="2"/>
              <a:buChar char="Ø"/>
              <a:defRPr/>
            </a:pPr>
            <a:r>
              <a:rPr lang="en-US" sz="2400" dirty="0">
                <a:solidFill>
                  <a:schemeClr val="dk1"/>
                </a:solidFill>
                <a:latin typeface="Century Gothic" panose="020B0502020202020204" pitchFamily="34" charset="0"/>
                <a:ea typeface="Questrial"/>
                <a:cs typeface="Questrial"/>
                <a:sym typeface="Questrial"/>
              </a:rPr>
              <a:t>Future Work</a:t>
            </a:r>
          </a:p>
          <a:p>
            <a:pPr marL="800100" lvl="1" indent="-342900" eaLnBrk="1" fontAlgn="auto" hangingPunct="1">
              <a:lnSpc>
                <a:spcPct val="90000"/>
              </a:lnSpc>
              <a:spcBef>
                <a:spcPts val="500"/>
              </a:spcBef>
              <a:spcAft>
                <a:spcPts val="0"/>
              </a:spcAft>
              <a:buSzPct val="100000"/>
              <a:buFont typeface="Wingdings" panose="05000000000000000000" pitchFamily="2" charset="2"/>
              <a:buChar char="Ø"/>
              <a:defRPr/>
            </a:pPr>
            <a:r>
              <a:rPr lang="en-US" sz="2000" dirty="0">
                <a:solidFill>
                  <a:schemeClr val="dk1"/>
                </a:solidFill>
                <a:latin typeface="Century Gothic" panose="020B0502020202020204" pitchFamily="34" charset="0"/>
                <a:ea typeface="Questrial"/>
                <a:cs typeface="Questrial"/>
                <a:sym typeface="Questrial"/>
              </a:rPr>
              <a:t>Setting up the database in which the images can be stored</a:t>
            </a:r>
          </a:p>
          <a:p>
            <a:pPr marL="800100" lvl="1" indent="-342900" eaLnBrk="1" fontAlgn="auto" hangingPunct="1">
              <a:lnSpc>
                <a:spcPct val="90000"/>
              </a:lnSpc>
              <a:spcBef>
                <a:spcPts val="500"/>
              </a:spcBef>
              <a:spcAft>
                <a:spcPts val="0"/>
              </a:spcAft>
              <a:buSzPct val="100000"/>
              <a:buFont typeface="Wingdings" panose="05000000000000000000" pitchFamily="2" charset="2"/>
              <a:buChar char="Ø"/>
              <a:defRPr/>
            </a:pPr>
            <a:r>
              <a:rPr lang="en-US" sz="2000" dirty="0">
                <a:solidFill>
                  <a:schemeClr val="dk1"/>
                </a:solidFill>
                <a:latin typeface="Century Gothic" panose="020B0502020202020204" pitchFamily="34" charset="0"/>
                <a:ea typeface="Questrial"/>
                <a:cs typeface="Questrial"/>
                <a:sym typeface="Questrial"/>
              </a:rPr>
              <a:t>Further organization of the database depending on object characteristics </a:t>
            </a:r>
          </a:p>
          <a:p>
            <a:pPr marL="0" indent="0" eaLnBrk="1" fontAlgn="auto" hangingPunct="1">
              <a:lnSpc>
                <a:spcPct val="90000"/>
              </a:lnSpc>
              <a:spcBef>
                <a:spcPts val="500"/>
              </a:spcBef>
              <a:spcAft>
                <a:spcPts val="0"/>
              </a:spcAft>
              <a:buFont typeface="Arial"/>
              <a:buNone/>
              <a:defRPr/>
            </a:pPr>
            <a:endParaRPr sz="2000" dirty="0">
              <a:solidFill>
                <a:schemeClr val="dk1"/>
              </a:solidFill>
              <a:latin typeface="Questrial"/>
              <a:ea typeface="Questrial"/>
              <a:cs typeface="Questrial"/>
              <a:sym typeface="Questrial"/>
            </a:endParaRPr>
          </a:p>
        </p:txBody>
      </p:sp>
      <p:sp>
        <p:nvSpPr>
          <p:cNvPr id="24579" name="Shape 140"/>
          <p:cNvSpPr txBox="1">
            <a:spLocks noGrp="1"/>
          </p:cNvSpPr>
          <p:nvPr>
            <p:ph type="title"/>
          </p:nvPr>
        </p:nvSpPr>
        <p:spPr>
          <a:xfrm>
            <a:off x="406400" y="153988"/>
            <a:ext cx="7137400" cy="661987"/>
          </a:xfrm>
        </p:spPr>
        <p:txBody>
          <a:bodyPr tIns="45700" bIns="45700"/>
          <a:lstStyle/>
          <a:p>
            <a:pPr eaLnBrk="1" hangingPunct="1">
              <a:lnSpc>
                <a:spcPct val="90000"/>
              </a:lnSpc>
              <a:spcBef>
                <a:spcPct val="0"/>
              </a:spcBef>
              <a:buClr>
                <a:srgbClr val="FFFFFF"/>
              </a:buClr>
              <a:buSzPct val="25000"/>
              <a:buFont typeface="Questrial"/>
              <a:buNone/>
            </a:pPr>
            <a:r>
              <a:rPr lang="en-US" altLang="en-US" sz="3200" smtClean="0">
                <a:solidFill>
                  <a:srgbClr val="FFFFFF"/>
                </a:solidFill>
                <a:latin typeface="Century Gothic" panose="020B0502020202020204" pitchFamily="34" charset="0"/>
                <a:ea typeface="Questrial"/>
                <a:cs typeface="Questrial"/>
                <a:sym typeface="Questrial"/>
              </a:rPr>
              <a:t>Conclusions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txBox="1">
            <a:spLocks noGrp="1"/>
          </p:cNvSpPr>
          <p:nvPr>
            <p:ph type="body" idx="1"/>
          </p:nvPr>
        </p:nvSpPr>
        <p:spPr>
          <a:xfrm>
            <a:off x="406400" y="1125538"/>
            <a:ext cx="8331200" cy="5486400"/>
          </a:xfrm>
        </p:spPr>
        <p:txBody>
          <a:bodyPr tIns="45700" bIns="45700">
            <a:noAutofit/>
          </a:bodyPr>
          <a:lstStyle/>
          <a:p>
            <a:pPr marL="342900" indent="-342900" eaLnBrk="1" fontAlgn="auto" hangingPunct="1">
              <a:lnSpc>
                <a:spcPct val="90000"/>
              </a:lnSpc>
              <a:spcAft>
                <a:spcPts val="0"/>
              </a:spcAft>
              <a:buSzPct val="100000"/>
              <a:buFont typeface="Wingdings" panose="05000000000000000000" pitchFamily="2" charset="2"/>
              <a:buChar char="Ø"/>
              <a:defRPr/>
            </a:pPr>
            <a:r>
              <a:rPr lang="en-US" sz="2400" dirty="0">
                <a:solidFill>
                  <a:schemeClr val="dk1"/>
                </a:solidFill>
                <a:latin typeface="Century Gothic" panose="020B0502020202020204" pitchFamily="34" charset="0"/>
                <a:ea typeface="Questrial"/>
                <a:cs typeface="Questrial"/>
                <a:sym typeface="Questrial"/>
              </a:rPr>
              <a:t>Advisors</a:t>
            </a:r>
          </a:p>
          <a:p>
            <a:pPr marL="800100" lvl="1" indent="-342900" eaLnBrk="1" fontAlgn="auto" hangingPunct="1">
              <a:lnSpc>
                <a:spcPct val="90000"/>
              </a:lnSpc>
              <a:spcBef>
                <a:spcPts val="500"/>
              </a:spcBef>
              <a:spcAft>
                <a:spcPts val="0"/>
              </a:spcAft>
              <a:buSzPct val="100000"/>
              <a:buFont typeface="Wingdings" panose="05000000000000000000" pitchFamily="2" charset="2"/>
              <a:buChar char="Ø"/>
              <a:defRPr/>
            </a:pPr>
            <a:r>
              <a:rPr lang="en-US" sz="2000" dirty="0">
                <a:solidFill>
                  <a:schemeClr val="dk1"/>
                </a:solidFill>
                <a:latin typeface="Century Gothic" panose="020B0502020202020204" pitchFamily="34" charset="0"/>
                <a:ea typeface="Questrial"/>
                <a:cs typeface="Questrial"/>
                <a:sym typeface="Questrial"/>
              </a:rPr>
              <a:t>Dr. Kenton Ross (NASA DEVELOP National Program)</a:t>
            </a:r>
          </a:p>
          <a:p>
            <a:pPr marL="285750" indent="-285750" eaLnBrk="1" fontAlgn="auto" hangingPunct="1">
              <a:lnSpc>
                <a:spcPct val="90000"/>
              </a:lnSpc>
              <a:spcBef>
                <a:spcPts val="1000"/>
              </a:spcBef>
              <a:spcAft>
                <a:spcPts val="0"/>
              </a:spcAft>
              <a:buFont typeface="Wingdings" panose="05000000000000000000" pitchFamily="2" charset="2"/>
              <a:buChar char="Ø"/>
              <a:defRPr/>
            </a:pPr>
            <a:endParaRPr dirty="0">
              <a:solidFill>
                <a:schemeClr val="dk1"/>
              </a:solidFill>
              <a:latin typeface="Century Gothic" panose="020B0502020202020204" pitchFamily="34" charset="0"/>
              <a:ea typeface="Questrial"/>
              <a:cs typeface="Questrial"/>
              <a:sym typeface="Questrial"/>
            </a:endParaRPr>
          </a:p>
          <a:p>
            <a:pPr marL="342900" indent="-342900" eaLnBrk="1" fontAlgn="auto" hangingPunct="1">
              <a:lnSpc>
                <a:spcPct val="90000"/>
              </a:lnSpc>
              <a:spcBef>
                <a:spcPts val="1000"/>
              </a:spcBef>
              <a:spcAft>
                <a:spcPts val="0"/>
              </a:spcAft>
              <a:buSzPct val="100000"/>
              <a:buFont typeface="Wingdings" panose="05000000000000000000" pitchFamily="2" charset="2"/>
              <a:buChar char="Ø"/>
              <a:defRPr/>
            </a:pPr>
            <a:r>
              <a:rPr lang="en-US" sz="2400" dirty="0">
                <a:solidFill>
                  <a:schemeClr val="dk1"/>
                </a:solidFill>
                <a:latin typeface="Century Gothic" panose="020B0502020202020204" pitchFamily="34" charset="0"/>
                <a:ea typeface="Questrial"/>
                <a:cs typeface="Questrial"/>
                <a:sym typeface="Questrial"/>
              </a:rPr>
              <a:t>Partners</a:t>
            </a:r>
          </a:p>
          <a:p>
            <a:pPr marL="800100" lvl="1" indent="-342900" eaLnBrk="1" fontAlgn="auto" hangingPunct="1">
              <a:lnSpc>
                <a:spcPct val="90000"/>
              </a:lnSpc>
              <a:spcBef>
                <a:spcPts val="500"/>
              </a:spcBef>
              <a:spcAft>
                <a:spcPts val="0"/>
              </a:spcAft>
              <a:buSzPct val="100000"/>
              <a:buFont typeface="Wingdings" panose="05000000000000000000" pitchFamily="2" charset="2"/>
              <a:buChar char="Ø"/>
              <a:defRPr/>
            </a:pPr>
            <a:r>
              <a:rPr lang="en-US" sz="2000" dirty="0">
                <a:solidFill>
                  <a:schemeClr val="dk1"/>
                </a:solidFill>
                <a:latin typeface="Century Gothic" panose="020B0502020202020204" pitchFamily="34" charset="0"/>
                <a:ea typeface="Questrial"/>
                <a:cs typeface="Questrial"/>
                <a:sym typeface="Questrial"/>
              </a:rPr>
              <a:t>NASA CALIPSO Science Team; Partner POC: Dr. Charles Trepte and Dr. Amber Soja</a:t>
            </a:r>
          </a:p>
          <a:p>
            <a:pPr marL="285750" indent="-285750" eaLnBrk="1" fontAlgn="auto" hangingPunct="1">
              <a:lnSpc>
                <a:spcPct val="90000"/>
              </a:lnSpc>
              <a:spcBef>
                <a:spcPts val="1000"/>
              </a:spcBef>
              <a:spcAft>
                <a:spcPts val="0"/>
              </a:spcAft>
              <a:buFont typeface="Wingdings" panose="05000000000000000000" pitchFamily="2" charset="2"/>
              <a:buChar char="Ø"/>
              <a:defRPr/>
            </a:pPr>
            <a:endParaRPr dirty="0">
              <a:solidFill>
                <a:schemeClr val="dk1"/>
              </a:solidFill>
              <a:latin typeface="Century Gothic" panose="020B0502020202020204" pitchFamily="34" charset="0"/>
              <a:ea typeface="Questrial"/>
              <a:cs typeface="Questrial"/>
              <a:sym typeface="Questrial"/>
            </a:endParaRPr>
          </a:p>
          <a:p>
            <a:pPr marL="342900" indent="-342900" eaLnBrk="1" fontAlgn="auto" hangingPunct="1">
              <a:lnSpc>
                <a:spcPct val="90000"/>
              </a:lnSpc>
              <a:spcBef>
                <a:spcPts val="1000"/>
              </a:spcBef>
              <a:spcAft>
                <a:spcPts val="0"/>
              </a:spcAft>
              <a:buSzPct val="100000"/>
              <a:buFont typeface="Wingdings" panose="05000000000000000000" pitchFamily="2" charset="2"/>
              <a:buChar char="Ø"/>
              <a:defRPr/>
            </a:pPr>
            <a:r>
              <a:rPr lang="en-US" sz="2400" dirty="0">
                <a:solidFill>
                  <a:schemeClr val="dk1"/>
                </a:solidFill>
                <a:latin typeface="Century Gothic" panose="020B0502020202020204" pitchFamily="34" charset="0"/>
                <a:ea typeface="Questrial"/>
                <a:cs typeface="Questrial"/>
                <a:sym typeface="Questrial"/>
              </a:rPr>
              <a:t>Others</a:t>
            </a:r>
          </a:p>
          <a:p>
            <a:pPr marL="800100" lvl="1" indent="-342900" eaLnBrk="1" fontAlgn="auto" hangingPunct="1">
              <a:lnSpc>
                <a:spcPct val="90000"/>
              </a:lnSpc>
              <a:spcBef>
                <a:spcPts val="500"/>
              </a:spcBef>
              <a:spcAft>
                <a:spcPts val="0"/>
              </a:spcAft>
              <a:buSzPct val="100000"/>
              <a:buFont typeface="Wingdings" panose="05000000000000000000" pitchFamily="2" charset="2"/>
              <a:buChar char="Ø"/>
              <a:defRPr/>
            </a:pPr>
            <a:r>
              <a:rPr lang="en-US" sz="2000" dirty="0">
                <a:solidFill>
                  <a:schemeClr val="dk1"/>
                </a:solidFill>
                <a:latin typeface="Century Gothic" panose="020B0502020202020204" pitchFamily="34" charset="0"/>
                <a:ea typeface="Questrial"/>
                <a:cs typeface="Questrial"/>
                <a:sym typeface="Questrial"/>
              </a:rPr>
              <a:t>Brian Magill (NASA CALIPSO Science Team)</a:t>
            </a:r>
          </a:p>
          <a:p>
            <a:pPr marL="800100" lvl="1" indent="-342900" eaLnBrk="1" fontAlgn="auto" hangingPunct="1">
              <a:lnSpc>
                <a:spcPct val="90000"/>
              </a:lnSpc>
              <a:spcBef>
                <a:spcPts val="500"/>
              </a:spcBef>
              <a:spcAft>
                <a:spcPts val="0"/>
              </a:spcAft>
              <a:buSzPct val="100000"/>
              <a:buFont typeface="Wingdings" panose="05000000000000000000" pitchFamily="2" charset="2"/>
              <a:buChar char="Ø"/>
              <a:defRPr/>
            </a:pPr>
            <a:r>
              <a:rPr lang="en-US" sz="2000" dirty="0">
                <a:solidFill>
                  <a:schemeClr val="dk1"/>
                </a:solidFill>
                <a:latin typeface="Century Gothic" panose="020B0502020202020204" pitchFamily="34" charset="0"/>
                <a:ea typeface="Questrial"/>
                <a:cs typeface="Questrial"/>
                <a:sym typeface="Questrial"/>
              </a:rPr>
              <a:t>Nathan Owen (Langley DEVELOP Center Lead)</a:t>
            </a:r>
          </a:p>
          <a:p>
            <a:pPr marL="800100" lvl="1" indent="-342900" eaLnBrk="1" fontAlgn="auto" hangingPunct="1">
              <a:lnSpc>
                <a:spcPct val="90000"/>
              </a:lnSpc>
              <a:spcBef>
                <a:spcPts val="500"/>
              </a:spcBef>
              <a:spcAft>
                <a:spcPts val="0"/>
              </a:spcAft>
              <a:buSzPct val="100000"/>
              <a:buFont typeface="Wingdings" panose="05000000000000000000" pitchFamily="2" charset="2"/>
              <a:buChar char="Ø"/>
              <a:defRPr/>
            </a:pPr>
            <a:r>
              <a:rPr lang="en-US" sz="2000" dirty="0">
                <a:solidFill>
                  <a:schemeClr val="dk1"/>
                </a:solidFill>
                <a:latin typeface="Century Gothic" panose="020B0502020202020204" pitchFamily="34" charset="0"/>
                <a:ea typeface="Questrial"/>
                <a:cs typeface="Questrial"/>
                <a:sym typeface="Questrial"/>
              </a:rPr>
              <a:t>Chad Smith (Langley DEVELOP Assistant Center Lead)</a:t>
            </a:r>
          </a:p>
        </p:txBody>
      </p:sp>
      <p:sp>
        <p:nvSpPr>
          <p:cNvPr id="26627" name="Shape 147"/>
          <p:cNvSpPr txBox="1">
            <a:spLocks noGrp="1"/>
          </p:cNvSpPr>
          <p:nvPr>
            <p:ph type="title"/>
          </p:nvPr>
        </p:nvSpPr>
        <p:spPr>
          <a:xfrm>
            <a:off x="406400" y="153988"/>
            <a:ext cx="7137400" cy="661987"/>
          </a:xfrm>
        </p:spPr>
        <p:txBody>
          <a:bodyPr tIns="45700" bIns="45700"/>
          <a:lstStyle/>
          <a:p>
            <a:pPr eaLnBrk="1" hangingPunct="1">
              <a:lnSpc>
                <a:spcPct val="90000"/>
              </a:lnSpc>
              <a:spcBef>
                <a:spcPct val="0"/>
              </a:spcBef>
              <a:buClr>
                <a:srgbClr val="FFFFFF"/>
              </a:buClr>
              <a:buSzPct val="25000"/>
              <a:buFont typeface="Questrial"/>
              <a:buNone/>
            </a:pPr>
            <a:r>
              <a:rPr lang="en-US" altLang="en-US" sz="3200" smtClean="0">
                <a:solidFill>
                  <a:srgbClr val="FFFFFF"/>
                </a:solidFill>
                <a:latin typeface="Century Gothic" panose="020B0502020202020204" pitchFamily="34" charset="0"/>
                <a:ea typeface="Questrial"/>
                <a:cs typeface="Questrial"/>
                <a:sym typeface="Questrial"/>
              </a:rPr>
              <a:t>Acknowledgements</a:t>
            </a:r>
          </a:p>
        </p:txBody>
      </p:sp>
      <p:sp>
        <p:nvSpPr>
          <p:cNvPr id="26628" name="Shape 148"/>
          <p:cNvSpPr txBox="1">
            <a:spLocks noChangeArrowheads="1"/>
          </p:cNvSpPr>
          <p:nvPr/>
        </p:nvSpPr>
        <p:spPr bwMode="auto">
          <a:xfrm>
            <a:off x="1212850" y="6046788"/>
            <a:ext cx="7016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ct val="25000"/>
            </a:pPr>
            <a:r>
              <a:rPr lang="en-US" altLang="en-US" sz="1600" i="1">
                <a:latin typeface="Century Gothic" panose="020B0502020202020204" pitchFamily="34" charset="0"/>
                <a:ea typeface="Questrial"/>
                <a:cs typeface="Questrial"/>
                <a:sym typeface="Questrial"/>
              </a:rPr>
              <a:t>This material is based upon work supported by NASA through contract NNL11AA00B and cooperative agreement NNX14AB60A.</a:t>
            </a:r>
          </a:p>
        </p:txBody>
      </p:sp>
    </p:spTree>
  </p:cSld>
  <p:clrMapOvr>
    <a:masterClrMapping/>
  </p:clrMapOvr>
  <p:transition spd="slow">
    <p:cut/>
  </p:transition>
</p:sld>
</file>

<file path=ppt/theme/theme1.xml><?xml version="1.0" encoding="utf-8"?>
<a:theme xmlns:a="http://schemas.openxmlformats.org/drawingml/2006/main" name="office theme">
  <a:themeElements>
    <a:clrScheme name="Health and Air Quality">
      <a:dk1>
        <a:srgbClr val="000000"/>
      </a:dk1>
      <a:lt1>
        <a:srgbClr val="FFFFFF"/>
      </a:lt1>
      <a:dk2>
        <a:srgbClr val="44546A"/>
      </a:dk2>
      <a:lt2>
        <a:srgbClr val="E7E6E6"/>
      </a:lt2>
      <a:accent1>
        <a:srgbClr val="A1364E"/>
      </a:accent1>
      <a:accent2>
        <a:srgbClr val="EE5073"/>
      </a:accent2>
      <a:accent3>
        <a:srgbClr val="61212F"/>
      </a:accent3>
      <a:accent4>
        <a:srgbClr val="32AE90"/>
      </a:accent4>
      <a:accent5>
        <a:srgbClr val="87D4C2"/>
      </a:accent5>
      <a:accent6>
        <a:srgbClr val="145545"/>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495</Words>
  <Application>Microsoft Office PowerPoint</Application>
  <PresentationFormat>On-screen Show (4:3)</PresentationFormat>
  <Paragraphs>79</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Questrial</vt:lpstr>
      <vt:lpstr>Helvetica Neue</vt:lpstr>
      <vt:lpstr>Calibri</vt:lpstr>
      <vt:lpstr>Century Gothic</vt:lpstr>
      <vt:lpstr>Wingdings</vt:lpstr>
      <vt:lpstr>office theme</vt:lpstr>
      <vt:lpstr>CALIPSO Health &amp; Air Quality</vt:lpstr>
      <vt:lpstr>Background Information</vt:lpstr>
      <vt:lpstr>Community Concerns</vt:lpstr>
      <vt:lpstr>Objectives</vt:lpstr>
      <vt:lpstr>Project Methodology</vt:lpstr>
      <vt:lpstr>Results</vt:lpstr>
      <vt:lpstr>Conclusions</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CALIPSO Health &amp; Air Quality</dc:title>
  <dc:creator>Vaa, Jordan S. (LARC-E3)[SSAI DEVELOP]</dc:creator>
  <cp:lastModifiedBy>Vaa, Jordan S. (LARC-E3)[SSAI DEVELOP]</cp:lastModifiedBy>
  <cp:revision>2</cp:revision>
  <dcterms:modified xsi:type="dcterms:W3CDTF">2015-03-02T16:59:41Z</dcterms:modified>
</cp:coreProperties>
</file>