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A478"/>
    <a:srgbClr val="BA3A50"/>
    <a:srgbClr val="5372B3"/>
    <a:srgbClr val="D2672B"/>
    <a:srgbClr val="9DB23F"/>
    <a:srgbClr val="236F99"/>
    <a:srgbClr val="8A5A9A"/>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82"/>
  </p:normalViewPr>
  <p:slideViewPr>
    <p:cSldViewPr snapToGrid="0">
      <p:cViewPr>
        <p:scale>
          <a:sx n="92" d="100"/>
          <a:sy n="92" d="100"/>
        </p:scale>
        <p:origin x="16" y="-1832"/>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9/15/24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9/15/24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67A478"/>
                </a:solidFill>
              </a:defRPr>
            </a:lvl1pPr>
          </a:lstStyle>
          <a:p>
            <a:pPr lvl="0"/>
            <a:r>
              <a:rPr lang="en-US" dirty="0"/>
              <a:t>Study Area Ecological Conservation</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67A478"/>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67A4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1634159D-9BA4-0FC8-AB07-3B176114A737}"/>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9/15/24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support.office.com/en-us/article/Crop-a-picture-to-fit-in-a-shape-1CE8CF89-6A19-4EE4-82CA-4F8E81469590" TargetMode="External"/><Relationship Id="rId4" Type="http://schemas.openxmlformats.org/officeDocument/2006/relationships/hyperlink" Target="http://www.devpedia.developexchange.com/dp/index.php?title=List_of_Satellite_Pictur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5" name="Text Placeholder 16">
            <a:extLst>
              <a:ext uri="{FF2B5EF4-FFF2-40B4-BE49-F238E27FC236}">
                <a16:creationId xmlns:a16="http://schemas.microsoft.com/office/drawing/2014/main" id="{773BA4E7-1766-23B7-6E28-BEB30D5C92BB}"/>
              </a:ext>
            </a:extLst>
          </p:cNvPr>
          <p:cNvSpPr txBox="1">
            <a:spLocks/>
          </p:cNvSpPr>
          <p:nvPr/>
        </p:nvSpPr>
        <p:spPr>
          <a:xfrm>
            <a:off x="928002" y="6168639"/>
            <a:ext cx="11898973"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For guidance on the project synopsis, see the Project Summary template on </a:t>
            </a:r>
            <a:r>
              <a:rPr lang="en-US" dirty="0" err="1">
                <a:solidFill>
                  <a:schemeClr val="tx1">
                    <a:lumMod val="75000"/>
                    <a:lumOff val="25000"/>
                  </a:schemeClr>
                </a:solidFill>
                <a:latin typeface="Garamond" panose="02020404030301010803" pitchFamily="18" charset="0"/>
              </a:rPr>
              <a:t>DEVELOPedia</a:t>
            </a:r>
            <a:r>
              <a:rPr lang="en-US">
                <a:solidFill>
                  <a:schemeClr val="tx1">
                    <a:lumMod val="75000"/>
                    <a:lumOff val="25000"/>
                  </a:schemeClr>
                </a:solidFill>
                <a:latin typeface="Garamond" panose="02020404030301010803" pitchFamily="18" charset="0"/>
              </a:rPr>
              <a:t>.</a:t>
            </a:r>
          </a:p>
          <a:p>
            <a:pPr algn="just"/>
            <a:r>
              <a:rPr lang="en-US">
                <a:solidFill>
                  <a:schemeClr val="tx1">
                    <a:lumMod val="75000"/>
                    <a:lumOff val="25000"/>
                  </a:schemeClr>
                </a:solidFill>
                <a:latin typeface="Garamond" panose="02020404030301010803" pitchFamily="18" charset="0"/>
              </a:rPr>
              <a:t>Body </a:t>
            </a:r>
            <a:r>
              <a:rPr lang="en-US" dirty="0">
                <a:solidFill>
                  <a:schemeClr val="tx1">
                    <a:lumMod val="75000"/>
                    <a:lumOff val="25000"/>
                  </a:schemeClr>
                </a:solidFill>
                <a:latin typeface="Garamond" panose="02020404030301010803" pitchFamily="18" charset="0"/>
              </a:rPr>
              <a:t>text should be at least 24 point font (Garamond).</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6" name="TextBox 5">
            <a:extLst>
              <a:ext uri="{FF2B5EF4-FFF2-40B4-BE49-F238E27FC236}">
                <a16:creationId xmlns:a16="http://schemas.microsoft.com/office/drawing/2014/main" id="{AC85576F-308E-47E6-82D4-B98D4F77AB30}"/>
              </a:ext>
            </a:extLst>
          </p:cNvPr>
          <p:cNvSpPr txBox="1"/>
          <p:nvPr/>
        </p:nvSpPr>
        <p:spPr>
          <a:xfrm>
            <a:off x="928003" y="5112939"/>
            <a:ext cx="7403198"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Project Synopsis</a:t>
            </a:r>
          </a:p>
        </p:txBody>
      </p:sp>
      <p:sp>
        <p:nvSpPr>
          <p:cNvPr id="7" name="Text Placeholder 16">
            <a:extLst>
              <a:ext uri="{FF2B5EF4-FFF2-40B4-BE49-F238E27FC236}">
                <a16:creationId xmlns:a16="http://schemas.microsoft.com/office/drawing/2014/main" id="{E6DD4A7D-FE1C-C8BA-EA24-EA828A8C7421}"/>
              </a:ext>
            </a:extLst>
          </p:cNvPr>
          <p:cNvSpPr txBox="1">
            <a:spLocks/>
          </p:cNvSpPr>
          <p:nvPr/>
        </p:nvSpPr>
        <p:spPr>
          <a:xfrm>
            <a:off x="822959" y="10977421"/>
            <a:ext cx="12004015"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5" y="10075282"/>
            <a:ext cx="7486586"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EBB274FB-0616-6128-01B3-37BE81FEDBF7}"/>
              </a:ext>
            </a:extLst>
          </p:cNvPr>
          <p:cNvSpPr txBox="1">
            <a:spLocks/>
          </p:cNvSpPr>
          <p:nvPr/>
        </p:nvSpPr>
        <p:spPr>
          <a:xfrm>
            <a:off x="931962" y="17746498"/>
            <a:ext cx="120040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3" y="16838490"/>
            <a:ext cx="7399238"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19A92A49-C42E-61FB-6FDC-EAA38AA25661}"/>
              </a:ext>
            </a:extLst>
          </p:cNvPr>
          <p:cNvSpPr txBox="1">
            <a:spLocks/>
          </p:cNvSpPr>
          <p:nvPr/>
        </p:nvSpPr>
        <p:spPr>
          <a:xfrm>
            <a:off x="14605026" y="6273730"/>
            <a:ext cx="10944938"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519949"/>
            <a:ext cx="730344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D5DE88B5-CBB8-AD4A-E0E8-9A4AF661D5A1}"/>
              </a:ext>
            </a:extLst>
          </p:cNvPr>
          <p:cNvSpPr txBox="1">
            <a:spLocks/>
          </p:cNvSpPr>
          <p:nvPr/>
        </p:nvSpPr>
        <p:spPr>
          <a:xfrm>
            <a:off x="857622" y="23354463"/>
            <a:ext cx="12078355"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4"/>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4" name="TextBox 13">
            <a:extLst>
              <a:ext uri="{FF2B5EF4-FFF2-40B4-BE49-F238E27FC236}">
                <a16:creationId xmlns:a16="http://schemas.microsoft.com/office/drawing/2014/main" id="{E3314279-E5E3-0DC5-601E-B40E51101224}"/>
              </a:ext>
            </a:extLst>
          </p:cNvPr>
          <p:cNvSpPr txBox="1"/>
          <p:nvPr/>
        </p:nvSpPr>
        <p:spPr>
          <a:xfrm>
            <a:off x="840343" y="22452826"/>
            <a:ext cx="6158059"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9EA02D78-3608-FC5B-E64B-D9B76786D8DB}"/>
              </a:ext>
            </a:extLst>
          </p:cNvPr>
          <p:cNvSpPr txBox="1">
            <a:spLocks/>
          </p:cNvSpPr>
          <p:nvPr/>
        </p:nvSpPr>
        <p:spPr>
          <a:xfrm>
            <a:off x="14618828" y="13112339"/>
            <a:ext cx="10931136"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230402"/>
            <a:ext cx="7320757"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B0A47A00-F936-566C-D1E0-3FE3DE058382}"/>
              </a:ext>
            </a:extLst>
          </p:cNvPr>
          <p:cNvSpPr txBox="1">
            <a:spLocks/>
          </p:cNvSpPr>
          <p:nvPr/>
        </p:nvSpPr>
        <p:spPr>
          <a:xfrm>
            <a:off x="14577164" y="1985998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681086" y="19061606"/>
            <a:ext cx="722738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76B48C3D-D097-9DEB-3FA4-CC1A583B162E}"/>
              </a:ext>
            </a:extLst>
          </p:cNvPr>
          <p:cNvSpPr txBox="1">
            <a:spLocks/>
          </p:cNvSpPr>
          <p:nvPr/>
        </p:nvSpPr>
        <p:spPr>
          <a:xfrm>
            <a:off x="14648791" y="24394918"/>
            <a:ext cx="10901173"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3487728"/>
            <a:ext cx="7278066"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E5ADB3FB-2864-FD66-95A0-37BF86D8E541}"/>
              </a:ext>
            </a:extLst>
          </p:cNvPr>
          <p:cNvSpPr txBox="1">
            <a:spLocks/>
          </p:cNvSpPr>
          <p:nvPr/>
        </p:nvSpPr>
        <p:spPr>
          <a:xfrm>
            <a:off x="14681086" y="30134363"/>
            <a:ext cx="10868878"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9" y="29130680"/>
            <a:ext cx="7245797"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5034948"/>
            <a:ext cx="7394413"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Team Members</a:t>
            </a:r>
          </a:p>
        </p:txBody>
      </p:sp>
      <p:sp>
        <p:nvSpPr>
          <p:cNvPr id="24" name="Text Placeholder 16">
            <a:extLst>
              <a:ext uri="{FF2B5EF4-FFF2-40B4-BE49-F238E27FC236}">
                <a16:creationId xmlns:a16="http://schemas.microsoft.com/office/drawing/2014/main" id="{FF56697C-1F23-8319-C349-FDD544B880E0}"/>
              </a:ext>
            </a:extLst>
          </p:cNvPr>
          <p:cNvSpPr txBox="1">
            <a:spLocks/>
          </p:cNvSpPr>
          <p:nvPr/>
        </p:nvSpPr>
        <p:spPr>
          <a:xfrm>
            <a:off x="935899" y="25836460"/>
            <a:ext cx="12000078"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5"/>
              </a:rPr>
              <a:t>here</a:t>
            </a:r>
            <a:r>
              <a:rPr lang="en-US" dirty="0">
                <a:solidFill>
                  <a:schemeClr val="tx1">
                    <a:lumMod val="75000"/>
                    <a:lumOff val="25000"/>
                  </a:schemeClr>
                </a:solidFill>
                <a:latin typeface="Garamond" panose="02020404030301010803" pitchFamily="18" charset="0"/>
              </a:rPr>
              <a:t>.</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08934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492336" y="3089348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381743" y="3089348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172303" y="3088030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641715"/>
            <a:ext cx="2103120" cy="2103120"/>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641715"/>
            <a:ext cx="2103120" cy="2103120"/>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641715"/>
            <a:ext cx="2103120" cy="2103120"/>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641715"/>
            <a:ext cx="2103120" cy="2103120"/>
          </a:xfrm>
          <a:prstGeom prst="rect">
            <a:avLst/>
          </a:prstGeom>
        </p:spPr>
      </p:pic>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16809</TotalTime>
  <Words>583</Words>
  <Application>Microsoft Macintosh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84</cp:revision>
  <dcterms:created xsi:type="dcterms:W3CDTF">2019-02-05T16:32:03Z</dcterms:created>
  <dcterms:modified xsi:type="dcterms:W3CDTF">2024-09-16T00:43:18Z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