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BA3A50"/>
    <a:srgbClr val="5372B3"/>
    <a:srgbClr val="D2672B"/>
    <a:srgbClr val="9DB23F"/>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92" d="100"/>
          <a:sy n="92" d="100"/>
        </p:scale>
        <p:origin x="16" y="-1832"/>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67A478"/>
                </a:solidFill>
              </a:defRPr>
            </a:lvl1pPr>
          </a:lstStyle>
          <a:p>
            <a:pPr lvl="0"/>
            <a:r>
              <a:rPr lang="en-US" dirty="0"/>
              <a:t>Study Area Ecological Conservation</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67A478"/>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1634159D-9BA4-0FC8-AB07-3B176114A737}"/>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a:solidFill>
                  <a:schemeClr val="tx1">
                    <a:lumMod val="75000"/>
                    <a:lumOff val="25000"/>
                  </a:schemeClr>
                </a:solidFill>
                <a:latin typeface="Garamond" panose="02020404030301010803" pitchFamily="18" charset="0"/>
              </a:rPr>
              <a:t>.</a:t>
            </a:r>
          </a:p>
          <a:p>
            <a:pPr algn="just"/>
            <a:r>
              <a:rPr lang="en-US">
                <a:solidFill>
                  <a:schemeClr val="tx1">
                    <a:lumMod val="75000"/>
                    <a:lumOff val="25000"/>
                  </a:schemeClr>
                </a:solidFill>
                <a:latin typeface="Garamond" panose="02020404030301010803" pitchFamily="18" charset="0"/>
              </a:rPr>
              <a:t>Body </a:t>
            </a:r>
            <a:r>
              <a:rPr lang="en-US" dirty="0">
                <a:solidFill>
                  <a:schemeClr val="tx1">
                    <a:lumMod val="75000"/>
                    <a:lumOff val="25000"/>
                  </a:schemeClr>
                </a:solidFill>
                <a:latin typeface="Garamond" panose="02020404030301010803" pitchFamily="18" charset="0"/>
              </a:rPr>
              <a:t>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112939"/>
            <a:ext cx="7403198"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75282"/>
            <a:ext cx="748658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3" y="16838490"/>
            <a:ext cx="7399238"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519949"/>
            <a:ext cx="730344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615805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732075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681086" y="19061606"/>
            <a:ext cx="722738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487728"/>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130680"/>
            <a:ext cx="724579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34948"/>
            <a:ext cx="739441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16809</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84</cp:revision>
  <dcterms:created xsi:type="dcterms:W3CDTF">2019-02-05T16:32:03Z</dcterms:created>
  <dcterms:modified xsi:type="dcterms:W3CDTF">2024-09-16T00:43:18Z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