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44" userDrawn="1">
          <p15:clr>
            <a:srgbClr val="A4A3A4"/>
          </p15:clr>
        </p15:guide>
        <p15:guide id="2" pos="8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peter hawman" initials="ph" lastIdx="9" clrIdx="1">
    <p:extLst>
      <p:ext uri="{19B8F6BF-5375-455C-9EA6-DF929625EA0E}">
        <p15:presenceInfo xmlns:p15="http://schemas.microsoft.com/office/powerpoint/2012/main" userId="52dc934910af067e" providerId="Windows Live"/>
      </p:ext>
    </p:extLst>
  </p:cmAuthor>
  <p:cmAuthor id="3" name="Orne, Tiffani N. (LARC-E3)[SSAI DEVELOP]" initials="OTN(D" lastIdx="6"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35" d="100"/>
          <a:sy n="35" d="100"/>
        </p:scale>
        <p:origin x="1614" y="24"/>
      </p:cViewPr>
      <p:guideLst>
        <p:guide orient="horz" pos="11544"/>
        <p:guide pos="8640"/>
      </p:guideLst>
    </p:cSldViewPr>
  </p:slideViewPr>
  <p:notesTextViewPr>
    <p:cViewPr>
      <p:scale>
        <a:sx n="1" d="1"/>
        <a:sy n="1" d="1"/>
      </p:scale>
      <p:origin x="0" y="0"/>
    </p:cViewPr>
  </p:notesTextViewPr>
  <p:notesViewPr>
    <p:cSldViewPr snapToGrid="0">
      <p:cViewPr varScale="1">
        <p:scale>
          <a:sx n="88" d="100"/>
          <a:sy n="88"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Historical Data</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r>
            <a:rPr lang="en-US" sz="2700" dirty="0" smtClean="0"/>
            <a:t>Becker and Manen (1988)</a:t>
          </a:r>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Geo-</a:t>
          </a:r>
        </a:p>
        <a:p>
          <a:r>
            <a:rPr lang="en-US" dirty="0" smtClean="0"/>
            <a:t>referencing</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ArcMap 10.3.1</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r>
            <a:rPr lang="en-US" sz="2700" dirty="0" smtClean="0"/>
            <a:t>Web-based GIS</a:t>
          </a:r>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5E505F9B-9455-43B1-A1B8-CC3D6FE5C0EB}">
      <dgm:prSet phldrT="[Text]" custT="1"/>
      <dgm:spPr/>
      <dgm:t>
        <a:bodyPr/>
        <a:lstStyle/>
        <a:p>
          <a:endParaRPr lang="en-US" sz="2700" dirty="0"/>
        </a:p>
      </dgm:t>
    </dgm:pt>
    <dgm:pt modelId="{29513E14-717A-4005-907F-88DC7C4DCB99}" type="parTrans" cxnId="{A9E3E7D9-C17A-4F7A-9E73-E1E3A09BA48D}">
      <dgm:prSet/>
      <dgm:spPr/>
      <dgm:t>
        <a:bodyPr/>
        <a:lstStyle/>
        <a:p>
          <a:endParaRPr lang="en-US"/>
        </a:p>
      </dgm:t>
    </dgm:pt>
    <dgm:pt modelId="{70D2EFE8-54C1-4617-896B-63F31FF650E7}" type="sibTrans" cxnId="{A9E3E7D9-C17A-4F7A-9E73-E1E3A09BA48D}">
      <dgm:prSet/>
      <dgm:spPr/>
      <dgm:t>
        <a:bodyPr/>
        <a:lstStyle/>
        <a:p>
          <a:endParaRPr lang="en-US"/>
        </a:p>
      </dgm:t>
    </dgm:pt>
    <dgm:pt modelId="{DD3D99D2-6DB0-402C-B7E3-023A6D86F184}">
      <dgm:prSet phldrT="[Text]" custT="1"/>
      <dgm:spPr/>
      <dgm:t>
        <a:bodyPr/>
        <a:lstStyle/>
        <a:p>
          <a:endParaRPr lang="en-US" sz="2700" dirty="0"/>
        </a:p>
      </dgm:t>
    </dgm:pt>
    <dgm:pt modelId="{41FE302A-2AD6-4404-9050-8A6D90114594}" type="parTrans" cxnId="{B4DD2B28-92F3-4AAE-B560-9C15578A6C07}">
      <dgm:prSet/>
      <dgm:spPr/>
      <dgm:t>
        <a:bodyPr/>
        <a:lstStyle/>
        <a:p>
          <a:endParaRPr lang="en-US"/>
        </a:p>
      </dgm:t>
    </dgm:pt>
    <dgm:pt modelId="{4837C04C-B88C-447E-926B-7B6C6392FE5D}" type="sibTrans" cxnId="{B4DD2B28-92F3-4AAE-B560-9C15578A6C07}">
      <dgm:prSet/>
      <dgm:spPr/>
      <dgm:t>
        <a:bodyPr/>
        <a:lstStyle/>
        <a:p>
          <a:endParaRPr lang="en-US"/>
        </a:p>
      </dgm:t>
    </dgm:pt>
    <dgm:pt modelId="{64A1FE82-01DB-4B15-91E9-938F212CA05D}">
      <dgm:prSet phldrT="[Text]" custT="1"/>
      <dgm:spPr/>
      <dgm:t>
        <a:bodyPr/>
        <a:lstStyle/>
        <a:p>
          <a:r>
            <a:rPr lang="en-US" sz="2700" dirty="0" smtClean="0"/>
            <a:t>Google Maps, Google Earth, Landsat 8 OLI/TIRS</a:t>
          </a:r>
          <a:endParaRPr lang="en-US" sz="2700" dirty="0"/>
        </a:p>
      </dgm:t>
    </dgm:pt>
    <dgm:pt modelId="{08FC56EF-75A8-48CF-B2CA-FBC844103DC8}" type="parTrans" cxnId="{21D0C01C-EF8B-4553-BB53-671523D4175A}">
      <dgm:prSet/>
      <dgm:spPr/>
      <dgm:t>
        <a:bodyPr/>
        <a:lstStyle/>
        <a:p>
          <a:endParaRPr lang="en-US"/>
        </a:p>
      </dgm:t>
    </dgm:pt>
    <dgm:pt modelId="{D322F8B3-F33D-4606-B66E-28D45E61A69A}" type="sibTrans" cxnId="{21D0C01C-EF8B-4553-BB53-671523D4175A}">
      <dgm:prSet/>
      <dgm:spPr/>
      <dgm:t>
        <a:bodyPr/>
        <a:lstStyle/>
        <a:p>
          <a:endParaRPr lang="en-US"/>
        </a:p>
      </dgm:t>
    </dgm:pt>
    <dgm:pt modelId="{36BE0B99-E34F-4C1F-A05C-01569AC2054F}">
      <dgm:prSet phldrT="[Text]" custT="1"/>
      <dgm:spPr/>
      <dgm:t>
        <a:bodyPr/>
        <a:lstStyle/>
        <a:p>
          <a:endParaRPr lang="en-US" sz="2700" dirty="0"/>
        </a:p>
      </dgm:t>
    </dgm:pt>
    <dgm:pt modelId="{F717E735-E795-4F89-8AB3-AAB47F46C29E}" type="parTrans" cxnId="{BBF9A06A-DBC4-4C27-A86D-A44C8C4A6221}">
      <dgm:prSet/>
      <dgm:spPr/>
      <dgm:t>
        <a:bodyPr/>
        <a:lstStyle/>
        <a:p>
          <a:endParaRPr lang="en-US"/>
        </a:p>
      </dgm:t>
    </dgm:pt>
    <dgm:pt modelId="{2F62CB92-A928-4B9D-9B61-EB6446451E2F}" type="sibTrans" cxnId="{BBF9A06A-DBC4-4C27-A86D-A44C8C4A6221}">
      <dgm:prSet/>
      <dgm:spPr/>
      <dgm:t>
        <a:bodyPr/>
        <a:lstStyle/>
        <a:p>
          <a:endParaRPr lang="en-US"/>
        </a:p>
      </dgm:t>
    </dgm:pt>
    <dgm:pt modelId="{883C3AEA-B3AA-42D7-83A8-E0A411A57E79}">
      <dgm:prSet phldrT="[Text]" custT="1"/>
      <dgm:spPr/>
      <dgm:t>
        <a:bodyPr/>
        <a:lstStyle/>
        <a:p>
          <a:endParaRPr lang="en-US" sz="2700" dirty="0"/>
        </a:p>
      </dgm:t>
    </dgm:pt>
    <dgm:pt modelId="{AC17362A-B5C0-4D57-A96B-3E33ECFC23BA}" type="parTrans" cxnId="{81C34B8E-F163-49C3-9C43-4C31C49D00B4}">
      <dgm:prSet/>
      <dgm:spPr/>
      <dgm:t>
        <a:bodyPr/>
        <a:lstStyle/>
        <a:p>
          <a:endParaRPr lang="en-US"/>
        </a:p>
      </dgm:t>
    </dgm:pt>
    <dgm:pt modelId="{CBAEA3D4-A7AC-4D90-9F3F-EBD611B5E2F8}" type="sibTrans" cxnId="{81C34B8E-F163-49C3-9C43-4C31C49D00B4}">
      <dgm:prSet/>
      <dgm:spPr/>
      <dgm:t>
        <a:bodyPr/>
        <a:lstStyle/>
        <a:p>
          <a:endParaRPr lang="en-US"/>
        </a:p>
      </dgm:t>
    </dgm:pt>
    <dgm:pt modelId="{F40D4860-5673-4D42-9A5D-E3F302B399E1}">
      <dgm:prSet phldrT="[Text]" custT="1"/>
      <dgm:spPr/>
      <dgm:t>
        <a:bodyPr/>
        <a:lstStyle/>
        <a:p>
          <a:endParaRPr lang="en-US" sz="2700" dirty="0"/>
        </a:p>
      </dgm:t>
    </dgm:pt>
    <dgm:pt modelId="{A2EFDA1A-B1A2-4AA7-9130-BD68A7341A26}" type="parTrans" cxnId="{CAF95368-539F-421E-B042-B1DA7020C5BE}">
      <dgm:prSet/>
      <dgm:spPr/>
      <dgm:t>
        <a:bodyPr/>
        <a:lstStyle/>
        <a:p>
          <a:endParaRPr lang="en-US"/>
        </a:p>
      </dgm:t>
    </dgm:pt>
    <dgm:pt modelId="{0E2F6689-7BD1-49B1-93B4-EBDBA48D3AA5}" type="sibTrans" cxnId="{CAF95368-539F-421E-B042-B1DA7020C5BE}">
      <dgm:prSet/>
      <dgm:spPr/>
      <dgm:t>
        <a:bodyPr/>
        <a:lstStyle/>
        <a:p>
          <a:endParaRPr lang="en-US"/>
        </a:p>
      </dgm:t>
    </dgm:pt>
    <dgm:pt modelId="{AD284956-E8C3-41FA-92F6-EB799D6D693C}">
      <dgm:prSet phldrT="[Text]" custT="1"/>
      <dgm:spPr/>
      <dgm:t>
        <a:bodyPr/>
        <a:lstStyle/>
        <a:p>
          <a:endParaRPr lang="en-US" sz="2700" dirty="0"/>
        </a:p>
      </dgm:t>
    </dgm:pt>
    <dgm:pt modelId="{1633F35E-1B01-4A27-A090-42996E2D1E69}" type="parTrans" cxnId="{7C303722-0EE1-4CB3-9338-10B221EC6C21}">
      <dgm:prSet/>
      <dgm:spPr/>
      <dgm:t>
        <a:bodyPr/>
        <a:lstStyle/>
        <a:p>
          <a:endParaRPr lang="en-US"/>
        </a:p>
      </dgm:t>
    </dgm:pt>
    <dgm:pt modelId="{D957FDEF-AE7D-4F48-A9B7-CC6831BE0F4F}" type="sibTrans" cxnId="{7C303722-0EE1-4CB3-9338-10B221EC6C21}">
      <dgm:prSet/>
      <dgm:spPr/>
      <dgm:t>
        <a:bodyPr/>
        <a:lstStyle/>
        <a:p>
          <a:endParaRPr lang="en-US"/>
        </a:p>
      </dgm:t>
    </dgm:pt>
    <dgm:pt modelId="{16B72E17-DDD7-485B-9E6A-A3EDFF5A3666}">
      <dgm:prSet phldrT="[Text]" custT="1"/>
      <dgm:spPr/>
      <dgm:t>
        <a:bodyPr/>
        <a:lstStyle/>
        <a:p>
          <a:endParaRPr lang="en-US" sz="2700" dirty="0"/>
        </a:p>
      </dgm:t>
    </dgm:pt>
    <dgm:pt modelId="{5D7BA1B7-1496-4FCE-858F-99018D236B41}" type="parTrans" cxnId="{568CA71B-8008-4C70-9245-E683B6425DB5}">
      <dgm:prSet/>
      <dgm:spPr/>
      <dgm:t>
        <a:bodyPr/>
        <a:lstStyle/>
        <a:p>
          <a:endParaRPr lang="en-US"/>
        </a:p>
      </dgm:t>
    </dgm:pt>
    <dgm:pt modelId="{BE55720E-9DFC-423F-8635-76D3EAC58FB6}" type="sibTrans" cxnId="{568CA71B-8008-4C70-9245-E683B6425DB5}">
      <dgm:prSet/>
      <dgm:spPr/>
      <dgm:t>
        <a:bodyPr/>
        <a:lstStyle/>
        <a:p>
          <a:endParaRPr lang="en-US"/>
        </a:p>
      </dgm:t>
    </dgm:pt>
    <dgm:pt modelId="{166D5A09-A58B-494C-ADB2-41CE4F1ACC88}">
      <dgm:prSet phldrT="[Text]" custT="1"/>
      <dgm:spPr/>
      <dgm:t>
        <a:bodyPr/>
        <a:lstStyle/>
        <a:p>
          <a:endParaRPr lang="en-US" sz="2700" dirty="0"/>
        </a:p>
      </dgm:t>
    </dgm:pt>
    <dgm:pt modelId="{CD1048CB-35D0-4E19-BDF9-E39E82913D69}" type="parTrans" cxnId="{3789D059-BE77-4E31-A072-4BC944C05F48}">
      <dgm:prSet/>
      <dgm:spPr/>
      <dgm:t>
        <a:bodyPr/>
        <a:lstStyle/>
        <a:p>
          <a:endParaRPr lang="en-US"/>
        </a:p>
      </dgm:t>
    </dgm:pt>
    <dgm:pt modelId="{7AEBFF7C-8D57-45CC-852E-4DECEFAE8BE2}" type="sibTrans" cxnId="{3789D059-BE77-4E31-A072-4BC944C05F48}">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4">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4"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4" custLinFactNeighborX="-198" custLinFactNeighborY="-11176">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4" custScaleY="193420">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4" custLinFactNeighborX="-680" custLinFactNeighborY="-13085">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4" custScaleY="144481">
        <dgm:presLayoutVars>
          <dgm:bulletEnabled val="1"/>
        </dgm:presLayoutVars>
      </dgm:prSet>
      <dgm:spPr/>
      <dgm:t>
        <a:bodyPr/>
        <a:lstStyle/>
        <a:p>
          <a:endParaRPr lang="en-US"/>
        </a:p>
      </dgm:t>
    </dgm:pt>
    <dgm:pt modelId="{33259CC5-2896-477B-95B3-389914D8A645}" type="pres">
      <dgm:prSet presAssocID="{C2C89E02-2D76-46F5-B810-45B2865E2EA8}" presName="sp" presStyleCnt="0"/>
      <dgm:spPr/>
    </dgm:pt>
    <dgm:pt modelId="{DAB4B8F7-CA21-4414-A58F-859FF1A7BF7A}" type="pres">
      <dgm:prSet presAssocID="{A214B71E-7D2B-49C8-BE06-F99F22031DF2}" presName="composite" presStyleCnt="0"/>
      <dgm:spPr/>
    </dgm:pt>
    <dgm:pt modelId="{548F9BAA-E6F8-402C-BD23-0282A2379513}" type="pres">
      <dgm:prSet presAssocID="{A214B71E-7D2B-49C8-BE06-F99F22031DF2}" presName="parentText" presStyleLbl="alignNode1" presStyleIdx="3" presStyleCnt="4">
        <dgm:presLayoutVars>
          <dgm:chMax val="1"/>
          <dgm:bulletEnabled val="1"/>
        </dgm:presLayoutVars>
      </dgm:prSet>
      <dgm:spPr/>
      <dgm:t>
        <a:bodyPr/>
        <a:lstStyle/>
        <a:p>
          <a:endParaRPr lang="en-US"/>
        </a:p>
      </dgm:t>
    </dgm:pt>
    <dgm:pt modelId="{EE198491-BFDE-4637-9BBA-7374349C22C4}" type="pres">
      <dgm:prSet presAssocID="{A214B71E-7D2B-49C8-BE06-F99F22031DF2}" presName="descendantText" presStyleLbl="alignAcc1" presStyleIdx="3" presStyleCnt="4">
        <dgm:presLayoutVars>
          <dgm:bulletEnabled val="1"/>
        </dgm:presLayoutVars>
      </dgm:prSet>
      <dgm:spPr/>
      <dgm:t>
        <a:bodyPr/>
        <a:lstStyle/>
        <a:p>
          <a:endParaRPr lang="en-US"/>
        </a:p>
      </dgm:t>
    </dgm:pt>
  </dgm:ptLst>
  <dgm:cxnLst>
    <dgm:cxn modelId="{7F5618AE-BE63-47B3-9D8C-FF5629AD2F23}" type="presOf" srcId="{F40D4860-5673-4D42-9A5D-E3F302B399E1}" destId="{2C2BC07A-06B6-4169-B45D-AC58BC119559}" srcOrd="0" destOrd="2" presId="urn:microsoft.com/office/officeart/2005/8/layout/chevron2"/>
    <dgm:cxn modelId="{580A4DC2-BE58-4C88-BE5A-3A62E51D4CA5}" srcId="{2628BF97-4E8C-4A5F-90A4-9F12DBAD0036}" destId="{39B895F1-AB28-4994-A7FF-B5530FC93118}" srcOrd="9" destOrd="0" parTransId="{8E7416EA-6BFE-4A7E-9DF0-5F678C3D4027}" sibTransId="{FD97B3B0-F715-4873-B4F8-B6905877F35F}"/>
    <dgm:cxn modelId="{7141EA14-AE9E-41DB-A63B-810B031F8AF7}" srcId="{22F49D99-A158-41E2-B82A-0F51B0DC4017}" destId="{594FC387-7526-451A-BE60-5C74E6A01A2C}" srcOrd="3" destOrd="0" parTransId="{23F6911F-8A50-445C-9AE0-4F7F546109B3}" sibTransId="{DAA1E0D4-BEEA-419A-83D0-E2D93B31B9EC}"/>
    <dgm:cxn modelId="{9CC63A66-0925-42F7-9A8F-8A8E1FD49BC1}" type="presOf" srcId="{C7EB65AE-8DF7-4CCC-9FFB-771481A62AC5}" destId="{9B8D0CDD-3D9D-4893-89A3-B64579A05970}" srcOrd="0" destOrd="5" presId="urn:microsoft.com/office/officeart/2005/8/layout/chevron2"/>
    <dgm:cxn modelId="{13DE2BA3-9185-4C4C-9520-3D3EB733F9BF}" type="presOf" srcId="{293DE927-FD0E-4F5D-B7A4-C95B40F90F8F}" destId="{2C2BC07A-06B6-4169-B45D-AC58BC119559}" srcOrd="0" destOrd="4" presId="urn:microsoft.com/office/officeart/2005/8/layout/chevron2"/>
    <dgm:cxn modelId="{B1B86B6B-83BF-4949-810F-3B60383E2A92}" type="presOf" srcId="{94B434FC-1E82-4CD4-ABA6-FFE4D0281DC5}" destId="{63D36609-2A41-4268-B99A-243813265F97}" srcOrd="0" destOrd="0" presId="urn:microsoft.com/office/officeart/2005/8/layout/chevron2"/>
    <dgm:cxn modelId="{568CA71B-8008-4C70-9245-E683B6425DB5}" srcId="{2628BF97-4E8C-4A5F-90A4-9F12DBAD0036}" destId="{16B72E17-DDD7-485B-9E6A-A3EDFF5A3666}" srcOrd="4" destOrd="0" parTransId="{5D7BA1B7-1496-4FCE-858F-99018D236B41}" sibTransId="{BE55720E-9DFC-423F-8635-76D3EAC58FB6}"/>
    <dgm:cxn modelId="{7C303722-0EE1-4CB3-9338-10B221EC6C21}" srcId="{22F49D99-A158-41E2-B82A-0F51B0DC4017}" destId="{AD284956-E8C3-41FA-92F6-EB799D6D693C}" srcOrd="1" destOrd="0" parTransId="{1633F35E-1B01-4A27-A090-42996E2D1E69}" sibTransId="{D957FDEF-AE7D-4F48-A9B7-CC6831BE0F4F}"/>
    <dgm:cxn modelId="{F68900A2-CA6A-4BF2-BDC6-34D353A5152B}" type="presOf" srcId="{5E505F9B-9455-43B1-A1B8-CC3D6FE5C0EB}" destId="{9B8D0CDD-3D9D-4893-89A3-B64579A05970}" srcOrd="0" destOrd="0" presId="urn:microsoft.com/office/officeart/2005/8/layout/chevron2"/>
    <dgm:cxn modelId="{6C7E039A-0E1F-4A7F-8C6B-B99488A608DC}" type="presOf" srcId="{16B72E17-DDD7-485B-9E6A-A3EDFF5A3666}" destId="{8ACBE26F-47BA-4660-AAD7-5793510267F7}" srcOrd="0" destOrd="4" presId="urn:microsoft.com/office/officeart/2005/8/layout/chevron2"/>
    <dgm:cxn modelId="{816B794E-5690-4DC8-9DA4-52D3F06C2FE4}" type="presOf" srcId="{A214B71E-7D2B-49C8-BE06-F99F22031DF2}" destId="{548F9BAA-E6F8-402C-BD23-0282A2379513}" srcOrd="0" destOrd="0" presId="urn:microsoft.com/office/officeart/2005/8/layout/chevron2"/>
    <dgm:cxn modelId="{21D0C01C-EF8B-4553-BB53-671523D4175A}" srcId="{2628BF97-4E8C-4A5F-90A4-9F12DBAD0036}" destId="{64A1FE82-01DB-4B15-91E9-938F212CA05D}" srcOrd="2" destOrd="0" parTransId="{08FC56EF-75A8-48CF-B2CA-FBC844103DC8}" sibTransId="{D322F8B3-F33D-4606-B66E-28D45E61A69A}"/>
    <dgm:cxn modelId="{371983E1-AFCD-4415-8A2E-B2EBD29AD3BF}" type="presOf" srcId="{39B895F1-AB28-4994-A7FF-B5530FC93118}" destId="{8ACBE26F-47BA-4660-AAD7-5793510267F7}" srcOrd="0" destOrd="9" presId="urn:microsoft.com/office/officeart/2005/8/layout/chevron2"/>
    <dgm:cxn modelId="{BC993341-51E2-4DE8-B36B-D0C1D9BAD2F0}" srcId="{22F49D99-A158-41E2-B82A-0F51B0DC4017}" destId="{293DE927-FD0E-4F5D-B7A4-C95B40F90F8F}" srcOrd="4" destOrd="0" parTransId="{FEDBE1C7-7763-4DEA-BA9F-427B672EF2DC}" sibTransId="{9CBAA776-E68B-4B76-8A1B-1776E01A3B47}"/>
    <dgm:cxn modelId="{5BDE46A4-D010-4715-8954-07B82258C320}" srcId="{395B7C93-380D-49B6-B6C7-305BCEF1253F}" destId="{94B434FC-1E82-4CD4-ABA6-FFE4D0281DC5}" srcOrd="0" destOrd="0" parTransId="{2A3572C7-63C0-47A2-883B-5F67F77EDF2A}" sibTransId="{33C2BECF-B94D-435A-A43C-7D570813318F}"/>
    <dgm:cxn modelId="{9BA3DC01-B545-4622-9D6F-EA24EEEBAA1E}" type="presOf" srcId="{FA461FCA-1A5B-44EB-96D4-0AF5369D7CFC}" destId="{8ACBE26F-47BA-4660-AAD7-5793510267F7}" srcOrd="0" destOrd="7" presId="urn:microsoft.com/office/officeart/2005/8/layout/chevron2"/>
    <dgm:cxn modelId="{E96BA18D-B723-4D98-8714-99FCEB464B1A}" srcId="{94B434FC-1E82-4CD4-ABA6-FFE4D0281DC5}" destId="{1F86195A-354D-4EB7-876A-EF6BCB30742D}" srcOrd="1" destOrd="0" parTransId="{18739226-8923-40C4-9EBA-A71CE5F141B2}" sibTransId="{182D0AAF-1C14-4E31-9D5C-F1B6EF183A3E}"/>
    <dgm:cxn modelId="{8D60BD36-16C7-4D9F-86A0-7E43D0EAB02D}" srcId="{94B434FC-1E82-4CD4-ABA6-FFE4D0281DC5}" destId="{C7EB65AE-8DF7-4CCC-9FFB-771481A62AC5}" srcOrd="5" destOrd="0" parTransId="{6BC38E88-A4CA-413E-916F-8BD0B262AEFB}" sibTransId="{72E8CFE0-C9F6-4C92-809B-3385656A4899}"/>
    <dgm:cxn modelId="{B196580E-9687-4D41-8E11-B44024B558D0}" srcId="{94B434FC-1E82-4CD4-ABA6-FFE4D0281DC5}" destId="{5590FCBD-E8A9-4BC0-82C9-5502F0B6578F}" srcOrd="6" destOrd="0" parTransId="{532DA70B-2806-4FB3-B1CD-4E9E4A6C8E33}" sibTransId="{CD7A7C15-DAEA-480B-86BD-E36D70BA7B19}"/>
    <dgm:cxn modelId="{F694D4DD-4A0F-4559-A488-CF862A3D522D}" type="presOf" srcId="{D3C30214-E26B-4E7C-A76A-33B7E6956B44}" destId="{8ACBE26F-47BA-4660-AAD7-5793510267F7}" srcOrd="0" destOrd="8" presId="urn:microsoft.com/office/officeart/2005/8/layout/chevron2"/>
    <dgm:cxn modelId="{66DA4094-0899-43BF-8A7B-CC64731BBF70}" type="presOf" srcId="{6F344FC8-F6D4-490E-A62C-9CF0DE95856C}" destId="{EE198491-BFDE-4637-9BBA-7374349C22C4}" srcOrd="0" destOrd="0" presId="urn:microsoft.com/office/officeart/2005/8/layout/chevron2"/>
    <dgm:cxn modelId="{4C6F8858-582C-4D8C-B18F-3A68F0B48686}" srcId="{94B434FC-1E82-4CD4-ABA6-FFE4D0281DC5}" destId="{8759AF70-3FB3-49A2-9E4C-AD336153FF23}" srcOrd="4" destOrd="0" parTransId="{C6BC71DD-E2ED-45EC-9ACF-86279FD3EB0D}" sibTransId="{442A72FF-D925-4855-A303-AC4E8529550C}"/>
    <dgm:cxn modelId="{8122ECED-B6DE-4B10-909E-F7634E8174C6}" type="presOf" srcId="{5590FCBD-E8A9-4BC0-82C9-5502F0B6578F}" destId="{9B8D0CDD-3D9D-4893-89A3-B64579A05970}" srcOrd="0" destOrd="6" presId="urn:microsoft.com/office/officeart/2005/8/layout/chevron2"/>
    <dgm:cxn modelId="{815C9EB4-1AE4-401C-9A55-D07338A8030B}" type="presOf" srcId="{395B7C93-380D-49B6-B6C7-305BCEF1253F}" destId="{62038E3B-4095-4008-B91B-C398765BC6DD}" srcOrd="0" destOrd="0" presId="urn:microsoft.com/office/officeart/2005/8/layout/chevron2"/>
    <dgm:cxn modelId="{1DC9CB13-B96D-4C3A-8580-477E34A5BCEF}" type="presOf" srcId="{0C43A9C7-80F7-4192-8B1A-A10E7A33AFD4}" destId="{2C2BC07A-06B6-4169-B45D-AC58BC119559}" srcOrd="0" destOrd="0" presId="urn:microsoft.com/office/officeart/2005/8/layout/chevron2"/>
    <dgm:cxn modelId="{2A76B7D9-83CC-41FB-8D00-877627B9ECB0}" type="presOf" srcId="{B9216159-6725-44C6-BCBB-58ACA2F1AB18}" destId="{8ACBE26F-47BA-4660-AAD7-5793510267F7}" srcOrd="0" destOrd="6"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A9E3E7D9-C17A-4F7A-9E73-E1E3A09BA48D}" srcId="{94B434FC-1E82-4CD4-ABA6-FFE4D0281DC5}" destId="{5E505F9B-9455-43B1-A1B8-CC3D6FE5C0EB}" srcOrd="0" destOrd="0" parTransId="{29513E14-717A-4005-907F-88DC7C4DCB99}" sibTransId="{70D2EFE8-54C1-4617-896B-63F31FF650E7}"/>
    <dgm:cxn modelId="{41BCBB04-134D-49BA-9FAE-4B515D94659A}" srcId="{94B434FC-1E82-4CD4-ABA6-FFE4D0281DC5}" destId="{838A903A-FDE7-4D6C-8135-802C1AA49C1E}" srcOrd="3" destOrd="0" parTransId="{4A679C1B-CBB2-47CA-B51E-5E95B1261735}" sibTransId="{5044A0F3-FE8B-4FB3-92D3-94F59E31305E}"/>
    <dgm:cxn modelId="{CE2D4CE3-0E57-4D31-A2CB-89EA39002831}" type="presOf" srcId="{DD3D99D2-6DB0-402C-B7E3-023A6D86F184}" destId="{8ACBE26F-47BA-4660-AAD7-5793510267F7}" srcOrd="0" destOrd="0" presId="urn:microsoft.com/office/officeart/2005/8/layout/chevron2"/>
    <dgm:cxn modelId="{D0EC4D75-D57B-471A-BA67-D3189A7C1944}" srcId="{A214B71E-7D2B-49C8-BE06-F99F22031DF2}" destId="{6F344FC8-F6D4-490E-A62C-9CF0DE95856C}" srcOrd="0" destOrd="0" parTransId="{4B8D6AF7-A8EC-487D-98E1-E2F654F1656B}" sibTransId="{9E137E07-1DEE-4346-978A-E257DBDB5692}"/>
    <dgm:cxn modelId="{5BFDF42C-AF82-492B-9F70-4A39274B387F}" srcId="{395B7C93-380D-49B6-B6C7-305BCEF1253F}" destId="{A214B71E-7D2B-49C8-BE06-F99F22031DF2}" srcOrd="3" destOrd="0" parTransId="{37CED046-5579-46E6-8E6E-2D07F36C652A}" sibTransId="{2CE83ACF-8928-49B7-8FC0-BBE11D65B6D9}"/>
    <dgm:cxn modelId="{4FA2DF58-4813-4488-AF70-FCD59047F7DF}" srcId="{395B7C93-380D-49B6-B6C7-305BCEF1253F}" destId="{2628BF97-4E8C-4A5F-90A4-9F12DBAD0036}" srcOrd="1" destOrd="0" parTransId="{CFD35DFD-DB84-4D62-B020-D9D2FF8BACE6}" sibTransId="{0A48EB20-777A-40FC-A214-E67253519939}"/>
    <dgm:cxn modelId="{81C34B8E-F163-49C3-9C43-4C31C49D00B4}" srcId="{94B434FC-1E82-4CD4-ABA6-FFE4D0281DC5}" destId="{883C3AEA-B3AA-42D7-83A8-E0A411A57E79}" srcOrd="2" destOrd="0" parTransId="{AC17362A-B5C0-4D57-A96B-3E33ECFC23BA}" sibTransId="{CBAEA3D4-A7AC-4D90-9F3F-EBD611B5E2F8}"/>
    <dgm:cxn modelId="{66B3B616-58EA-45E7-83D1-B947204C5F86}" srcId="{2628BF97-4E8C-4A5F-90A4-9F12DBAD0036}" destId="{DDDA31B0-8AA9-48A5-9A95-69D0DE11B000}" srcOrd="5" destOrd="0" parTransId="{5309AAF0-0A36-4E59-85D3-13F300F346D5}" sibTransId="{09FD7DF4-CCD4-41CA-988E-0D794F1C8A05}"/>
    <dgm:cxn modelId="{7D51EE2A-69EF-48A2-8C30-457273653298}" type="presOf" srcId="{594FC387-7526-451A-BE60-5C74E6A01A2C}" destId="{2C2BC07A-06B6-4169-B45D-AC58BC119559}" srcOrd="0" destOrd="3" presId="urn:microsoft.com/office/officeart/2005/8/layout/chevron2"/>
    <dgm:cxn modelId="{94288A78-2052-44C7-A26B-66818EC43F08}" type="presOf" srcId="{8759AF70-3FB3-49A2-9E4C-AD336153FF23}" destId="{9B8D0CDD-3D9D-4893-89A3-B64579A05970}" srcOrd="0" destOrd="4" presId="urn:microsoft.com/office/officeart/2005/8/layout/chevron2"/>
    <dgm:cxn modelId="{0B598B1E-7E4E-45E7-ACD4-D992F701E72D}" srcId="{2628BF97-4E8C-4A5F-90A4-9F12DBAD0036}" destId="{B9216159-6725-44C6-BCBB-58ACA2F1AB18}" srcOrd="6" destOrd="0" parTransId="{9E51E380-BEE9-44A4-A54C-196D6BEC749C}" sibTransId="{DFFB1966-1F68-4FA8-9658-18038B1F3494}"/>
    <dgm:cxn modelId="{B54F7ACC-75BC-42A3-AD87-B4AE0EBB9509}" type="presOf" srcId="{166D5A09-A58B-494C-ADB2-41CE4F1ACC88}" destId="{8ACBE26F-47BA-4660-AAD7-5793510267F7}" srcOrd="0" destOrd="3" presId="urn:microsoft.com/office/officeart/2005/8/layout/chevron2"/>
    <dgm:cxn modelId="{CAF95368-539F-421E-B042-B1DA7020C5BE}" srcId="{22F49D99-A158-41E2-B82A-0F51B0DC4017}" destId="{F40D4860-5673-4D42-9A5D-E3F302B399E1}" srcOrd="2" destOrd="0" parTransId="{A2EFDA1A-B1A2-4AA7-9130-BD68A7341A26}" sibTransId="{0E2F6689-7BD1-49B1-93B4-EBDBA48D3AA5}"/>
    <dgm:cxn modelId="{3789D059-BE77-4E31-A072-4BC944C05F48}" srcId="{2628BF97-4E8C-4A5F-90A4-9F12DBAD0036}" destId="{166D5A09-A58B-494C-ADB2-41CE4F1ACC88}" srcOrd="3" destOrd="0" parTransId="{CD1048CB-35D0-4E19-BDF9-E39E82913D69}" sibTransId="{7AEBFF7C-8D57-45CC-852E-4DECEFAE8BE2}"/>
    <dgm:cxn modelId="{B4DD2B28-92F3-4AAE-B560-9C15578A6C07}" srcId="{2628BF97-4E8C-4A5F-90A4-9F12DBAD0036}" destId="{DD3D99D2-6DB0-402C-B7E3-023A6D86F184}" srcOrd="0" destOrd="0" parTransId="{41FE302A-2AD6-4404-9050-8A6D90114594}" sibTransId="{4837C04C-B88C-447E-926B-7B6C6392FE5D}"/>
    <dgm:cxn modelId="{BBF9A06A-DBC4-4C27-A86D-A44C8C4A6221}" srcId="{2628BF97-4E8C-4A5F-90A4-9F12DBAD0036}" destId="{36BE0B99-E34F-4C1F-A05C-01569AC2054F}" srcOrd="1" destOrd="0" parTransId="{F717E735-E795-4F89-8AB3-AAB47F46C29E}" sibTransId="{2F62CB92-A928-4B9D-9B61-EB6446451E2F}"/>
    <dgm:cxn modelId="{7609110F-B7A2-4E50-9279-101C1BE934AC}" type="presOf" srcId="{838A903A-FDE7-4D6C-8135-802C1AA49C1E}" destId="{9B8D0CDD-3D9D-4893-89A3-B64579A05970}" srcOrd="0" destOrd="3" presId="urn:microsoft.com/office/officeart/2005/8/layout/chevron2"/>
    <dgm:cxn modelId="{7E50FC0D-EF9E-4BE7-BD7F-51A2F0826789}" type="presOf" srcId="{883C3AEA-B3AA-42D7-83A8-E0A411A57E79}" destId="{9B8D0CDD-3D9D-4893-89A3-B64579A05970}" srcOrd="0" destOrd="2"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E8E9F997-AA6E-4CC9-A489-BC4C8EA5DBF4}" type="presOf" srcId="{2628BF97-4E8C-4A5F-90A4-9F12DBAD0036}" destId="{02601E41-1119-4D23-8C62-F32EC1CA342C}" srcOrd="0" destOrd="0" presId="urn:microsoft.com/office/officeart/2005/8/layout/chevron2"/>
    <dgm:cxn modelId="{45A98721-13A7-4D99-95FD-E36C0C1E92BB}" type="presOf" srcId="{1F86195A-354D-4EB7-876A-EF6BCB30742D}" destId="{9B8D0CDD-3D9D-4893-89A3-B64579A05970}" srcOrd="0" destOrd="1" presId="urn:microsoft.com/office/officeart/2005/8/layout/chevron2"/>
    <dgm:cxn modelId="{267DC723-C1A2-4723-86D7-73A41050BCCB}" type="presOf" srcId="{DDDA31B0-8AA9-48A5-9A95-69D0DE11B000}" destId="{8ACBE26F-47BA-4660-AAD7-5793510267F7}" srcOrd="0" destOrd="5" presId="urn:microsoft.com/office/officeart/2005/8/layout/chevron2"/>
    <dgm:cxn modelId="{19DB0D77-BA18-4408-89A8-5682C1D60412}" type="presOf" srcId="{36BE0B99-E34F-4C1F-A05C-01569AC2054F}" destId="{8ACBE26F-47BA-4660-AAD7-5793510267F7}" srcOrd="0" destOrd="1" presId="urn:microsoft.com/office/officeart/2005/8/layout/chevron2"/>
    <dgm:cxn modelId="{3EFE5A47-479A-4025-BBCD-70C700C20073}" srcId="{2628BF97-4E8C-4A5F-90A4-9F12DBAD0036}" destId="{D3C30214-E26B-4E7C-A76A-33B7E6956B44}" srcOrd="8" destOrd="0" parTransId="{5ABC7513-C77A-479E-B36C-267166F87CB2}" sibTransId="{BF9CBC59-DBD7-42D0-9430-2F48962053FE}"/>
    <dgm:cxn modelId="{47048D9C-19E0-4C20-8CCE-376CC2054577}" type="presOf" srcId="{AD284956-E8C3-41FA-92F6-EB799D6D693C}" destId="{2C2BC07A-06B6-4169-B45D-AC58BC119559}" srcOrd="0" destOrd="1" presId="urn:microsoft.com/office/officeart/2005/8/layout/chevron2"/>
    <dgm:cxn modelId="{7A042D7F-5A10-43B2-AFF3-51B124196126}" type="presOf" srcId="{22F49D99-A158-41E2-B82A-0F51B0DC4017}" destId="{F3D4A3FC-B380-46D8-8BFF-A887537B554D}" srcOrd="0" destOrd="0" presId="urn:microsoft.com/office/officeart/2005/8/layout/chevron2"/>
    <dgm:cxn modelId="{423B37A8-D9BD-48C3-AB8F-7E4AC947ECE9}" srcId="{2628BF97-4E8C-4A5F-90A4-9F12DBAD0036}" destId="{FA461FCA-1A5B-44EB-96D4-0AF5369D7CFC}" srcOrd="7" destOrd="0" parTransId="{8956FB77-F0CA-4E3B-8BA1-8FEE4C2506E0}" sibTransId="{88545662-C9AA-4B38-B26E-B8B895FE600A}"/>
    <dgm:cxn modelId="{98105378-8E3A-45FD-A098-A9BC9024521E}" type="presOf" srcId="{64A1FE82-01DB-4B15-91E9-938F212CA05D}" destId="{8ACBE26F-47BA-4660-AAD7-5793510267F7}" srcOrd="0" destOrd="2" presId="urn:microsoft.com/office/officeart/2005/8/layout/chevron2"/>
    <dgm:cxn modelId="{318A6ADC-CC09-484B-B2CA-594841D83A4D}" type="presParOf" srcId="{62038E3B-4095-4008-B91B-C398765BC6DD}" destId="{30264C0B-03ED-4768-B7EA-39C76468C01A}" srcOrd="0" destOrd="0" presId="urn:microsoft.com/office/officeart/2005/8/layout/chevron2"/>
    <dgm:cxn modelId="{FC4B4B49-5BFB-406F-BE27-920A85801745}" type="presParOf" srcId="{30264C0B-03ED-4768-B7EA-39C76468C01A}" destId="{63D36609-2A41-4268-B99A-243813265F97}" srcOrd="0" destOrd="0" presId="urn:microsoft.com/office/officeart/2005/8/layout/chevron2"/>
    <dgm:cxn modelId="{50E02C70-A3CF-49AC-A324-4DAFECE98C3C}" type="presParOf" srcId="{30264C0B-03ED-4768-B7EA-39C76468C01A}" destId="{9B8D0CDD-3D9D-4893-89A3-B64579A05970}" srcOrd="1" destOrd="0" presId="urn:microsoft.com/office/officeart/2005/8/layout/chevron2"/>
    <dgm:cxn modelId="{AF532660-075C-41A2-8D29-0D2E1ACCBA7F}" type="presParOf" srcId="{62038E3B-4095-4008-B91B-C398765BC6DD}" destId="{B7E3D9C4-6711-48E9-9C1B-4A4772BCA1CD}" srcOrd="1" destOrd="0" presId="urn:microsoft.com/office/officeart/2005/8/layout/chevron2"/>
    <dgm:cxn modelId="{326FA4AB-CD88-49D2-8870-E3F8243D78BF}" type="presParOf" srcId="{62038E3B-4095-4008-B91B-C398765BC6DD}" destId="{5B94612A-1174-4F37-9BA7-37077FE65052}" srcOrd="2" destOrd="0" presId="urn:microsoft.com/office/officeart/2005/8/layout/chevron2"/>
    <dgm:cxn modelId="{CA13A2CA-6A7C-4700-B785-26FDF615F2AD}" type="presParOf" srcId="{5B94612A-1174-4F37-9BA7-37077FE65052}" destId="{02601E41-1119-4D23-8C62-F32EC1CA342C}" srcOrd="0" destOrd="0" presId="urn:microsoft.com/office/officeart/2005/8/layout/chevron2"/>
    <dgm:cxn modelId="{45FF9B34-544C-41CE-9A94-BAF172AB4212}" type="presParOf" srcId="{5B94612A-1174-4F37-9BA7-37077FE65052}" destId="{8ACBE26F-47BA-4660-AAD7-5793510267F7}" srcOrd="1" destOrd="0" presId="urn:microsoft.com/office/officeart/2005/8/layout/chevron2"/>
    <dgm:cxn modelId="{D07B997F-D40D-4F79-91E2-0CADDB579FE4}" type="presParOf" srcId="{62038E3B-4095-4008-B91B-C398765BC6DD}" destId="{8EF72E0F-3434-40A1-8F1C-5301C7FF3AE6}" srcOrd="3" destOrd="0" presId="urn:microsoft.com/office/officeart/2005/8/layout/chevron2"/>
    <dgm:cxn modelId="{39CFF32C-AD55-49D0-87C2-07B2EA3418BE}" type="presParOf" srcId="{62038E3B-4095-4008-B91B-C398765BC6DD}" destId="{CEC01D62-4AD1-4A6A-96AC-2D79C29E07F4}" srcOrd="4" destOrd="0" presId="urn:microsoft.com/office/officeart/2005/8/layout/chevron2"/>
    <dgm:cxn modelId="{306660F8-DA18-4266-A696-4BFC1C3616F8}" type="presParOf" srcId="{CEC01D62-4AD1-4A6A-96AC-2D79C29E07F4}" destId="{F3D4A3FC-B380-46D8-8BFF-A887537B554D}" srcOrd="0" destOrd="0" presId="urn:microsoft.com/office/officeart/2005/8/layout/chevron2"/>
    <dgm:cxn modelId="{3D2893DB-4259-4A18-B38E-586B5B0CD334}" type="presParOf" srcId="{CEC01D62-4AD1-4A6A-96AC-2D79C29E07F4}" destId="{2C2BC07A-06B6-4169-B45D-AC58BC119559}" srcOrd="1" destOrd="0" presId="urn:microsoft.com/office/officeart/2005/8/layout/chevron2"/>
    <dgm:cxn modelId="{05C8A845-78BD-460F-B04C-1235DB70B0FC}" type="presParOf" srcId="{62038E3B-4095-4008-B91B-C398765BC6DD}" destId="{33259CC5-2896-477B-95B3-389914D8A645}" srcOrd="5" destOrd="0" presId="urn:microsoft.com/office/officeart/2005/8/layout/chevron2"/>
    <dgm:cxn modelId="{5F4555C2-A238-46F4-9970-A442143D17B2}" type="presParOf" srcId="{62038E3B-4095-4008-B91B-C398765BC6DD}" destId="{DAB4B8F7-CA21-4414-A58F-859FF1A7BF7A}" srcOrd="6" destOrd="0" presId="urn:microsoft.com/office/officeart/2005/8/layout/chevron2"/>
    <dgm:cxn modelId="{0A95075D-3B2E-4566-A23A-92E9C1310DEC}" type="presParOf" srcId="{DAB4B8F7-CA21-4414-A58F-859FF1A7BF7A}" destId="{548F9BAA-E6F8-402C-BD23-0282A2379513}" srcOrd="0" destOrd="0" presId="urn:microsoft.com/office/officeart/2005/8/layout/chevron2"/>
    <dgm:cxn modelId="{19A9B7BF-4D4D-44D9-88D0-25461CD8B006}" type="presParOf" srcId="{DAB4B8F7-CA21-4414-A58F-859FF1A7BF7A}" destId="{EE198491-BFDE-4637-9BBA-7374349C22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Data Repositories</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Software</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0B0DE20A-5B6C-4703-A5AD-93674CA8A758}">
      <dgm:prSet phldrT="[Text]" custT="1"/>
      <dgm:spPr/>
      <dgm:t>
        <a:bodyPr/>
        <a:lstStyle/>
        <a:p>
          <a:r>
            <a:rPr lang="en-US" sz="2700" dirty="0" smtClean="0"/>
            <a:t>Python 2.7</a:t>
          </a:r>
          <a:endParaRPr lang="en-US" sz="2700" dirty="0"/>
        </a:p>
      </dgm:t>
    </dgm:pt>
    <dgm:pt modelId="{0B139D22-B245-4074-8A9A-3D3BB95012AD}" type="parTrans" cxnId="{ABC3DA7B-A561-4064-BEAB-91DD5B16E409}">
      <dgm:prSet/>
      <dgm:spPr/>
      <dgm:t>
        <a:bodyPr/>
        <a:lstStyle/>
        <a:p>
          <a:endParaRPr lang="en-US"/>
        </a:p>
      </dgm:t>
    </dgm:pt>
    <dgm:pt modelId="{59B50FEE-15AC-4FD7-B6F8-B71492AFDC92}" type="sibTrans" cxnId="{ABC3DA7B-A561-4064-BEAB-91DD5B16E409}">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GUI</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73CFAFD4-8767-4FFF-8A23-9E75326B496D}">
      <dgm:prSet phldrT="[Text]" custT="1"/>
      <dgm:spPr/>
      <dgm:t>
        <a:bodyPr/>
        <a:lstStyle/>
        <a:p>
          <a:endParaRPr lang="en-US" sz="2700" dirty="0"/>
        </a:p>
      </dgm:t>
    </dgm:pt>
    <dgm:pt modelId="{57A537EB-C17A-4D59-9DF5-522063E6B139}" type="parTrans" cxnId="{816158CE-E884-4932-B8B5-5F7AFE0DC02A}">
      <dgm:prSet/>
      <dgm:spPr/>
      <dgm:t>
        <a:bodyPr/>
        <a:lstStyle/>
        <a:p>
          <a:endParaRPr lang="en-US"/>
        </a:p>
      </dgm:t>
    </dgm:pt>
    <dgm:pt modelId="{AAB89D53-BDFB-48C6-A412-26FA94E95ABA}" type="sibTrans" cxnId="{816158CE-E884-4932-B8B5-5F7AFE0DC02A}">
      <dgm:prSet/>
      <dgm:spPr/>
      <dgm:t>
        <a:bodyPr/>
        <a:lstStyle/>
        <a:p>
          <a:endParaRPr lang="en-US"/>
        </a:p>
      </dgm:t>
    </dgm:pt>
    <dgm:pt modelId="{0D3B59F8-8BC5-4802-83ED-8413535973D3}">
      <dgm:prSet phldrT="[Text]" custT="1"/>
      <dgm:spPr/>
      <dgm:t>
        <a:bodyPr/>
        <a:lstStyle/>
        <a:p>
          <a:endParaRPr lang="en-US" sz="2700" dirty="0"/>
        </a:p>
      </dgm:t>
    </dgm:pt>
    <dgm:pt modelId="{47853237-F86F-412A-9184-880EFA4673BE}" type="parTrans" cxnId="{2980CEE5-94B2-410F-B476-926ECFD7AE7D}">
      <dgm:prSet/>
      <dgm:spPr/>
      <dgm:t>
        <a:bodyPr/>
        <a:lstStyle/>
        <a:p>
          <a:endParaRPr lang="en-US"/>
        </a:p>
      </dgm:t>
    </dgm:pt>
    <dgm:pt modelId="{D8B4B14F-4BA2-4450-A05A-B267B8171173}" type="sibTrans" cxnId="{2980CEE5-94B2-410F-B476-926ECFD7AE7D}">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3">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3"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3" custLinFactNeighborX="252" custLinFactNeighborY="-8272">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3" custScaleY="125803">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3">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3" custScaleY="198687">
        <dgm:presLayoutVars>
          <dgm:bulletEnabled val="1"/>
        </dgm:presLayoutVars>
      </dgm:prSet>
      <dgm:spPr/>
      <dgm:t>
        <a:bodyPr/>
        <a:lstStyle/>
        <a:p>
          <a:endParaRPr lang="en-US"/>
        </a:p>
      </dgm:t>
    </dgm:pt>
  </dgm:ptLst>
  <dgm:cxnLst>
    <dgm:cxn modelId="{1F5D1C3A-C6FB-49DC-9FF4-868BB4251EA3}" type="presOf" srcId="{A214B71E-7D2B-49C8-BE06-F99F22031DF2}" destId="{2C2BC07A-06B6-4169-B45D-AC58BC119559}" srcOrd="0" destOrd="3" presId="urn:microsoft.com/office/officeart/2005/8/layout/chevron2"/>
    <dgm:cxn modelId="{C1A1DFB3-6495-4297-B50D-BCBFE3477BA0}" type="presOf" srcId="{6F344FC8-F6D4-490E-A62C-9CF0DE95856C}" destId="{2C2BC07A-06B6-4169-B45D-AC58BC119559}" srcOrd="0" destOrd="4" presId="urn:microsoft.com/office/officeart/2005/8/layout/chevron2"/>
    <dgm:cxn modelId="{7141EA14-AE9E-41DB-A63B-810B031F8AF7}" srcId="{22F49D99-A158-41E2-B82A-0F51B0DC4017}" destId="{594FC387-7526-451A-BE60-5C74E6A01A2C}" srcOrd="1" destOrd="0" parTransId="{23F6911F-8A50-445C-9AE0-4F7F546109B3}" sibTransId="{DAA1E0D4-BEEA-419A-83D0-E2D93B31B9EC}"/>
    <dgm:cxn modelId="{9881CF95-6424-4C8D-ABA9-61E9D4ED6D2A}" type="presOf" srcId="{0B0DE20A-5B6C-4703-A5AD-93674CA8A758}" destId="{8ACBE26F-47BA-4660-AAD7-5793510267F7}" srcOrd="0" destOrd="2" presId="urn:microsoft.com/office/officeart/2005/8/layout/chevron2"/>
    <dgm:cxn modelId="{423B37A8-D9BD-48C3-AB8F-7E4AC947ECE9}" srcId="{2628BF97-4E8C-4A5F-90A4-9F12DBAD0036}" destId="{FA461FCA-1A5B-44EB-96D4-0AF5369D7CFC}" srcOrd="5" destOrd="0" parTransId="{8956FB77-F0CA-4E3B-8BA1-8FEE4C2506E0}" sibTransId="{88545662-C9AA-4B38-B26E-B8B895FE600A}"/>
    <dgm:cxn modelId="{F2170182-B71B-49C9-8A81-0582D165A67C}" type="presOf" srcId="{0D3B59F8-8BC5-4802-83ED-8413535973D3}" destId="{8ACBE26F-47BA-4660-AAD7-5793510267F7}" srcOrd="0" destOrd="1" presId="urn:microsoft.com/office/officeart/2005/8/layout/chevron2"/>
    <dgm:cxn modelId="{F74BE5B0-D54B-4B26-A4BE-8A61A8C02BF4}" type="presOf" srcId="{73CFAFD4-8767-4FFF-8A23-9E75326B496D}" destId="{8ACBE26F-47BA-4660-AAD7-5793510267F7}" srcOrd="0" destOrd="0" presId="urn:microsoft.com/office/officeart/2005/8/layout/chevron2"/>
    <dgm:cxn modelId="{491035C2-43AE-4739-B12D-A70A76FF9CEB}" type="presOf" srcId="{1F86195A-354D-4EB7-876A-EF6BCB30742D}" destId="{9B8D0CDD-3D9D-4893-89A3-B64579A05970}" srcOrd="0" destOrd="0" presId="urn:microsoft.com/office/officeart/2005/8/layout/chevron2"/>
    <dgm:cxn modelId="{D0EC4D75-D57B-471A-BA67-D3189A7C1944}" srcId="{22F49D99-A158-41E2-B82A-0F51B0DC4017}" destId="{6F344FC8-F6D4-490E-A62C-9CF0DE95856C}" srcOrd="4" destOrd="0" parTransId="{4B8D6AF7-A8EC-487D-98E1-E2F654F1656B}" sibTransId="{9E137E07-1DEE-4346-978A-E257DBDB5692}"/>
    <dgm:cxn modelId="{35246557-FC01-4554-A142-2E29B7C5DE94}" type="presOf" srcId="{5590FCBD-E8A9-4BC0-82C9-5502F0B6578F}" destId="{9B8D0CDD-3D9D-4893-89A3-B64579A05970}" srcOrd="0" destOrd="4" presId="urn:microsoft.com/office/officeart/2005/8/layout/chevron2"/>
    <dgm:cxn modelId="{0369B915-5023-4B98-94E0-19DADCB1189F}" type="presOf" srcId="{94B434FC-1E82-4CD4-ABA6-FFE4D0281DC5}" destId="{63D36609-2A41-4268-B99A-243813265F97}" srcOrd="0" destOrd="0" presId="urn:microsoft.com/office/officeart/2005/8/layout/chevron2"/>
    <dgm:cxn modelId="{516F0C08-24E0-4DA1-9B18-5AA7B3F4F1B0}" type="presOf" srcId="{B9216159-6725-44C6-BCBB-58ACA2F1AB18}" destId="{8ACBE26F-47BA-4660-AAD7-5793510267F7}" srcOrd="0" destOrd="4" presId="urn:microsoft.com/office/officeart/2005/8/layout/chevron2"/>
    <dgm:cxn modelId="{667F4390-2F1F-4BE8-9062-CE3894581B84}" type="presOf" srcId="{8759AF70-3FB3-49A2-9E4C-AD336153FF23}" destId="{9B8D0CDD-3D9D-4893-89A3-B64579A05970}" srcOrd="0" destOrd="2"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4195369E-4C69-48EA-BFA4-1C87DCD5F83A}" type="presOf" srcId="{594FC387-7526-451A-BE60-5C74E6A01A2C}" destId="{2C2BC07A-06B6-4169-B45D-AC58BC119559}" srcOrd="0" destOrd="1" presId="urn:microsoft.com/office/officeart/2005/8/layout/chevron2"/>
    <dgm:cxn modelId="{E96BA18D-B723-4D98-8714-99FCEB464B1A}" srcId="{94B434FC-1E82-4CD4-ABA6-FFE4D0281DC5}" destId="{1F86195A-354D-4EB7-876A-EF6BCB30742D}" srcOrd="0" destOrd="0" parTransId="{18739226-8923-40C4-9EBA-A71CE5F141B2}" sibTransId="{182D0AAF-1C14-4E31-9D5C-F1B6EF183A3E}"/>
    <dgm:cxn modelId="{41BCBB04-134D-49BA-9FAE-4B515D94659A}" srcId="{94B434FC-1E82-4CD4-ABA6-FFE4D0281DC5}" destId="{838A903A-FDE7-4D6C-8135-802C1AA49C1E}" srcOrd="1" destOrd="0" parTransId="{4A679C1B-CBB2-47CA-B51E-5E95B1261735}" sibTransId="{5044A0F3-FE8B-4FB3-92D3-94F59E31305E}"/>
    <dgm:cxn modelId="{0B598B1E-7E4E-45E7-ACD4-D992F701E72D}" srcId="{2628BF97-4E8C-4A5F-90A4-9F12DBAD0036}" destId="{B9216159-6725-44C6-BCBB-58ACA2F1AB18}" srcOrd="4" destOrd="0" parTransId="{9E51E380-BEE9-44A4-A54C-196D6BEC749C}" sibTransId="{DFFB1966-1F68-4FA8-9658-18038B1F3494}"/>
    <dgm:cxn modelId="{4C6F8858-582C-4D8C-B18F-3A68F0B48686}" srcId="{94B434FC-1E82-4CD4-ABA6-FFE4D0281DC5}" destId="{8759AF70-3FB3-49A2-9E4C-AD336153FF23}" srcOrd="2" destOrd="0" parTransId="{C6BC71DD-E2ED-45EC-9ACF-86279FD3EB0D}" sibTransId="{442A72FF-D925-4855-A303-AC4E8529550C}"/>
    <dgm:cxn modelId="{07ED800B-4211-45B6-BD1C-530D8C5F3BF8}" type="presOf" srcId="{2628BF97-4E8C-4A5F-90A4-9F12DBAD0036}" destId="{02601E41-1119-4D23-8C62-F32EC1CA342C}" srcOrd="0" destOrd="0" presId="urn:microsoft.com/office/officeart/2005/8/layout/chevron2"/>
    <dgm:cxn modelId="{4AF9EB96-EAB4-477F-9D0B-422744C4FC71}" type="presOf" srcId="{22F49D99-A158-41E2-B82A-0F51B0DC4017}" destId="{F3D4A3FC-B380-46D8-8BFF-A887537B554D}" srcOrd="0" destOrd="0" presId="urn:microsoft.com/office/officeart/2005/8/layout/chevron2"/>
    <dgm:cxn modelId="{70CAFE28-7B37-41FA-832C-EEBC295B589E}" type="presOf" srcId="{0C43A9C7-80F7-4192-8B1A-A10E7A33AFD4}" destId="{2C2BC07A-06B6-4169-B45D-AC58BC119559}" srcOrd="0" destOrd="0" presId="urn:microsoft.com/office/officeart/2005/8/layout/chevron2"/>
    <dgm:cxn modelId="{66B3B616-58EA-45E7-83D1-B947204C5F86}" srcId="{2628BF97-4E8C-4A5F-90A4-9F12DBAD0036}" destId="{DDDA31B0-8AA9-48A5-9A95-69D0DE11B000}" srcOrd="3" destOrd="0" parTransId="{5309AAF0-0A36-4E59-85D3-13F300F346D5}" sibTransId="{09FD7DF4-CCD4-41CA-988E-0D794F1C8A05}"/>
    <dgm:cxn modelId="{5BFDF42C-AF82-492B-9F70-4A39274B387F}" srcId="{22F49D99-A158-41E2-B82A-0F51B0DC4017}" destId="{A214B71E-7D2B-49C8-BE06-F99F22031DF2}" srcOrd="3" destOrd="0" parTransId="{37CED046-5579-46E6-8E6E-2D07F36C652A}" sibTransId="{2CE83ACF-8928-49B7-8FC0-BBE11D65B6D9}"/>
    <dgm:cxn modelId="{5BDE46A4-D010-4715-8954-07B82258C320}" srcId="{395B7C93-380D-49B6-B6C7-305BCEF1253F}" destId="{94B434FC-1E82-4CD4-ABA6-FFE4D0281DC5}" srcOrd="0" destOrd="0" parTransId="{2A3572C7-63C0-47A2-883B-5F67F77EDF2A}" sibTransId="{33C2BECF-B94D-435A-A43C-7D570813318F}"/>
    <dgm:cxn modelId="{B196580E-9687-4D41-8E11-B44024B558D0}" srcId="{94B434FC-1E82-4CD4-ABA6-FFE4D0281DC5}" destId="{5590FCBD-E8A9-4BC0-82C9-5502F0B6578F}" srcOrd="4" destOrd="0" parTransId="{532DA70B-2806-4FB3-B1CD-4E9E4A6C8E33}" sibTransId="{CD7A7C15-DAEA-480B-86BD-E36D70BA7B19}"/>
    <dgm:cxn modelId="{5EB86BDA-34AB-4261-B1A0-EECD2A488E1B}" type="presOf" srcId="{C7EB65AE-8DF7-4CCC-9FFB-771481A62AC5}" destId="{9B8D0CDD-3D9D-4893-89A3-B64579A05970}" srcOrd="0" destOrd="3" presId="urn:microsoft.com/office/officeart/2005/8/layout/chevron2"/>
    <dgm:cxn modelId="{8D60BD36-16C7-4D9F-86A0-7E43D0EAB02D}" srcId="{94B434FC-1E82-4CD4-ABA6-FFE4D0281DC5}" destId="{C7EB65AE-8DF7-4CCC-9FFB-771481A62AC5}" srcOrd="3" destOrd="0" parTransId="{6BC38E88-A4CA-413E-916F-8BD0B262AEFB}" sibTransId="{72E8CFE0-C9F6-4C92-809B-3385656A4899}"/>
    <dgm:cxn modelId="{D9242251-622F-41D8-9114-25CA9B9BFED6}" type="presOf" srcId="{39B895F1-AB28-4994-A7FF-B5530FC93118}" destId="{8ACBE26F-47BA-4660-AAD7-5793510267F7}" srcOrd="0" destOrd="7" presId="urn:microsoft.com/office/officeart/2005/8/layout/chevron2"/>
    <dgm:cxn modelId="{7E346AA1-5221-4AEC-A991-C859C7DD1815}" type="presOf" srcId="{293DE927-FD0E-4F5D-B7A4-C95B40F90F8F}" destId="{2C2BC07A-06B6-4169-B45D-AC58BC119559}" srcOrd="0" destOrd="2" presId="urn:microsoft.com/office/officeart/2005/8/layout/chevron2"/>
    <dgm:cxn modelId="{4FA2DF58-4813-4488-AF70-FCD59047F7DF}" srcId="{395B7C93-380D-49B6-B6C7-305BCEF1253F}" destId="{2628BF97-4E8C-4A5F-90A4-9F12DBAD0036}" srcOrd="1" destOrd="0" parTransId="{CFD35DFD-DB84-4D62-B020-D9D2FF8BACE6}" sibTransId="{0A48EB20-777A-40FC-A214-E67253519939}"/>
    <dgm:cxn modelId="{816158CE-E884-4932-B8B5-5F7AFE0DC02A}" srcId="{2628BF97-4E8C-4A5F-90A4-9F12DBAD0036}" destId="{73CFAFD4-8767-4FFF-8A23-9E75326B496D}" srcOrd="0" destOrd="0" parTransId="{57A537EB-C17A-4D59-9DF5-522063E6B139}" sibTransId="{AAB89D53-BDFB-48C6-A412-26FA94E95ABA}"/>
    <dgm:cxn modelId="{580A4DC2-BE58-4C88-BE5A-3A62E51D4CA5}" srcId="{2628BF97-4E8C-4A5F-90A4-9F12DBAD0036}" destId="{39B895F1-AB28-4994-A7FF-B5530FC93118}" srcOrd="7" destOrd="0" parTransId="{8E7416EA-6BFE-4A7E-9DF0-5F678C3D4027}" sibTransId="{FD97B3B0-F715-4873-B4F8-B6905877F35F}"/>
    <dgm:cxn modelId="{ABC3DA7B-A561-4064-BEAB-91DD5B16E409}" srcId="{2628BF97-4E8C-4A5F-90A4-9F12DBAD0036}" destId="{0B0DE20A-5B6C-4703-A5AD-93674CA8A758}" srcOrd="2" destOrd="0" parTransId="{0B139D22-B245-4074-8A9A-3D3BB95012AD}" sibTransId="{59B50FEE-15AC-4FD7-B6F8-B71492AFDC92}"/>
    <dgm:cxn modelId="{2BB91BAB-E54D-4678-9817-D4C8279560B7}" type="presOf" srcId="{838A903A-FDE7-4D6C-8135-802C1AA49C1E}" destId="{9B8D0CDD-3D9D-4893-89A3-B64579A05970}" srcOrd="0" destOrd="1"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6EECFE53-AD62-490B-AE48-66FD96D3377C}" type="presOf" srcId="{D3C30214-E26B-4E7C-A76A-33B7E6956B44}" destId="{8ACBE26F-47BA-4660-AAD7-5793510267F7}" srcOrd="0" destOrd="6" presId="urn:microsoft.com/office/officeart/2005/8/layout/chevron2"/>
    <dgm:cxn modelId="{BC993341-51E2-4DE8-B36B-D0C1D9BAD2F0}" srcId="{22F49D99-A158-41E2-B82A-0F51B0DC4017}" destId="{293DE927-FD0E-4F5D-B7A4-C95B40F90F8F}" srcOrd="2" destOrd="0" parTransId="{FEDBE1C7-7763-4DEA-BA9F-427B672EF2DC}" sibTransId="{9CBAA776-E68B-4B76-8A1B-1776E01A3B47}"/>
    <dgm:cxn modelId="{3EFE5A47-479A-4025-BBCD-70C700C20073}" srcId="{2628BF97-4E8C-4A5F-90A4-9F12DBAD0036}" destId="{D3C30214-E26B-4E7C-A76A-33B7E6956B44}" srcOrd="6" destOrd="0" parTransId="{5ABC7513-C77A-479E-B36C-267166F87CB2}" sibTransId="{BF9CBC59-DBD7-42D0-9430-2F48962053FE}"/>
    <dgm:cxn modelId="{2980CEE5-94B2-410F-B476-926ECFD7AE7D}" srcId="{2628BF97-4E8C-4A5F-90A4-9F12DBAD0036}" destId="{0D3B59F8-8BC5-4802-83ED-8413535973D3}" srcOrd="1" destOrd="0" parTransId="{47853237-F86F-412A-9184-880EFA4673BE}" sibTransId="{D8B4B14F-4BA2-4450-A05A-B267B8171173}"/>
    <dgm:cxn modelId="{FC4D0E19-6264-40E3-BFA6-C02A16FF1749}" type="presOf" srcId="{DDDA31B0-8AA9-48A5-9A95-69D0DE11B000}" destId="{8ACBE26F-47BA-4660-AAD7-5793510267F7}" srcOrd="0" destOrd="3" presId="urn:microsoft.com/office/officeart/2005/8/layout/chevron2"/>
    <dgm:cxn modelId="{4A92456E-77E7-419C-AD91-DD06CFB7E836}" type="presOf" srcId="{395B7C93-380D-49B6-B6C7-305BCEF1253F}" destId="{62038E3B-4095-4008-B91B-C398765BC6DD}" srcOrd="0" destOrd="0" presId="urn:microsoft.com/office/officeart/2005/8/layout/chevron2"/>
    <dgm:cxn modelId="{F5C968A8-7FBC-4A36-B967-7E48B3CC000D}" type="presOf" srcId="{FA461FCA-1A5B-44EB-96D4-0AF5369D7CFC}" destId="{8ACBE26F-47BA-4660-AAD7-5793510267F7}" srcOrd="0" destOrd="5" presId="urn:microsoft.com/office/officeart/2005/8/layout/chevron2"/>
    <dgm:cxn modelId="{A88A9234-9DCE-4CEE-A491-3855F3083E7E}" type="presParOf" srcId="{62038E3B-4095-4008-B91B-C398765BC6DD}" destId="{30264C0B-03ED-4768-B7EA-39C76468C01A}" srcOrd="0" destOrd="0" presId="urn:microsoft.com/office/officeart/2005/8/layout/chevron2"/>
    <dgm:cxn modelId="{14064BCE-9546-4C9C-9D2F-0B11AA66156B}" type="presParOf" srcId="{30264C0B-03ED-4768-B7EA-39C76468C01A}" destId="{63D36609-2A41-4268-B99A-243813265F97}" srcOrd="0" destOrd="0" presId="urn:microsoft.com/office/officeart/2005/8/layout/chevron2"/>
    <dgm:cxn modelId="{AE3700AB-4BE3-4B9F-BD61-2EA781525595}" type="presParOf" srcId="{30264C0B-03ED-4768-B7EA-39C76468C01A}" destId="{9B8D0CDD-3D9D-4893-89A3-B64579A05970}" srcOrd="1" destOrd="0" presId="urn:microsoft.com/office/officeart/2005/8/layout/chevron2"/>
    <dgm:cxn modelId="{816085AB-1003-443C-B589-D6A7D183A52C}" type="presParOf" srcId="{62038E3B-4095-4008-B91B-C398765BC6DD}" destId="{B7E3D9C4-6711-48E9-9C1B-4A4772BCA1CD}" srcOrd="1" destOrd="0" presId="urn:microsoft.com/office/officeart/2005/8/layout/chevron2"/>
    <dgm:cxn modelId="{E77FA9E8-19EB-4646-B50A-CFE799DDB8A1}" type="presParOf" srcId="{62038E3B-4095-4008-B91B-C398765BC6DD}" destId="{5B94612A-1174-4F37-9BA7-37077FE65052}" srcOrd="2" destOrd="0" presId="urn:microsoft.com/office/officeart/2005/8/layout/chevron2"/>
    <dgm:cxn modelId="{A17D92AC-255D-432E-932A-3078425714BB}" type="presParOf" srcId="{5B94612A-1174-4F37-9BA7-37077FE65052}" destId="{02601E41-1119-4D23-8C62-F32EC1CA342C}" srcOrd="0" destOrd="0" presId="urn:microsoft.com/office/officeart/2005/8/layout/chevron2"/>
    <dgm:cxn modelId="{CC4132E0-317F-4468-BEF7-2B578881EB7B}" type="presParOf" srcId="{5B94612A-1174-4F37-9BA7-37077FE65052}" destId="{8ACBE26F-47BA-4660-AAD7-5793510267F7}" srcOrd="1" destOrd="0" presId="urn:microsoft.com/office/officeart/2005/8/layout/chevron2"/>
    <dgm:cxn modelId="{6FDF9FA7-32B1-43E8-828F-58C23112B908}" type="presParOf" srcId="{62038E3B-4095-4008-B91B-C398765BC6DD}" destId="{8EF72E0F-3434-40A1-8F1C-5301C7FF3AE6}" srcOrd="3" destOrd="0" presId="urn:microsoft.com/office/officeart/2005/8/layout/chevron2"/>
    <dgm:cxn modelId="{2838A55F-00FA-48CA-B2B3-2158F6573BDF}" type="presParOf" srcId="{62038E3B-4095-4008-B91B-C398765BC6DD}" destId="{CEC01D62-4AD1-4A6A-96AC-2D79C29E07F4}" srcOrd="4" destOrd="0" presId="urn:microsoft.com/office/officeart/2005/8/layout/chevron2"/>
    <dgm:cxn modelId="{09CCC945-8868-40DC-830C-3A0A635B6D93}" type="presParOf" srcId="{CEC01D62-4AD1-4A6A-96AC-2D79C29E07F4}" destId="{F3D4A3FC-B380-46D8-8BFF-A887537B554D}" srcOrd="0" destOrd="0" presId="urn:microsoft.com/office/officeart/2005/8/layout/chevron2"/>
    <dgm:cxn modelId="{D254DA78-A215-456A-835D-26D0FCD6F164}" type="presParOf" srcId="{CEC01D62-4AD1-4A6A-96AC-2D79C29E07F4}" destId="{2C2BC07A-06B6-4169-B45D-AC58BC119559}" srcOrd="1" destOrd="0" presId="urn:microsoft.com/office/officeart/2005/8/layout/chevr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412303" y="1381126"/>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Historical Data</a:t>
          </a:r>
          <a:endParaRPr lang="en-US" sz="2500" kern="1200" dirty="0"/>
        </a:p>
      </dsp:txBody>
      <dsp:txXfrm rot="-5400000">
        <a:off x="1" y="1930864"/>
        <a:ext cx="1924081" cy="824606"/>
      </dsp:txXfrm>
    </dsp:sp>
    <dsp:sp modelId="{9B8D0CDD-3D9D-4893-89A3-B64579A05970}">
      <dsp:nvSpPr>
        <dsp:cNvPr id="0" name=""/>
        <dsp:cNvSpPr/>
      </dsp:nvSpPr>
      <dsp:spPr>
        <a:xfrm rot="5400000">
          <a:off x="3620949" y="-1127993"/>
          <a:ext cx="2547651"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Becker and Manen (1988)</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04224" y="713098"/>
        <a:ext cx="5856735" cy="2298919"/>
      </dsp:txXfrm>
    </dsp:sp>
    <dsp:sp modelId="{02601E41-1119-4D23-8C62-F32EC1CA342C}">
      <dsp:nvSpPr>
        <dsp:cNvPr id="0" name=""/>
        <dsp:cNvSpPr/>
      </dsp:nvSpPr>
      <dsp:spPr>
        <a:xfrm rot="5400000">
          <a:off x="-412303" y="4501947"/>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Geo-</a:t>
          </a:r>
        </a:p>
        <a:p>
          <a:pPr lvl="0" algn="ctr" defTabSz="1111250">
            <a:lnSpc>
              <a:spcPct val="90000"/>
            </a:lnSpc>
            <a:spcBef>
              <a:spcPct val="0"/>
            </a:spcBef>
            <a:spcAft>
              <a:spcPct val="35000"/>
            </a:spcAft>
          </a:pPr>
          <a:r>
            <a:rPr lang="en-US" sz="2500" kern="1200" dirty="0" smtClean="0"/>
            <a:t>referencing</a:t>
          </a:r>
          <a:endParaRPr lang="en-US" sz="2500" kern="1200" dirty="0"/>
        </a:p>
      </dsp:txBody>
      <dsp:txXfrm rot="-5400000">
        <a:off x="1" y="5051685"/>
        <a:ext cx="1924081" cy="824606"/>
      </dsp:txXfrm>
    </dsp:sp>
    <dsp:sp modelId="{8ACBE26F-47BA-4660-AAD7-5793510267F7}">
      <dsp:nvSpPr>
        <dsp:cNvPr id="0" name=""/>
        <dsp:cNvSpPr/>
      </dsp:nvSpPr>
      <dsp:spPr>
        <a:xfrm rot="5400000">
          <a:off x="3186765" y="2299609"/>
          <a:ext cx="3455732"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Google Maps, Google Earth, Landsat 8 OLI/TIRS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24081" y="3730989"/>
        <a:ext cx="5812406" cy="3118342"/>
      </dsp:txXfrm>
    </dsp:sp>
    <dsp:sp modelId="{F3D4A3FC-B380-46D8-8BFF-A887537B554D}">
      <dsp:nvSpPr>
        <dsp:cNvPr id="0" name=""/>
        <dsp:cNvSpPr/>
      </dsp:nvSpPr>
      <dsp:spPr>
        <a:xfrm rot="5400000">
          <a:off x="-412303" y="7440304"/>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Product</a:t>
          </a:r>
          <a:endParaRPr lang="en-US" sz="2500" kern="1200" dirty="0"/>
        </a:p>
      </dsp:txBody>
      <dsp:txXfrm rot="-5400000">
        <a:off x="1" y="7990042"/>
        <a:ext cx="1924081" cy="824606"/>
      </dsp:txXfrm>
    </dsp:sp>
    <dsp:sp modelId="{2C2BC07A-06B6-4169-B45D-AC58BC119559}">
      <dsp:nvSpPr>
        <dsp:cNvPr id="0" name=""/>
        <dsp:cNvSpPr/>
      </dsp:nvSpPr>
      <dsp:spPr>
        <a:xfrm rot="5400000">
          <a:off x="3623949" y="5290439"/>
          <a:ext cx="2581365"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ArcMap 10.3.1</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924081" y="7116319"/>
        <a:ext cx="5855089" cy="2329341"/>
      </dsp:txXfrm>
    </dsp:sp>
    <dsp:sp modelId="{548F9BAA-E6F8-402C-BD23-0282A2379513}">
      <dsp:nvSpPr>
        <dsp:cNvPr id="0" name=""/>
        <dsp:cNvSpPr/>
      </dsp:nvSpPr>
      <dsp:spPr>
        <a:xfrm rot="5400000">
          <a:off x="-412303" y="10393441"/>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Web-based GIS</a:t>
          </a:r>
          <a:endParaRPr lang="en-US" sz="2700" kern="1200" dirty="0"/>
        </a:p>
      </dsp:txBody>
      <dsp:txXfrm rot="-5400000">
        <a:off x="1" y="10943179"/>
        <a:ext cx="1924081" cy="824606"/>
      </dsp:txXfrm>
    </dsp:sp>
    <dsp:sp modelId="{EE198491-BFDE-4637-9BBA-7374349C22C4}">
      <dsp:nvSpPr>
        <dsp:cNvPr id="0" name=""/>
        <dsp:cNvSpPr/>
      </dsp:nvSpPr>
      <dsp:spPr>
        <a:xfrm rot="5400000">
          <a:off x="4021308" y="7883910"/>
          <a:ext cx="1786646"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dsp:txBody>
      <dsp:txXfrm rot="-5400000">
        <a:off x="1924081" y="10068355"/>
        <a:ext cx="5893884" cy="161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365947" y="1204193"/>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Data Repositories</a:t>
          </a:r>
          <a:endParaRPr lang="en-US" sz="2700" kern="1200" dirty="0"/>
        </a:p>
      </dsp:txBody>
      <dsp:txXfrm rot="-5400000">
        <a:off x="1" y="1692125"/>
        <a:ext cx="1707757" cy="731895"/>
      </dsp:txXfrm>
    </dsp:sp>
    <dsp:sp modelId="{9B8D0CDD-3D9D-4893-89A3-B64579A05970}">
      <dsp:nvSpPr>
        <dsp:cNvPr id="0" name=""/>
        <dsp:cNvSpPr/>
      </dsp:nvSpPr>
      <dsp:spPr>
        <a:xfrm rot="5400000">
          <a:off x="3655284" y="-1467214"/>
          <a:ext cx="2261219"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687181" y="611273"/>
        <a:ext cx="6087041" cy="2040451"/>
      </dsp:txXfrm>
    </dsp:sp>
    <dsp:sp modelId="{02601E41-1119-4D23-8C62-F32EC1CA342C}">
      <dsp:nvSpPr>
        <dsp:cNvPr id="0" name=""/>
        <dsp:cNvSpPr/>
      </dsp:nvSpPr>
      <dsp:spPr>
        <a:xfrm rot="5400000">
          <a:off x="-361644" y="35070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Software</a:t>
          </a:r>
          <a:endParaRPr lang="en-US" sz="2700" kern="1200" dirty="0"/>
        </a:p>
      </dsp:txBody>
      <dsp:txXfrm rot="-5400000">
        <a:off x="4304" y="3995021"/>
        <a:ext cx="1707757" cy="731895"/>
      </dsp:txXfrm>
    </dsp:sp>
    <dsp:sp modelId="{8ACBE26F-47BA-4660-AAD7-5793510267F7}">
      <dsp:nvSpPr>
        <dsp:cNvPr id="0" name=""/>
        <dsp:cNvSpPr/>
      </dsp:nvSpPr>
      <dsp:spPr>
        <a:xfrm rot="5400000">
          <a:off x="3808994" y="1037124"/>
          <a:ext cx="1994951"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Python 2.7</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707758" y="3235746"/>
        <a:ext cx="6100040" cy="1800181"/>
      </dsp:txXfrm>
    </dsp:sp>
    <dsp:sp modelId="{F3D4A3FC-B380-46D8-8BFF-A887537B554D}">
      <dsp:nvSpPr>
        <dsp:cNvPr id="0" name=""/>
        <dsp:cNvSpPr/>
      </dsp:nvSpPr>
      <dsp:spPr>
        <a:xfrm rot="5400000">
          <a:off x="-365947" y="67914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Product</a:t>
          </a:r>
          <a:endParaRPr lang="en-US" sz="2700" kern="1200" dirty="0"/>
        </a:p>
      </dsp:txBody>
      <dsp:txXfrm rot="-5400000">
        <a:off x="1" y="7279421"/>
        <a:ext cx="1707757" cy="731895"/>
      </dsp:txXfrm>
    </dsp:sp>
    <dsp:sp modelId="{2C2BC07A-06B6-4169-B45D-AC58BC119559}">
      <dsp:nvSpPr>
        <dsp:cNvPr id="0" name=""/>
        <dsp:cNvSpPr/>
      </dsp:nvSpPr>
      <dsp:spPr>
        <a:xfrm rot="5400000">
          <a:off x="3231106" y="4119715"/>
          <a:ext cx="3150727"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GUI</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707757" y="5796870"/>
        <a:ext cx="6043619" cy="28431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E6632-0B5B-464D-9D1E-F29EF00BFE98}" type="datetimeFigureOut">
              <a:rPr lang="en-US" smtClean="0"/>
              <a:t>7/13/2015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0837-0B72-42FD-BA85-3EE476CF9222}" type="slidenum">
              <a:rPr lang="en-US" smtClean="0"/>
              <a:t>‹#›</a:t>
            </a:fld>
            <a:endParaRPr lang="en-US" dirty="0"/>
          </a:p>
        </p:txBody>
      </p:sp>
    </p:spTree>
    <p:extLst>
      <p:ext uri="{BB962C8B-B14F-4D97-AF65-F5344CB8AC3E}">
        <p14:creationId xmlns:p14="http://schemas.microsoft.com/office/powerpoint/2010/main" val="131383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90837-0B72-42FD-BA85-3EE476CF9222}" type="slidenum">
              <a:rPr lang="en-US" smtClean="0"/>
              <a:t>1</a:t>
            </a:fld>
            <a:endParaRPr lang="en-US" dirty="0"/>
          </a:p>
        </p:txBody>
      </p:sp>
    </p:spTree>
    <p:extLst>
      <p:ext uri="{BB962C8B-B14F-4D97-AF65-F5344CB8AC3E}">
        <p14:creationId xmlns:p14="http://schemas.microsoft.com/office/powerpoint/2010/main" val="120063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6.png"/><Relationship Id="rId3" Type="http://schemas.openxmlformats.org/officeDocument/2006/relationships/diagramData" Target="../diagrams/data1.xml"/><Relationship Id="rId21" Type="http://schemas.openxmlformats.org/officeDocument/2006/relationships/diagramQuickStyle" Target="../diagrams/quickStyle2.xml"/><Relationship Id="rId34" Type="http://schemas.openxmlformats.org/officeDocument/2006/relationships/image" Target="../media/image24.jpg"/><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2.jpeg"/><Relationship Id="rId25" Type="http://schemas.openxmlformats.org/officeDocument/2006/relationships/image" Target="../media/image15.png"/><Relationship Id="rId33"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diagramLayout" Target="../diagrams/layout2.xml"/><Relationship Id="rId29"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10.png"/><Relationship Id="rId23" Type="http://schemas.microsoft.com/office/2007/relationships/diagramDrawing" Target="../diagrams/drawing2.xml"/><Relationship Id="rId28" Type="http://schemas.openxmlformats.org/officeDocument/2006/relationships/image" Target="../media/image18.jpg"/><Relationship Id="rId10" Type="http://schemas.openxmlformats.org/officeDocument/2006/relationships/image" Target="../media/image5.png"/><Relationship Id="rId19" Type="http://schemas.openxmlformats.org/officeDocument/2006/relationships/diagramData" Target="../diagrams/data2.xml"/><Relationship Id="rId31"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diagramColors" Target="../diagrams/colors2.xml"/><Relationship Id="rId27" Type="http://schemas.openxmlformats.org/officeDocument/2006/relationships/image" Target="../media/image17.png"/><Relationship Id="rId30"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9330784" y="17348568"/>
            <a:ext cx="7905183" cy="13318147"/>
            <a:chOff x="15693320" y="17613438"/>
            <a:chExt cx="7905183" cy="11603725"/>
          </a:xfrm>
        </p:grpSpPr>
        <p:grpSp>
          <p:nvGrpSpPr>
            <p:cNvPr id="112" name="Group 111"/>
            <p:cNvGrpSpPr/>
            <p:nvPr/>
          </p:nvGrpSpPr>
          <p:grpSpPr>
            <a:xfrm>
              <a:off x="15693320" y="17613438"/>
              <a:ext cx="7905183" cy="11603725"/>
              <a:chOff x="9636916" y="17225928"/>
              <a:chExt cx="7905183" cy="11603725"/>
            </a:xfrm>
          </p:grpSpPr>
          <p:grpSp>
            <p:nvGrpSpPr>
              <p:cNvPr id="101" name="Group 100"/>
              <p:cNvGrpSpPr/>
              <p:nvPr/>
            </p:nvGrpSpPr>
            <p:grpSpPr>
              <a:xfrm>
                <a:off x="9636916" y="17225928"/>
                <a:ext cx="7905183" cy="11603725"/>
                <a:chOff x="8806090" y="18541461"/>
                <a:chExt cx="7905183" cy="11603725"/>
              </a:xfrm>
            </p:grpSpPr>
            <p:graphicFrame>
              <p:nvGraphicFramePr>
                <p:cNvPr id="58" name="Diagram 57"/>
                <p:cNvGraphicFramePr/>
                <p:nvPr>
                  <p:extLst>
                    <p:ext uri="{D42A27DB-BD31-4B8C-83A1-F6EECF244321}">
                      <p14:modId xmlns:p14="http://schemas.microsoft.com/office/powerpoint/2010/main" val="2260113584"/>
                    </p:ext>
                  </p:extLst>
                </p:nvPr>
              </p:nvGraphicFramePr>
              <p:xfrm>
                <a:off x="8806090" y="18541461"/>
                <a:ext cx="7905183" cy="116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0" name="Group 99"/>
                <p:cNvGrpSpPr/>
                <p:nvPr/>
              </p:nvGrpSpPr>
              <p:grpSpPr>
                <a:xfrm>
                  <a:off x="11118413" y="19478111"/>
                  <a:ext cx="5377605" cy="7378620"/>
                  <a:chOff x="11118413" y="19478111"/>
                  <a:chExt cx="5377605" cy="7378620"/>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7189" y="22629524"/>
                    <a:ext cx="1368829" cy="1643053"/>
                  </a:xfrm>
                  <a:prstGeom prst="rect">
                    <a:avLst/>
                  </a:prstGeom>
                  <a:ln>
                    <a:solidFill>
                      <a:schemeClr val="tx1"/>
                    </a:solidFill>
                  </a:ln>
                </p:spPr>
              </p:pic>
              <p:pic>
                <p:nvPicPr>
                  <p:cNvPr id="68" name="Picture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413" y="25182842"/>
                    <a:ext cx="4747656" cy="1673889"/>
                  </a:xfrm>
                  <a:prstGeom prst="rect">
                    <a:avLst/>
                  </a:prstGeom>
                </p:spPr>
              </p:pic>
              <p:grpSp>
                <p:nvGrpSpPr>
                  <p:cNvPr id="98" name="Group 97"/>
                  <p:cNvGrpSpPr/>
                  <p:nvPr/>
                </p:nvGrpSpPr>
                <p:grpSpPr>
                  <a:xfrm>
                    <a:off x="11630173" y="19478111"/>
                    <a:ext cx="3613561" cy="4787760"/>
                    <a:chOff x="11630173" y="19478111"/>
                    <a:chExt cx="3613561" cy="4787760"/>
                  </a:xfrm>
                </p:grpSpPr>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t="15677" b="5829"/>
                    <a:stretch/>
                  </p:blipFill>
                  <p:spPr>
                    <a:xfrm>
                      <a:off x="11630173" y="19478111"/>
                      <a:ext cx="3525977" cy="1791379"/>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1424" y="22350676"/>
                      <a:ext cx="1372310" cy="1617815"/>
                    </a:xfrm>
                    <a:prstGeom prst="rect">
                      <a:avLst/>
                    </a:prstGeom>
                    <a:ln>
                      <a:solidFill>
                        <a:schemeClr val="tx1"/>
                      </a:solidFill>
                    </a:ln>
                  </p:spPr>
                </p:pic>
                <p:pic>
                  <p:nvPicPr>
                    <p:cNvPr id="66" name="Picture 65"/>
                    <p:cNvPicPr>
                      <a:picLocks noChangeAspect="1"/>
                    </p:cNvPicPr>
                    <p:nvPr/>
                  </p:nvPicPr>
                  <p:blipFill rotWithShape="1">
                    <a:blip r:embed="rId12"/>
                    <a:srcRect b="8089"/>
                    <a:stretch/>
                  </p:blipFill>
                  <p:spPr>
                    <a:xfrm>
                      <a:off x="12664216" y="22604319"/>
                      <a:ext cx="1381991" cy="1661552"/>
                    </a:xfrm>
                    <a:prstGeom prst="rect">
                      <a:avLst/>
                    </a:prstGeom>
                    <a:ln>
                      <a:solidFill>
                        <a:schemeClr val="tx1"/>
                      </a:solidFill>
                    </a:ln>
                  </p:spPr>
                </p:pic>
              </p:grpSp>
            </p:grpSp>
          </p:grpSp>
          <p:grpSp>
            <p:nvGrpSpPr>
              <p:cNvPr id="89" name="Group 88"/>
              <p:cNvGrpSpPr/>
              <p:nvPr/>
            </p:nvGrpSpPr>
            <p:grpSpPr>
              <a:xfrm>
                <a:off x="11632662" y="26413970"/>
                <a:ext cx="5617841" cy="769734"/>
                <a:chOff x="10846083" y="27785309"/>
                <a:chExt cx="5617841" cy="769734"/>
              </a:xfrm>
            </p:grpSpPr>
            <p:pic>
              <p:nvPicPr>
                <p:cNvPr id="87" name="Picture 86"/>
                <p:cNvPicPr>
                  <a:picLocks noChangeAspect="1"/>
                </p:cNvPicPr>
                <p:nvPr/>
              </p:nvPicPr>
              <p:blipFill rotWithShape="1">
                <a:blip r:embed="rId13"/>
                <a:srcRect t="8225" r="47911" b="36981"/>
                <a:stretch/>
              </p:blipFill>
              <p:spPr>
                <a:xfrm>
                  <a:off x="10846083" y="27785309"/>
                  <a:ext cx="5617841" cy="488013"/>
                </a:xfrm>
                <a:prstGeom prst="rect">
                  <a:avLst/>
                </a:prstGeom>
              </p:spPr>
            </p:pic>
            <p:sp>
              <p:nvSpPr>
                <p:cNvPr id="88" name="Rectangle 87"/>
                <p:cNvSpPr/>
                <p:nvPr/>
              </p:nvSpPr>
              <p:spPr>
                <a:xfrm>
                  <a:off x="15608407" y="28118764"/>
                  <a:ext cx="855517" cy="436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47284" y="21628762"/>
              <a:ext cx="1481588" cy="1848447"/>
            </a:xfrm>
            <a:prstGeom prst="rect">
              <a:avLst/>
            </a:prstGeom>
          </p:spPr>
        </p:pic>
      </p:gr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identify </a:t>
            </a:r>
            <a:r>
              <a:rPr lang="en-US" dirty="0"/>
              <a:t>o</a:t>
            </a:r>
            <a:r>
              <a:rPr lang="en-US" dirty="0" smtClean="0"/>
              <a:t>il </a:t>
            </a:r>
            <a:r>
              <a:rPr lang="en-US" dirty="0"/>
              <a:t>s</a:t>
            </a:r>
            <a:r>
              <a:rPr lang="en-US" dirty="0" smtClean="0"/>
              <a:t>pills and natural </a:t>
            </a:r>
            <a:r>
              <a:rPr lang="en-US" dirty="0"/>
              <a:t>o</a:t>
            </a:r>
            <a:r>
              <a:rPr lang="en-US" dirty="0" smtClean="0"/>
              <a:t>il </a:t>
            </a:r>
            <a:r>
              <a:rPr lang="en-US" dirty="0"/>
              <a:t>s</a:t>
            </a:r>
            <a:r>
              <a:rPr lang="en-US" dirty="0" smtClean="0"/>
              <a:t>eeps off the Northern coast of Alaska</a:t>
            </a:r>
            <a:endParaRPr lang="en-US" dirty="0"/>
          </a:p>
        </p:txBody>
      </p:sp>
      <p:sp>
        <p:nvSpPr>
          <p:cNvPr id="5" name="Text Placeholder 4"/>
          <p:cNvSpPr>
            <a:spLocks noGrp="1"/>
          </p:cNvSpPr>
          <p:nvPr>
            <p:ph type="body" sz="quarter" idx="10"/>
          </p:nvPr>
        </p:nvSpPr>
        <p:spPr/>
        <p:txBody>
          <a:bodyPr/>
          <a:lstStyle/>
          <a:p>
            <a:r>
              <a:rPr lang="en-US" dirty="0" smtClean="0"/>
              <a:t>Alaska Disasters</a:t>
            </a:r>
            <a:endParaRPr lang="en-US" dirty="0"/>
          </a:p>
        </p:txBody>
      </p:sp>
      <p:sp>
        <p:nvSpPr>
          <p:cNvPr id="10" name="Text Placeholder 16"/>
          <p:cNvSpPr txBox="1">
            <a:spLocks/>
          </p:cNvSpPr>
          <p:nvPr/>
        </p:nvSpPr>
        <p:spPr>
          <a:xfrm>
            <a:off x="8903975" y="31238725"/>
            <a:ext cx="4490494" cy="24679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National </a:t>
            </a:r>
            <a:r>
              <a:rPr lang="en-US" dirty="0" smtClean="0"/>
              <a:t>Oceanic and Atmospheric Administration (</a:t>
            </a:r>
            <a:r>
              <a:rPr lang="en-US" b="1" dirty="0" smtClean="0"/>
              <a:t>NOAA</a:t>
            </a:r>
            <a:r>
              <a:rPr lang="en-US" dirty="0" smtClean="0"/>
              <a:t>)</a:t>
            </a:r>
            <a:endParaRPr lang="en-US" dirty="0" smtClean="0"/>
          </a:p>
        </p:txBody>
      </p:sp>
      <p:sp>
        <p:nvSpPr>
          <p:cNvPr id="11" name="Text Placeholder 16"/>
          <p:cNvSpPr txBox="1">
            <a:spLocks/>
          </p:cNvSpPr>
          <p:nvPr/>
        </p:nvSpPr>
        <p:spPr>
          <a:xfrm>
            <a:off x="17942471" y="31736468"/>
            <a:ext cx="8277587" cy="25525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Advisor, </a:t>
            </a:r>
            <a:r>
              <a:rPr lang="en-US" b="1" dirty="0"/>
              <a:t>Dr. </a:t>
            </a:r>
            <a:r>
              <a:rPr lang="en-US" b="1" dirty="0" smtClean="0"/>
              <a:t>Kenton Ross</a:t>
            </a:r>
            <a:r>
              <a:rPr lang="en-US" dirty="0" smtClean="0"/>
              <a:t> (</a:t>
            </a:r>
            <a:r>
              <a:rPr lang="en-US" dirty="0" smtClean="0"/>
              <a:t>National Science Advisor), </a:t>
            </a:r>
            <a:r>
              <a:rPr lang="en-US" dirty="0"/>
              <a:t>for his guidance on this project.</a:t>
            </a:r>
          </a:p>
          <a:p>
            <a:r>
              <a:rPr lang="en-US" dirty="0"/>
              <a:t>We would also like to </a:t>
            </a:r>
            <a:r>
              <a:rPr lang="en-US" dirty="0" smtClean="0"/>
              <a:t>thank </a:t>
            </a:r>
            <a:r>
              <a:rPr lang="en-US" b="1" dirty="0"/>
              <a:t>Dr. </a:t>
            </a:r>
            <a:r>
              <a:rPr lang="en-US" b="1" dirty="0" smtClean="0"/>
              <a:t>Amy Merten </a:t>
            </a:r>
            <a:r>
              <a:rPr lang="en-US" dirty="0" smtClean="0"/>
              <a:t>of </a:t>
            </a:r>
            <a:r>
              <a:rPr lang="en-US" dirty="0"/>
              <a:t>the </a:t>
            </a:r>
            <a:r>
              <a:rPr lang="en-US" dirty="0" smtClean="0"/>
              <a:t>NOAA Spatial </a:t>
            </a:r>
            <a:r>
              <a:rPr lang="en-US" dirty="0"/>
              <a:t>Data </a:t>
            </a:r>
            <a:r>
              <a:rPr lang="en-US" dirty="0" smtClean="0"/>
              <a:t>for her </a:t>
            </a:r>
            <a:r>
              <a:rPr lang="en-US" dirty="0"/>
              <a:t>help in </a:t>
            </a:r>
            <a:r>
              <a:rPr lang="en-US" dirty="0" smtClean="0"/>
              <a:t>assimilating our data into the Arctic Emergency Response Management Application. </a:t>
            </a:r>
            <a:endParaRPr lang="en-US" dirty="0"/>
          </a:p>
        </p:txBody>
      </p:sp>
      <p:sp>
        <p:nvSpPr>
          <p:cNvPr id="12" name="Text Placeholder 16"/>
          <p:cNvSpPr txBox="1">
            <a:spLocks/>
          </p:cNvSpPr>
          <p:nvPr/>
        </p:nvSpPr>
        <p:spPr>
          <a:xfrm>
            <a:off x="17902017" y="26178098"/>
            <a:ext cx="8229600" cy="3920187"/>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Aqua/Terra MODIS, Landsat 8 OLI/TIRS, and Sentinel-1 data offer a promising suite of spectral data for USCG strategic oil response planning.</a:t>
            </a:r>
          </a:p>
          <a:p>
            <a:pPr marL="347663" indent="-347663"/>
            <a:r>
              <a:rPr lang="en-US" dirty="0" smtClean="0"/>
              <a:t>Injection of natural oil seeps data into Arctic ERMA facilitates rapid visualization and may improve </a:t>
            </a:r>
            <a:r>
              <a:rPr lang="en-US" dirty="0"/>
              <a:t>strategic, operational and tactical </a:t>
            </a:r>
            <a:r>
              <a:rPr lang="en-US" dirty="0" smtClean="0"/>
              <a:t>coordination efforts.</a:t>
            </a:r>
          </a:p>
          <a:p>
            <a:pPr marL="347663" indent="-347663"/>
            <a:r>
              <a:rPr lang="en-US" dirty="0" smtClean="0"/>
              <a:t>Future work on this project can incorporate optical and radar parameters into GUI code to better refine oil detection methodology.</a:t>
            </a:r>
          </a:p>
          <a:p>
            <a:pPr marL="347663" indent="-347663"/>
            <a:endParaRPr lang="en-US" dirty="0" smtClean="0"/>
          </a:p>
        </p:txBody>
      </p:sp>
      <p:sp>
        <p:nvSpPr>
          <p:cNvPr id="6" name="Text Placeholder 16"/>
          <p:cNvSpPr txBox="1">
            <a:spLocks/>
          </p:cNvSpPr>
          <p:nvPr/>
        </p:nvSpPr>
        <p:spPr>
          <a:xfrm>
            <a:off x="914400" y="6354247"/>
            <a:ext cx="755097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50" dirty="0" smtClean="0"/>
              <a:t>Sea ice is rapidly decreasing in the Arctic, encouraging a surge in maritime transportation and energy exploration in the region. This increase in traffic, combined with challenges unique to an Arctic environment, escalates the risk of an oil spill. In addition to human activity, oil enters the marine environment through natural oil seeps. The United States Coast Guard (USCG) is the lead response agency for oil spills in U.S. coastal waters. Ancillary responsibilities of the USCG include monitoring natural oil seeps in order to rule out anthropogenic sources. Complexities inherent to an Arctic oil spill, ice-infested waters, strong currents, cloud cover, and extended darkness, require a combination of sensors operating across the electromagnetic spectrum to accurately portray an incident. NASA DEVELOP partnered with the USCG Auxiliary University Program to create a Python-based tool that automates access to optical and radar imagery. The project incorporated near real-time optical data from the NASA’s Aqua, Terra and Landsat 8, and radar data from the European Space Agency platform, Sentinel-1. Additionally, the study constructed a natural oil seeps map using ArcGIS 10.3 by </a:t>
            </a:r>
            <a:r>
              <a:rPr lang="en-US" sz="2550" dirty="0" err="1" smtClean="0"/>
              <a:t>georeferencing</a:t>
            </a:r>
            <a:r>
              <a:rPr lang="en-US" sz="2550" dirty="0" smtClean="0"/>
              <a:t> data discovered in historical literature. The resultant dataset was incorporated into the interactive Arctic Emergency Response Management Application to facilitate fast visualization and coordination for emergency responders. These products will be used by the USCG to improve strategic oil spill response planning for the northern coast of Alaska.</a:t>
            </a:r>
          </a:p>
          <a:p>
            <a:endParaRPr lang="en-US" sz="2500" dirty="0">
              <a:solidFill>
                <a:srgbClr val="FF0000"/>
              </a:solidFill>
            </a:endParaRPr>
          </a:p>
        </p:txBody>
      </p:sp>
      <p:sp>
        <p:nvSpPr>
          <p:cNvPr id="15" name="Text Placeholder 16"/>
          <p:cNvSpPr txBox="1">
            <a:spLocks/>
          </p:cNvSpPr>
          <p:nvPr/>
        </p:nvSpPr>
        <p:spPr>
          <a:xfrm>
            <a:off x="9601199" y="6387558"/>
            <a:ext cx="8229600" cy="38030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Identify </a:t>
            </a:r>
            <a:r>
              <a:rPr lang="en-US" dirty="0" smtClean="0"/>
              <a:t>natural oil seeps along the northern shore of </a:t>
            </a:r>
            <a:r>
              <a:rPr lang="en-US" dirty="0" smtClean="0"/>
              <a:t>Alaska </a:t>
            </a:r>
            <a:endParaRPr lang="en-US" dirty="0" smtClean="0"/>
          </a:p>
          <a:p>
            <a:pPr marL="347663" indent="-347663"/>
            <a:r>
              <a:rPr lang="en-US" b="1" dirty="0" smtClean="0"/>
              <a:t>Create</a:t>
            </a:r>
            <a:r>
              <a:rPr lang="en-US" dirty="0" smtClean="0"/>
              <a:t> a graphical user interface to facilitate fast visualization of an oil spill incident through quick access to NASA EOS spectral imagery and ESA EO radar </a:t>
            </a:r>
            <a:r>
              <a:rPr lang="en-US" dirty="0" smtClean="0"/>
              <a:t>imagery</a:t>
            </a:r>
            <a:endParaRPr lang="en-US" dirty="0" smtClean="0"/>
          </a:p>
          <a:p>
            <a:pPr marL="347663" indent="-347663"/>
            <a:r>
              <a:rPr lang="en-US" b="1" dirty="0" smtClean="0"/>
              <a:t>Inject</a:t>
            </a:r>
            <a:r>
              <a:rPr lang="en-US" dirty="0" smtClean="0"/>
              <a:t> spatial data into Arctic ERMA in order to assist USCG response communication and coordination </a:t>
            </a:r>
            <a:r>
              <a:rPr lang="en-US" dirty="0" smtClean="0"/>
              <a:t>efforts</a:t>
            </a:r>
            <a:endParaRPr lang="en-US" dirty="0" smtClean="0"/>
          </a:p>
          <a:p>
            <a:pPr marL="0" indent="0">
              <a:buNone/>
            </a:pPr>
            <a:endParaRPr lang="en-US" dirty="0" smtClean="0"/>
          </a:p>
        </p:txBody>
      </p:sp>
      <p:sp>
        <p:nvSpPr>
          <p:cNvPr id="16" name="TextBox 15"/>
          <p:cNvSpPr txBox="1"/>
          <p:nvPr/>
        </p:nvSpPr>
        <p:spPr>
          <a:xfrm>
            <a:off x="914400" y="5510709"/>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199" y="5527984"/>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638802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821950" y="552064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17821950" y="1163296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833719" y="2530528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41085" y="307615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02819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674053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Manion (Project Lead), Amy Ferguson, Jordan Vaa, Kristen Noviello, Nicole MacDonald, Katelynn Quinn</a:t>
            </a:r>
          </a:p>
          <a:p>
            <a:r>
              <a:rPr lang="en-US" sz="2400" dirty="0" smtClean="0"/>
              <a:t>NASA DEVELOP National </a:t>
            </a:r>
            <a:r>
              <a:rPr lang="en-US" sz="2400" dirty="0" smtClean="0"/>
              <a:t>Program NASA Langley Research Center</a:t>
            </a:r>
            <a:endParaRPr lang="en-US" sz="2400" dirty="0"/>
          </a:p>
        </p:txBody>
      </p:sp>
      <p:sp>
        <p:nvSpPr>
          <p:cNvPr id="26" name="TextBox 25"/>
          <p:cNvSpPr txBox="1"/>
          <p:nvPr/>
        </p:nvSpPr>
        <p:spPr>
          <a:xfrm>
            <a:off x="9624430" y="10318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4" name="Text Placeholder 16"/>
          <p:cNvSpPr txBox="1">
            <a:spLocks/>
          </p:cNvSpPr>
          <p:nvPr/>
        </p:nvSpPr>
        <p:spPr>
          <a:xfrm>
            <a:off x="9623809" y="13497249"/>
            <a:ext cx="8605703"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Aqua-MODIS                    Terra-MODIS</a:t>
            </a:r>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333337" y="11572070"/>
            <a:ext cx="3531617" cy="1886735"/>
          </a:xfrm>
          <a:prstGeom prst="rect">
            <a:avLst/>
          </a:prstGeom>
          <a:ln>
            <a:noFill/>
          </a:ln>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84880" y="14158390"/>
            <a:ext cx="2401083" cy="2001179"/>
          </a:xfrm>
          <a:prstGeom prst="rect">
            <a:avLst/>
          </a:prstGeom>
          <a:ln>
            <a:noFill/>
          </a:ln>
        </p:spPr>
      </p:pic>
      <p:sp>
        <p:nvSpPr>
          <p:cNvPr id="34" name="Text Placeholder 16"/>
          <p:cNvSpPr txBox="1">
            <a:spLocks/>
          </p:cNvSpPr>
          <p:nvPr/>
        </p:nvSpPr>
        <p:spPr>
          <a:xfrm>
            <a:off x="9625598" y="16172688"/>
            <a:ext cx="8775111"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Landsat 8 OLI/TIRS             Sentinel-1</a:t>
            </a: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553777" y="32635654"/>
            <a:ext cx="1770235" cy="165337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64647" y="32615025"/>
            <a:ext cx="1694628" cy="1694628"/>
          </a:xfrm>
          <a:prstGeom prst="rect">
            <a:avLst/>
          </a:prstGeom>
        </p:spPr>
      </p:pic>
      <p:sp>
        <p:nvSpPr>
          <p:cNvPr id="50" name="Text Placeholder 16"/>
          <p:cNvSpPr txBox="1">
            <a:spLocks/>
          </p:cNvSpPr>
          <p:nvPr/>
        </p:nvSpPr>
        <p:spPr>
          <a:xfrm>
            <a:off x="17821950" y="18398343"/>
            <a:ext cx="9564915" cy="88076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Georeferenced natural oil seeps identified by Becker and Manen (1988). </a:t>
            </a:r>
            <a:endParaRPr lang="en-US" sz="2400" dirty="0"/>
          </a:p>
        </p:txBody>
      </p:sp>
      <p:sp>
        <p:nvSpPr>
          <p:cNvPr id="51" name="TextBox 50"/>
          <p:cNvSpPr txBox="1"/>
          <p:nvPr/>
        </p:nvSpPr>
        <p:spPr>
          <a:xfrm>
            <a:off x="18383251" y="126538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a:t>
            </a:r>
            <a:r>
              <a:rPr lang="en-US" sz="2400" b="1" dirty="0">
                <a:solidFill>
                  <a:schemeClr val="tx1">
                    <a:lumMod val="60000"/>
                    <a:lumOff val="40000"/>
                  </a:schemeClr>
                </a:solidFill>
                <a:latin typeface="+mj-lt"/>
              </a:rPr>
              <a:t>s</a:t>
            </a:r>
            <a:r>
              <a:rPr lang="en-US" sz="2400" b="1" dirty="0" smtClean="0">
                <a:solidFill>
                  <a:schemeClr val="tx1">
                    <a:lumMod val="60000"/>
                    <a:lumOff val="40000"/>
                  </a:schemeClr>
                </a:solidFill>
                <a:latin typeface="+mj-lt"/>
              </a:rPr>
              <a:t>eeps on the Northern shore of Alaska </a:t>
            </a:r>
            <a:endParaRPr lang="en-US" sz="2400" b="1" dirty="0">
              <a:solidFill>
                <a:schemeClr val="tx1">
                  <a:lumMod val="60000"/>
                  <a:lumOff val="40000"/>
                </a:schemeClr>
              </a:solidFill>
              <a:latin typeface="+mj-lt"/>
            </a:endParaRPr>
          </a:p>
        </p:txBody>
      </p:sp>
      <p:sp>
        <p:nvSpPr>
          <p:cNvPr id="53" name="Text Placeholder 16"/>
          <p:cNvSpPr txBox="1">
            <a:spLocks/>
          </p:cNvSpPr>
          <p:nvPr/>
        </p:nvSpPr>
        <p:spPr>
          <a:xfrm>
            <a:off x="17818889" y="24440374"/>
            <a:ext cx="8971184" cy="82393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Imagery Retrieval Tool facilitates quick access to spectral data.</a:t>
            </a:r>
            <a:endParaRPr lang="en-US" sz="2400" dirty="0">
              <a:solidFill>
                <a:srgbClr val="FF0000"/>
              </a:solidFill>
            </a:endParaRPr>
          </a:p>
        </p:txBody>
      </p:sp>
      <p:sp>
        <p:nvSpPr>
          <p:cNvPr id="61" name="TextBox 60"/>
          <p:cNvSpPr txBox="1"/>
          <p:nvPr/>
        </p:nvSpPr>
        <p:spPr>
          <a:xfrm>
            <a:off x="10951368" y="17223623"/>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Seeps Map</a:t>
            </a:r>
            <a:endParaRPr lang="en-US" sz="2400" b="1" dirty="0">
              <a:solidFill>
                <a:schemeClr val="tx1">
                  <a:lumMod val="60000"/>
                  <a:lumOff val="40000"/>
                </a:schemeClr>
              </a:solidFill>
              <a:latin typeface="+mj-lt"/>
            </a:endParaRPr>
          </a:p>
        </p:txBody>
      </p:sp>
      <p:graphicFrame>
        <p:nvGraphicFramePr>
          <p:cNvPr id="76" name="Diagram 75"/>
          <p:cNvGraphicFramePr/>
          <p:nvPr>
            <p:extLst>
              <p:ext uri="{D42A27DB-BD31-4B8C-83A1-F6EECF244321}">
                <p14:modId xmlns:p14="http://schemas.microsoft.com/office/powerpoint/2010/main" val="732700481"/>
              </p:ext>
            </p:extLst>
          </p:nvPr>
        </p:nvGraphicFramePr>
        <p:xfrm>
          <a:off x="910152" y="17541311"/>
          <a:ext cx="7905183" cy="936571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0" name="TextBox 59"/>
          <p:cNvSpPr txBox="1"/>
          <p:nvPr/>
        </p:nvSpPr>
        <p:spPr>
          <a:xfrm>
            <a:off x="2775776" y="17312262"/>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a:t>
            </a:r>
            <a:endParaRPr lang="en-US" sz="2400" b="1" dirty="0">
              <a:solidFill>
                <a:schemeClr val="tx1">
                  <a:lumMod val="60000"/>
                  <a:lumOff val="40000"/>
                </a:schemeClr>
              </a:solidFill>
              <a:latin typeface="+mj-lt"/>
            </a:endParaRPr>
          </a:p>
        </p:txBody>
      </p:sp>
      <p:pic>
        <p:nvPicPr>
          <p:cNvPr id="72" name="Picture 71"/>
          <p:cNvPicPr>
            <a:picLocks noChangeAspect="1"/>
          </p:cNvPicPr>
          <p:nvPr/>
        </p:nvPicPr>
        <p:blipFill>
          <a:blip r:embed="rId24"/>
          <a:stretch>
            <a:fillRect/>
          </a:stretch>
        </p:blipFill>
        <p:spPr>
          <a:xfrm>
            <a:off x="4643784" y="19091982"/>
            <a:ext cx="2084430" cy="1122385"/>
          </a:xfrm>
          <a:prstGeom prst="rect">
            <a:avLst/>
          </a:prstGeom>
        </p:spPr>
      </p:pic>
      <p:pic>
        <p:nvPicPr>
          <p:cNvPr id="106" name="Picture 105"/>
          <p:cNvPicPr>
            <a:picLocks noChangeAspect="1"/>
          </p:cNvPicPr>
          <p:nvPr/>
        </p:nvPicPr>
        <p:blipFill>
          <a:blip r:embed="rId25"/>
          <a:stretch>
            <a:fillRect/>
          </a:stretch>
        </p:blipFill>
        <p:spPr>
          <a:xfrm>
            <a:off x="17877261" y="7073935"/>
            <a:ext cx="7922248" cy="4243570"/>
          </a:xfrm>
          <a:prstGeom prst="rect">
            <a:avLst/>
          </a:prstGeom>
        </p:spPr>
      </p:pic>
      <p:sp>
        <p:nvSpPr>
          <p:cNvPr id="107" name="Rectangle 106"/>
          <p:cNvSpPr/>
          <p:nvPr/>
        </p:nvSpPr>
        <p:spPr>
          <a:xfrm>
            <a:off x="20878800" y="7073935"/>
            <a:ext cx="2548128" cy="92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18497551" y="65197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Northern shore of Alaska </a:t>
            </a:r>
            <a:endParaRPr lang="en-US" sz="2400" b="1" dirty="0">
              <a:solidFill>
                <a:schemeClr val="tx1">
                  <a:lumMod val="60000"/>
                  <a:lumOff val="40000"/>
                </a:schemeClr>
              </a:solidFill>
              <a:latin typeface="+mj-lt"/>
            </a:endParaRPr>
          </a:p>
        </p:txBody>
      </p:sp>
      <p:pic>
        <p:nvPicPr>
          <p:cNvPr id="17" name="Picture 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677761" y="11238640"/>
            <a:ext cx="2708202" cy="2078961"/>
          </a:xfrm>
          <a:prstGeom prst="rect">
            <a:avLst/>
          </a:prstGeom>
          <a:ln>
            <a:noFill/>
          </a:ln>
        </p:spPr>
      </p:pic>
      <p:sp>
        <p:nvSpPr>
          <p:cNvPr id="74" name="Text Placeholder 16"/>
          <p:cNvSpPr txBox="1">
            <a:spLocks/>
          </p:cNvSpPr>
          <p:nvPr/>
        </p:nvSpPr>
        <p:spPr>
          <a:xfrm>
            <a:off x="781051" y="33341280"/>
            <a:ext cx="5428422"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Kristen </a:t>
            </a:r>
            <a:r>
              <a:rPr lang="en-US" dirty="0" err="1" smtClean="0"/>
              <a:t>Noviello</a:t>
            </a:r>
            <a:r>
              <a:rPr lang="en-US" dirty="0" smtClean="0"/>
              <a:t>, Amy Ferguson, Jordan </a:t>
            </a:r>
            <a:r>
              <a:rPr lang="en-US" dirty="0" err="1" smtClean="0"/>
              <a:t>Vaa</a:t>
            </a:r>
            <a:r>
              <a:rPr lang="en-US" dirty="0" smtClean="0"/>
              <a:t>, Will </a:t>
            </a:r>
            <a:r>
              <a:rPr lang="en-US" dirty="0" err="1" smtClean="0"/>
              <a:t>Manion</a:t>
            </a:r>
            <a:endParaRPr lang="en-US" dirty="0" smtClean="0"/>
          </a:p>
        </p:txBody>
      </p:sp>
      <p:sp>
        <p:nvSpPr>
          <p:cNvPr id="7" name="Rectangle 6"/>
          <p:cNvSpPr/>
          <p:nvPr/>
        </p:nvSpPr>
        <p:spPr>
          <a:xfrm>
            <a:off x="3622866" y="18356277"/>
            <a:ext cx="4550702" cy="501186"/>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haroni" panose="02010803020104030203" pitchFamily="2" charset="-79"/>
                <a:cs typeface="Aharoni" panose="02010803020104030203" pitchFamily="2" charset="-79"/>
              </a:rPr>
              <a:t>Sentinel-1 Scientific Data </a:t>
            </a:r>
            <a:r>
              <a:rPr lang="en-US" sz="2400" dirty="0">
                <a:solidFill>
                  <a:schemeClr val="bg1"/>
                </a:solidFill>
                <a:latin typeface="Aharoni" panose="02010803020104030203" pitchFamily="2" charset="-79"/>
                <a:cs typeface="Aharoni" panose="02010803020104030203" pitchFamily="2" charset="-79"/>
              </a:rPr>
              <a:t>H</a:t>
            </a:r>
            <a:r>
              <a:rPr lang="en-US" sz="2400" dirty="0" smtClean="0">
                <a:solidFill>
                  <a:schemeClr val="bg1"/>
                </a:solidFill>
                <a:latin typeface="Aharoni" panose="02010803020104030203" pitchFamily="2" charset="-79"/>
                <a:cs typeface="Aharoni" panose="02010803020104030203" pitchFamily="2" charset="-79"/>
              </a:rPr>
              <a:t>ub</a:t>
            </a:r>
            <a:endParaRPr lang="en-US" sz="2400"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777431" y="14020862"/>
            <a:ext cx="2613332" cy="2141481"/>
          </a:xfrm>
          <a:prstGeom prst="rect">
            <a:avLst/>
          </a:prstGeom>
        </p:spPr>
      </p:pic>
      <p:pic>
        <p:nvPicPr>
          <p:cNvPr id="20" name="Picture 19"/>
          <p:cNvPicPr>
            <a:picLocks noChangeAspect="1"/>
          </p:cNvPicPr>
          <p:nvPr/>
        </p:nvPicPr>
        <p:blipFill rotWithShape="1">
          <a:blip r:embed="rId28">
            <a:extLst>
              <a:ext uri="{28A0092B-C50C-407E-A947-70E740481C1C}">
                <a14:useLocalDpi xmlns:a14="http://schemas.microsoft.com/office/drawing/2010/main" val="0"/>
              </a:ext>
            </a:extLst>
          </a:blip>
          <a:srcRect l="4808" t="15803" r="5464" b="21245"/>
          <a:stretch/>
        </p:blipFill>
        <p:spPr>
          <a:xfrm>
            <a:off x="17902016" y="13212577"/>
            <a:ext cx="8612555" cy="4669128"/>
          </a:xfrm>
          <a:prstGeom prst="rect">
            <a:avLst/>
          </a:prstGeom>
        </p:spPr>
      </p:pic>
      <p:sp>
        <p:nvSpPr>
          <p:cNvPr id="33" name="Right Arrow 32"/>
          <p:cNvSpPr/>
          <p:nvPr/>
        </p:nvSpPr>
        <p:spPr>
          <a:xfrm>
            <a:off x="12677775" y="22947495"/>
            <a:ext cx="501081" cy="30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8314290" y="19122361"/>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 Graphical User Interface</a:t>
            </a:r>
            <a:endParaRPr lang="en-US" sz="2400" b="1" dirty="0">
              <a:solidFill>
                <a:schemeClr val="tx1">
                  <a:lumMod val="60000"/>
                  <a:lumOff val="40000"/>
                </a:schemeClr>
              </a:solidFill>
              <a:latin typeface="+mj-lt"/>
            </a:endParaRPr>
          </a:p>
        </p:txBody>
      </p:sp>
      <p:pic>
        <p:nvPicPr>
          <p:cNvPr id="35" name="Picture 34"/>
          <p:cNvPicPr>
            <a:picLocks noChangeAspect="1"/>
          </p:cNvPicPr>
          <p:nvPr/>
        </p:nvPicPr>
        <p:blipFill rotWithShape="1">
          <a:blip r:embed="rId29" cstate="print">
            <a:extLst>
              <a:ext uri="{28A0092B-C50C-407E-A947-70E740481C1C}">
                <a14:useLocalDpi xmlns:a14="http://schemas.microsoft.com/office/drawing/2010/main" val="0"/>
              </a:ext>
            </a:extLst>
          </a:blip>
          <a:srcRect t="10397" b="16875"/>
          <a:stretch/>
        </p:blipFill>
        <p:spPr>
          <a:xfrm>
            <a:off x="914400" y="27786308"/>
            <a:ext cx="5501194" cy="5334491"/>
          </a:xfrm>
          <a:prstGeom prst="rect">
            <a:avLst/>
          </a:prstGeom>
          <a:ln>
            <a:solidFill>
              <a:schemeClr val="tx1">
                <a:lumMod val="50000"/>
              </a:schemeClr>
            </a:solidFill>
          </a:ln>
        </p:spPr>
      </p:pic>
      <p:pic>
        <p:nvPicPr>
          <p:cNvPr id="37" name="Picture 3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629047" y="19719594"/>
            <a:ext cx="7047634" cy="4642077"/>
          </a:xfrm>
          <a:prstGeom prst="rect">
            <a:avLst/>
          </a:prstGeom>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37882" y="23327701"/>
            <a:ext cx="4327493" cy="2850397"/>
          </a:xfrm>
          <a:prstGeom prst="rect">
            <a:avLst/>
          </a:prstGeom>
        </p:spPr>
      </p:pic>
      <p:pic>
        <p:nvPicPr>
          <p:cNvPr id="40" name="Picture 39"/>
          <p:cNvPicPr>
            <a:picLocks noChangeAspect="1"/>
          </p:cNvPicPr>
          <p:nvPr/>
        </p:nvPicPr>
        <p:blipFill>
          <a:blip r:embed="rId31"/>
          <a:stretch>
            <a:fillRect/>
          </a:stretch>
        </p:blipFill>
        <p:spPr>
          <a:xfrm>
            <a:off x="5026414" y="20849418"/>
            <a:ext cx="2562410" cy="1695572"/>
          </a:xfrm>
          <a:prstGeom prst="rect">
            <a:avLst/>
          </a:prstGeom>
          <a:ln>
            <a:solidFill>
              <a:schemeClr val="accent1"/>
            </a:solidFill>
          </a:ln>
        </p:spPr>
      </p:pic>
      <p:pic>
        <p:nvPicPr>
          <p:cNvPr id="13" name="Picture 12"/>
          <p:cNvPicPr>
            <a:picLocks noChangeAspect="1"/>
          </p:cNvPicPr>
          <p:nvPr/>
        </p:nvPicPr>
        <p:blipFill>
          <a:blip r:embed="rId32"/>
          <a:stretch>
            <a:fillRect/>
          </a:stretch>
        </p:blipFill>
        <p:spPr>
          <a:xfrm>
            <a:off x="17902016" y="16769969"/>
            <a:ext cx="6481984" cy="1626953"/>
          </a:xfrm>
          <a:prstGeom prst="rect">
            <a:avLst/>
          </a:prstGeom>
        </p:spPr>
      </p:pic>
      <p:sp>
        <p:nvSpPr>
          <p:cNvPr id="19" name="TextBox 18"/>
          <p:cNvSpPr txBox="1"/>
          <p:nvPr/>
        </p:nvSpPr>
        <p:spPr>
          <a:xfrm>
            <a:off x="13585394" y="31241976"/>
            <a:ext cx="3816754" cy="923330"/>
          </a:xfrm>
          <a:prstGeom prst="rect">
            <a:avLst/>
          </a:prstGeom>
          <a:noFill/>
        </p:spPr>
        <p:txBody>
          <a:bodyPr wrap="square" rtlCol="0">
            <a:spAutoFit/>
          </a:bodyPr>
          <a:lstStyle/>
          <a:p>
            <a:pPr algn="ctr"/>
            <a:r>
              <a:rPr lang="en-US" sz="2700" dirty="0"/>
              <a:t>United States Coast Guard (</a:t>
            </a:r>
            <a:r>
              <a:rPr lang="en-US" sz="2700" b="1" dirty="0"/>
              <a:t>USCG</a:t>
            </a:r>
            <a:r>
              <a:rPr lang="en-US" sz="2700" dirty="0" smtClean="0"/>
              <a:t>)</a:t>
            </a:r>
            <a:endParaRPr lang="en-US" sz="2700" dirty="0"/>
          </a:p>
        </p:txBody>
      </p:sp>
      <p:pic>
        <p:nvPicPr>
          <p:cNvPr id="41" name="Picture 40"/>
          <p:cNvPicPr>
            <a:picLocks noChangeAspect="1"/>
          </p:cNvPicPr>
          <p:nvPr/>
        </p:nvPicPr>
        <p:blipFill rotWithShape="1">
          <a:blip r:embed="rId33">
            <a:extLst>
              <a:ext uri="{28A0092B-C50C-407E-A947-70E740481C1C}">
                <a14:useLocalDpi xmlns:a14="http://schemas.microsoft.com/office/drawing/2010/main" val="0"/>
              </a:ext>
            </a:extLst>
          </a:blip>
          <a:srcRect l="20632" t="15469" r="25032" b="20209"/>
          <a:stretch/>
        </p:blipFill>
        <p:spPr>
          <a:xfrm>
            <a:off x="6820698" y="27757403"/>
            <a:ext cx="1773382" cy="1662546"/>
          </a:xfrm>
          <a:prstGeom prst="rect">
            <a:avLst/>
          </a:prstGeom>
          <a:ln>
            <a:solidFill>
              <a:schemeClr val="tx1">
                <a:lumMod val="50000"/>
              </a:schemeClr>
            </a:solidFill>
          </a:ln>
        </p:spPr>
      </p:pic>
      <p:pic>
        <p:nvPicPr>
          <p:cNvPr id="42" name="Picture 41"/>
          <p:cNvPicPr>
            <a:picLocks noChangeAspect="1"/>
          </p:cNvPicPr>
          <p:nvPr/>
        </p:nvPicPr>
        <p:blipFill rotWithShape="1">
          <a:blip r:embed="rId34">
            <a:extLst>
              <a:ext uri="{28A0092B-C50C-407E-A947-70E740481C1C}">
                <a14:useLocalDpi xmlns:a14="http://schemas.microsoft.com/office/drawing/2010/main" val="0"/>
              </a:ext>
            </a:extLst>
          </a:blip>
          <a:srcRect l="22177" t="14472" r="25369" b="25815"/>
          <a:stretch/>
        </p:blipFill>
        <p:spPr>
          <a:xfrm>
            <a:off x="6773042" y="30699681"/>
            <a:ext cx="1860771" cy="1662547"/>
          </a:xfrm>
          <a:prstGeom prst="rect">
            <a:avLst/>
          </a:prstGeom>
          <a:ln>
            <a:solidFill>
              <a:schemeClr val="tx1">
                <a:lumMod val="50000"/>
              </a:schemeClr>
            </a:solidFill>
          </a:ln>
        </p:spPr>
      </p:pic>
      <p:sp>
        <p:nvSpPr>
          <p:cNvPr id="70" name="Text Placeholder 16"/>
          <p:cNvSpPr txBox="1">
            <a:spLocks/>
          </p:cNvSpPr>
          <p:nvPr/>
        </p:nvSpPr>
        <p:spPr>
          <a:xfrm>
            <a:off x="6348018" y="29493552"/>
            <a:ext cx="2718253"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Nicole MacDonald</a:t>
            </a:r>
            <a:endParaRPr lang="en-US" dirty="0" smtClean="0"/>
          </a:p>
        </p:txBody>
      </p:sp>
      <p:sp>
        <p:nvSpPr>
          <p:cNvPr id="73" name="Text Placeholder 16"/>
          <p:cNvSpPr txBox="1">
            <a:spLocks/>
          </p:cNvSpPr>
          <p:nvPr/>
        </p:nvSpPr>
        <p:spPr>
          <a:xfrm>
            <a:off x="6593682" y="32430298"/>
            <a:ext cx="2201888"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Katelynn Quinn</a:t>
            </a:r>
            <a:endParaRPr lang="en-US" dirty="0" smtClean="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3021</TotalTime>
  <Words>617</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Aharoni</vt: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Manion, William G. (LARC-E3)[DEVELOP]</cp:lastModifiedBy>
  <cp:revision>167</cp:revision>
  <dcterms:created xsi:type="dcterms:W3CDTF">2015-06-02T14:58:58Z</dcterms:created>
  <dcterms:modified xsi:type="dcterms:W3CDTF">2015-07-13T15:08:24Z</dcterms:modified>
</cp:coreProperties>
</file>