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EB2"/>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DF9733BF-4E87-45AB-9888-CEDDC04460A8}"/>
    <pc:docChg chg="undo redo custSel modSld modMainMaster">
      <pc:chgData name="Sophia Skoglund" userId="e785ee75-321d-4883-8c8f-abbe80df506e" providerId="ADAL" clId="{DF9733BF-4E87-45AB-9888-CEDDC04460A8}" dt="2022-05-24T19:47:45.221" v="15"/>
      <pc:docMkLst>
        <pc:docMk/>
      </pc:docMkLst>
      <pc:sldChg chg="addSp modSp">
        <pc:chgData name="Sophia Skoglund" userId="e785ee75-321d-4883-8c8f-abbe80df506e" providerId="ADAL" clId="{DF9733BF-4E87-45AB-9888-CEDDC04460A8}" dt="2022-05-24T19:47:41.004" v="13"/>
        <pc:sldMkLst>
          <pc:docMk/>
          <pc:sldMk cId="1532886728" sldId="259"/>
        </pc:sldMkLst>
        <pc:spChg chg="add mod">
          <ac:chgData name="Sophia Skoglund" userId="e785ee75-321d-4883-8c8f-abbe80df506e" providerId="ADAL" clId="{DF9733BF-4E87-45AB-9888-CEDDC04460A8}" dt="2022-05-24T19:47:41.004" v="13"/>
          <ac:spMkLst>
            <pc:docMk/>
            <pc:sldMk cId="1532886728" sldId="259"/>
            <ac:spMk id="37" creationId="{8AA4D386-027A-4B39-921A-6D29D4A58AA2}"/>
          </ac:spMkLst>
        </pc:spChg>
      </pc:sldChg>
      <pc:sldChg chg="addSp modSp">
        <pc:chgData name="Sophia Skoglund" userId="e785ee75-321d-4883-8c8f-abbe80df506e" providerId="ADAL" clId="{DF9733BF-4E87-45AB-9888-CEDDC04460A8}" dt="2022-05-24T19:47:43.725" v="14"/>
        <pc:sldMkLst>
          <pc:docMk/>
          <pc:sldMk cId="3629063796" sldId="260"/>
        </pc:sldMkLst>
        <pc:spChg chg="add mod">
          <ac:chgData name="Sophia Skoglund" userId="e785ee75-321d-4883-8c8f-abbe80df506e" providerId="ADAL" clId="{DF9733BF-4E87-45AB-9888-CEDDC04460A8}" dt="2022-05-24T19:47:43.725" v="14"/>
          <ac:spMkLst>
            <pc:docMk/>
            <pc:sldMk cId="3629063796" sldId="260"/>
            <ac:spMk id="41" creationId="{349CAD32-DF9D-46A9-93A4-E145CB397D53}"/>
          </ac:spMkLst>
        </pc:spChg>
      </pc:sldChg>
      <pc:sldChg chg="addSp modSp">
        <pc:chgData name="Sophia Skoglund" userId="e785ee75-321d-4883-8c8f-abbe80df506e" providerId="ADAL" clId="{DF9733BF-4E87-45AB-9888-CEDDC04460A8}" dt="2022-05-24T19:47:45.221" v="15"/>
        <pc:sldMkLst>
          <pc:docMk/>
          <pc:sldMk cId="913355640" sldId="261"/>
        </pc:sldMkLst>
        <pc:spChg chg="add mod">
          <ac:chgData name="Sophia Skoglund" userId="e785ee75-321d-4883-8c8f-abbe80df506e" providerId="ADAL" clId="{DF9733BF-4E87-45AB-9888-CEDDC04460A8}" dt="2022-05-24T19:47:45.221" v="15"/>
          <ac:spMkLst>
            <pc:docMk/>
            <pc:sldMk cId="913355640" sldId="261"/>
            <ac:spMk id="33" creationId="{07894AD9-4D16-40FD-8FDA-F7B4C4226576}"/>
          </ac:spMkLst>
        </pc:spChg>
      </pc:sldChg>
      <pc:sldMasterChg chg="modSldLayout">
        <pc:chgData name="Sophia Skoglund" userId="e785ee75-321d-4883-8c8f-abbe80df506e" providerId="ADAL" clId="{DF9733BF-4E87-45AB-9888-CEDDC04460A8}" dt="2022-05-24T19:46:55.245" v="12" actId="14100"/>
        <pc:sldMasterMkLst>
          <pc:docMk/>
          <pc:sldMasterMk cId="413793087" sldId="2147483660"/>
        </pc:sldMasterMkLst>
        <pc:sldLayoutChg chg="modSp mod">
          <pc:chgData name="Sophia Skoglund" userId="e785ee75-321d-4883-8c8f-abbe80df506e" providerId="ADAL" clId="{DF9733BF-4E87-45AB-9888-CEDDC04460A8}" dt="2022-05-24T19:46:55.245" v="12" actId="14100"/>
          <pc:sldLayoutMkLst>
            <pc:docMk/>
            <pc:sldMasterMk cId="413793087" sldId="2147483660"/>
            <pc:sldLayoutMk cId="802720434" sldId="2147483667"/>
          </pc:sldLayoutMkLst>
          <pc:spChg chg="mod">
            <ac:chgData name="Sophia Skoglund" userId="e785ee75-321d-4883-8c8f-abbe80df506e" providerId="ADAL" clId="{DF9733BF-4E87-45AB-9888-CEDDC04460A8}" dt="2022-05-24T19:46:55.245" v="12"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BF5E3AB0-2579-DD9B-1FA7-BFB0DB1DABF8}"/>
    <pc:docChg chg="modSld">
      <pc:chgData name="Sophia Skoglund" userId="S::sophia.skoglund@ssaihq.com::e785ee75-321d-4883-8c8f-abbe80df506e" providerId="AD" clId="Web-{BF5E3AB0-2579-DD9B-1FA7-BFB0DB1DABF8}" dt="2022-05-31T15:19:16.107" v="11" actId="20577"/>
      <pc:docMkLst>
        <pc:docMk/>
      </pc:docMkLst>
      <pc:sldChg chg="modSp">
        <pc:chgData name="Sophia Skoglund" userId="S::sophia.skoglund@ssaihq.com::e785ee75-321d-4883-8c8f-abbe80df506e" providerId="AD" clId="Web-{BF5E3AB0-2579-DD9B-1FA7-BFB0DB1DABF8}" dt="2022-05-31T15:18:33.073" v="5" actId="14100"/>
        <pc:sldMkLst>
          <pc:docMk/>
          <pc:sldMk cId="1532886728" sldId="259"/>
        </pc:sldMkLst>
        <pc:spChg chg="mod">
          <ac:chgData name="Sophia Skoglund" userId="S::sophia.skoglund@ssaihq.com::e785ee75-321d-4883-8c8f-abbe80df506e" providerId="AD" clId="Web-{BF5E3AB0-2579-DD9B-1FA7-BFB0DB1DABF8}" dt="2022-05-31T15:18:33.073" v="5" actId="14100"/>
          <ac:spMkLst>
            <pc:docMk/>
            <pc:sldMk cId="1532886728" sldId="259"/>
            <ac:spMk id="7" creationId="{00000000-0000-0000-0000-000000000000}"/>
          </ac:spMkLst>
        </pc:spChg>
      </pc:sldChg>
      <pc:sldChg chg="modSp">
        <pc:chgData name="Sophia Skoglund" userId="S::sophia.skoglund@ssaihq.com::e785ee75-321d-4883-8c8f-abbe80df506e" providerId="AD" clId="Web-{BF5E3AB0-2579-DD9B-1FA7-BFB0DB1DABF8}" dt="2022-05-31T15:19:00.762" v="8" actId="20577"/>
        <pc:sldMkLst>
          <pc:docMk/>
          <pc:sldMk cId="3629063796" sldId="260"/>
        </pc:sldMkLst>
        <pc:spChg chg="mod">
          <ac:chgData name="Sophia Skoglund" userId="S::sophia.skoglund@ssaihq.com::e785ee75-321d-4883-8c8f-abbe80df506e" providerId="AD" clId="Web-{BF5E3AB0-2579-DD9B-1FA7-BFB0DB1DABF8}" dt="2022-05-31T15:19:00.762" v="8" actId="20577"/>
          <ac:spMkLst>
            <pc:docMk/>
            <pc:sldMk cId="3629063796" sldId="260"/>
            <ac:spMk id="18" creationId="{D35F066C-AA25-734C-B717-5ACBC62F9496}"/>
          </ac:spMkLst>
        </pc:spChg>
      </pc:sldChg>
      <pc:sldChg chg="modSp">
        <pc:chgData name="Sophia Skoglund" userId="S::sophia.skoglund@ssaihq.com::e785ee75-321d-4883-8c8f-abbe80df506e" providerId="AD" clId="Web-{BF5E3AB0-2579-DD9B-1FA7-BFB0DB1DABF8}" dt="2022-05-31T15:19:16.107" v="11" actId="20577"/>
        <pc:sldMkLst>
          <pc:docMk/>
          <pc:sldMk cId="913355640" sldId="261"/>
        </pc:sldMkLst>
        <pc:spChg chg="mod">
          <ac:chgData name="Sophia Skoglund" userId="S::sophia.skoglund@ssaihq.com::e785ee75-321d-4883-8c8f-abbe80df506e" providerId="AD" clId="Web-{BF5E3AB0-2579-DD9B-1FA7-BFB0DB1DABF8}" dt="2022-05-31T15:19:16.107" v="11" actId="20577"/>
          <ac:spMkLst>
            <pc:docMk/>
            <pc:sldMk cId="913355640" sldId="261"/>
            <ac:spMk id="19" creationId="{CD73F9B8-ABC1-1F41-AE91-37F33A9DC64D}"/>
          </ac:spMkLst>
        </pc:spChg>
      </pc:sldChg>
    </pc:docChg>
  </pc:docChgLst>
  <pc:docChgLst>
    <pc:chgData name="Tamara Barbakova" userId="c5b038eb-f46c-42fd-a929-91fca4bff84e" providerId="ADAL" clId="{9B30AC2E-197C-A14D-AA8B-481AFF5A053C}"/>
    <pc:docChg chg="modMainMaster">
      <pc:chgData name="Tamara Barbakova" userId="c5b038eb-f46c-42fd-a929-91fca4bff84e" providerId="ADAL" clId="{9B30AC2E-197C-A14D-AA8B-481AFF5A053C}" dt="2022-09-08T14:37:40.780" v="9" actId="20577"/>
      <pc:docMkLst>
        <pc:docMk/>
      </pc:docMkLst>
      <pc:sldMasterChg chg="modSldLayout">
        <pc:chgData name="Tamara Barbakova" userId="c5b038eb-f46c-42fd-a929-91fca4bff84e" providerId="ADAL" clId="{9B30AC2E-197C-A14D-AA8B-481AFF5A053C}" dt="2022-09-08T14:37:40.780" v="9" actId="20577"/>
        <pc:sldMasterMkLst>
          <pc:docMk/>
          <pc:sldMasterMk cId="413793087" sldId="2147483660"/>
        </pc:sldMasterMkLst>
        <pc:sldLayoutChg chg="modSp mod">
          <pc:chgData name="Tamara Barbakova" userId="c5b038eb-f46c-42fd-a929-91fca4bff84e" providerId="ADAL" clId="{9B30AC2E-197C-A14D-AA8B-481AFF5A053C}" dt="2022-09-08T14:37:40.780" v="9" actId="20577"/>
          <pc:sldLayoutMkLst>
            <pc:docMk/>
            <pc:sldMasterMk cId="413793087" sldId="2147483660"/>
            <pc:sldLayoutMk cId="802720434" sldId="2147483667"/>
          </pc:sldLayoutMkLst>
          <pc:spChg chg="mod">
            <ac:chgData name="Tamara Barbakova" userId="c5b038eb-f46c-42fd-a929-91fca4bff84e" providerId="ADAL" clId="{9B30AC2E-197C-A14D-AA8B-481AFF5A053C}" dt="2022-09-08T14:37:40.780" v="9"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e785ee75-321d-4883-8c8f-abbe80df506e" providerId="ADAL" clId="{EE80C229-F948-4CCC-A89B-2F568602890D}"/>
    <pc:docChg chg="modSld">
      <pc:chgData name="Sophia Skoglund" userId="e785ee75-321d-4883-8c8f-abbe80df506e" providerId="ADAL" clId="{EE80C229-F948-4CCC-A89B-2F568602890D}" dt="2022-07-28T22:56:08.714" v="3" actId="20577"/>
      <pc:docMkLst>
        <pc:docMk/>
      </pc:docMkLst>
      <pc:sldChg chg="modSp mod">
        <pc:chgData name="Sophia Skoglund" userId="e785ee75-321d-4883-8c8f-abbe80df506e" providerId="ADAL" clId="{EE80C229-F948-4CCC-A89B-2F568602890D}" dt="2022-07-28T22:56:08.714" v="3" actId="20577"/>
        <pc:sldMkLst>
          <pc:docMk/>
          <pc:sldMk cId="1532886728" sldId="259"/>
        </pc:sldMkLst>
        <pc:spChg chg="mod">
          <ac:chgData name="Sophia Skoglund" userId="e785ee75-321d-4883-8c8f-abbe80df506e" providerId="ADAL" clId="{EE80C229-F948-4CCC-A89B-2F568602890D}" dt="2022-07-28T22:56:08.714" v="3" actId="20577"/>
          <ac:spMkLst>
            <pc:docMk/>
            <pc:sldMk cId="1532886728" sldId="259"/>
            <ac:spMk id="5"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628184"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 icon&#10;&#10;Description automatically generated">
            <a:extLst>
              <a:ext uri="{FF2B5EF4-FFF2-40B4-BE49-F238E27FC236}">
                <a16:creationId xmlns:a16="http://schemas.microsoft.com/office/drawing/2014/main" id="{DED4C6EB-D99A-4CD5-8D8F-DCA1C27AFB3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4503" y="86436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solidFill>
                <a:schemeClr val="tx1">
                  <a:lumMod val="75000"/>
                </a:schemeClr>
              </a:solidFill>
              <a:latin typeface="Garamond" panose="02020404030301010803" pitchFamily="18" charset="0"/>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r>
              <a:rPr lang="en-US" dirty="0"/>
              <a:t>test</a:t>
            </a:r>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8402"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4606"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76504"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43860"/>
            <a:ext cx="2103120" cy="2103120"/>
          </a:xfrm>
          <a:prstGeom prst="rect">
            <a:avLst/>
          </a:prstGeom>
        </p:spPr>
      </p:pic>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025268" y="34709587"/>
            <a:ext cx="6404732"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rgbClr val="56ADB2"/>
                </a:solidFill>
              </a:rPr>
              <a:t>Node Location</a:t>
            </a:r>
            <a:endParaRPr lang="en-US" dirty="0">
              <a:solidFill>
                <a:srgbClr val="56ADB2"/>
              </a:solidFill>
            </a:endParaRPr>
          </a:p>
        </p:txBody>
      </p:sp>
      <p:sp>
        <p:nvSpPr>
          <p:cNvPr id="37" name="Text Placeholder 11">
            <a:extLst>
              <a:ext uri="{FF2B5EF4-FFF2-40B4-BE49-F238E27FC236}">
                <a16:creationId xmlns:a16="http://schemas.microsoft.com/office/drawing/2014/main" id="{8AA4D386-027A-4B39-921A-6D29D4A58AA2}"/>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55AEB2"/>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
        <p:nvSpPr>
          <p:cNvPr id="42" name="Title 3">
            <a:extLst>
              <a:ext uri="{FF2B5EF4-FFF2-40B4-BE49-F238E27FC236}">
                <a16:creationId xmlns:a16="http://schemas.microsoft.com/office/drawing/2014/main" id="{BF2AE676-7BC0-435A-A97D-EFAB75EA6A6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EB2"/>
                </a:solidFill>
              </a:rPr>
              <a:t>Study Area</a:t>
            </a:r>
            <a:r>
              <a:rPr lang="en-US" sz="10000" dirty="0">
                <a:solidFill>
                  <a:srgbClr val="55AEB2"/>
                </a:solidFill>
              </a:rPr>
              <a:t> Water Resources</a:t>
            </a:r>
          </a:p>
        </p:txBody>
      </p:sp>
      <p:sp>
        <p:nvSpPr>
          <p:cNvPr id="41" name="Text Placeholder 11">
            <a:extLst>
              <a:ext uri="{FF2B5EF4-FFF2-40B4-BE49-F238E27FC236}">
                <a16:creationId xmlns:a16="http://schemas.microsoft.com/office/drawing/2014/main" id="{349CAD32-DF9D-46A9-93A4-E145CB397D53}"/>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55AEB2"/>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0718"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6922"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8820" y="30843860"/>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2616" y="30843860"/>
            <a:ext cx="2103120" cy="2103120"/>
          </a:xfrm>
          <a:prstGeom prst="rect">
            <a:avLst/>
          </a:prstGeom>
        </p:spPr>
      </p:pic>
      <p:sp>
        <p:nvSpPr>
          <p:cNvPr id="34" name="Title 3">
            <a:extLst>
              <a:ext uri="{FF2B5EF4-FFF2-40B4-BE49-F238E27FC236}">
                <a16:creationId xmlns:a16="http://schemas.microsoft.com/office/drawing/2014/main" id="{241D118A-7093-4693-B337-DBB0C72891E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EB2"/>
                </a:solidFill>
              </a:rPr>
              <a:t>Study Area</a:t>
            </a:r>
            <a:r>
              <a:rPr lang="en-US" sz="10000" dirty="0">
                <a:solidFill>
                  <a:srgbClr val="55AEB2"/>
                </a:solidFill>
              </a:rPr>
              <a:t> Water Resources</a:t>
            </a:r>
          </a:p>
        </p:txBody>
      </p:sp>
      <p:sp>
        <p:nvSpPr>
          <p:cNvPr id="33" name="Text Placeholder 11">
            <a:extLst>
              <a:ext uri="{FF2B5EF4-FFF2-40B4-BE49-F238E27FC236}">
                <a16:creationId xmlns:a16="http://schemas.microsoft.com/office/drawing/2014/main" id="{07894AD9-4D16-40FD-8FDA-F7B4C422657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21e6a8e8-1dff-48a6-ab9b-8d556c6946c0"/>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7df78d0b-135a-4de7-9166-7c181cd87fb4"/>
    <ds:schemaRef ds:uri="http://schemas.microsoft.com/office/2006/metadata/properties"/>
  </ds:schemaRefs>
</ds:datastoreItem>
</file>

<file path=customXml/itemProps2.xml><?xml version="1.0" encoding="utf-8"?>
<ds:datastoreItem xmlns:ds="http://schemas.openxmlformats.org/officeDocument/2006/customXml" ds:itemID="{8A13EA78-EC96-44FF-8C63-73F340510F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25311</TotalTime>
  <Words>1535</Words>
  <Application>Microsoft Macintosh PowerPoint</Application>
  <PresentationFormat>Custom</PresentationFormat>
  <Paragraphs>140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202</cp:revision>
  <dcterms:created xsi:type="dcterms:W3CDTF">2019-02-05T16:32:03Z</dcterms:created>
  <dcterms:modified xsi:type="dcterms:W3CDTF">2022-09-09T21:58:53Z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