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B51"/>
    <a:srgbClr val="67A478"/>
    <a:srgbClr val="9DB13E"/>
    <a:srgbClr val="895999"/>
    <a:srgbClr val="266E98"/>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C6AB83-9DFB-3264-264E-F76F48C7E8DB}" v="18" dt="2021-01-28T21:27:33.8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Ramberg" userId="S::nicole.ramberg@ssaihq.com::8bea0ed3-6ffd-45f5-964f-03d92dae60bc" providerId="AD" clId="Web-{D6C6AB83-9DFB-3264-264E-F76F48C7E8DB}"/>
    <pc:docChg chg="">
      <pc:chgData name="Nicole Ramberg" userId="S::nicole.ramberg@ssaihq.com::8bea0ed3-6ffd-45f5-964f-03d92dae60bc" providerId="AD" clId="Web-{D6C6AB83-9DFB-3264-264E-F76F48C7E8DB}" dt="2021-01-28T21:27:33.835" v="17"/>
      <pc:docMkLst>
        <pc:docMk/>
      </pc:docMkLst>
      <pc:sldChg chg="modCm">
        <pc:chgData name="Nicole Ramberg" userId="S::nicole.ramberg@ssaihq.com::8bea0ed3-6ffd-45f5-964f-03d92dae60bc" providerId="AD" clId="Web-{D6C6AB83-9DFB-3264-264E-F76F48C7E8DB}" dt="2021-01-28T21:26:05.836" v="5"/>
        <pc:sldMkLst>
          <pc:docMk/>
          <pc:sldMk cId="1532886728" sldId="259"/>
        </pc:sldMkLst>
      </pc:sldChg>
      <pc:sldChg chg="modCm">
        <pc:chgData name="Nicole Ramberg" userId="S::nicole.ramberg@ssaihq.com::8bea0ed3-6ffd-45f5-964f-03d92dae60bc" providerId="AD" clId="Web-{D6C6AB83-9DFB-3264-264E-F76F48C7E8DB}" dt="2021-01-28T21:26:52.976" v="11"/>
        <pc:sldMkLst>
          <pc:docMk/>
          <pc:sldMk cId="3629063796" sldId="260"/>
        </pc:sldMkLst>
      </pc:sldChg>
      <pc:sldChg chg="modCm">
        <pc:chgData name="Nicole Ramberg" userId="S::nicole.ramberg@ssaihq.com::8bea0ed3-6ffd-45f5-964f-03d92dae60bc" providerId="AD" clId="Web-{D6C6AB83-9DFB-3264-264E-F76F48C7E8DB}" dt="2021-01-28T21:27:33.835"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The standard DEVELOP bullet style is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63B5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 |</a:t>
            </a:r>
            <a:r>
              <a:rPr lang="en-US" spc="100" baseline="0" dirty="0">
                <a:solidFill>
                  <a:srgbClr val="B63B51"/>
                </a:solidFill>
              </a:rPr>
              <a:t>Spring</a:t>
            </a:r>
            <a:r>
              <a:rPr lang="en-US" dirty="0">
                <a:solidFill>
                  <a:srgbClr val="B63B51"/>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B63B5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6835" y="876300"/>
            <a:ext cx="2468880" cy="2468880"/>
          </a:xfrm>
          <a:prstGeom prst="rect">
            <a:avLst/>
          </a:prstGeom>
        </p:spPr>
      </p:pic>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33450" y="34704528"/>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341" y="30818725"/>
            <a:ext cx="2123357" cy="2103120"/>
          </a:xfrm>
          <a:prstGeom prst="rect">
            <a:avLst/>
          </a:prstGeom>
        </p:spPr>
      </p:pic>
      <p:grpSp>
        <p:nvGrpSpPr>
          <p:cNvPr id="4" name="Group 3"/>
          <p:cNvGrpSpPr/>
          <p:nvPr/>
        </p:nvGrpSpPr>
        <p:grpSpPr>
          <a:xfrm>
            <a:off x="1162153" y="31034104"/>
            <a:ext cx="1650382" cy="1645920"/>
            <a:chOff x="1143103" y="31008704"/>
            <a:chExt cx="1650382"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algn="jus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63B51"/>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B63B51"/>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7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8141" y="30818725"/>
            <a:ext cx="2123357" cy="2103120"/>
          </a:xfrm>
          <a:prstGeom prst="rect">
            <a:avLst/>
          </a:prstGeom>
        </p:spPr>
      </p:pic>
      <p:pic>
        <p:nvPicPr>
          <p:cNvPr id="64" name="Picture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44541" y="30818725"/>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B63B51"/>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59169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41962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706888"/>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63B51"/>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
        <p:nvSpPr>
          <p:cNvPr id="64"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65" name="Picture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8091" y="30818725"/>
            <a:ext cx="2123357" cy="2103120"/>
          </a:xfrm>
          <a:prstGeom prst="rect">
            <a:avLst/>
          </a:prstGeom>
        </p:spPr>
      </p:pic>
      <p:pic>
        <p:nvPicPr>
          <p:cNvPr id="66" name="Picture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491" y="30818725"/>
            <a:ext cx="2123357" cy="2103120"/>
          </a:xfrm>
          <a:prstGeom prst="rect">
            <a:avLst/>
          </a:prstGeom>
        </p:spPr>
      </p:pic>
      <p:pic>
        <p:nvPicPr>
          <p:cNvPr id="67" name="Picture 6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691" y="30818725"/>
            <a:ext cx="2123357" cy="2103120"/>
          </a:xfrm>
          <a:prstGeom prst="rect">
            <a:avLst/>
          </a:prstGeom>
        </p:spPr>
      </p:pic>
      <p:pic>
        <p:nvPicPr>
          <p:cNvPr id="68" name="Picture 6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891" y="30818725"/>
            <a:ext cx="2123357" cy="2103120"/>
          </a:xfrm>
          <a:prstGeom prst="rect">
            <a:avLst/>
          </a:prstGeom>
        </p:spPr>
      </p:pic>
      <p:sp>
        <p:nvSpPr>
          <p:cNvPr id="39" name="Text Placeholder 16"/>
          <p:cNvSpPr txBox="1">
            <a:spLocks/>
          </p:cNvSpPr>
          <p:nvPr/>
        </p:nvSpPr>
        <p:spPr>
          <a:xfrm>
            <a:off x="12801599" y="2437541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B63B51"/>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062908"/>
            <a:ext cx="312777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801630"/>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062908"/>
            <a:ext cx="3849131"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63B51"/>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B63B51"/>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B63B51"/>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60"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63B51"/>
                </a:solidFill>
              </a:rPr>
              <a:t>Study Area</a:t>
            </a:r>
            <a:r>
              <a:rPr lang="en-US" sz="10000" dirty="0">
                <a:solidFill>
                  <a:srgbClr val="B63B51"/>
                </a:solidFill>
              </a:rPr>
              <a:t> Disasters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6741" y="30818725"/>
            <a:ext cx="2123357"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141" y="30818725"/>
            <a:ext cx="2123357"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0341" y="30818725"/>
            <a:ext cx="2123357"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9541" y="30818725"/>
            <a:ext cx="2123357" cy="2103120"/>
          </a:xfrm>
          <a:prstGeom prst="rect">
            <a:avLst/>
          </a:prstGeom>
        </p:spPr>
      </p:pic>
      <p:sp>
        <p:nvSpPr>
          <p:cNvPr id="33"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63B51"/>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34" name="Text Placeholder 16">
            <a:extLst>
              <a:ext uri="{FF2B5EF4-FFF2-40B4-BE49-F238E27FC236}">
                <a16:creationId xmlns:a16="http://schemas.microsoft.com/office/drawing/2014/main" id="{022322CC-70F0-3A4A-9AF8-E9511B8085C4}"/>
              </a:ext>
            </a:extLst>
          </p:cNvPr>
          <p:cNvSpPr txBox="1">
            <a:spLocks/>
          </p:cNvSpPr>
          <p:nvPr/>
        </p:nvSpPr>
        <p:spPr>
          <a:xfrm>
            <a:off x="877982" y="8937260"/>
            <a:ext cx="11430001" cy="459169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63B51"/>
              </a:buClr>
              <a:buFont typeface="Arial" panose="020B0604020202020204" pitchFamily="34" charset="0"/>
              <a:buChar char="•"/>
            </a:pPr>
            <a:r>
              <a:rPr lang="en-US" b="1" dirty="0">
                <a:solidFill>
                  <a:srgbClr val="B63B5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7DB761"/>
              </a:buClr>
            </a:pP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46DE96-2E61-4CDC-A3F0-F6250B75D1CA}">
  <ds:schemaRefs>
    <ds:schemaRef ds:uri="http://schemas.microsoft.com/sharepoint/v3/contenttype/forms"/>
  </ds:schemaRefs>
</ds:datastoreItem>
</file>

<file path=customXml/itemProps2.xml><?xml version="1.0" encoding="utf-8"?>
<ds:datastoreItem xmlns:ds="http://schemas.openxmlformats.org/officeDocument/2006/customXml" ds:itemID="{110A44CC-2B65-465B-8BB8-B598944F94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BD305F-1ECF-49AB-8383-756B295C2C24}">
  <ds:schemaRefs>
    <ds:schemaRef ds:uri="http://schemas.openxmlformats.org/package/2006/metadata/core-properties"/>
    <ds:schemaRef ds:uri="7df78d0b-135a-4de7-9166-7c181cd87fb4"/>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25172</TotalTime>
  <Words>1454</Words>
  <Application>Microsoft Office PowerPoint</Application>
  <PresentationFormat>Custom</PresentationFormat>
  <Paragraphs>132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197</cp:revision>
  <dcterms:created xsi:type="dcterms:W3CDTF">2019-02-05T16:32:03Z</dcterms:created>
  <dcterms:modified xsi:type="dcterms:W3CDTF">2021-06-03T13:49:16Z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