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2"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4268"/>
    <a:srgbClr val="262626"/>
    <a:srgbClr val="7FB662"/>
    <a:srgbClr val="C9E1BD"/>
    <a:srgbClr val="A3CC8E"/>
    <a:srgbClr val="FAE1D6"/>
    <a:srgbClr val="F1AB8B"/>
    <a:srgbClr val="E978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p:scale>
          <a:sx n="40" d="100"/>
          <a:sy n="40" d="100"/>
        </p:scale>
        <p:origin x="390" y="-40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11:51.165" idx="2">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8-02-23T10:09:43.425"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3E4268"/>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904895"/>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6C72A8"/>
          </a:solidFill>
          <a:ln>
            <a:solidFill>
              <a:srgbClr val="3E4268"/>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C0C2DA"/>
                </a:solidFill>
              </a:rPr>
              <a:t>PLACEHOLDER FOR STUDY AREA IMAGES.</a:t>
            </a:r>
          </a:p>
          <a:p>
            <a:pPr algn="r"/>
            <a:r>
              <a:rPr lang="en-US" sz="3800" b="1" dirty="0" smtClean="0">
                <a:solidFill>
                  <a:srgbClr val="C0C2DA"/>
                </a:solidFill>
              </a:rPr>
              <a:t>DO NOT PLACE IMAGES IN A BOX.</a:t>
            </a:r>
            <a:endParaRPr lang="en-US" sz="3800" b="1" dirty="0">
              <a:solidFill>
                <a:srgbClr val="C0C2DA"/>
              </a:solidFill>
            </a:endParaRPr>
          </a:p>
        </p:txBody>
      </p:sp>
      <p:sp>
        <p:nvSpPr>
          <p:cNvPr id="59" name="Rectangle 58"/>
          <p:cNvSpPr/>
          <p:nvPr/>
        </p:nvSpPr>
        <p:spPr>
          <a:xfrm>
            <a:off x="914398" y="18962681"/>
            <a:ext cx="25603201" cy="7547546"/>
          </a:xfrm>
          <a:prstGeom prst="rect">
            <a:avLst/>
          </a:prstGeom>
          <a:solidFill>
            <a:srgbClr val="6C72A8"/>
          </a:solidFill>
          <a:ln>
            <a:solidFill>
              <a:srgbClr val="3E4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rgbClr val="C0C2DA"/>
                </a:solidFill>
              </a:rPr>
              <a:t>PLACEHOLDER FOR RESULTS IMAGES.</a:t>
            </a:r>
          </a:p>
          <a:p>
            <a:pPr algn="ctr"/>
            <a:r>
              <a:rPr lang="en-US" sz="9000" b="1" dirty="0" smtClean="0">
                <a:solidFill>
                  <a:srgbClr val="C0C2DA"/>
                </a:solidFill>
              </a:rPr>
              <a:t>DO NOT PLACE IMAGES IN A BOX.</a:t>
            </a:r>
            <a:endParaRPr lang="en-US" sz="9000" b="1" dirty="0">
              <a:solidFill>
                <a:srgbClr val="C0C2DA"/>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Project Partners</a:t>
            </a:r>
          </a:p>
        </p:txBody>
      </p:sp>
      <p:sp>
        <p:nvSpPr>
          <p:cNvPr id="39" name="Text Placeholder 16"/>
          <p:cNvSpPr txBox="1">
            <a:spLocks/>
          </p:cNvSpPr>
          <p:nvPr/>
        </p:nvSpPr>
        <p:spPr>
          <a:xfrm>
            <a:off x="843099" y="27968266"/>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dirty="0" smtClean="0">
                <a:solidFill>
                  <a:schemeClr val="tx1">
                    <a:lumMod val="75000"/>
                    <a:lumOff val="25000"/>
                  </a:schemeClr>
                </a:solidFill>
              </a:rPr>
              <a:t>Use bullets.</a:t>
            </a:r>
          </a:p>
          <a:p>
            <a:pPr marL="347663" indent="-347663" algn="just">
              <a:buClr>
                <a:srgbClr val="3E4268"/>
              </a:buClr>
            </a:pPr>
            <a:r>
              <a:rPr lang="en-US" dirty="0" smtClean="0">
                <a:solidFill>
                  <a:schemeClr val="tx1">
                    <a:lumMod val="75000"/>
                    <a:lumOff val="25000"/>
                  </a:schemeClr>
                </a:solidFill>
              </a:rPr>
              <a:t>Use complete sentences with periods.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5" name="Text Placeholder 16"/>
          <p:cNvSpPr txBox="1">
            <a:spLocks/>
          </p:cNvSpPr>
          <p:nvPr/>
        </p:nvSpPr>
        <p:spPr>
          <a:xfrm>
            <a:off x="13574278" y="5877167"/>
            <a:ext cx="129433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b="1" dirty="0" smtClean="0">
                <a:solidFill>
                  <a:srgbClr val="3E4268"/>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E4268"/>
              </a:buClr>
            </a:pPr>
            <a:r>
              <a:rPr lang="en-US" b="1" dirty="0">
                <a:solidFill>
                  <a:srgbClr val="3E4268"/>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E4268"/>
              </a:buClr>
            </a:pPr>
            <a:r>
              <a:rPr lang="en-US" b="1" dirty="0">
                <a:solidFill>
                  <a:srgbClr val="3E4268"/>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E4268"/>
              </a:buClr>
            </a:pPr>
            <a:r>
              <a:rPr lang="en-US" b="1" dirty="0">
                <a:solidFill>
                  <a:srgbClr val="3E4268"/>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E4268"/>
              </a:buClr>
            </a:pPr>
            <a:r>
              <a:rPr lang="en-US" b="1" dirty="0">
                <a:solidFill>
                  <a:srgbClr val="3E4268"/>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6" name="Text Placeholder 16"/>
          <p:cNvSpPr txBox="1">
            <a:spLocks/>
          </p:cNvSpPr>
          <p:nvPr/>
        </p:nvSpPr>
        <p:spPr>
          <a:xfrm>
            <a:off x="13838765"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a:t>
            </a:r>
            <a:r>
              <a:rPr lang="en-US" b="1" dirty="0" smtClean="0">
                <a:solidFill>
                  <a:schemeClr val="bg1"/>
                </a:solidFill>
              </a:rPr>
              <a:t>).</a:t>
            </a:r>
            <a:r>
              <a:rPr lang="en-US" dirty="0" smtClean="0">
                <a:solidFill>
                  <a:schemeClr val="bg1">
                    <a:lumMod val="95000"/>
                  </a:schemeClr>
                </a:solidFill>
              </a:rPr>
              <a:t>Make </a:t>
            </a:r>
            <a:r>
              <a:rPr lang="en-US" dirty="0" smtClean="0">
                <a:solidFill>
                  <a:schemeClr val="bg1">
                    <a:lumMod val="95000"/>
                  </a:schemeClr>
                </a:solidFill>
              </a:rPr>
              <a:t>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Team Members</a:t>
            </a:r>
          </a:p>
        </p:txBody>
      </p:sp>
      <p:sp>
        <p:nvSpPr>
          <p:cNvPr id="47" name="Text Placeholder 16"/>
          <p:cNvSpPr txBox="1">
            <a:spLocks/>
          </p:cNvSpPr>
          <p:nvPr/>
        </p:nvSpPr>
        <p:spPr>
          <a:xfrm>
            <a:off x="13716000" y="27750194"/>
            <a:ext cx="9174477"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31731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a:t>
            </a:r>
            <a:r>
              <a:rPr lang="en-US" dirty="0" smtClean="0">
                <a:solidFill>
                  <a:schemeClr val="tx1">
                    <a:lumMod val="75000"/>
                    <a:lumOff val="25000"/>
                  </a:schemeClr>
                </a:solidFill>
              </a:rPr>
              <a:t>Lead</a:t>
            </a:r>
          </a:p>
        </p:txBody>
      </p:sp>
      <p:sp>
        <p:nvSpPr>
          <p:cNvPr id="51" name="Text Placeholder 16"/>
          <p:cNvSpPr txBox="1">
            <a:spLocks/>
          </p:cNvSpPr>
          <p:nvPr/>
        </p:nvSpPr>
        <p:spPr>
          <a:xfrm>
            <a:off x="15982211" y="331731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3173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3173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E4268"/>
                </a:solidFill>
              </a:rPr>
              <a:t>Project Subtitle </a:t>
            </a:r>
          </a:p>
          <a:p>
            <a:pPr lvl="0" algn="l"/>
            <a:r>
              <a:rPr lang="en-US" dirty="0" smtClean="0">
                <a:solidFill>
                  <a:srgbClr val="3E4268"/>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42" name="Picture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1095206"/>
            <a:ext cx="2057404" cy="2046184"/>
          </a:xfrm>
          <a:prstGeom prst="rect">
            <a:avLst/>
          </a:prstGeom>
        </p:spPr>
      </p:pic>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1079462"/>
            <a:ext cx="2057404" cy="2046184"/>
          </a:xfrm>
          <a:prstGeom prst="rect">
            <a:avLst/>
          </a:prstGeom>
        </p:spPr>
      </p:pic>
      <p:pic>
        <p:nvPicPr>
          <p:cNvPr id="45" name="Picture 4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1095206"/>
            <a:ext cx="2057404" cy="2046184"/>
          </a:xfrm>
          <a:prstGeom prst="rect">
            <a:avLst/>
          </a:prstGeom>
        </p:spPr>
      </p:pic>
      <p:pic>
        <p:nvPicPr>
          <p:cNvPr id="58" name="Picture 5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1095206"/>
            <a:ext cx="2057404" cy="2046184"/>
          </a:xfrm>
          <a:prstGeom prst="rect">
            <a:avLst/>
          </a:prstGeom>
        </p:spPr>
      </p:pic>
      <p:grpSp>
        <p:nvGrpSpPr>
          <p:cNvPr id="2" name="Group 1"/>
          <p:cNvGrpSpPr/>
          <p:nvPr/>
        </p:nvGrpSpPr>
        <p:grpSpPr>
          <a:xfrm>
            <a:off x="14132887" y="31295338"/>
            <a:ext cx="1645920" cy="1645920"/>
            <a:chOff x="8950656" y="28803600"/>
            <a:chExt cx="1645920" cy="1645920"/>
          </a:xfrm>
        </p:grpSpPr>
        <p:pic>
          <p:nvPicPr>
            <p:cNvPr id="44" name="Picture 43"/>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950656" y="28803600"/>
              <a:ext cx="1645920" cy="1645920"/>
            </a:xfrm>
            <a:prstGeom prst="ellipse">
              <a:avLst/>
            </a:prstGeom>
          </p:spPr>
        </p:pic>
        <p:sp>
          <p:nvSpPr>
            <p:cNvPr id="49" name="TextBox 48"/>
            <p:cNvSpPr txBox="1"/>
            <p:nvPr/>
          </p:nvSpPr>
          <p:spPr>
            <a:xfrm rot="20028308">
              <a:off x="9048312" y="2938670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6C72A8"/>
          </a:solidFill>
          <a:ln>
            <a:solidFill>
              <a:srgbClr val="3E4268"/>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C0C2DA"/>
                </a:solidFill>
              </a:rPr>
              <a:t>PLACEHOLDER FOR STUDY AREA IMAGES.</a:t>
            </a:r>
          </a:p>
          <a:p>
            <a:pPr algn="r"/>
            <a:r>
              <a:rPr lang="en-US" sz="3800" b="1" dirty="0" smtClean="0">
                <a:solidFill>
                  <a:srgbClr val="C0C2DA"/>
                </a:solidFill>
              </a:rPr>
              <a:t>DO NOT PLACE IMAGES IN A BOX.</a:t>
            </a:r>
            <a:endParaRPr lang="en-US" sz="3800" b="1" dirty="0">
              <a:solidFill>
                <a:srgbClr val="C0C2DA"/>
              </a:solidFill>
            </a:endParaRPr>
          </a:p>
        </p:txBody>
      </p:sp>
      <p:sp>
        <p:nvSpPr>
          <p:cNvPr id="64" name="Rectangle 63"/>
          <p:cNvSpPr/>
          <p:nvPr/>
        </p:nvSpPr>
        <p:spPr>
          <a:xfrm>
            <a:off x="13716001" y="13449300"/>
            <a:ext cx="12801599" cy="13106399"/>
          </a:xfrm>
          <a:prstGeom prst="rect">
            <a:avLst/>
          </a:prstGeom>
          <a:solidFill>
            <a:srgbClr val="6C72A8"/>
          </a:solidFill>
          <a:ln>
            <a:solidFill>
              <a:srgbClr val="3E4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rgbClr val="C0C2DA"/>
                </a:solidFill>
              </a:rPr>
              <a:t>PLACEHOLDER FOR RESULTS IMAGES.</a:t>
            </a:r>
          </a:p>
          <a:p>
            <a:pPr algn="ctr"/>
            <a:r>
              <a:rPr lang="en-US" sz="9000" b="1" dirty="0" smtClean="0">
                <a:solidFill>
                  <a:srgbClr val="C0C2DA"/>
                </a:solidFill>
              </a:rPr>
              <a:t>DO NOT PLACE IMAGES IN A BOX.</a:t>
            </a:r>
            <a:endParaRPr lang="en-US" sz="9000" b="1" dirty="0">
              <a:solidFill>
                <a:srgbClr val="C0C2DA"/>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Project Partners</a:t>
            </a:r>
          </a:p>
        </p:txBody>
      </p:sp>
      <p:sp>
        <p:nvSpPr>
          <p:cNvPr id="23" name="TextBox 22"/>
          <p:cNvSpPr txBox="1"/>
          <p:nvPr/>
        </p:nvSpPr>
        <p:spPr>
          <a:xfrm>
            <a:off x="818832" y="23377883"/>
            <a:ext cx="4542503"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Team Members</a:t>
            </a:r>
          </a:p>
        </p:txBody>
      </p:sp>
      <p:sp>
        <p:nvSpPr>
          <p:cNvPr id="40" name="TextBox 39"/>
          <p:cNvSpPr txBox="1"/>
          <p:nvPr/>
        </p:nvSpPr>
        <p:spPr>
          <a:xfrm>
            <a:off x="13762154" y="27574806"/>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822145" y="24268040"/>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E4268"/>
                </a:solidFill>
              </a:rPr>
              <a:t>Project Subtitle </a:t>
            </a:r>
          </a:p>
          <a:p>
            <a:pPr lvl="0" algn="l"/>
            <a:r>
              <a:rPr lang="en-US" dirty="0" smtClean="0">
                <a:solidFill>
                  <a:srgbClr val="3E4268"/>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8" name="Text Placeholder 16"/>
          <p:cNvSpPr txBox="1">
            <a:spLocks/>
          </p:cNvSpPr>
          <p:nvPr/>
        </p:nvSpPr>
        <p:spPr>
          <a:xfrm>
            <a:off x="13620432" y="2868375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dirty="0" smtClean="0">
                <a:solidFill>
                  <a:schemeClr val="tx1">
                    <a:lumMod val="75000"/>
                    <a:lumOff val="25000"/>
                  </a:schemeClr>
                </a:solidFill>
              </a:rPr>
              <a:t>Use bullets.</a:t>
            </a:r>
          </a:p>
          <a:p>
            <a:pPr marL="347663" indent="-347663" algn="just">
              <a:buClr>
                <a:srgbClr val="3E4268"/>
              </a:buClr>
            </a:pPr>
            <a:r>
              <a:rPr lang="en-US" dirty="0" smtClean="0">
                <a:solidFill>
                  <a:schemeClr val="tx1">
                    <a:lumMod val="75000"/>
                    <a:lumOff val="25000"/>
                  </a:schemeClr>
                </a:solidFill>
              </a:rPr>
              <a:t>Use complete sentences with periods.</a:t>
            </a:r>
          </a:p>
        </p:txBody>
      </p:sp>
      <p:sp>
        <p:nvSpPr>
          <p:cNvPr id="58" name="Text Placeholder 16"/>
          <p:cNvSpPr txBox="1">
            <a:spLocks/>
          </p:cNvSpPr>
          <p:nvPr/>
        </p:nvSpPr>
        <p:spPr>
          <a:xfrm>
            <a:off x="772679" y="1079206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b="1" dirty="0" smtClean="0">
                <a:solidFill>
                  <a:srgbClr val="3E4268"/>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E4268"/>
              </a:buClr>
            </a:pPr>
            <a:r>
              <a:rPr lang="en-US" b="1" dirty="0">
                <a:solidFill>
                  <a:srgbClr val="3E4268"/>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E4268"/>
              </a:buClr>
            </a:pPr>
            <a:r>
              <a:rPr lang="en-US" b="1" dirty="0">
                <a:solidFill>
                  <a:srgbClr val="3E4268"/>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E4268"/>
              </a:buClr>
            </a:pPr>
            <a:r>
              <a:rPr lang="en-US" b="1" dirty="0">
                <a:solidFill>
                  <a:srgbClr val="3E4268"/>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E4268"/>
              </a:buClr>
            </a:pPr>
            <a:r>
              <a:rPr lang="en-US" b="1" dirty="0">
                <a:solidFill>
                  <a:srgbClr val="3E4268"/>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50" name="Text Placeholder 16"/>
          <p:cNvSpPr txBox="1">
            <a:spLocks/>
          </p:cNvSpPr>
          <p:nvPr/>
        </p:nvSpPr>
        <p:spPr>
          <a:xfrm>
            <a:off x="694061" y="2915461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a:t>
            </a:r>
            <a:r>
              <a:rPr lang="en-US" dirty="0" smtClean="0">
                <a:solidFill>
                  <a:schemeClr val="tx1">
                    <a:lumMod val="75000"/>
                    <a:lumOff val="25000"/>
                  </a:schemeClr>
                </a:solidFill>
              </a:rPr>
              <a:t>Lead</a:t>
            </a:r>
          </a:p>
        </p:txBody>
      </p:sp>
      <p:sp>
        <p:nvSpPr>
          <p:cNvPr id="51" name="Text Placeholder 16"/>
          <p:cNvSpPr txBox="1">
            <a:spLocks/>
          </p:cNvSpPr>
          <p:nvPr/>
        </p:nvSpPr>
        <p:spPr>
          <a:xfrm>
            <a:off x="3156550" y="2915461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5619039" y="29154619"/>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8190439" y="29154619"/>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60" name="Picture 5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3973" y="27076665"/>
            <a:ext cx="2057404" cy="2046184"/>
          </a:xfrm>
          <a:prstGeom prst="rect">
            <a:avLst/>
          </a:prstGeom>
        </p:spPr>
      </p:pic>
      <p:pic>
        <p:nvPicPr>
          <p:cNvPr id="61" name="Picture 6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1417" y="27060921"/>
            <a:ext cx="2057404" cy="2046184"/>
          </a:xfrm>
          <a:prstGeom prst="rect">
            <a:avLst/>
          </a:prstGeom>
        </p:spPr>
      </p:pic>
      <p:pic>
        <p:nvPicPr>
          <p:cNvPr id="65" name="Picture 6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1484" y="27076665"/>
            <a:ext cx="2057404" cy="2046184"/>
          </a:xfrm>
          <a:prstGeom prst="rect">
            <a:avLst/>
          </a:prstGeom>
        </p:spPr>
      </p:pic>
      <p:pic>
        <p:nvPicPr>
          <p:cNvPr id="66" name="Picture 6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62817" y="27076665"/>
            <a:ext cx="2057404" cy="2046184"/>
          </a:xfrm>
          <a:prstGeom prst="rect">
            <a:avLst/>
          </a:prstGeom>
        </p:spPr>
      </p:pic>
      <p:grpSp>
        <p:nvGrpSpPr>
          <p:cNvPr id="67" name="Group 66"/>
          <p:cNvGrpSpPr/>
          <p:nvPr/>
        </p:nvGrpSpPr>
        <p:grpSpPr>
          <a:xfrm>
            <a:off x="1307226" y="27276797"/>
            <a:ext cx="1645920" cy="1645920"/>
            <a:chOff x="8950656" y="28803600"/>
            <a:chExt cx="1645920" cy="1645920"/>
          </a:xfrm>
        </p:grpSpPr>
        <p:pic>
          <p:nvPicPr>
            <p:cNvPr id="68" name="Picture 67"/>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950656" y="28803600"/>
              <a:ext cx="1645920" cy="1645920"/>
            </a:xfrm>
            <a:prstGeom prst="ellipse">
              <a:avLst/>
            </a:prstGeom>
          </p:spPr>
        </p:pic>
        <p:sp>
          <p:nvSpPr>
            <p:cNvPr id="69" name="TextBox 68"/>
            <p:cNvSpPr txBox="1"/>
            <p:nvPr/>
          </p:nvSpPr>
          <p:spPr>
            <a:xfrm rot="20028308">
              <a:off x="9048312" y="2938670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sz="5000" dirty="0" smtClean="0">
                <a:solidFill>
                  <a:srgbClr val="3E4268"/>
                </a:solidFill>
              </a:rPr>
              <a:t>Employing NASA Earth Observations to Model Current and Historic Distribution of Crop Wild Relatives, in Support of USDA ARS Genetic Conservation Efforts</a:t>
            </a:r>
            <a:endParaRPr lang="en-US" sz="5000" dirty="0" smtClean="0">
              <a:solidFill>
                <a:srgbClr val="3E4268"/>
              </a:solidFill>
            </a:endParaRPr>
          </a:p>
        </p:txBody>
      </p:sp>
      <p:sp>
        <p:nvSpPr>
          <p:cNvPr id="44" name="TextBox 43"/>
          <p:cNvSpPr txBox="1"/>
          <p:nvPr/>
        </p:nvSpPr>
        <p:spPr>
          <a:xfrm rot="5400000">
            <a:off x="-5501071" y="1219740"/>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dirty="0" smtClean="0">
                <a:solidFill>
                  <a:schemeClr val="tx1">
                    <a:lumMod val="75000"/>
                    <a:lumOff val="25000"/>
                  </a:schemeClr>
                </a:solidFill>
              </a:rPr>
              <a:t>Use bullets.</a:t>
            </a:r>
          </a:p>
          <a:p>
            <a:pPr marL="347663" indent="-347663" algn="just">
              <a:buClr>
                <a:srgbClr val="3E4268"/>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b="1" dirty="0" smtClean="0">
                <a:solidFill>
                  <a:srgbClr val="3E4268"/>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E4268"/>
              </a:buClr>
            </a:pPr>
            <a:r>
              <a:rPr lang="en-US" b="1" dirty="0">
                <a:solidFill>
                  <a:srgbClr val="3E4268"/>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E4268"/>
              </a:buClr>
            </a:pPr>
            <a:r>
              <a:rPr lang="en-US" b="1" dirty="0">
                <a:solidFill>
                  <a:srgbClr val="3E4268"/>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E4268"/>
              </a:buClr>
            </a:pPr>
            <a:r>
              <a:rPr lang="en-US" b="1" dirty="0">
                <a:solidFill>
                  <a:srgbClr val="3E4268"/>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E4268"/>
              </a:buClr>
            </a:pPr>
            <a:r>
              <a:rPr lang="en-US" b="1" dirty="0">
                <a:solidFill>
                  <a:srgbClr val="3E4268"/>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64" name="Text Placeholder 16"/>
          <p:cNvSpPr txBox="1">
            <a:spLocks/>
          </p:cNvSpPr>
          <p:nvPr/>
        </p:nvSpPr>
        <p:spPr>
          <a:xfrm>
            <a:off x="13519722" y="3254751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a:t>
            </a:r>
            <a:r>
              <a:rPr lang="en-US" dirty="0" smtClean="0">
                <a:solidFill>
                  <a:schemeClr val="tx1">
                    <a:lumMod val="75000"/>
                    <a:lumOff val="25000"/>
                  </a:schemeClr>
                </a:solidFill>
              </a:rPr>
              <a:t>Lead</a:t>
            </a:r>
          </a:p>
        </p:txBody>
      </p:sp>
      <p:sp>
        <p:nvSpPr>
          <p:cNvPr id="65" name="Text Placeholder 16"/>
          <p:cNvSpPr txBox="1">
            <a:spLocks/>
          </p:cNvSpPr>
          <p:nvPr/>
        </p:nvSpPr>
        <p:spPr>
          <a:xfrm>
            <a:off x="15982211" y="3254751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6" name="Text Placeholder 16"/>
          <p:cNvSpPr txBox="1">
            <a:spLocks/>
          </p:cNvSpPr>
          <p:nvPr/>
        </p:nvSpPr>
        <p:spPr>
          <a:xfrm>
            <a:off x="18444700" y="3254751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7" name="Text Placeholder 16"/>
          <p:cNvSpPr txBox="1">
            <a:spLocks/>
          </p:cNvSpPr>
          <p:nvPr/>
        </p:nvSpPr>
        <p:spPr>
          <a:xfrm>
            <a:off x="21016100" y="3254751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68" name="Picture 6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469564"/>
            <a:ext cx="2057404" cy="2046184"/>
          </a:xfrm>
          <a:prstGeom prst="rect">
            <a:avLst/>
          </a:prstGeom>
        </p:spPr>
      </p:pic>
      <p:pic>
        <p:nvPicPr>
          <p:cNvPr id="69" name="Picture 6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453820"/>
            <a:ext cx="2057404" cy="2046184"/>
          </a:xfrm>
          <a:prstGeom prst="rect">
            <a:avLst/>
          </a:prstGeom>
        </p:spPr>
      </p:pic>
      <p:pic>
        <p:nvPicPr>
          <p:cNvPr id="70" name="Picture 6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469564"/>
            <a:ext cx="2057404" cy="2046184"/>
          </a:xfrm>
          <a:prstGeom prst="rect">
            <a:avLst/>
          </a:prstGeom>
        </p:spPr>
      </p:pic>
      <p:pic>
        <p:nvPicPr>
          <p:cNvPr id="71" name="Picture 7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469564"/>
            <a:ext cx="2057404" cy="2046184"/>
          </a:xfrm>
          <a:prstGeom prst="rect">
            <a:avLst/>
          </a:prstGeom>
        </p:spPr>
      </p:pic>
      <p:grpSp>
        <p:nvGrpSpPr>
          <p:cNvPr id="72" name="Group 71"/>
          <p:cNvGrpSpPr/>
          <p:nvPr/>
        </p:nvGrpSpPr>
        <p:grpSpPr>
          <a:xfrm>
            <a:off x="14132887" y="30669696"/>
            <a:ext cx="1645920" cy="1645920"/>
            <a:chOff x="8950656" y="28803600"/>
            <a:chExt cx="1645920" cy="1645920"/>
          </a:xfrm>
        </p:grpSpPr>
        <p:pic>
          <p:nvPicPr>
            <p:cNvPr id="73" name="Picture 72"/>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950656" y="28803600"/>
              <a:ext cx="1645920" cy="1645920"/>
            </a:xfrm>
            <a:prstGeom prst="ellipse">
              <a:avLst/>
            </a:prstGeom>
          </p:spPr>
        </p:pic>
        <p:sp>
          <p:nvSpPr>
            <p:cNvPr id="74" name="TextBox 73"/>
            <p:cNvSpPr txBox="1"/>
            <p:nvPr/>
          </p:nvSpPr>
          <p:spPr>
            <a:xfrm rot="20028308">
              <a:off x="9048312" y="2938670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868</TotalTime>
  <Words>1894</Words>
  <Application>Microsoft Office PowerPoint</Application>
  <PresentationFormat>Custom</PresentationFormat>
  <Paragraphs>170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Clayton, Amanda L. (LARC-E3)[SSAI DEVELOP]</cp:lastModifiedBy>
  <cp:revision>68</cp:revision>
  <dcterms:created xsi:type="dcterms:W3CDTF">2017-06-02T16:06:25Z</dcterms:created>
  <dcterms:modified xsi:type="dcterms:W3CDTF">2018-02-23T16:54:21Z</dcterms:modified>
</cp:coreProperties>
</file>