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67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This should be a bulleted list.</a:t>
            </a:r>
          </a:p>
          <a:p>
            <a:pPr marL="347663" indent="-347663"/>
            <a:r>
              <a:rPr lang="en-US" dirty="0" smtClean="0"/>
              <a:t>Do not change the bullet style or color.</a:t>
            </a:r>
          </a:p>
          <a:p>
            <a:pPr marL="347663" indent="-347663"/>
            <a:r>
              <a:rPr lang="en-US" dirty="0" smtClean="0"/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dirty="0" smtClean="0"/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  <a:endParaRPr lang="en-US" sz="4400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1336</TotalTime>
  <Words>364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71</cp:revision>
  <dcterms:created xsi:type="dcterms:W3CDTF">2015-06-02T14:58:58Z</dcterms:created>
  <dcterms:modified xsi:type="dcterms:W3CDTF">2015-06-11T20:48:49Z</dcterms:modified>
</cp:coreProperties>
</file>