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75" r:id="rId2"/>
    <p:sldId id="278" r:id="rId3"/>
    <p:sldId id="279" r:id="rId4"/>
    <p:sldId id="285" r:id="rId5"/>
    <p:sldId id="287" r:id="rId6"/>
    <p:sldId id="289" r:id="rId7"/>
    <p:sldId id="292" r:id="rId8"/>
    <p:sldId id="290" r:id="rId9"/>
    <p:sldId id="293" r:id="rId10"/>
    <p:sldId id="291" r:id="rId11"/>
    <p:sldId id="286" r:id="rId12"/>
    <p:sldId id="288" r:id="rId13"/>
    <p:sldId id="28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4" clrIdx="0">
    <p:extLst>
      <p:ext uri="{19B8F6BF-5375-455C-9EA6-DF929625EA0E}">
        <p15:presenceInfo xmlns:p15="http://schemas.microsoft.com/office/powerpoint/2012/main" userId="S-1-5-21-330711430-3775241029-4075259233-6418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B9B"/>
    <a:srgbClr val="E9A149"/>
    <a:srgbClr val="FFFFFF"/>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74568" autoAdjust="0"/>
  </p:normalViewPr>
  <p:slideViewPr>
    <p:cSldViewPr snapToGrid="0">
      <p:cViewPr varScale="1">
        <p:scale>
          <a:sx n="87" d="100"/>
          <a:sy n="87" d="100"/>
        </p:scale>
        <p:origin x="2112" y="78"/>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93B519-89D9-4480-8556-7EC947EF05D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0D9B66A-9498-4696-80B2-715E777F7E8E}">
      <dgm:prSet phldrT="[Text]"/>
      <dgm:spPr/>
      <dgm:t>
        <a:bodyPr/>
        <a:lstStyle/>
        <a:p>
          <a:r>
            <a:rPr lang="en-US" dirty="0" smtClean="0"/>
            <a:t> Acquisition</a:t>
          </a:r>
          <a:endParaRPr lang="en-US" dirty="0"/>
        </a:p>
      </dgm:t>
    </dgm:pt>
    <dgm:pt modelId="{EF435DD8-0C7E-4C59-BCC3-500F247EC115}" type="parTrans" cxnId="{164BC170-5E22-4A5D-977F-82201DAFB69B}">
      <dgm:prSet/>
      <dgm:spPr/>
      <dgm:t>
        <a:bodyPr/>
        <a:lstStyle/>
        <a:p>
          <a:endParaRPr lang="en-US"/>
        </a:p>
      </dgm:t>
    </dgm:pt>
    <dgm:pt modelId="{9CFA6528-001C-422A-A4D5-345A5AB5D6A3}" type="sibTrans" cxnId="{164BC170-5E22-4A5D-977F-82201DAFB69B}">
      <dgm:prSet/>
      <dgm:spPr/>
      <dgm:t>
        <a:bodyPr/>
        <a:lstStyle/>
        <a:p>
          <a:endParaRPr lang="en-US"/>
        </a:p>
      </dgm:t>
    </dgm:pt>
    <dgm:pt modelId="{B4DE6D0A-D140-4D33-8AE0-3783F8A10DF3}">
      <dgm:prSet phldrT="[Text]"/>
      <dgm:spPr/>
      <dgm:t>
        <a:bodyPr/>
        <a:lstStyle/>
        <a:p>
          <a:r>
            <a:rPr lang="en-US" dirty="0" smtClean="0">
              <a:solidFill>
                <a:srgbClr val="E9A149"/>
              </a:solidFill>
            </a:rPr>
            <a:t>Processing</a:t>
          </a:r>
          <a:endParaRPr lang="en-US" dirty="0">
            <a:solidFill>
              <a:srgbClr val="E9A149"/>
            </a:solidFill>
          </a:endParaRPr>
        </a:p>
      </dgm:t>
    </dgm:pt>
    <dgm:pt modelId="{65DBFE1B-850A-48D4-9E84-D0E7BAD22FEB}" type="parTrans" cxnId="{43E99A39-FF83-455A-BECF-F91E4043885F}">
      <dgm:prSet/>
      <dgm:spPr/>
      <dgm:t>
        <a:bodyPr/>
        <a:lstStyle/>
        <a:p>
          <a:endParaRPr lang="en-US"/>
        </a:p>
      </dgm:t>
    </dgm:pt>
    <dgm:pt modelId="{E8FB4FD7-AFF6-4E37-A8A9-D589EC0542B1}" type="sibTrans" cxnId="{43E99A39-FF83-455A-BECF-F91E4043885F}">
      <dgm:prSet/>
      <dgm:spPr/>
      <dgm:t>
        <a:bodyPr/>
        <a:lstStyle/>
        <a:p>
          <a:endParaRPr lang="en-US"/>
        </a:p>
      </dgm:t>
    </dgm:pt>
    <dgm:pt modelId="{C1408271-CE1F-4169-AD6D-75FEF701C954}">
      <dgm:prSet phldrT="[Text]"/>
      <dgm:spPr/>
      <dgm:t>
        <a:bodyPr/>
        <a:lstStyle/>
        <a:p>
          <a:r>
            <a:rPr lang="en-US" dirty="0" smtClean="0">
              <a:solidFill>
                <a:srgbClr val="E9A149"/>
              </a:solidFill>
            </a:rPr>
            <a:t>Analysis</a:t>
          </a:r>
          <a:endParaRPr lang="en-US" dirty="0">
            <a:solidFill>
              <a:srgbClr val="E9A149"/>
            </a:solidFill>
          </a:endParaRPr>
        </a:p>
      </dgm:t>
    </dgm:pt>
    <dgm:pt modelId="{D5BEE7D8-13D8-4E34-BBF9-38D8F6778D50}" type="parTrans" cxnId="{A554D13F-9C56-4A95-8840-F41D6539F3F2}">
      <dgm:prSet/>
      <dgm:spPr/>
      <dgm:t>
        <a:bodyPr/>
        <a:lstStyle/>
        <a:p>
          <a:endParaRPr lang="en-US"/>
        </a:p>
      </dgm:t>
    </dgm:pt>
    <dgm:pt modelId="{D11B2C77-0EC6-4A82-9B69-F549D2855EA6}" type="sibTrans" cxnId="{A554D13F-9C56-4A95-8840-F41D6539F3F2}">
      <dgm:prSet/>
      <dgm:spPr/>
      <dgm:t>
        <a:bodyPr/>
        <a:lstStyle/>
        <a:p>
          <a:endParaRPr lang="en-US"/>
        </a:p>
      </dgm:t>
    </dgm:pt>
    <dgm:pt modelId="{58673907-E76E-40B6-AC93-A49C55B00FA2}" type="pres">
      <dgm:prSet presAssocID="{9893B519-89D9-4480-8556-7EC947EF05D0}" presName="outerComposite" presStyleCnt="0">
        <dgm:presLayoutVars>
          <dgm:chMax val="5"/>
          <dgm:dir/>
          <dgm:resizeHandles val="exact"/>
        </dgm:presLayoutVars>
      </dgm:prSet>
      <dgm:spPr/>
    </dgm:pt>
    <dgm:pt modelId="{4232197C-1872-4BF0-8DDB-414FC1BEAC6E}" type="pres">
      <dgm:prSet presAssocID="{9893B519-89D9-4480-8556-7EC947EF05D0}" presName="dummyMaxCanvas" presStyleCnt="0">
        <dgm:presLayoutVars/>
      </dgm:prSet>
      <dgm:spPr/>
    </dgm:pt>
    <dgm:pt modelId="{8E86B9B6-14EC-47FA-A9AB-A5AAB5E85E09}" type="pres">
      <dgm:prSet presAssocID="{9893B519-89D9-4480-8556-7EC947EF05D0}" presName="ThreeNodes_1" presStyleLbl="node1" presStyleIdx="0" presStyleCnt="3">
        <dgm:presLayoutVars>
          <dgm:bulletEnabled val="1"/>
        </dgm:presLayoutVars>
      </dgm:prSet>
      <dgm:spPr/>
      <dgm:t>
        <a:bodyPr/>
        <a:lstStyle/>
        <a:p>
          <a:endParaRPr lang="en-US"/>
        </a:p>
      </dgm:t>
    </dgm:pt>
    <dgm:pt modelId="{42A85831-AABA-4C2F-BA8D-552A699DDD9F}" type="pres">
      <dgm:prSet presAssocID="{9893B519-89D9-4480-8556-7EC947EF05D0}" presName="ThreeNodes_2" presStyleLbl="node1" presStyleIdx="1" presStyleCnt="3">
        <dgm:presLayoutVars>
          <dgm:bulletEnabled val="1"/>
        </dgm:presLayoutVars>
      </dgm:prSet>
      <dgm:spPr/>
      <dgm:t>
        <a:bodyPr/>
        <a:lstStyle/>
        <a:p>
          <a:endParaRPr lang="en-US"/>
        </a:p>
      </dgm:t>
    </dgm:pt>
    <dgm:pt modelId="{B871D6A8-D702-423D-B90D-D6E64953A444}" type="pres">
      <dgm:prSet presAssocID="{9893B519-89D9-4480-8556-7EC947EF05D0}" presName="ThreeNodes_3" presStyleLbl="node1" presStyleIdx="2" presStyleCnt="3">
        <dgm:presLayoutVars>
          <dgm:bulletEnabled val="1"/>
        </dgm:presLayoutVars>
      </dgm:prSet>
      <dgm:spPr/>
    </dgm:pt>
    <dgm:pt modelId="{5E852BC2-419E-4F28-8B92-A960336170DC}" type="pres">
      <dgm:prSet presAssocID="{9893B519-89D9-4480-8556-7EC947EF05D0}" presName="ThreeConn_1-2" presStyleLbl="fgAccFollowNode1" presStyleIdx="0" presStyleCnt="2">
        <dgm:presLayoutVars>
          <dgm:bulletEnabled val="1"/>
        </dgm:presLayoutVars>
      </dgm:prSet>
      <dgm:spPr/>
    </dgm:pt>
    <dgm:pt modelId="{ECFC7580-08C2-4FAE-BCB1-8D90420C6337}" type="pres">
      <dgm:prSet presAssocID="{9893B519-89D9-4480-8556-7EC947EF05D0}" presName="ThreeConn_2-3" presStyleLbl="fgAccFollowNode1" presStyleIdx="1" presStyleCnt="2">
        <dgm:presLayoutVars>
          <dgm:bulletEnabled val="1"/>
        </dgm:presLayoutVars>
      </dgm:prSet>
      <dgm:spPr/>
    </dgm:pt>
    <dgm:pt modelId="{12083E7C-CABA-43D4-8DAD-E709BF9CF4AA}" type="pres">
      <dgm:prSet presAssocID="{9893B519-89D9-4480-8556-7EC947EF05D0}" presName="ThreeNodes_1_text" presStyleLbl="node1" presStyleIdx="2" presStyleCnt="3">
        <dgm:presLayoutVars>
          <dgm:bulletEnabled val="1"/>
        </dgm:presLayoutVars>
      </dgm:prSet>
      <dgm:spPr/>
      <dgm:t>
        <a:bodyPr/>
        <a:lstStyle/>
        <a:p>
          <a:endParaRPr lang="en-US"/>
        </a:p>
      </dgm:t>
    </dgm:pt>
    <dgm:pt modelId="{6B449BE1-F9F2-4F36-807C-F702DFD8F533}" type="pres">
      <dgm:prSet presAssocID="{9893B519-89D9-4480-8556-7EC947EF05D0}" presName="ThreeNodes_2_text" presStyleLbl="node1" presStyleIdx="2" presStyleCnt="3">
        <dgm:presLayoutVars>
          <dgm:bulletEnabled val="1"/>
        </dgm:presLayoutVars>
      </dgm:prSet>
      <dgm:spPr/>
      <dgm:t>
        <a:bodyPr/>
        <a:lstStyle/>
        <a:p>
          <a:endParaRPr lang="en-US"/>
        </a:p>
      </dgm:t>
    </dgm:pt>
    <dgm:pt modelId="{FAB0EDA5-1657-4997-AF2D-36FEA8FEAA3F}" type="pres">
      <dgm:prSet presAssocID="{9893B519-89D9-4480-8556-7EC947EF05D0}" presName="ThreeNodes_3_text" presStyleLbl="node1" presStyleIdx="2" presStyleCnt="3">
        <dgm:presLayoutVars>
          <dgm:bulletEnabled val="1"/>
        </dgm:presLayoutVars>
      </dgm:prSet>
      <dgm:spPr/>
    </dgm:pt>
  </dgm:ptLst>
  <dgm:cxnLst>
    <dgm:cxn modelId="{36F14A30-B1D5-445C-8491-A3D89E884F6A}" type="presOf" srcId="{9CFA6528-001C-422A-A4D5-345A5AB5D6A3}" destId="{5E852BC2-419E-4F28-8B92-A960336170DC}" srcOrd="0" destOrd="0" presId="urn:microsoft.com/office/officeart/2005/8/layout/vProcess5"/>
    <dgm:cxn modelId="{3C19CD41-C5F5-47B2-95B8-DC203E5804AD}" type="presOf" srcId="{C1408271-CE1F-4169-AD6D-75FEF701C954}" destId="{FAB0EDA5-1657-4997-AF2D-36FEA8FEAA3F}" srcOrd="1" destOrd="0" presId="urn:microsoft.com/office/officeart/2005/8/layout/vProcess5"/>
    <dgm:cxn modelId="{DDA49E98-9C2E-49B4-B3AB-AABD2EFC6921}" type="presOf" srcId="{10D9B66A-9498-4696-80B2-715E777F7E8E}" destId="{12083E7C-CABA-43D4-8DAD-E709BF9CF4AA}" srcOrd="1" destOrd="0" presId="urn:microsoft.com/office/officeart/2005/8/layout/vProcess5"/>
    <dgm:cxn modelId="{43E99A39-FF83-455A-BECF-F91E4043885F}" srcId="{9893B519-89D9-4480-8556-7EC947EF05D0}" destId="{B4DE6D0A-D140-4D33-8AE0-3783F8A10DF3}" srcOrd="1" destOrd="0" parTransId="{65DBFE1B-850A-48D4-9E84-D0E7BAD22FEB}" sibTransId="{E8FB4FD7-AFF6-4E37-A8A9-D589EC0542B1}"/>
    <dgm:cxn modelId="{C1E27096-4F86-4386-B39B-4F76A050CA4E}" type="presOf" srcId="{9893B519-89D9-4480-8556-7EC947EF05D0}" destId="{58673907-E76E-40B6-AC93-A49C55B00FA2}" srcOrd="0" destOrd="0" presId="urn:microsoft.com/office/officeart/2005/8/layout/vProcess5"/>
    <dgm:cxn modelId="{6B99B618-F740-4E77-A00C-BC1BA0B96368}" type="presOf" srcId="{B4DE6D0A-D140-4D33-8AE0-3783F8A10DF3}" destId="{6B449BE1-F9F2-4F36-807C-F702DFD8F533}" srcOrd="1" destOrd="0" presId="urn:microsoft.com/office/officeart/2005/8/layout/vProcess5"/>
    <dgm:cxn modelId="{164BC170-5E22-4A5D-977F-82201DAFB69B}" srcId="{9893B519-89D9-4480-8556-7EC947EF05D0}" destId="{10D9B66A-9498-4696-80B2-715E777F7E8E}" srcOrd="0" destOrd="0" parTransId="{EF435DD8-0C7E-4C59-BCC3-500F247EC115}" sibTransId="{9CFA6528-001C-422A-A4D5-345A5AB5D6A3}"/>
    <dgm:cxn modelId="{E2B5E2B7-61D2-44B6-9D0A-E93A719E2690}" type="presOf" srcId="{10D9B66A-9498-4696-80B2-715E777F7E8E}" destId="{8E86B9B6-14EC-47FA-A9AB-A5AAB5E85E09}" srcOrd="0" destOrd="0" presId="urn:microsoft.com/office/officeart/2005/8/layout/vProcess5"/>
    <dgm:cxn modelId="{DFC7546B-262F-463F-A6CB-25CF64BDFBA1}" type="presOf" srcId="{B4DE6D0A-D140-4D33-8AE0-3783F8A10DF3}" destId="{42A85831-AABA-4C2F-BA8D-552A699DDD9F}" srcOrd="0" destOrd="0" presId="urn:microsoft.com/office/officeart/2005/8/layout/vProcess5"/>
    <dgm:cxn modelId="{441C5D2F-5690-4CA9-B803-3D20F46C94DB}" type="presOf" srcId="{E8FB4FD7-AFF6-4E37-A8A9-D589EC0542B1}" destId="{ECFC7580-08C2-4FAE-BCB1-8D90420C6337}" srcOrd="0" destOrd="0" presId="urn:microsoft.com/office/officeart/2005/8/layout/vProcess5"/>
    <dgm:cxn modelId="{74E7A749-63B7-4199-9ECE-A50A60B86EBF}" type="presOf" srcId="{C1408271-CE1F-4169-AD6D-75FEF701C954}" destId="{B871D6A8-D702-423D-B90D-D6E64953A444}" srcOrd="0" destOrd="0" presId="urn:microsoft.com/office/officeart/2005/8/layout/vProcess5"/>
    <dgm:cxn modelId="{A554D13F-9C56-4A95-8840-F41D6539F3F2}" srcId="{9893B519-89D9-4480-8556-7EC947EF05D0}" destId="{C1408271-CE1F-4169-AD6D-75FEF701C954}" srcOrd="2" destOrd="0" parTransId="{D5BEE7D8-13D8-4E34-BBF9-38D8F6778D50}" sibTransId="{D11B2C77-0EC6-4A82-9B69-F549D2855EA6}"/>
    <dgm:cxn modelId="{CBA8321A-AF75-47C4-911C-807CCBCE7CB3}" type="presParOf" srcId="{58673907-E76E-40B6-AC93-A49C55B00FA2}" destId="{4232197C-1872-4BF0-8DDB-414FC1BEAC6E}" srcOrd="0" destOrd="0" presId="urn:microsoft.com/office/officeart/2005/8/layout/vProcess5"/>
    <dgm:cxn modelId="{93C57137-D670-4A77-A168-2109A1F5C600}" type="presParOf" srcId="{58673907-E76E-40B6-AC93-A49C55B00FA2}" destId="{8E86B9B6-14EC-47FA-A9AB-A5AAB5E85E09}" srcOrd="1" destOrd="0" presId="urn:microsoft.com/office/officeart/2005/8/layout/vProcess5"/>
    <dgm:cxn modelId="{65D50DC4-5C3A-4A3B-A95A-8FE50C47E67B}" type="presParOf" srcId="{58673907-E76E-40B6-AC93-A49C55B00FA2}" destId="{42A85831-AABA-4C2F-BA8D-552A699DDD9F}" srcOrd="2" destOrd="0" presId="urn:microsoft.com/office/officeart/2005/8/layout/vProcess5"/>
    <dgm:cxn modelId="{9AEF612D-1D54-4A8E-AB79-D696846D21B3}" type="presParOf" srcId="{58673907-E76E-40B6-AC93-A49C55B00FA2}" destId="{B871D6A8-D702-423D-B90D-D6E64953A444}" srcOrd="3" destOrd="0" presId="urn:microsoft.com/office/officeart/2005/8/layout/vProcess5"/>
    <dgm:cxn modelId="{0B3AEF6A-0EE3-49B4-B682-D7DEDA34BD6D}" type="presParOf" srcId="{58673907-E76E-40B6-AC93-A49C55B00FA2}" destId="{5E852BC2-419E-4F28-8B92-A960336170DC}" srcOrd="4" destOrd="0" presId="urn:microsoft.com/office/officeart/2005/8/layout/vProcess5"/>
    <dgm:cxn modelId="{A954343D-592E-4FDD-8B67-C385D20F424A}" type="presParOf" srcId="{58673907-E76E-40B6-AC93-A49C55B00FA2}" destId="{ECFC7580-08C2-4FAE-BCB1-8D90420C6337}" srcOrd="5" destOrd="0" presId="urn:microsoft.com/office/officeart/2005/8/layout/vProcess5"/>
    <dgm:cxn modelId="{37621E52-AE26-4033-BC3B-E7B97F79E819}" type="presParOf" srcId="{58673907-E76E-40B6-AC93-A49C55B00FA2}" destId="{12083E7C-CABA-43D4-8DAD-E709BF9CF4AA}" srcOrd="6" destOrd="0" presId="urn:microsoft.com/office/officeart/2005/8/layout/vProcess5"/>
    <dgm:cxn modelId="{CA7C6D9A-2688-4275-B1B7-311D51EA1741}" type="presParOf" srcId="{58673907-E76E-40B6-AC93-A49C55B00FA2}" destId="{6B449BE1-F9F2-4F36-807C-F702DFD8F533}" srcOrd="7" destOrd="0" presId="urn:microsoft.com/office/officeart/2005/8/layout/vProcess5"/>
    <dgm:cxn modelId="{2D293D7B-5AB4-4CDF-92CD-C9249CC69527}" type="presParOf" srcId="{58673907-E76E-40B6-AC93-A49C55B00FA2}" destId="{FAB0EDA5-1657-4997-AF2D-36FEA8FEAA3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93B519-89D9-4480-8556-7EC947EF05D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0D9B66A-9498-4696-80B2-715E777F7E8E}">
      <dgm:prSet phldrT="[Text]"/>
      <dgm:spPr/>
      <dgm:t>
        <a:bodyPr/>
        <a:lstStyle/>
        <a:p>
          <a:r>
            <a:rPr lang="en-US" dirty="0" smtClean="0">
              <a:solidFill>
                <a:srgbClr val="F3CB9B"/>
              </a:solidFill>
            </a:rPr>
            <a:t> Acquisition</a:t>
          </a:r>
          <a:endParaRPr lang="en-US" dirty="0">
            <a:solidFill>
              <a:srgbClr val="F3CB9B"/>
            </a:solidFill>
          </a:endParaRPr>
        </a:p>
      </dgm:t>
    </dgm:pt>
    <dgm:pt modelId="{EF435DD8-0C7E-4C59-BCC3-500F247EC115}" type="parTrans" cxnId="{164BC170-5E22-4A5D-977F-82201DAFB69B}">
      <dgm:prSet/>
      <dgm:spPr/>
      <dgm:t>
        <a:bodyPr/>
        <a:lstStyle/>
        <a:p>
          <a:endParaRPr lang="en-US"/>
        </a:p>
      </dgm:t>
    </dgm:pt>
    <dgm:pt modelId="{9CFA6528-001C-422A-A4D5-345A5AB5D6A3}" type="sibTrans" cxnId="{164BC170-5E22-4A5D-977F-82201DAFB69B}">
      <dgm:prSet/>
      <dgm:spPr/>
      <dgm:t>
        <a:bodyPr/>
        <a:lstStyle/>
        <a:p>
          <a:endParaRPr lang="en-US"/>
        </a:p>
      </dgm:t>
    </dgm:pt>
    <dgm:pt modelId="{B4DE6D0A-D140-4D33-8AE0-3783F8A10DF3}">
      <dgm:prSet phldrT="[Text]"/>
      <dgm:spPr/>
      <dgm:t>
        <a:bodyPr/>
        <a:lstStyle/>
        <a:p>
          <a:r>
            <a:rPr lang="en-US" dirty="0" smtClean="0"/>
            <a:t>Processing</a:t>
          </a:r>
          <a:endParaRPr lang="en-US" dirty="0"/>
        </a:p>
      </dgm:t>
    </dgm:pt>
    <dgm:pt modelId="{65DBFE1B-850A-48D4-9E84-D0E7BAD22FEB}" type="parTrans" cxnId="{43E99A39-FF83-455A-BECF-F91E4043885F}">
      <dgm:prSet/>
      <dgm:spPr/>
      <dgm:t>
        <a:bodyPr/>
        <a:lstStyle/>
        <a:p>
          <a:endParaRPr lang="en-US"/>
        </a:p>
      </dgm:t>
    </dgm:pt>
    <dgm:pt modelId="{E8FB4FD7-AFF6-4E37-A8A9-D589EC0542B1}" type="sibTrans" cxnId="{43E99A39-FF83-455A-BECF-F91E4043885F}">
      <dgm:prSet/>
      <dgm:spPr/>
      <dgm:t>
        <a:bodyPr/>
        <a:lstStyle/>
        <a:p>
          <a:endParaRPr lang="en-US"/>
        </a:p>
      </dgm:t>
    </dgm:pt>
    <dgm:pt modelId="{C1408271-CE1F-4169-AD6D-75FEF701C954}">
      <dgm:prSet phldrT="[Text]"/>
      <dgm:spPr/>
      <dgm:t>
        <a:bodyPr/>
        <a:lstStyle/>
        <a:p>
          <a:r>
            <a:rPr lang="en-US" dirty="0" smtClean="0">
              <a:solidFill>
                <a:srgbClr val="E9A149"/>
              </a:solidFill>
            </a:rPr>
            <a:t>Analysis</a:t>
          </a:r>
          <a:endParaRPr lang="en-US" dirty="0">
            <a:solidFill>
              <a:srgbClr val="E9A149"/>
            </a:solidFill>
          </a:endParaRPr>
        </a:p>
      </dgm:t>
    </dgm:pt>
    <dgm:pt modelId="{D5BEE7D8-13D8-4E34-BBF9-38D8F6778D50}" type="parTrans" cxnId="{A554D13F-9C56-4A95-8840-F41D6539F3F2}">
      <dgm:prSet/>
      <dgm:spPr/>
      <dgm:t>
        <a:bodyPr/>
        <a:lstStyle/>
        <a:p>
          <a:endParaRPr lang="en-US"/>
        </a:p>
      </dgm:t>
    </dgm:pt>
    <dgm:pt modelId="{D11B2C77-0EC6-4A82-9B69-F549D2855EA6}" type="sibTrans" cxnId="{A554D13F-9C56-4A95-8840-F41D6539F3F2}">
      <dgm:prSet/>
      <dgm:spPr/>
      <dgm:t>
        <a:bodyPr/>
        <a:lstStyle/>
        <a:p>
          <a:endParaRPr lang="en-US"/>
        </a:p>
      </dgm:t>
    </dgm:pt>
    <dgm:pt modelId="{58673907-E76E-40B6-AC93-A49C55B00FA2}" type="pres">
      <dgm:prSet presAssocID="{9893B519-89D9-4480-8556-7EC947EF05D0}" presName="outerComposite" presStyleCnt="0">
        <dgm:presLayoutVars>
          <dgm:chMax val="5"/>
          <dgm:dir/>
          <dgm:resizeHandles val="exact"/>
        </dgm:presLayoutVars>
      </dgm:prSet>
      <dgm:spPr/>
    </dgm:pt>
    <dgm:pt modelId="{4232197C-1872-4BF0-8DDB-414FC1BEAC6E}" type="pres">
      <dgm:prSet presAssocID="{9893B519-89D9-4480-8556-7EC947EF05D0}" presName="dummyMaxCanvas" presStyleCnt="0">
        <dgm:presLayoutVars/>
      </dgm:prSet>
      <dgm:spPr/>
    </dgm:pt>
    <dgm:pt modelId="{8E86B9B6-14EC-47FA-A9AB-A5AAB5E85E09}" type="pres">
      <dgm:prSet presAssocID="{9893B519-89D9-4480-8556-7EC947EF05D0}" presName="ThreeNodes_1" presStyleLbl="node1" presStyleIdx="0" presStyleCnt="3">
        <dgm:presLayoutVars>
          <dgm:bulletEnabled val="1"/>
        </dgm:presLayoutVars>
      </dgm:prSet>
      <dgm:spPr/>
      <dgm:t>
        <a:bodyPr/>
        <a:lstStyle/>
        <a:p>
          <a:endParaRPr lang="en-US"/>
        </a:p>
      </dgm:t>
    </dgm:pt>
    <dgm:pt modelId="{42A85831-AABA-4C2F-BA8D-552A699DDD9F}" type="pres">
      <dgm:prSet presAssocID="{9893B519-89D9-4480-8556-7EC947EF05D0}" presName="ThreeNodes_2" presStyleLbl="node1" presStyleIdx="1" presStyleCnt="3">
        <dgm:presLayoutVars>
          <dgm:bulletEnabled val="1"/>
        </dgm:presLayoutVars>
      </dgm:prSet>
      <dgm:spPr/>
      <dgm:t>
        <a:bodyPr/>
        <a:lstStyle/>
        <a:p>
          <a:endParaRPr lang="en-US"/>
        </a:p>
      </dgm:t>
    </dgm:pt>
    <dgm:pt modelId="{B871D6A8-D702-423D-B90D-D6E64953A444}" type="pres">
      <dgm:prSet presAssocID="{9893B519-89D9-4480-8556-7EC947EF05D0}" presName="ThreeNodes_3" presStyleLbl="node1" presStyleIdx="2" presStyleCnt="3">
        <dgm:presLayoutVars>
          <dgm:bulletEnabled val="1"/>
        </dgm:presLayoutVars>
      </dgm:prSet>
      <dgm:spPr/>
    </dgm:pt>
    <dgm:pt modelId="{5E852BC2-419E-4F28-8B92-A960336170DC}" type="pres">
      <dgm:prSet presAssocID="{9893B519-89D9-4480-8556-7EC947EF05D0}" presName="ThreeConn_1-2" presStyleLbl="fgAccFollowNode1" presStyleIdx="0" presStyleCnt="2">
        <dgm:presLayoutVars>
          <dgm:bulletEnabled val="1"/>
        </dgm:presLayoutVars>
      </dgm:prSet>
      <dgm:spPr/>
    </dgm:pt>
    <dgm:pt modelId="{ECFC7580-08C2-4FAE-BCB1-8D90420C6337}" type="pres">
      <dgm:prSet presAssocID="{9893B519-89D9-4480-8556-7EC947EF05D0}" presName="ThreeConn_2-3" presStyleLbl="fgAccFollowNode1" presStyleIdx="1" presStyleCnt="2">
        <dgm:presLayoutVars>
          <dgm:bulletEnabled val="1"/>
        </dgm:presLayoutVars>
      </dgm:prSet>
      <dgm:spPr/>
    </dgm:pt>
    <dgm:pt modelId="{12083E7C-CABA-43D4-8DAD-E709BF9CF4AA}" type="pres">
      <dgm:prSet presAssocID="{9893B519-89D9-4480-8556-7EC947EF05D0}" presName="ThreeNodes_1_text" presStyleLbl="node1" presStyleIdx="2" presStyleCnt="3">
        <dgm:presLayoutVars>
          <dgm:bulletEnabled val="1"/>
        </dgm:presLayoutVars>
      </dgm:prSet>
      <dgm:spPr/>
      <dgm:t>
        <a:bodyPr/>
        <a:lstStyle/>
        <a:p>
          <a:endParaRPr lang="en-US"/>
        </a:p>
      </dgm:t>
    </dgm:pt>
    <dgm:pt modelId="{6B449BE1-F9F2-4F36-807C-F702DFD8F533}" type="pres">
      <dgm:prSet presAssocID="{9893B519-89D9-4480-8556-7EC947EF05D0}" presName="ThreeNodes_2_text" presStyleLbl="node1" presStyleIdx="2" presStyleCnt="3">
        <dgm:presLayoutVars>
          <dgm:bulletEnabled val="1"/>
        </dgm:presLayoutVars>
      </dgm:prSet>
      <dgm:spPr/>
      <dgm:t>
        <a:bodyPr/>
        <a:lstStyle/>
        <a:p>
          <a:endParaRPr lang="en-US"/>
        </a:p>
      </dgm:t>
    </dgm:pt>
    <dgm:pt modelId="{FAB0EDA5-1657-4997-AF2D-36FEA8FEAA3F}" type="pres">
      <dgm:prSet presAssocID="{9893B519-89D9-4480-8556-7EC947EF05D0}" presName="ThreeNodes_3_text" presStyleLbl="node1" presStyleIdx="2" presStyleCnt="3">
        <dgm:presLayoutVars>
          <dgm:bulletEnabled val="1"/>
        </dgm:presLayoutVars>
      </dgm:prSet>
      <dgm:spPr/>
    </dgm:pt>
  </dgm:ptLst>
  <dgm:cxnLst>
    <dgm:cxn modelId="{6C53F1FB-5EC0-4A0C-A19C-815F5359FDC2}" type="presOf" srcId="{10D9B66A-9498-4696-80B2-715E777F7E8E}" destId="{12083E7C-CABA-43D4-8DAD-E709BF9CF4AA}" srcOrd="1" destOrd="0" presId="urn:microsoft.com/office/officeart/2005/8/layout/vProcess5"/>
    <dgm:cxn modelId="{663BDBA9-E135-466D-9BC4-FE901A24CFC8}" type="presOf" srcId="{B4DE6D0A-D140-4D33-8AE0-3783F8A10DF3}" destId="{42A85831-AABA-4C2F-BA8D-552A699DDD9F}" srcOrd="0" destOrd="0" presId="urn:microsoft.com/office/officeart/2005/8/layout/vProcess5"/>
    <dgm:cxn modelId="{0F126300-7CC1-4481-8F9D-F857697DB3C2}" type="presOf" srcId="{9CFA6528-001C-422A-A4D5-345A5AB5D6A3}" destId="{5E852BC2-419E-4F28-8B92-A960336170DC}" srcOrd="0" destOrd="0" presId="urn:microsoft.com/office/officeart/2005/8/layout/vProcess5"/>
    <dgm:cxn modelId="{667B6699-8389-486F-AFFE-5C2FEB755C6A}" type="presOf" srcId="{9893B519-89D9-4480-8556-7EC947EF05D0}" destId="{58673907-E76E-40B6-AC93-A49C55B00FA2}" srcOrd="0" destOrd="0" presId="urn:microsoft.com/office/officeart/2005/8/layout/vProcess5"/>
    <dgm:cxn modelId="{7CE83912-B225-4413-96F4-0E717E506417}" type="presOf" srcId="{C1408271-CE1F-4169-AD6D-75FEF701C954}" destId="{FAB0EDA5-1657-4997-AF2D-36FEA8FEAA3F}" srcOrd="1" destOrd="0" presId="urn:microsoft.com/office/officeart/2005/8/layout/vProcess5"/>
    <dgm:cxn modelId="{957106F9-8F9C-49C8-B360-D1B7DA4968FA}" type="presOf" srcId="{10D9B66A-9498-4696-80B2-715E777F7E8E}" destId="{8E86B9B6-14EC-47FA-A9AB-A5AAB5E85E09}" srcOrd="0" destOrd="0" presId="urn:microsoft.com/office/officeart/2005/8/layout/vProcess5"/>
    <dgm:cxn modelId="{43E99A39-FF83-455A-BECF-F91E4043885F}" srcId="{9893B519-89D9-4480-8556-7EC947EF05D0}" destId="{B4DE6D0A-D140-4D33-8AE0-3783F8A10DF3}" srcOrd="1" destOrd="0" parTransId="{65DBFE1B-850A-48D4-9E84-D0E7BAD22FEB}" sibTransId="{E8FB4FD7-AFF6-4E37-A8A9-D589EC0542B1}"/>
    <dgm:cxn modelId="{79A7D0AF-EF62-41A4-BD87-EFFD920A75B3}" type="presOf" srcId="{C1408271-CE1F-4169-AD6D-75FEF701C954}" destId="{B871D6A8-D702-423D-B90D-D6E64953A444}" srcOrd="0" destOrd="0" presId="urn:microsoft.com/office/officeart/2005/8/layout/vProcess5"/>
    <dgm:cxn modelId="{164BC170-5E22-4A5D-977F-82201DAFB69B}" srcId="{9893B519-89D9-4480-8556-7EC947EF05D0}" destId="{10D9B66A-9498-4696-80B2-715E777F7E8E}" srcOrd="0" destOrd="0" parTransId="{EF435DD8-0C7E-4C59-BCC3-500F247EC115}" sibTransId="{9CFA6528-001C-422A-A4D5-345A5AB5D6A3}"/>
    <dgm:cxn modelId="{45060430-273A-4476-90A4-AE85EBAE0F8D}" type="presOf" srcId="{E8FB4FD7-AFF6-4E37-A8A9-D589EC0542B1}" destId="{ECFC7580-08C2-4FAE-BCB1-8D90420C6337}" srcOrd="0" destOrd="0" presId="urn:microsoft.com/office/officeart/2005/8/layout/vProcess5"/>
    <dgm:cxn modelId="{527FF645-E3A2-45ED-917D-E4F44463DE15}" type="presOf" srcId="{B4DE6D0A-D140-4D33-8AE0-3783F8A10DF3}" destId="{6B449BE1-F9F2-4F36-807C-F702DFD8F533}" srcOrd="1" destOrd="0" presId="urn:microsoft.com/office/officeart/2005/8/layout/vProcess5"/>
    <dgm:cxn modelId="{A554D13F-9C56-4A95-8840-F41D6539F3F2}" srcId="{9893B519-89D9-4480-8556-7EC947EF05D0}" destId="{C1408271-CE1F-4169-AD6D-75FEF701C954}" srcOrd="2" destOrd="0" parTransId="{D5BEE7D8-13D8-4E34-BBF9-38D8F6778D50}" sibTransId="{D11B2C77-0EC6-4A82-9B69-F549D2855EA6}"/>
    <dgm:cxn modelId="{BAA569A1-8C59-4B9A-A114-F3BCBDB14238}" type="presParOf" srcId="{58673907-E76E-40B6-AC93-A49C55B00FA2}" destId="{4232197C-1872-4BF0-8DDB-414FC1BEAC6E}" srcOrd="0" destOrd="0" presId="urn:microsoft.com/office/officeart/2005/8/layout/vProcess5"/>
    <dgm:cxn modelId="{CABDCC12-F476-4F9B-942F-A95AF6C98C0F}" type="presParOf" srcId="{58673907-E76E-40B6-AC93-A49C55B00FA2}" destId="{8E86B9B6-14EC-47FA-A9AB-A5AAB5E85E09}" srcOrd="1" destOrd="0" presId="urn:microsoft.com/office/officeart/2005/8/layout/vProcess5"/>
    <dgm:cxn modelId="{5819C5FA-BD97-4A9B-9261-33746207FB42}" type="presParOf" srcId="{58673907-E76E-40B6-AC93-A49C55B00FA2}" destId="{42A85831-AABA-4C2F-BA8D-552A699DDD9F}" srcOrd="2" destOrd="0" presId="urn:microsoft.com/office/officeart/2005/8/layout/vProcess5"/>
    <dgm:cxn modelId="{34992DED-6D29-4617-98F4-0CDD20B15F2A}" type="presParOf" srcId="{58673907-E76E-40B6-AC93-A49C55B00FA2}" destId="{B871D6A8-D702-423D-B90D-D6E64953A444}" srcOrd="3" destOrd="0" presId="urn:microsoft.com/office/officeart/2005/8/layout/vProcess5"/>
    <dgm:cxn modelId="{D78361E7-4B4F-4AB6-ACF8-10EAA9B34BEE}" type="presParOf" srcId="{58673907-E76E-40B6-AC93-A49C55B00FA2}" destId="{5E852BC2-419E-4F28-8B92-A960336170DC}" srcOrd="4" destOrd="0" presId="urn:microsoft.com/office/officeart/2005/8/layout/vProcess5"/>
    <dgm:cxn modelId="{F735B1C8-7B6E-4BF3-8039-727C6EC0219C}" type="presParOf" srcId="{58673907-E76E-40B6-AC93-A49C55B00FA2}" destId="{ECFC7580-08C2-4FAE-BCB1-8D90420C6337}" srcOrd="5" destOrd="0" presId="urn:microsoft.com/office/officeart/2005/8/layout/vProcess5"/>
    <dgm:cxn modelId="{F44881E6-B346-4F2A-9805-22649FE716F4}" type="presParOf" srcId="{58673907-E76E-40B6-AC93-A49C55B00FA2}" destId="{12083E7C-CABA-43D4-8DAD-E709BF9CF4AA}" srcOrd="6" destOrd="0" presId="urn:microsoft.com/office/officeart/2005/8/layout/vProcess5"/>
    <dgm:cxn modelId="{A092EF2B-1A37-4C15-B562-0271FF8560E3}" type="presParOf" srcId="{58673907-E76E-40B6-AC93-A49C55B00FA2}" destId="{6B449BE1-F9F2-4F36-807C-F702DFD8F533}" srcOrd="7" destOrd="0" presId="urn:microsoft.com/office/officeart/2005/8/layout/vProcess5"/>
    <dgm:cxn modelId="{3EE8D9C9-A7FF-4EB1-A88D-92542B6849BB}" type="presParOf" srcId="{58673907-E76E-40B6-AC93-A49C55B00FA2}" destId="{FAB0EDA5-1657-4997-AF2D-36FEA8FEAA3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93B519-89D9-4480-8556-7EC947EF05D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0D9B66A-9498-4696-80B2-715E777F7E8E}">
      <dgm:prSet phldrT="[Text]"/>
      <dgm:spPr/>
      <dgm:t>
        <a:bodyPr/>
        <a:lstStyle/>
        <a:p>
          <a:r>
            <a:rPr lang="en-US" dirty="0" smtClean="0">
              <a:solidFill>
                <a:srgbClr val="F3CB9B"/>
              </a:solidFill>
            </a:rPr>
            <a:t> Acquisition</a:t>
          </a:r>
          <a:endParaRPr lang="en-US" dirty="0">
            <a:solidFill>
              <a:srgbClr val="F3CB9B"/>
            </a:solidFill>
          </a:endParaRPr>
        </a:p>
      </dgm:t>
    </dgm:pt>
    <dgm:pt modelId="{EF435DD8-0C7E-4C59-BCC3-500F247EC115}" type="parTrans" cxnId="{164BC170-5E22-4A5D-977F-82201DAFB69B}">
      <dgm:prSet/>
      <dgm:spPr/>
      <dgm:t>
        <a:bodyPr/>
        <a:lstStyle/>
        <a:p>
          <a:endParaRPr lang="en-US"/>
        </a:p>
      </dgm:t>
    </dgm:pt>
    <dgm:pt modelId="{9CFA6528-001C-422A-A4D5-345A5AB5D6A3}" type="sibTrans" cxnId="{164BC170-5E22-4A5D-977F-82201DAFB69B}">
      <dgm:prSet/>
      <dgm:spPr/>
      <dgm:t>
        <a:bodyPr/>
        <a:lstStyle/>
        <a:p>
          <a:endParaRPr lang="en-US"/>
        </a:p>
      </dgm:t>
    </dgm:pt>
    <dgm:pt modelId="{B4DE6D0A-D140-4D33-8AE0-3783F8A10DF3}">
      <dgm:prSet phldrT="[Text]"/>
      <dgm:spPr/>
      <dgm:t>
        <a:bodyPr/>
        <a:lstStyle/>
        <a:p>
          <a:r>
            <a:rPr lang="en-US" dirty="0" smtClean="0">
              <a:solidFill>
                <a:srgbClr val="F3CB9B"/>
              </a:solidFill>
            </a:rPr>
            <a:t>Processing</a:t>
          </a:r>
          <a:endParaRPr lang="en-US" dirty="0">
            <a:solidFill>
              <a:srgbClr val="F3CB9B"/>
            </a:solidFill>
          </a:endParaRPr>
        </a:p>
      </dgm:t>
    </dgm:pt>
    <dgm:pt modelId="{65DBFE1B-850A-48D4-9E84-D0E7BAD22FEB}" type="parTrans" cxnId="{43E99A39-FF83-455A-BECF-F91E4043885F}">
      <dgm:prSet/>
      <dgm:spPr/>
      <dgm:t>
        <a:bodyPr/>
        <a:lstStyle/>
        <a:p>
          <a:endParaRPr lang="en-US"/>
        </a:p>
      </dgm:t>
    </dgm:pt>
    <dgm:pt modelId="{E8FB4FD7-AFF6-4E37-A8A9-D589EC0542B1}" type="sibTrans" cxnId="{43E99A39-FF83-455A-BECF-F91E4043885F}">
      <dgm:prSet/>
      <dgm:spPr/>
      <dgm:t>
        <a:bodyPr/>
        <a:lstStyle/>
        <a:p>
          <a:endParaRPr lang="en-US"/>
        </a:p>
      </dgm:t>
    </dgm:pt>
    <dgm:pt modelId="{C1408271-CE1F-4169-AD6D-75FEF701C954}">
      <dgm:prSet phldrT="[Text]"/>
      <dgm:spPr/>
      <dgm:t>
        <a:bodyPr/>
        <a:lstStyle/>
        <a:p>
          <a:r>
            <a:rPr lang="en-US" dirty="0" smtClean="0"/>
            <a:t>Analysis</a:t>
          </a:r>
          <a:endParaRPr lang="en-US" dirty="0"/>
        </a:p>
      </dgm:t>
    </dgm:pt>
    <dgm:pt modelId="{D5BEE7D8-13D8-4E34-BBF9-38D8F6778D50}" type="parTrans" cxnId="{A554D13F-9C56-4A95-8840-F41D6539F3F2}">
      <dgm:prSet/>
      <dgm:spPr/>
      <dgm:t>
        <a:bodyPr/>
        <a:lstStyle/>
        <a:p>
          <a:endParaRPr lang="en-US"/>
        </a:p>
      </dgm:t>
    </dgm:pt>
    <dgm:pt modelId="{D11B2C77-0EC6-4A82-9B69-F549D2855EA6}" type="sibTrans" cxnId="{A554D13F-9C56-4A95-8840-F41D6539F3F2}">
      <dgm:prSet/>
      <dgm:spPr/>
      <dgm:t>
        <a:bodyPr/>
        <a:lstStyle/>
        <a:p>
          <a:endParaRPr lang="en-US"/>
        </a:p>
      </dgm:t>
    </dgm:pt>
    <dgm:pt modelId="{58673907-E76E-40B6-AC93-A49C55B00FA2}" type="pres">
      <dgm:prSet presAssocID="{9893B519-89D9-4480-8556-7EC947EF05D0}" presName="outerComposite" presStyleCnt="0">
        <dgm:presLayoutVars>
          <dgm:chMax val="5"/>
          <dgm:dir/>
          <dgm:resizeHandles val="exact"/>
        </dgm:presLayoutVars>
      </dgm:prSet>
      <dgm:spPr/>
    </dgm:pt>
    <dgm:pt modelId="{4232197C-1872-4BF0-8DDB-414FC1BEAC6E}" type="pres">
      <dgm:prSet presAssocID="{9893B519-89D9-4480-8556-7EC947EF05D0}" presName="dummyMaxCanvas" presStyleCnt="0">
        <dgm:presLayoutVars/>
      </dgm:prSet>
      <dgm:spPr/>
    </dgm:pt>
    <dgm:pt modelId="{8E86B9B6-14EC-47FA-A9AB-A5AAB5E85E09}" type="pres">
      <dgm:prSet presAssocID="{9893B519-89D9-4480-8556-7EC947EF05D0}" presName="ThreeNodes_1" presStyleLbl="node1" presStyleIdx="0" presStyleCnt="3">
        <dgm:presLayoutVars>
          <dgm:bulletEnabled val="1"/>
        </dgm:presLayoutVars>
      </dgm:prSet>
      <dgm:spPr/>
      <dgm:t>
        <a:bodyPr/>
        <a:lstStyle/>
        <a:p>
          <a:endParaRPr lang="en-US"/>
        </a:p>
      </dgm:t>
    </dgm:pt>
    <dgm:pt modelId="{42A85831-AABA-4C2F-BA8D-552A699DDD9F}" type="pres">
      <dgm:prSet presAssocID="{9893B519-89D9-4480-8556-7EC947EF05D0}" presName="ThreeNodes_2" presStyleLbl="node1" presStyleIdx="1" presStyleCnt="3">
        <dgm:presLayoutVars>
          <dgm:bulletEnabled val="1"/>
        </dgm:presLayoutVars>
      </dgm:prSet>
      <dgm:spPr/>
      <dgm:t>
        <a:bodyPr/>
        <a:lstStyle/>
        <a:p>
          <a:endParaRPr lang="en-US"/>
        </a:p>
      </dgm:t>
    </dgm:pt>
    <dgm:pt modelId="{B871D6A8-D702-423D-B90D-D6E64953A444}" type="pres">
      <dgm:prSet presAssocID="{9893B519-89D9-4480-8556-7EC947EF05D0}" presName="ThreeNodes_3" presStyleLbl="node1" presStyleIdx="2" presStyleCnt="3">
        <dgm:presLayoutVars>
          <dgm:bulletEnabled val="1"/>
        </dgm:presLayoutVars>
      </dgm:prSet>
      <dgm:spPr/>
    </dgm:pt>
    <dgm:pt modelId="{5E852BC2-419E-4F28-8B92-A960336170DC}" type="pres">
      <dgm:prSet presAssocID="{9893B519-89D9-4480-8556-7EC947EF05D0}" presName="ThreeConn_1-2" presStyleLbl="fgAccFollowNode1" presStyleIdx="0" presStyleCnt="2">
        <dgm:presLayoutVars>
          <dgm:bulletEnabled val="1"/>
        </dgm:presLayoutVars>
      </dgm:prSet>
      <dgm:spPr/>
    </dgm:pt>
    <dgm:pt modelId="{ECFC7580-08C2-4FAE-BCB1-8D90420C6337}" type="pres">
      <dgm:prSet presAssocID="{9893B519-89D9-4480-8556-7EC947EF05D0}" presName="ThreeConn_2-3" presStyleLbl="fgAccFollowNode1" presStyleIdx="1" presStyleCnt="2">
        <dgm:presLayoutVars>
          <dgm:bulletEnabled val="1"/>
        </dgm:presLayoutVars>
      </dgm:prSet>
      <dgm:spPr/>
    </dgm:pt>
    <dgm:pt modelId="{12083E7C-CABA-43D4-8DAD-E709BF9CF4AA}" type="pres">
      <dgm:prSet presAssocID="{9893B519-89D9-4480-8556-7EC947EF05D0}" presName="ThreeNodes_1_text" presStyleLbl="node1" presStyleIdx="2" presStyleCnt="3">
        <dgm:presLayoutVars>
          <dgm:bulletEnabled val="1"/>
        </dgm:presLayoutVars>
      </dgm:prSet>
      <dgm:spPr/>
      <dgm:t>
        <a:bodyPr/>
        <a:lstStyle/>
        <a:p>
          <a:endParaRPr lang="en-US"/>
        </a:p>
      </dgm:t>
    </dgm:pt>
    <dgm:pt modelId="{6B449BE1-F9F2-4F36-807C-F702DFD8F533}" type="pres">
      <dgm:prSet presAssocID="{9893B519-89D9-4480-8556-7EC947EF05D0}" presName="ThreeNodes_2_text" presStyleLbl="node1" presStyleIdx="2" presStyleCnt="3">
        <dgm:presLayoutVars>
          <dgm:bulletEnabled val="1"/>
        </dgm:presLayoutVars>
      </dgm:prSet>
      <dgm:spPr/>
      <dgm:t>
        <a:bodyPr/>
        <a:lstStyle/>
        <a:p>
          <a:endParaRPr lang="en-US"/>
        </a:p>
      </dgm:t>
    </dgm:pt>
    <dgm:pt modelId="{FAB0EDA5-1657-4997-AF2D-36FEA8FEAA3F}" type="pres">
      <dgm:prSet presAssocID="{9893B519-89D9-4480-8556-7EC947EF05D0}" presName="ThreeNodes_3_text" presStyleLbl="node1" presStyleIdx="2" presStyleCnt="3">
        <dgm:presLayoutVars>
          <dgm:bulletEnabled val="1"/>
        </dgm:presLayoutVars>
      </dgm:prSet>
      <dgm:spPr/>
    </dgm:pt>
  </dgm:ptLst>
  <dgm:cxnLst>
    <dgm:cxn modelId="{8FD62799-D6D6-4D3B-B0CB-E65C8885A3F7}" type="presOf" srcId="{10D9B66A-9498-4696-80B2-715E777F7E8E}" destId="{12083E7C-CABA-43D4-8DAD-E709BF9CF4AA}" srcOrd="1" destOrd="0" presId="urn:microsoft.com/office/officeart/2005/8/layout/vProcess5"/>
    <dgm:cxn modelId="{F7AD8300-B39A-4ED4-9819-7AB3C431DAF4}" type="presOf" srcId="{C1408271-CE1F-4169-AD6D-75FEF701C954}" destId="{FAB0EDA5-1657-4997-AF2D-36FEA8FEAA3F}" srcOrd="1" destOrd="0" presId="urn:microsoft.com/office/officeart/2005/8/layout/vProcess5"/>
    <dgm:cxn modelId="{C544BEBE-7B1F-4708-A076-B89460492C91}" type="presOf" srcId="{10D9B66A-9498-4696-80B2-715E777F7E8E}" destId="{8E86B9B6-14EC-47FA-A9AB-A5AAB5E85E09}" srcOrd="0" destOrd="0" presId="urn:microsoft.com/office/officeart/2005/8/layout/vProcess5"/>
    <dgm:cxn modelId="{43E99A39-FF83-455A-BECF-F91E4043885F}" srcId="{9893B519-89D9-4480-8556-7EC947EF05D0}" destId="{B4DE6D0A-D140-4D33-8AE0-3783F8A10DF3}" srcOrd="1" destOrd="0" parTransId="{65DBFE1B-850A-48D4-9E84-D0E7BAD22FEB}" sibTransId="{E8FB4FD7-AFF6-4E37-A8A9-D589EC0542B1}"/>
    <dgm:cxn modelId="{57E481E7-23FE-4FFF-8596-F79C07750DBD}" type="presOf" srcId="{B4DE6D0A-D140-4D33-8AE0-3783F8A10DF3}" destId="{6B449BE1-F9F2-4F36-807C-F702DFD8F533}" srcOrd="1" destOrd="0" presId="urn:microsoft.com/office/officeart/2005/8/layout/vProcess5"/>
    <dgm:cxn modelId="{164BC170-5E22-4A5D-977F-82201DAFB69B}" srcId="{9893B519-89D9-4480-8556-7EC947EF05D0}" destId="{10D9B66A-9498-4696-80B2-715E777F7E8E}" srcOrd="0" destOrd="0" parTransId="{EF435DD8-0C7E-4C59-BCC3-500F247EC115}" sibTransId="{9CFA6528-001C-422A-A4D5-345A5AB5D6A3}"/>
    <dgm:cxn modelId="{1FDEC2F4-2917-40B9-AFC0-6322E31AB55C}" type="presOf" srcId="{E8FB4FD7-AFF6-4E37-A8A9-D589EC0542B1}" destId="{ECFC7580-08C2-4FAE-BCB1-8D90420C6337}" srcOrd="0" destOrd="0" presId="urn:microsoft.com/office/officeart/2005/8/layout/vProcess5"/>
    <dgm:cxn modelId="{905795E1-3AE1-486B-8FBC-152A4458C73E}" type="presOf" srcId="{B4DE6D0A-D140-4D33-8AE0-3783F8A10DF3}" destId="{42A85831-AABA-4C2F-BA8D-552A699DDD9F}" srcOrd="0" destOrd="0" presId="urn:microsoft.com/office/officeart/2005/8/layout/vProcess5"/>
    <dgm:cxn modelId="{863D9BDB-236C-4341-AA23-D0EE5B007B62}" type="presOf" srcId="{9893B519-89D9-4480-8556-7EC947EF05D0}" destId="{58673907-E76E-40B6-AC93-A49C55B00FA2}" srcOrd="0" destOrd="0" presId="urn:microsoft.com/office/officeart/2005/8/layout/vProcess5"/>
    <dgm:cxn modelId="{ACD9A993-3A39-4D1E-94C2-19AB52239A0B}" type="presOf" srcId="{9CFA6528-001C-422A-A4D5-345A5AB5D6A3}" destId="{5E852BC2-419E-4F28-8B92-A960336170DC}" srcOrd="0" destOrd="0" presId="urn:microsoft.com/office/officeart/2005/8/layout/vProcess5"/>
    <dgm:cxn modelId="{A554D13F-9C56-4A95-8840-F41D6539F3F2}" srcId="{9893B519-89D9-4480-8556-7EC947EF05D0}" destId="{C1408271-CE1F-4169-AD6D-75FEF701C954}" srcOrd="2" destOrd="0" parTransId="{D5BEE7D8-13D8-4E34-BBF9-38D8F6778D50}" sibTransId="{D11B2C77-0EC6-4A82-9B69-F549D2855EA6}"/>
    <dgm:cxn modelId="{1F6D019B-923C-44D7-BA55-BB01E7583BC8}" type="presOf" srcId="{C1408271-CE1F-4169-AD6D-75FEF701C954}" destId="{B871D6A8-D702-423D-B90D-D6E64953A444}" srcOrd="0" destOrd="0" presId="urn:microsoft.com/office/officeart/2005/8/layout/vProcess5"/>
    <dgm:cxn modelId="{F7AC6A3E-ABD1-4E27-AC7A-532B28D23624}" type="presParOf" srcId="{58673907-E76E-40B6-AC93-A49C55B00FA2}" destId="{4232197C-1872-4BF0-8DDB-414FC1BEAC6E}" srcOrd="0" destOrd="0" presId="urn:microsoft.com/office/officeart/2005/8/layout/vProcess5"/>
    <dgm:cxn modelId="{9FA6ACE1-0CBE-4AA8-922C-9EEF9B5801DB}" type="presParOf" srcId="{58673907-E76E-40B6-AC93-A49C55B00FA2}" destId="{8E86B9B6-14EC-47FA-A9AB-A5AAB5E85E09}" srcOrd="1" destOrd="0" presId="urn:microsoft.com/office/officeart/2005/8/layout/vProcess5"/>
    <dgm:cxn modelId="{FC09F3AC-F57D-4618-8C40-37ED37E4A05A}" type="presParOf" srcId="{58673907-E76E-40B6-AC93-A49C55B00FA2}" destId="{42A85831-AABA-4C2F-BA8D-552A699DDD9F}" srcOrd="2" destOrd="0" presId="urn:microsoft.com/office/officeart/2005/8/layout/vProcess5"/>
    <dgm:cxn modelId="{CEF9AA25-BB9B-4BA1-8D87-830227A6B108}" type="presParOf" srcId="{58673907-E76E-40B6-AC93-A49C55B00FA2}" destId="{B871D6A8-D702-423D-B90D-D6E64953A444}" srcOrd="3" destOrd="0" presId="urn:microsoft.com/office/officeart/2005/8/layout/vProcess5"/>
    <dgm:cxn modelId="{DE62102C-C148-4335-9EFE-00B965034A09}" type="presParOf" srcId="{58673907-E76E-40B6-AC93-A49C55B00FA2}" destId="{5E852BC2-419E-4F28-8B92-A960336170DC}" srcOrd="4" destOrd="0" presId="urn:microsoft.com/office/officeart/2005/8/layout/vProcess5"/>
    <dgm:cxn modelId="{0BBA83D7-18A1-4891-89A1-CD331D73046C}" type="presParOf" srcId="{58673907-E76E-40B6-AC93-A49C55B00FA2}" destId="{ECFC7580-08C2-4FAE-BCB1-8D90420C6337}" srcOrd="5" destOrd="0" presId="urn:microsoft.com/office/officeart/2005/8/layout/vProcess5"/>
    <dgm:cxn modelId="{8115860D-F3E0-4E2B-9400-C6253DDAB628}" type="presParOf" srcId="{58673907-E76E-40B6-AC93-A49C55B00FA2}" destId="{12083E7C-CABA-43D4-8DAD-E709BF9CF4AA}" srcOrd="6" destOrd="0" presId="urn:microsoft.com/office/officeart/2005/8/layout/vProcess5"/>
    <dgm:cxn modelId="{446141AF-1666-4678-89DB-C8FB6F58ABBB}" type="presParOf" srcId="{58673907-E76E-40B6-AC93-A49C55B00FA2}" destId="{6B449BE1-F9F2-4F36-807C-F702DFD8F533}" srcOrd="7" destOrd="0" presId="urn:microsoft.com/office/officeart/2005/8/layout/vProcess5"/>
    <dgm:cxn modelId="{240ABC1E-B231-4B12-9240-0718F1D54DF6}" type="presParOf" srcId="{58673907-E76E-40B6-AC93-A49C55B00FA2}" destId="{FAB0EDA5-1657-4997-AF2D-36FEA8FEAA3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6B9B6-14EC-47FA-A9AB-A5AAB5E85E09}">
      <dsp:nvSpPr>
        <dsp:cNvPr id="0" name=""/>
        <dsp:cNvSpPr/>
      </dsp:nvSpPr>
      <dsp:spPr>
        <a:xfrm>
          <a:off x="0" y="0"/>
          <a:ext cx="5181600" cy="1219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l" defTabSz="2178050">
            <a:lnSpc>
              <a:spcPct val="90000"/>
            </a:lnSpc>
            <a:spcBef>
              <a:spcPct val="0"/>
            </a:spcBef>
            <a:spcAft>
              <a:spcPct val="35000"/>
            </a:spcAft>
          </a:pPr>
          <a:r>
            <a:rPr lang="en-US" sz="4900" kern="1200" dirty="0" smtClean="0"/>
            <a:t> Acquisition</a:t>
          </a:r>
          <a:endParaRPr lang="en-US" sz="4900" kern="1200" dirty="0"/>
        </a:p>
      </dsp:txBody>
      <dsp:txXfrm>
        <a:off x="35709" y="35709"/>
        <a:ext cx="3865988" cy="1147782"/>
      </dsp:txXfrm>
    </dsp:sp>
    <dsp:sp modelId="{42A85831-AABA-4C2F-BA8D-552A699DDD9F}">
      <dsp:nvSpPr>
        <dsp:cNvPr id="0" name=""/>
        <dsp:cNvSpPr/>
      </dsp:nvSpPr>
      <dsp:spPr>
        <a:xfrm>
          <a:off x="457199" y="1422399"/>
          <a:ext cx="5181600" cy="1219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l" defTabSz="2178050">
            <a:lnSpc>
              <a:spcPct val="90000"/>
            </a:lnSpc>
            <a:spcBef>
              <a:spcPct val="0"/>
            </a:spcBef>
            <a:spcAft>
              <a:spcPct val="35000"/>
            </a:spcAft>
          </a:pPr>
          <a:r>
            <a:rPr lang="en-US" sz="4900" kern="1200" dirty="0" smtClean="0">
              <a:solidFill>
                <a:srgbClr val="E9A149"/>
              </a:solidFill>
            </a:rPr>
            <a:t>Processing</a:t>
          </a:r>
          <a:endParaRPr lang="en-US" sz="4900" kern="1200" dirty="0">
            <a:solidFill>
              <a:srgbClr val="E9A149"/>
            </a:solidFill>
          </a:endParaRPr>
        </a:p>
      </dsp:txBody>
      <dsp:txXfrm>
        <a:off x="492908" y="1458108"/>
        <a:ext cx="3860502" cy="1147782"/>
      </dsp:txXfrm>
    </dsp:sp>
    <dsp:sp modelId="{B871D6A8-D702-423D-B90D-D6E64953A444}">
      <dsp:nvSpPr>
        <dsp:cNvPr id="0" name=""/>
        <dsp:cNvSpPr/>
      </dsp:nvSpPr>
      <dsp:spPr>
        <a:xfrm>
          <a:off x="914399" y="2844799"/>
          <a:ext cx="5181600" cy="1219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l" defTabSz="2178050">
            <a:lnSpc>
              <a:spcPct val="90000"/>
            </a:lnSpc>
            <a:spcBef>
              <a:spcPct val="0"/>
            </a:spcBef>
            <a:spcAft>
              <a:spcPct val="35000"/>
            </a:spcAft>
          </a:pPr>
          <a:r>
            <a:rPr lang="en-US" sz="4900" kern="1200" dirty="0" smtClean="0">
              <a:solidFill>
                <a:srgbClr val="E9A149"/>
              </a:solidFill>
            </a:rPr>
            <a:t>Analysis</a:t>
          </a:r>
          <a:endParaRPr lang="en-US" sz="4900" kern="1200" dirty="0">
            <a:solidFill>
              <a:srgbClr val="E9A149"/>
            </a:solidFill>
          </a:endParaRPr>
        </a:p>
      </dsp:txBody>
      <dsp:txXfrm>
        <a:off x="950108" y="2880508"/>
        <a:ext cx="3860502" cy="1147782"/>
      </dsp:txXfrm>
    </dsp:sp>
    <dsp:sp modelId="{5E852BC2-419E-4F28-8B92-A960336170DC}">
      <dsp:nvSpPr>
        <dsp:cNvPr id="0" name=""/>
        <dsp:cNvSpPr/>
      </dsp:nvSpPr>
      <dsp:spPr>
        <a:xfrm>
          <a:off x="4389120" y="924560"/>
          <a:ext cx="792480" cy="79248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4567428" y="924560"/>
        <a:ext cx="435864" cy="596341"/>
      </dsp:txXfrm>
    </dsp:sp>
    <dsp:sp modelId="{ECFC7580-08C2-4FAE-BCB1-8D90420C6337}">
      <dsp:nvSpPr>
        <dsp:cNvPr id="0" name=""/>
        <dsp:cNvSpPr/>
      </dsp:nvSpPr>
      <dsp:spPr>
        <a:xfrm>
          <a:off x="4846320" y="2338832"/>
          <a:ext cx="792480" cy="79248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024628" y="2338832"/>
        <a:ext cx="435864" cy="5963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6B9B6-14EC-47FA-A9AB-A5AAB5E85E09}">
      <dsp:nvSpPr>
        <dsp:cNvPr id="0" name=""/>
        <dsp:cNvSpPr/>
      </dsp:nvSpPr>
      <dsp:spPr>
        <a:xfrm>
          <a:off x="0" y="0"/>
          <a:ext cx="5181600" cy="1219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l" defTabSz="2178050">
            <a:lnSpc>
              <a:spcPct val="90000"/>
            </a:lnSpc>
            <a:spcBef>
              <a:spcPct val="0"/>
            </a:spcBef>
            <a:spcAft>
              <a:spcPct val="35000"/>
            </a:spcAft>
          </a:pPr>
          <a:r>
            <a:rPr lang="en-US" sz="4900" kern="1200" dirty="0" smtClean="0">
              <a:solidFill>
                <a:srgbClr val="F3CB9B"/>
              </a:solidFill>
            </a:rPr>
            <a:t> Acquisition</a:t>
          </a:r>
          <a:endParaRPr lang="en-US" sz="4900" kern="1200" dirty="0">
            <a:solidFill>
              <a:srgbClr val="F3CB9B"/>
            </a:solidFill>
          </a:endParaRPr>
        </a:p>
      </dsp:txBody>
      <dsp:txXfrm>
        <a:off x="35709" y="35709"/>
        <a:ext cx="3865988" cy="1147782"/>
      </dsp:txXfrm>
    </dsp:sp>
    <dsp:sp modelId="{42A85831-AABA-4C2F-BA8D-552A699DDD9F}">
      <dsp:nvSpPr>
        <dsp:cNvPr id="0" name=""/>
        <dsp:cNvSpPr/>
      </dsp:nvSpPr>
      <dsp:spPr>
        <a:xfrm>
          <a:off x="457199" y="1422399"/>
          <a:ext cx="5181600" cy="1219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l" defTabSz="2178050">
            <a:lnSpc>
              <a:spcPct val="90000"/>
            </a:lnSpc>
            <a:spcBef>
              <a:spcPct val="0"/>
            </a:spcBef>
            <a:spcAft>
              <a:spcPct val="35000"/>
            </a:spcAft>
          </a:pPr>
          <a:r>
            <a:rPr lang="en-US" sz="4900" kern="1200" dirty="0" smtClean="0"/>
            <a:t>Processing</a:t>
          </a:r>
          <a:endParaRPr lang="en-US" sz="4900" kern="1200" dirty="0"/>
        </a:p>
      </dsp:txBody>
      <dsp:txXfrm>
        <a:off x="492908" y="1458108"/>
        <a:ext cx="3860502" cy="1147782"/>
      </dsp:txXfrm>
    </dsp:sp>
    <dsp:sp modelId="{B871D6A8-D702-423D-B90D-D6E64953A444}">
      <dsp:nvSpPr>
        <dsp:cNvPr id="0" name=""/>
        <dsp:cNvSpPr/>
      </dsp:nvSpPr>
      <dsp:spPr>
        <a:xfrm>
          <a:off x="914399" y="2844799"/>
          <a:ext cx="5181600" cy="1219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l" defTabSz="2178050">
            <a:lnSpc>
              <a:spcPct val="90000"/>
            </a:lnSpc>
            <a:spcBef>
              <a:spcPct val="0"/>
            </a:spcBef>
            <a:spcAft>
              <a:spcPct val="35000"/>
            </a:spcAft>
          </a:pPr>
          <a:r>
            <a:rPr lang="en-US" sz="4900" kern="1200" dirty="0" smtClean="0">
              <a:solidFill>
                <a:srgbClr val="E9A149"/>
              </a:solidFill>
            </a:rPr>
            <a:t>Analysis</a:t>
          </a:r>
          <a:endParaRPr lang="en-US" sz="4900" kern="1200" dirty="0">
            <a:solidFill>
              <a:srgbClr val="E9A149"/>
            </a:solidFill>
          </a:endParaRPr>
        </a:p>
      </dsp:txBody>
      <dsp:txXfrm>
        <a:off x="950108" y="2880508"/>
        <a:ext cx="3860502" cy="1147782"/>
      </dsp:txXfrm>
    </dsp:sp>
    <dsp:sp modelId="{5E852BC2-419E-4F28-8B92-A960336170DC}">
      <dsp:nvSpPr>
        <dsp:cNvPr id="0" name=""/>
        <dsp:cNvSpPr/>
      </dsp:nvSpPr>
      <dsp:spPr>
        <a:xfrm>
          <a:off x="4389120" y="924560"/>
          <a:ext cx="792480" cy="79248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4567428" y="924560"/>
        <a:ext cx="435864" cy="596341"/>
      </dsp:txXfrm>
    </dsp:sp>
    <dsp:sp modelId="{ECFC7580-08C2-4FAE-BCB1-8D90420C6337}">
      <dsp:nvSpPr>
        <dsp:cNvPr id="0" name=""/>
        <dsp:cNvSpPr/>
      </dsp:nvSpPr>
      <dsp:spPr>
        <a:xfrm>
          <a:off x="4846320" y="2338832"/>
          <a:ext cx="792480" cy="79248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024628" y="2338832"/>
        <a:ext cx="435864" cy="5963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6B9B6-14EC-47FA-A9AB-A5AAB5E85E09}">
      <dsp:nvSpPr>
        <dsp:cNvPr id="0" name=""/>
        <dsp:cNvSpPr/>
      </dsp:nvSpPr>
      <dsp:spPr>
        <a:xfrm>
          <a:off x="0" y="0"/>
          <a:ext cx="5181600" cy="1219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l" defTabSz="2178050">
            <a:lnSpc>
              <a:spcPct val="90000"/>
            </a:lnSpc>
            <a:spcBef>
              <a:spcPct val="0"/>
            </a:spcBef>
            <a:spcAft>
              <a:spcPct val="35000"/>
            </a:spcAft>
          </a:pPr>
          <a:r>
            <a:rPr lang="en-US" sz="4900" kern="1200" dirty="0" smtClean="0">
              <a:solidFill>
                <a:srgbClr val="F3CB9B"/>
              </a:solidFill>
            </a:rPr>
            <a:t> Acquisition</a:t>
          </a:r>
          <a:endParaRPr lang="en-US" sz="4900" kern="1200" dirty="0">
            <a:solidFill>
              <a:srgbClr val="F3CB9B"/>
            </a:solidFill>
          </a:endParaRPr>
        </a:p>
      </dsp:txBody>
      <dsp:txXfrm>
        <a:off x="35709" y="35709"/>
        <a:ext cx="3865988" cy="1147782"/>
      </dsp:txXfrm>
    </dsp:sp>
    <dsp:sp modelId="{42A85831-AABA-4C2F-BA8D-552A699DDD9F}">
      <dsp:nvSpPr>
        <dsp:cNvPr id="0" name=""/>
        <dsp:cNvSpPr/>
      </dsp:nvSpPr>
      <dsp:spPr>
        <a:xfrm>
          <a:off x="457199" y="1422399"/>
          <a:ext cx="5181600" cy="1219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l" defTabSz="2178050">
            <a:lnSpc>
              <a:spcPct val="90000"/>
            </a:lnSpc>
            <a:spcBef>
              <a:spcPct val="0"/>
            </a:spcBef>
            <a:spcAft>
              <a:spcPct val="35000"/>
            </a:spcAft>
          </a:pPr>
          <a:r>
            <a:rPr lang="en-US" sz="4900" kern="1200" dirty="0" smtClean="0">
              <a:solidFill>
                <a:srgbClr val="F3CB9B"/>
              </a:solidFill>
            </a:rPr>
            <a:t>Processing</a:t>
          </a:r>
          <a:endParaRPr lang="en-US" sz="4900" kern="1200" dirty="0">
            <a:solidFill>
              <a:srgbClr val="F3CB9B"/>
            </a:solidFill>
          </a:endParaRPr>
        </a:p>
      </dsp:txBody>
      <dsp:txXfrm>
        <a:off x="492908" y="1458108"/>
        <a:ext cx="3860502" cy="1147782"/>
      </dsp:txXfrm>
    </dsp:sp>
    <dsp:sp modelId="{B871D6A8-D702-423D-B90D-D6E64953A444}">
      <dsp:nvSpPr>
        <dsp:cNvPr id="0" name=""/>
        <dsp:cNvSpPr/>
      </dsp:nvSpPr>
      <dsp:spPr>
        <a:xfrm>
          <a:off x="914399" y="2844799"/>
          <a:ext cx="5181600" cy="1219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l" defTabSz="2178050">
            <a:lnSpc>
              <a:spcPct val="90000"/>
            </a:lnSpc>
            <a:spcBef>
              <a:spcPct val="0"/>
            </a:spcBef>
            <a:spcAft>
              <a:spcPct val="35000"/>
            </a:spcAft>
          </a:pPr>
          <a:r>
            <a:rPr lang="en-US" sz="4900" kern="1200" dirty="0" smtClean="0"/>
            <a:t>Analysis</a:t>
          </a:r>
          <a:endParaRPr lang="en-US" sz="4900" kern="1200" dirty="0"/>
        </a:p>
      </dsp:txBody>
      <dsp:txXfrm>
        <a:off x="950108" y="2880508"/>
        <a:ext cx="3860502" cy="1147782"/>
      </dsp:txXfrm>
    </dsp:sp>
    <dsp:sp modelId="{5E852BC2-419E-4F28-8B92-A960336170DC}">
      <dsp:nvSpPr>
        <dsp:cNvPr id="0" name=""/>
        <dsp:cNvSpPr/>
      </dsp:nvSpPr>
      <dsp:spPr>
        <a:xfrm>
          <a:off x="4389120" y="924560"/>
          <a:ext cx="792480" cy="79248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4567428" y="924560"/>
        <a:ext cx="435864" cy="596341"/>
      </dsp:txXfrm>
    </dsp:sp>
    <dsp:sp modelId="{ECFC7580-08C2-4FAE-BCB1-8D90420C6337}">
      <dsp:nvSpPr>
        <dsp:cNvPr id="0" name=""/>
        <dsp:cNvSpPr/>
      </dsp:nvSpPr>
      <dsp:spPr>
        <a:xfrm>
          <a:off x="4846320" y="2338832"/>
          <a:ext cx="792480" cy="79248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024628" y="2338832"/>
        <a:ext cx="435864" cy="59634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10/22/2015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022912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Peru is the center of origin for potatoes.</a:t>
            </a:r>
            <a:endParaRPr lang="en-US" b="0" dirty="0" smtClean="0">
              <a:effectLst/>
            </a:endParaRPr>
          </a:p>
          <a:p>
            <a:pPr rtl="0"/>
            <a:r>
              <a:rPr lang="en-US" sz="1200" b="0" i="0" u="none" strike="noStrike" kern="1200" dirty="0" smtClean="0">
                <a:solidFill>
                  <a:schemeClr val="tx1"/>
                </a:solidFill>
                <a:effectLst/>
                <a:latin typeface="+mn-lt"/>
                <a:ea typeface="+mn-ea"/>
                <a:cs typeface="+mn-cs"/>
              </a:rPr>
              <a:t>The Parque de la Papa strives to conserve traditional potato varieties and agricultural practices; however, </a:t>
            </a:r>
            <a:endParaRPr lang="en-US" b="0" dirty="0" smtClean="0">
              <a:effectLst/>
            </a:endParaRPr>
          </a:p>
          <a:p>
            <a:pPr rtl="0"/>
            <a:r>
              <a:rPr lang="en-US" sz="1200" b="0" i="0" u="none" strike="noStrike" kern="1200" dirty="0" smtClean="0">
                <a:solidFill>
                  <a:schemeClr val="tx1"/>
                </a:solidFill>
                <a:effectLst/>
                <a:latin typeface="+mn-lt"/>
                <a:ea typeface="+mn-ea"/>
                <a:cs typeface="+mn-cs"/>
              </a:rPr>
              <a:t>Potato biodiversity is threatened by</a:t>
            </a:r>
            <a:endParaRPr lang="en-US" b="0" dirty="0" smtClean="0">
              <a:effectLst/>
            </a:endParaRPr>
          </a:p>
          <a:p>
            <a:pPr rtl="0"/>
            <a:r>
              <a:rPr lang="en-US" sz="1200" b="0" i="0" u="none" strike="noStrike" kern="1200" dirty="0" smtClean="0">
                <a:solidFill>
                  <a:schemeClr val="tx1"/>
                </a:solidFill>
                <a:effectLst/>
                <a:latin typeface="+mn-lt"/>
                <a:ea typeface="+mn-ea"/>
                <a:cs typeface="+mn-cs"/>
              </a:rPr>
              <a:t>An increase in temperature.</a:t>
            </a:r>
            <a:endParaRPr lang="en-US" b="0" dirty="0" smtClean="0">
              <a:effectLst/>
            </a:endParaRPr>
          </a:p>
          <a:p>
            <a:pPr rtl="0"/>
            <a:r>
              <a:rPr lang="en-US" sz="1200" b="0" i="0" u="none" strike="noStrike" kern="1200" dirty="0" smtClean="0">
                <a:solidFill>
                  <a:schemeClr val="tx1"/>
                </a:solidFill>
                <a:effectLst/>
                <a:latin typeface="+mn-lt"/>
                <a:ea typeface="+mn-ea"/>
                <a:cs typeface="+mn-cs"/>
              </a:rPr>
              <a:t>A change in precipitation patterns.</a:t>
            </a:r>
            <a:endParaRPr lang="en-US" b="0" dirty="0" smtClean="0">
              <a:effectLst/>
            </a:endParaRPr>
          </a:p>
          <a:p>
            <a:pPr rtl="0"/>
            <a:r>
              <a:rPr lang="en-US" sz="1200" b="0" i="0" u="none" strike="noStrike" kern="1200" dirty="0" smtClean="0">
                <a:solidFill>
                  <a:schemeClr val="tx1"/>
                </a:solidFill>
                <a:effectLst/>
                <a:latin typeface="+mn-lt"/>
                <a:ea typeface="+mn-ea"/>
                <a:cs typeface="+mn-cs"/>
              </a:rPr>
              <a:t>Increased damage from pests.</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These changes make it difficult for the potato farmers to maintain traditional agricultural practices and native potato varieties. Less potato types are able to survive within the park at the current altitudes. Therefore, farmers need to move their potato crops to higher elevations which creates additional problems. </a:t>
            </a:r>
            <a:endParaRPr lang="en-US" b="0" dirty="0" smtClean="0">
              <a:effectLst/>
            </a:endParaRPr>
          </a:p>
          <a:p>
            <a:r>
              <a:rPr lang="en-US" dirty="0" smtClean="0"/>
              <a:t/>
            </a:r>
            <a:br>
              <a:rPr lang="en-US" dirty="0" smtClean="0"/>
            </a:b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fontAlgn="base">
              <a:buClr>
                <a:schemeClr val="accent1"/>
              </a:buClr>
              <a:buFont typeface="Wingdings" panose="05000000000000000000" pitchFamily="2" charset="2"/>
              <a:buChar char="Ø"/>
            </a:pPr>
            <a:r>
              <a:rPr lang="en-US" sz="1200" dirty="0" smtClean="0"/>
              <a:t>Create growing degree days, chill hours, elevation, slope, and weevil suitability maps </a:t>
            </a:r>
          </a:p>
          <a:p>
            <a:pPr marL="342900" indent="-342900" fontAlgn="base">
              <a:buClr>
                <a:schemeClr val="accent1"/>
              </a:buClr>
              <a:buFont typeface="Wingdings" panose="05000000000000000000" pitchFamily="2" charset="2"/>
              <a:buChar char="Ø"/>
            </a:pPr>
            <a:r>
              <a:rPr lang="en-US" sz="1200" dirty="0" smtClean="0"/>
              <a:t>Use Landsat imagery to determine how potato crop locations have changed over</a:t>
            </a:r>
            <a:r>
              <a:rPr lang="en-US" sz="1200" baseline="0" dirty="0" smtClean="0"/>
              <a:t> the past 30 years </a:t>
            </a:r>
            <a:endParaRPr lang="en-US" sz="1200" dirty="0" smtClean="0"/>
          </a:p>
          <a:p>
            <a:pPr marL="342900" indent="-342900" fontAlgn="base">
              <a:buClr>
                <a:schemeClr val="accent1"/>
              </a:buClr>
              <a:buFont typeface="Wingdings" panose="05000000000000000000" pitchFamily="2" charset="2"/>
              <a:buChar char="Ø"/>
            </a:pPr>
            <a:r>
              <a:rPr lang="en-US" sz="1200" dirty="0" smtClean="0"/>
              <a:t>Develop a methodology that can be applied throughout Peru to determine potato suitability</a:t>
            </a:r>
            <a:br>
              <a:rPr lang="en-US" sz="1200" dirty="0" smtClean="0"/>
            </a:br>
            <a:endParaRPr lang="en-US" sz="1200"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1767237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a:t>
            </a:r>
            <a:r>
              <a:rPr lang="en-US" baseline="0" dirty="0" smtClean="0"/>
              <a:t> was downloaded from Aqua MODIS for surface temperature, Landsat for land cover, TRMM for precipitation, and SRTM for a digital elevation model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2679809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MODIS data was converted to degrees Celsius, cloud contaminated pixels were filled using values from previous days, and a daily average was constructed using Python</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To</a:t>
            </a:r>
            <a:r>
              <a:rPr lang="en-US" sz="1200" b="0" i="0" u="none" strike="noStrike" kern="1200" baseline="0" dirty="0" smtClean="0">
                <a:solidFill>
                  <a:schemeClr val="tx1"/>
                </a:solidFill>
                <a:effectLst/>
                <a:latin typeface="+mn-lt"/>
                <a:ea typeface="+mn-ea"/>
                <a:cs typeface="+mn-cs"/>
              </a:rPr>
              <a:t> develop process the Landsat imagery and the DEM, Arc Toolbox was used to create the composite bands for the Landsat and the slope tool was used to create the slope from the DEM</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1368490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smtClean="0">
              <a:effectLst/>
            </a:endParaRP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Growing degree days were created using reconstructed MODIS data</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TRMM was stacked so a value could be given to each pixel for every day during their given study periods</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TRMM data was interpolated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2799449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fontAlgn="base">
              <a:buClr>
                <a:schemeClr val="accent1"/>
              </a:buClr>
              <a:buFont typeface="Wingdings" panose="05000000000000000000" pitchFamily="2" charset="2"/>
              <a:buChar char="Ø"/>
            </a:pPr>
            <a:r>
              <a:rPr lang="en-US" sz="1200" dirty="0" smtClean="0"/>
              <a:t>Growing Degree Days (GDD) are the number of days that have an average max and min temperature above the a specified number dependent on the crop</a:t>
            </a:r>
          </a:p>
          <a:p>
            <a:pPr marL="342900" indent="-342900" fontAlgn="base">
              <a:buClr>
                <a:schemeClr val="accent1"/>
              </a:buClr>
              <a:buFont typeface="Wingdings" panose="05000000000000000000" pitchFamily="2" charset="2"/>
              <a:buChar char="Ø"/>
            </a:pPr>
            <a:r>
              <a:rPr lang="en-US" sz="1200" dirty="0" smtClean="0"/>
              <a:t>The equation to calculate growing degree days</a:t>
            </a:r>
            <a:r>
              <a:rPr lang="en-US" sz="1200" baseline="0" dirty="0" smtClean="0"/>
              <a:t> incorporates the maximum and minimum temperatures for a given day as well as a set base temperature. The base temperature is typically 10 degrees Celsius </a:t>
            </a:r>
            <a:endParaRPr lang="en-US" sz="120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38830093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7" y="5470290"/>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10"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9" name="Rectangle 8"/>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10/22/2015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5800" y="939800"/>
            <a:ext cx="7772400" cy="1737868"/>
          </a:xfrm>
        </p:spPr>
        <p:txBody>
          <a:bodyPr/>
          <a:lstStyle/>
          <a:p>
            <a:r>
              <a:rPr lang="en-US" dirty="0" smtClean="0"/>
              <a:t>Peru Climate</a:t>
            </a:r>
            <a:endParaRPr lang="en-US" dirty="0"/>
          </a:p>
        </p:txBody>
      </p:sp>
      <p:sp>
        <p:nvSpPr>
          <p:cNvPr id="3" name="Text Placeholder 2"/>
          <p:cNvSpPr>
            <a:spLocks noGrp="1"/>
          </p:cNvSpPr>
          <p:nvPr>
            <p:ph type="body" sz="quarter" idx="11"/>
          </p:nvPr>
        </p:nvSpPr>
        <p:spPr>
          <a:xfrm>
            <a:off x="1587500" y="5358384"/>
            <a:ext cx="3844036" cy="369332"/>
          </a:xfrm>
        </p:spPr>
        <p:txBody>
          <a:bodyPr>
            <a:normAutofit/>
          </a:bodyPr>
          <a:lstStyle/>
          <a:p>
            <a:r>
              <a:rPr lang="en-US" dirty="0" smtClean="0"/>
              <a:t>Rebekke </a:t>
            </a:r>
            <a:r>
              <a:rPr lang="en-US" dirty="0" err="1" smtClean="0"/>
              <a:t>Muench</a:t>
            </a:r>
            <a:r>
              <a:rPr lang="en-US" dirty="0" smtClean="0"/>
              <a:t> (Project Lead)</a:t>
            </a:r>
            <a:endParaRPr lang="en-US" dirty="0"/>
          </a:p>
        </p:txBody>
      </p:sp>
      <p:sp>
        <p:nvSpPr>
          <p:cNvPr id="4" name="Text Placeholder 3"/>
          <p:cNvSpPr>
            <a:spLocks noGrp="1"/>
          </p:cNvSpPr>
          <p:nvPr>
            <p:ph type="body" sz="quarter" idx="12"/>
          </p:nvPr>
        </p:nvSpPr>
        <p:spPr/>
        <p:txBody>
          <a:bodyPr/>
          <a:lstStyle/>
          <a:p>
            <a:r>
              <a:rPr lang="en-US" dirty="0" smtClean="0"/>
              <a:t>Kayla McDonald</a:t>
            </a:r>
            <a:endParaRPr lang="en-US" dirty="0"/>
          </a:p>
        </p:txBody>
      </p:sp>
      <p:sp>
        <p:nvSpPr>
          <p:cNvPr id="5" name="Text Placeholder 4"/>
          <p:cNvSpPr>
            <a:spLocks noGrp="1"/>
          </p:cNvSpPr>
          <p:nvPr>
            <p:ph type="body" sz="quarter" idx="13"/>
          </p:nvPr>
        </p:nvSpPr>
        <p:spPr/>
        <p:txBody>
          <a:bodyPr/>
          <a:lstStyle/>
          <a:p>
            <a:r>
              <a:rPr lang="en-US" dirty="0" smtClean="0"/>
              <a:t>Ryan Murphy</a:t>
            </a:r>
            <a:endParaRPr lang="en-US" dirty="0"/>
          </a:p>
        </p:txBody>
      </p:sp>
      <p:sp>
        <p:nvSpPr>
          <p:cNvPr id="6" name="Text Placeholder 5"/>
          <p:cNvSpPr>
            <a:spLocks noGrp="1"/>
          </p:cNvSpPr>
          <p:nvPr>
            <p:ph type="body" sz="quarter" idx="14"/>
          </p:nvPr>
        </p:nvSpPr>
        <p:spPr/>
        <p:txBody>
          <a:bodyPr/>
          <a:lstStyle/>
          <a:p>
            <a:r>
              <a:rPr lang="en-US" dirty="0" smtClean="0"/>
              <a:t>Michael Sclater</a:t>
            </a:r>
            <a:endParaRPr lang="en-US" dirty="0"/>
          </a:p>
        </p:txBody>
      </p:sp>
      <p:sp>
        <p:nvSpPr>
          <p:cNvPr id="7" name="Text Placeholder 6"/>
          <p:cNvSpPr>
            <a:spLocks noGrp="1"/>
          </p:cNvSpPr>
          <p:nvPr>
            <p:ph type="body" sz="quarter" idx="15"/>
          </p:nvPr>
        </p:nvSpPr>
        <p:spPr/>
        <p:txBody>
          <a:bodyPr/>
          <a:lstStyle/>
          <a:p>
            <a:r>
              <a:rPr lang="en-US" dirty="0" smtClean="0"/>
              <a:t>Richard Rose</a:t>
            </a:r>
            <a:endParaRPr lang="en-US" dirty="0"/>
          </a:p>
        </p:txBody>
      </p:sp>
      <p:sp>
        <p:nvSpPr>
          <p:cNvPr id="8" name="Text Placeholder 7"/>
          <p:cNvSpPr>
            <a:spLocks noGrp="1"/>
          </p:cNvSpPr>
          <p:nvPr>
            <p:ph type="body" sz="quarter" idx="16"/>
          </p:nvPr>
        </p:nvSpPr>
        <p:spPr/>
        <p:txBody>
          <a:bodyPr/>
          <a:lstStyle/>
          <a:p>
            <a:r>
              <a:rPr lang="en-US" dirty="0" smtClean="0"/>
              <a:t>Dajon Begin</a:t>
            </a:r>
            <a:endParaRPr lang="en-US" dirty="0"/>
          </a:p>
        </p:txBody>
      </p:sp>
      <p:sp>
        <p:nvSpPr>
          <p:cNvPr id="9" name="Text Placeholder 8"/>
          <p:cNvSpPr>
            <a:spLocks noGrp="1"/>
          </p:cNvSpPr>
          <p:nvPr>
            <p:ph type="body" sz="quarter" idx="17"/>
          </p:nvPr>
        </p:nvSpPr>
        <p:spPr>
          <a:xfrm>
            <a:off x="1066800" y="3035300"/>
            <a:ext cx="7086600" cy="1737868"/>
          </a:xfrm>
        </p:spPr>
        <p:txBody>
          <a:bodyPr>
            <a:normAutofit fontScale="85000" lnSpcReduction="10000"/>
          </a:bodyPr>
          <a:lstStyle/>
          <a:p>
            <a:pPr>
              <a:spcBef>
                <a:spcPts val="0"/>
              </a:spcBef>
            </a:pPr>
            <a:r>
              <a:rPr lang="en-US" dirty="0">
                <a:solidFill>
                  <a:srgbClr val="767171"/>
                </a:solidFill>
                <a:latin typeface="Questrial"/>
              </a:rPr>
              <a:t>Monitoring and Forecasting Shifting Climate and Land Change Impacts in Peru’s Parque de la Papa for Enhanced Agricultural Management</a:t>
            </a:r>
            <a:endParaRPr lang="en-US" dirty="0"/>
          </a:p>
          <a:p>
            <a:r>
              <a:rPr lang="en-US" dirty="0"/>
              <a:t/>
            </a:r>
            <a:br>
              <a:rPr lang="en-US" dirty="0"/>
            </a:br>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8639" y="465518"/>
            <a:ext cx="8063345" cy="768927"/>
          </a:xfrm>
        </p:spPr>
        <p:txBody>
          <a:bodyPr/>
          <a:lstStyle/>
          <a:p>
            <a:r>
              <a:rPr lang="en-US" dirty="0" smtClean="0"/>
              <a:t>Data Analysis</a:t>
            </a:r>
            <a:endParaRPr lang="en-US" dirty="0"/>
          </a:p>
        </p:txBody>
      </p:sp>
      <p:sp>
        <p:nvSpPr>
          <p:cNvPr id="4" name="Picture Placeholder 3"/>
          <p:cNvSpPr>
            <a:spLocks noGrp="1"/>
          </p:cNvSpPr>
          <p:nvPr>
            <p:ph type="pic" sz="quarter" idx="12"/>
          </p:nvPr>
        </p:nvSpPr>
        <p:spPr>
          <a:xfrm>
            <a:off x="676654" y="1468026"/>
            <a:ext cx="3328417" cy="2756501"/>
          </a:xfrm>
        </p:spPr>
      </p:sp>
      <p:pic>
        <p:nvPicPr>
          <p:cNvPr id="2" name="Picture 1"/>
          <p:cNvPicPr>
            <a:picLocks noChangeAspect="1"/>
          </p:cNvPicPr>
          <p:nvPr/>
        </p:nvPicPr>
        <p:blipFill>
          <a:blip r:embed="rId3"/>
          <a:stretch>
            <a:fillRect/>
          </a:stretch>
        </p:blipFill>
        <p:spPr>
          <a:xfrm>
            <a:off x="5283280" y="1468896"/>
            <a:ext cx="3328704" cy="2755631"/>
          </a:xfrm>
          <a:prstGeom prst="rect">
            <a:avLst/>
          </a:prstGeom>
          <a:ln>
            <a:solidFill>
              <a:schemeClr val="accent3"/>
            </a:solidFill>
          </a:ln>
        </p:spPr>
      </p:pic>
      <p:sp>
        <p:nvSpPr>
          <p:cNvPr id="5" name="Right Arrow 4"/>
          <p:cNvSpPr/>
          <p:nvPr/>
        </p:nvSpPr>
        <p:spPr>
          <a:xfrm>
            <a:off x="4242816" y="2596896"/>
            <a:ext cx="804672" cy="6583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p:cNvSpPr>
            <a:spLocks noGrp="1"/>
          </p:cNvSpPr>
          <p:nvPr>
            <p:ph type="body" sz="quarter" idx="11"/>
          </p:nvPr>
        </p:nvSpPr>
        <p:spPr>
          <a:xfrm>
            <a:off x="676654" y="4436979"/>
            <a:ext cx="7935330" cy="2183277"/>
          </a:xfrm>
        </p:spPr>
        <p:txBody>
          <a:bodyPr>
            <a:normAutofit/>
          </a:bodyPr>
          <a:lstStyle/>
          <a:p>
            <a:pPr marL="342900" indent="-342900" fontAlgn="base">
              <a:buClr>
                <a:schemeClr val="accent1"/>
              </a:buClr>
              <a:buFont typeface="Wingdings" panose="05000000000000000000" pitchFamily="2" charset="2"/>
              <a:buChar char="Ø"/>
            </a:pPr>
            <a:r>
              <a:rPr lang="en-US" sz="2400" dirty="0" smtClean="0"/>
              <a:t>Create growing degree days</a:t>
            </a:r>
          </a:p>
          <a:p>
            <a:pPr marL="342900" indent="-342900" fontAlgn="base">
              <a:buClr>
                <a:schemeClr val="accent1"/>
              </a:buClr>
              <a:buFont typeface="Wingdings" panose="05000000000000000000" pitchFamily="2" charset="2"/>
              <a:buChar char="Ø"/>
            </a:pPr>
            <a:r>
              <a:rPr lang="en-US" sz="2400" dirty="0" smtClean="0"/>
              <a:t>Interpolate TRMM data to smooth edges </a:t>
            </a:r>
          </a:p>
          <a:p>
            <a:pPr marL="342900" indent="-342900" fontAlgn="base">
              <a:buClr>
                <a:schemeClr val="accent1"/>
              </a:buClr>
              <a:buFont typeface="Wingdings" panose="05000000000000000000" pitchFamily="2" charset="2"/>
              <a:buChar char="Ø"/>
            </a:pPr>
            <a:r>
              <a:rPr lang="en-US" sz="2400" dirty="0" smtClean="0"/>
              <a:t>Create polygons of potato crop locations</a:t>
            </a:r>
            <a:r>
              <a:rPr lang="en-US" sz="2400" dirty="0"/>
              <a:t/>
            </a:r>
            <a:br>
              <a:rPr lang="en-US" sz="2400" dirty="0"/>
            </a:br>
            <a:endParaRPr lang="en-US" sz="2400" dirty="0"/>
          </a:p>
        </p:txBody>
      </p:sp>
      <p:pic>
        <p:nvPicPr>
          <p:cNvPr id="7" name="Picture 6"/>
          <p:cNvPicPr>
            <a:picLocks noChangeAspect="1"/>
          </p:cNvPicPr>
          <p:nvPr/>
        </p:nvPicPr>
        <p:blipFill>
          <a:blip r:embed="rId3"/>
          <a:stretch>
            <a:fillRect/>
          </a:stretch>
        </p:blipFill>
        <p:spPr>
          <a:xfrm>
            <a:off x="676367" y="1476863"/>
            <a:ext cx="3328704" cy="2755631"/>
          </a:xfrm>
          <a:prstGeom prst="rect">
            <a:avLst/>
          </a:prstGeom>
          <a:ln>
            <a:solidFill>
              <a:schemeClr val="accent3"/>
            </a:solidFill>
          </a:ln>
        </p:spPr>
      </p:pic>
      <p:sp>
        <p:nvSpPr>
          <p:cNvPr id="8" name="TextBox 7"/>
          <p:cNvSpPr txBox="1"/>
          <p:nvPr/>
        </p:nvSpPr>
        <p:spPr>
          <a:xfrm>
            <a:off x="5596569" y="2467778"/>
            <a:ext cx="2610997" cy="369332"/>
          </a:xfrm>
          <a:prstGeom prst="rect">
            <a:avLst/>
          </a:prstGeom>
          <a:noFill/>
        </p:spPr>
        <p:txBody>
          <a:bodyPr wrap="square" rtlCol="0">
            <a:spAutoFit/>
          </a:bodyPr>
          <a:lstStyle/>
          <a:p>
            <a:r>
              <a:rPr lang="en-US" dirty="0" smtClean="0"/>
              <a:t>Interpolated Imagery</a:t>
            </a:r>
            <a:endParaRPr lang="en-US" dirty="0"/>
          </a:p>
        </p:txBody>
      </p:sp>
      <p:sp>
        <p:nvSpPr>
          <p:cNvPr id="9" name="TextBox 8"/>
          <p:cNvSpPr txBox="1"/>
          <p:nvPr/>
        </p:nvSpPr>
        <p:spPr>
          <a:xfrm>
            <a:off x="1248889" y="1848997"/>
            <a:ext cx="2610997" cy="646331"/>
          </a:xfrm>
          <a:prstGeom prst="rect">
            <a:avLst/>
          </a:prstGeom>
          <a:noFill/>
        </p:spPr>
        <p:txBody>
          <a:bodyPr wrap="square" rtlCol="0">
            <a:spAutoFit/>
          </a:bodyPr>
          <a:lstStyle/>
          <a:p>
            <a:r>
              <a:rPr lang="en-US" dirty="0" err="1" smtClean="0"/>
              <a:t>Uninterpolated</a:t>
            </a:r>
            <a:r>
              <a:rPr lang="en-US" dirty="0" smtClean="0"/>
              <a:t> Imagery</a:t>
            </a:r>
            <a:endParaRPr lang="en-US" dirty="0"/>
          </a:p>
        </p:txBody>
      </p:sp>
    </p:spTree>
    <p:extLst>
      <p:ext uri="{BB962C8B-B14F-4D97-AF65-F5344CB8AC3E}">
        <p14:creationId xmlns:p14="http://schemas.microsoft.com/office/powerpoint/2010/main" val="113231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157480"/>
            <a:ext cx="9144000" cy="1325880"/>
          </a:xfrm>
        </p:spPr>
        <p:txBody>
          <a:bodyPr/>
          <a:lstStyle/>
          <a:p>
            <a:pPr algn="ctr"/>
            <a:r>
              <a:rPr lang="en-US" dirty="0" smtClean="0"/>
              <a:t>Growing Degree </a:t>
            </a:r>
            <a:r>
              <a:rPr lang="en-US" dirty="0" smtClean="0"/>
              <a:t>Days</a:t>
            </a:r>
            <a:endParaRPr lang="en-US" dirty="0"/>
          </a:p>
        </p:txBody>
      </p:sp>
      <p:sp>
        <p:nvSpPr>
          <p:cNvPr id="4" name="Text Placeholder 3"/>
          <p:cNvSpPr>
            <a:spLocks noGrp="1"/>
          </p:cNvSpPr>
          <p:nvPr>
            <p:ph type="body" sz="quarter" idx="11"/>
          </p:nvPr>
        </p:nvSpPr>
        <p:spPr>
          <a:xfrm>
            <a:off x="980502" y="1974313"/>
            <a:ext cx="7315200" cy="629412"/>
          </a:xfrm>
        </p:spPr>
        <p:txBody>
          <a:bodyPr>
            <a:normAutofit/>
          </a:bodyPr>
          <a:lstStyle/>
          <a:p>
            <a:pPr fontAlgn="base">
              <a:buClr>
                <a:schemeClr val="accent1"/>
              </a:buClr>
            </a:pPr>
            <a:r>
              <a:rPr lang="en-US" sz="2400" dirty="0" smtClean="0"/>
              <a:t>** Photo of Growing Degree Days (GDD)**</a:t>
            </a:r>
          </a:p>
          <a:p>
            <a:pPr fontAlgn="base">
              <a:buClr>
                <a:schemeClr val="accent1"/>
              </a:buClr>
            </a:pPr>
            <a:endParaRPr lang="en-US" sz="2400" dirty="0"/>
          </a:p>
        </p:txBody>
      </p:sp>
      <mc:AlternateContent xmlns:mc="http://schemas.openxmlformats.org/markup-compatibility/2006">
        <mc:Choice xmlns:a14="http://schemas.microsoft.com/office/drawing/2010/main" Requires="a14">
          <p:sp>
            <p:nvSpPr>
              <p:cNvPr id="2" name="TextBox 1"/>
              <p:cNvSpPr txBox="1"/>
              <p:nvPr/>
            </p:nvSpPr>
            <p:spPr>
              <a:xfrm>
                <a:off x="2247900" y="4821878"/>
                <a:ext cx="3949700" cy="689035"/>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𝐺𝐷𝐷</m:t>
                      </m:r>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𝑚𝑎𝑥</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𝑚𝑖𝑛</m:t>
                              </m:r>
                            </m:sub>
                          </m:sSub>
                        </m:num>
                        <m:den>
                          <m:r>
                            <a:rPr lang="en-US" sz="2400" b="0" i="1" smtClean="0">
                              <a:latin typeface="Cambria Math" panose="02040503050406030204" pitchFamily="18" charset="0"/>
                            </a:rPr>
                            <m:t>2</m:t>
                          </m:r>
                        </m:den>
                      </m:f>
                      <m:r>
                        <a:rPr lang="en-US" sz="2400" b="0" i="1" smtClean="0">
                          <a:latin typeface="Cambria Math" panose="02040503050406030204" pitchFamily="18" charset="0"/>
                        </a:rPr>
                        <m:t> −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𝑏𝑎𝑠𝑒</m:t>
                          </m:r>
                        </m:sub>
                      </m:sSub>
                    </m:oMath>
                  </m:oMathPara>
                </a14:m>
                <a:endParaRPr lang="en-US" sz="2400" dirty="0"/>
              </a:p>
            </p:txBody>
          </p:sp>
        </mc:Choice>
        <mc:Fallback>
          <p:sp>
            <p:nvSpPr>
              <p:cNvPr id="2" name="TextBox 1"/>
              <p:cNvSpPr txBox="1">
                <a:spLocks noRot="1" noChangeAspect="1" noMove="1" noResize="1" noEditPoints="1" noAdjustHandles="1" noChangeArrowheads="1" noChangeShapeType="1" noTextEdit="1"/>
              </p:cNvSpPr>
              <p:nvPr/>
            </p:nvSpPr>
            <p:spPr>
              <a:xfrm>
                <a:off x="2247900" y="4821878"/>
                <a:ext cx="3949700" cy="689035"/>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51632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8037576" cy="3374136"/>
          </a:xfrm>
        </p:spPr>
        <p:txBody>
          <a:bodyPr/>
          <a:lstStyle/>
          <a:p>
            <a:endParaRPr lang="en-US" dirty="0"/>
          </a:p>
        </p:txBody>
      </p:sp>
      <p:sp>
        <p:nvSpPr>
          <p:cNvPr id="3" name="Text Placeholder 2"/>
          <p:cNvSpPr>
            <a:spLocks noGrp="1"/>
          </p:cNvSpPr>
          <p:nvPr>
            <p:ph type="body" sz="quarter" idx="10"/>
          </p:nvPr>
        </p:nvSpPr>
        <p:spPr>
          <a:xfrm>
            <a:off x="548640" y="713232"/>
            <a:ext cx="8156448" cy="704088"/>
          </a:xfrm>
        </p:spPr>
        <p:txBody>
          <a:bodyPr/>
          <a:lstStyle/>
          <a:p>
            <a:r>
              <a:rPr lang="en-US" dirty="0" smtClean="0"/>
              <a:t>Results</a:t>
            </a:r>
            <a:endParaRPr lang="en-US" dirty="0"/>
          </a:p>
        </p:txBody>
      </p:sp>
    </p:spTree>
    <p:extLst>
      <p:ext uri="{BB962C8B-B14F-4D97-AF65-F5344CB8AC3E}">
        <p14:creationId xmlns:p14="http://schemas.microsoft.com/office/powerpoint/2010/main" val="222886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14400" y="157480"/>
            <a:ext cx="7315200" cy="1325880"/>
          </a:xfrm>
        </p:spPr>
        <p:txBody>
          <a:bodyPr/>
          <a:lstStyle/>
          <a:p>
            <a:pPr algn="ctr"/>
            <a:r>
              <a:rPr lang="en-US" dirty="0" smtClean="0"/>
              <a:t>Errors &amp; Uncertainties</a:t>
            </a:r>
            <a:endParaRPr lang="en-US" dirty="0"/>
          </a:p>
        </p:txBody>
      </p:sp>
      <p:sp>
        <p:nvSpPr>
          <p:cNvPr id="5" name="Text Placeholder 2"/>
          <p:cNvSpPr>
            <a:spLocks noGrp="1"/>
          </p:cNvSpPr>
          <p:nvPr>
            <p:ph type="body" sz="quarter" idx="10"/>
          </p:nvPr>
        </p:nvSpPr>
        <p:spPr>
          <a:xfrm>
            <a:off x="833120" y="3141980"/>
            <a:ext cx="7315200" cy="1325880"/>
          </a:xfrm>
        </p:spPr>
        <p:txBody>
          <a:bodyPr/>
          <a:lstStyle/>
          <a:p>
            <a:pPr algn="ctr"/>
            <a:r>
              <a:rPr lang="en-US" dirty="0" smtClean="0"/>
              <a:t>Future Work</a:t>
            </a:r>
            <a:endParaRPr lang="en-US" dirty="0"/>
          </a:p>
        </p:txBody>
      </p:sp>
      <p:sp>
        <p:nvSpPr>
          <p:cNvPr id="4" name="Text Placeholder 3"/>
          <p:cNvSpPr>
            <a:spLocks noGrp="1"/>
          </p:cNvSpPr>
          <p:nvPr>
            <p:ph type="body" sz="quarter" idx="11"/>
          </p:nvPr>
        </p:nvSpPr>
        <p:spPr>
          <a:xfrm>
            <a:off x="914400" y="1531112"/>
            <a:ext cx="7315200" cy="1890268"/>
          </a:xfrm>
        </p:spPr>
        <p:txBody>
          <a:bodyPr/>
          <a:lstStyle/>
          <a:p>
            <a:endParaRPr lang="en-US" dirty="0"/>
          </a:p>
        </p:txBody>
      </p:sp>
      <p:sp>
        <p:nvSpPr>
          <p:cNvPr id="7" name="Text Placeholder 6"/>
          <p:cNvSpPr>
            <a:spLocks noGrp="1"/>
          </p:cNvSpPr>
          <p:nvPr>
            <p:ph type="body" sz="quarter" idx="11"/>
          </p:nvPr>
        </p:nvSpPr>
        <p:spPr>
          <a:xfrm>
            <a:off x="914400" y="4391660"/>
            <a:ext cx="7315200" cy="1831340"/>
          </a:xfrm>
        </p:spPr>
        <p:txBody>
          <a:bodyPr/>
          <a:lstStyle/>
          <a:p>
            <a:endParaRPr lang="en-US" dirty="0"/>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66881" y="531014"/>
            <a:ext cx="3566160" cy="784860"/>
          </a:xfrm>
        </p:spPr>
        <p:txBody>
          <a:bodyPr/>
          <a:lstStyle/>
          <a:p>
            <a:r>
              <a:rPr lang="en-US" dirty="0" smtClean="0"/>
              <a:t>Study Area</a:t>
            </a:r>
            <a:endParaRPr lang="en-US" dirty="0"/>
          </a:p>
        </p:txBody>
      </p:sp>
      <p:sp>
        <p:nvSpPr>
          <p:cNvPr id="18" name="Text Placeholder 1"/>
          <p:cNvSpPr>
            <a:spLocks noGrp="1"/>
          </p:cNvSpPr>
          <p:nvPr>
            <p:ph type="body" sz="quarter" idx="11"/>
          </p:nvPr>
        </p:nvSpPr>
        <p:spPr>
          <a:xfrm>
            <a:off x="4789719" y="2130552"/>
            <a:ext cx="3974592"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Temperature (MODIS) </a:t>
            </a:r>
          </a:p>
          <a:p>
            <a:pPr marL="1028700" lvl="1" indent="-342900">
              <a:spcBef>
                <a:spcPts val="200"/>
              </a:spcBef>
              <a:buClr>
                <a:schemeClr val="accent1"/>
              </a:buClr>
              <a:buFont typeface="Webdings" panose="05030102010509060703" pitchFamily="18" charset="2"/>
              <a:buChar char="4"/>
            </a:pPr>
            <a:r>
              <a:rPr lang="en-US" sz="2000" dirty="0" smtClean="0"/>
              <a:t>July, 2002 – June 2015</a:t>
            </a:r>
            <a:endParaRPr lang="en-US" sz="2000" dirty="0"/>
          </a:p>
          <a:p>
            <a:pPr marL="342900" indent="-342900">
              <a:spcBef>
                <a:spcPts val="200"/>
              </a:spcBef>
              <a:buClr>
                <a:schemeClr val="accent1"/>
              </a:buClr>
              <a:buFont typeface="Webdings" panose="05030102010509060703" pitchFamily="18" charset="2"/>
              <a:buChar char="4"/>
            </a:pPr>
            <a:r>
              <a:rPr lang="en-US" dirty="0" smtClean="0"/>
              <a:t>Precipitation</a:t>
            </a:r>
          </a:p>
          <a:p>
            <a:pPr marL="1028700" lvl="1" indent="-342900">
              <a:spcBef>
                <a:spcPts val="200"/>
              </a:spcBef>
              <a:buClr>
                <a:schemeClr val="accent1"/>
              </a:buClr>
              <a:buFont typeface="Webdings" panose="05030102010509060703" pitchFamily="18" charset="2"/>
              <a:buChar char="4"/>
            </a:pPr>
            <a:r>
              <a:rPr lang="en-US" sz="2000" dirty="0" smtClean="0"/>
              <a:t>November, 1997 – April, 2015</a:t>
            </a:r>
          </a:p>
          <a:p>
            <a:pPr marL="342900" indent="-342900">
              <a:spcBef>
                <a:spcPts val="200"/>
              </a:spcBef>
              <a:buClr>
                <a:schemeClr val="accent1"/>
              </a:buClr>
              <a:buFont typeface="Webdings" panose="05030102010509060703" pitchFamily="18" charset="2"/>
              <a:buChar char="4"/>
            </a:pPr>
            <a:r>
              <a:rPr lang="en-US" dirty="0" smtClean="0"/>
              <a:t>Land use</a:t>
            </a:r>
            <a:endParaRPr lang="en-US" dirty="0" smtClean="0"/>
          </a:p>
          <a:p>
            <a:pPr marL="1028700" lvl="1" indent="-342900">
              <a:spcBef>
                <a:spcPts val="200"/>
              </a:spcBef>
              <a:buClr>
                <a:schemeClr val="accent1"/>
              </a:buClr>
              <a:buFont typeface="Webdings" panose="05030102010509060703" pitchFamily="18" charset="2"/>
              <a:buChar char="4"/>
            </a:pPr>
            <a:r>
              <a:rPr lang="en-US" sz="2000" dirty="0" smtClean="0"/>
              <a:t>Current and historic</a:t>
            </a:r>
          </a:p>
        </p:txBody>
      </p:sp>
      <p:sp>
        <p:nvSpPr>
          <p:cNvPr id="4" name="Text Placeholder 3"/>
          <p:cNvSpPr>
            <a:spLocks noGrp="1"/>
          </p:cNvSpPr>
          <p:nvPr>
            <p:ph type="body" sz="quarter" idx="10"/>
          </p:nvPr>
        </p:nvSpPr>
        <p:spPr>
          <a:xfrm>
            <a:off x="4993935" y="576734"/>
            <a:ext cx="3566160" cy="739140"/>
          </a:xfrm>
        </p:spPr>
        <p:txBody>
          <a:bodyPr/>
          <a:lstStyle/>
          <a:p>
            <a:r>
              <a:rPr lang="en-US" dirty="0" smtClean="0"/>
              <a:t>Study Period</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395" y="1767840"/>
            <a:ext cx="3892005" cy="293908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763" y="4826000"/>
            <a:ext cx="1944198" cy="1833481"/>
          </a:xfrm>
          <a:prstGeom prst="rect">
            <a:avLst/>
          </a:prstGeom>
        </p:spPr>
      </p:pic>
      <p:sp>
        <p:nvSpPr>
          <p:cNvPr id="16" name="Rectangle 15"/>
          <p:cNvSpPr/>
          <p:nvPr/>
        </p:nvSpPr>
        <p:spPr>
          <a:xfrm>
            <a:off x="2740681" y="4853151"/>
            <a:ext cx="1856720" cy="1310382"/>
          </a:xfrm>
          <a:prstGeom prst="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994232" y="4826000"/>
            <a:ext cx="2651934" cy="1323439"/>
          </a:xfrm>
          <a:prstGeom prst="rect">
            <a:avLst/>
          </a:prstGeom>
          <a:noFill/>
        </p:spPr>
        <p:txBody>
          <a:bodyPr wrap="square" rtlCol="0">
            <a:spAutoFit/>
          </a:bodyPr>
          <a:lstStyle/>
          <a:p>
            <a:r>
              <a:rPr lang="en-US" sz="2000" dirty="0" smtClean="0"/>
              <a:t>  </a:t>
            </a:r>
            <a:r>
              <a:rPr lang="en-US" sz="2000" b="1" dirty="0" smtClean="0"/>
              <a:t>Legend</a:t>
            </a:r>
          </a:p>
          <a:p>
            <a:r>
              <a:rPr lang="en-US" sz="2000" dirty="0" smtClean="0"/>
              <a:t>Parque de</a:t>
            </a:r>
          </a:p>
          <a:p>
            <a:r>
              <a:rPr lang="en-US" sz="2000" dirty="0" smtClean="0"/>
              <a:t> la Papa</a:t>
            </a:r>
          </a:p>
          <a:p>
            <a:r>
              <a:rPr lang="en-US" sz="2000" dirty="0" smtClean="0"/>
              <a:t>Peru</a:t>
            </a:r>
            <a:endParaRPr lang="en-US" sz="2000" dirty="0"/>
          </a:p>
        </p:txBody>
      </p:sp>
      <p:cxnSp>
        <p:nvCxnSpPr>
          <p:cNvPr id="20" name="Straight Connector 19"/>
          <p:cNvCxnSpPr/>
          <p:nvPr/>
        </p:nvCxnSpPr>
        <p:spPr>
          <a:xfrm>
            <a:off x="2795271" y="5364951"/>
            <a:ext cx="253552" cy="130463"/>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795271" y="5790731"/>
            <a:ext cx="253552" cy="13046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08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fade">
                                      <p:cBhvr>
                                        <p:cTn id="35" dur="500"/>
                                        <p:tgtEl>
                                          <p:spTgt spid="18">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xEl>
                                              <p:pRg st="1" end="1"/>
                                            </p:txEl>
                                          </p:spTgt>
                                        </p:tgtEl>
                                        <p:attrNameLst>
                                          <p:attrName>style.visibility</p:attrName>
                                        </p:attrNameLst>
                                      </p:cBhvr>
                                      <p:to>
                                        <p:strVal val="visible"/>
                                      </p:to>
                                    </p:set>
                                    <p:animEffect transition="in" filter="fade">
                                      <p:cBhvr>
                                        <p:cTn id="38" dur="500"/>
                                        <p:tgtEl>
                                          <p:spTgt spid="18">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xEl>
                                              <p:pRg st="2" end="2"/>
                                            </p:txEl>
                                          </p:spTgt>
                                        </p:tgtEl>
                                        <p:attrNameLst>
                                          <p:attrName>style.visibility</p:attrName>
                                        </p:attrNameLst>
                                      </p:cBhvr>
                                      <p:to>
                                        <p:strVal val="visible"/>
                                      </p:to>
                                    </p:set>
                                    <p:animEffect transition="in" filter="fade">
                                      <p:cBhvr>
                                        <p:cTn id="43" dur="500"/>
                                        <p:tgtEl>
                                          <p:spTgt spid="18">
                                            <p:txEl>
                                              <p:pRg st="2" end="2"/>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xEl>
                                              <p:pRg st="3" end="3"/>
                                            </p:txEl>
                                          </p:spTgt>
                                        </p:tgtEl>
                                        <p:attrNameLst>
                                          <p:attrName>style.visibility</p:attrName>
                                        </p:attrNameLst>
                                      </p:cBhvr>
                                      <p:to>
                                        <p:strVal val="visible"/>
                                      </p:to>
                                    </p:set>
                                    <p:animEffect transition="in" filter="fade">
                                      <p:cBhvr>
                                        <p:cTn id="46" dur="500"/>
                                        <p:tgtEl>
                                          <p:spTgt spid="18">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8">
                                            <p:txEl>
                                              <p:pRg st="4" end="4"/>
                                            </p:txEl>
                                          </p:spTgt>
                                        </p:tgtEl>
                                        <p:attrNameLst>
                                          <p:attrName>style.visibility</p:attrName>
                                        </p:attrNameLst>
                                      </p:cBhvr>
                                      <p:to>
                                        <p:strVal val="visible"/>
                                      </p:to>
                                    </p:set>
                                    <p:animEffect transition="in" filter="fade">
                                      <p:cBhvr>
                                        <p:cTn id="51" dur="500"/>
                                        <p:tgtEl>
                                          <p:spTgt spid="18">
                                            <p:txEl>
                                              <p:pRg st="4" end="4"/>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8">
                                            <p:txEl>
                                              <p:pRg st="5" end="5"/>
                                            </p:txEl>
                                          </p:spTgt>
                                        </p:tgtEl>
                                        <p:attrNameLst>
                                          <p:attrName>style.visibility</p:attrName>
                                        </p:attrNameLst>
                                      </p:cBhvr>
                                      <p:to>
                                        <p:strVal val="visible"/>
                                      </p:to>
                                    </p:set>
                                    <p:animEffect transition="in" filter="fade">
                                      <p:cBhvr>
                                        <p:cTn id="54"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build="p"/>
      <p:bldP spid="4" grpId="0" build="p"/>
      <p:bldP spid="16"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762500" y="2359152"/>
            <a:ext cx="4282348" cy="4067048"/>
          </a:xfrm>
        </p:spPr>
        <p:txBody>
          <a:bodyPr>
            <a:noAutofit/>
          </a:bodyPr>
          <a:lstStyle/>
          <a:p>
            <a:pPr marL="342900" indent="-342900" fontAlgn="base">
              <a:buClr>
                <a:schemeClr val="accent1"/>
              </a:buClr>
              <a:buFont typeface="Wingdings" panose="05000000000000000000" pitchFamily="2" charset="2"/>
              <a:buChar char="Ø"/>
            </a:pPr>
            <a:r>
              <a:rPr lang="en-US" dirty="0" smtClean="0"/>
              <a:t>The </a:t>
            </a:r>
            <a:r>
              <a:rPr lang="en-US" dirty="0"/>
              <a:t>Parque de la Papa </a:t>
            </a:r>
            <a:r>
              <a:rPr lang="en-US" dirty="0" smtClean="0"/>
              <a:t>strives to </a:t>
            </a:r>
            <a:r>
              <a:rPr lang="en-US" dirty="0"/>
              <a:t>conserve traditional potato varieties and agricultural practices.</a:t>
            </a:r>
          </a:p>
          <a:p>
            <a:pPr marL="342900" indent="-342900" fontAlgn="base">
              <a:buClr>
                <a:schemeClr val="accent1"/>
              </a:buClr>
              <a:buFont typeface="Wingdings" panose="05000000000000000000" pitchFamily="2" charset="2"/>
              <a:buChar char="Ø"/>
            </a:pPr>
            <a:r>
              <a:rPr lang="en-US" dirty="0"/>
              <a:t>Potato biodiversity is threatened </a:t>
            </a:r>
            <a:r>
              <a:rPr lang="en-US" dirty="0" smtClean="0"/>
              <a:t>by multiple environmental factors</a:t>
            </a:r>
            <a:endParaRPr lang="en-US" sz="2000" dirty="0"/>
          </a:p>
        </p:txBody>
      </p:sp>
      <p:sp>
        <p:nvSpPr>
          <p:cNvPr id="3" name="Text Placeholder 2"/>
          <p:cNvSpPr>
            <a:spLocks noGrp="1"/>
          </p:cNvSpPr>
          <p:nvPr>
            <p:ph type="body" sz="quarter" idx="10"/>
          </p:nvPr>
        </p:nvSpPr>
        <p:spPr>
          <a:xfrm>
            <a:off x="4975027" y="284480"/>
            <a:ext cx="3566160" cy="1325880"/>
          </a:xfrm>
        </p:spPr>
        <p:txBody>
          <a:bodyPr/>
          <a:lstStyle/>
          <a:p>
            <a:r>
              <a:rPr lang="en-US" dirty="0" smtClean="0"/>
              <a:t>Community Concerns</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r="25000"/>
          <a:stretch/>
        </p:blipFill>
        <p:spPr>
          <a:xfrm>
            <a:off x="0" y="1"/>
            <a:ext cx="4762500" cy="6855394"/>
          </a:xfrm>
        </p:spPr>
      </p:pic>
      <p:sp>
        <p:nvSpPr>
          <p:cNvPr id="5" name="Text Placeholder 4"/>
          <p:cNvSpPr>
            <a:spLocks noGrp="1"/>
          </p:cNvSpPr>
          <p:nvPr>
            <p:ph type="body" sz="quarter" idx="13"/>
          </p:nvPr>
        </p:nvSpPr>
        <p:spPr>
          <a:xfrm>
            <a:off x="4762500" y="6557961"/>
            <a:ext cx="4163568" cy="274320"/>
          </a:xfrm>
          <a:noFill/>
        </p:spPr>
        <p:txBody>
          <a:bodyPr>
            <a:normAutofit/>
          </a:bodyPr>
          <a:lstStyle/>
          <a:p>
            <a:pPr algn="l"/>
            <a:r>
              <a:rPr lang="en-US" dirty="0" smtClean="0">
                <a:solidFill>
                  <a:schemeClr val="tx1">
                    <a:lumMod val="75000"/>
                  </a:schemeClr>
                </a:solidFill>
              </a:rPr>
              <a:t>Image Credit: Leonora </a:t>
            </a:r>
            <a:r>
              <a:rPr lang="en-US" dirty="0" err="1" smtClean="0">
                <a:solidFill>
                  <a:schemeClr val="tx1">
                    <a:lumMod val="75000"/>
                  </a:schemeClr>
                </a:solidFill>
              </a:rPr>
              <a:t>Enking</a:t>
            </a:r>
            <a:endParaRPr lang="en-US" dirty="0">
              <a:solidFill>
                <a:schemeClr val="tx1">
                  <a:lumMod val="75000"/>
                </a:schemeClr>
              </a:solidFill>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10896" y="384048"/>
            <a:ext cx="4206240" cy="788416"/>
          </a:xfrm>
        </p:spPr>
        <p:txBody>
          <a:bodyPr/>
          <a:lstStyle/>
          <a:p>
            <a:pPr algn="ctr"/>
            <a:r>
              <a:rPr lang="en-US" dirty="0" smtClean="0"/>
              <a:t>Objectives</a:t>
            </a:r>
            <a:endParaRPr lang="en-US" dirty="0"/>
          </a:p>
        </p:txBody>
      </p:sp>
      <p:sp>
        <p:nvSpPr>
          <p:cNvPr id="4" name="Text Placeholder 3"/>
          <p:cNvSpPr>
            <a:spLocks noGrp="1"/>
          </p:cNvSpPr>
          <p:nvPr>
            <p:ph type="body" sz="quarter" idx="11"/>
          </p:nvPr>
        </p:nvSpPr>
        <p:spPr>
          <a:xfrm>
            <a:off x="167132" y="1460500"/>
            <a:ext cx="4608576" cy="4631944"/>
          </a:xfrm>
        </p:spPr>
        <p:txBody>
          <a:bodyPr>
            <a:normAutofit/>
          </a:bodyPr>
          <a:lstStyle/>
          <a:p>
            <a:pPr marL="342900" indent="-342900" fontAlgn="base">
              <a:buClr>
                <a:schemeClr val="accent1"/>
              </a:buClr>
              <a:buFont typeface="Wingdings" panose="05000000000000000000" pitchFamily="2" charset="2"/>
              <a:buChar char="Ø"/>
            </a:pPr>
            <a:r>
              <a:rPr lang="en-US" sz="2400" dirty="0"/>
              <a:t>Create growing degree days, chill hours, elevation, slope, and weevil suitability maps </a:t>
            </a:r>
          </a:p>
          <a:p>
            <a:pPr marL="342900" indent="-342900" fontAlgn="base">
              <a:buClr>
                <a:schemeClr val="accent1"/>
              </a:buClr>
              <a:buFont typeface="Wingdings" panose="05000000000000000000" pitchFamily="2" charset="2"/>
              <a:buChar char="Ø"/>
            </a:pPr>
            <a:r>
              <a:rPr lang="en-US" sz="2400" dirty="0"/>
              <a:t>Use Landsat imagery to determine how potato crop locations have </a:t>
            </a:r>
            <a:r>
              <a:rPr lang="en-US" sz="2400" dirty="0" smtClean="0"/>
              <a:t>changed</a:t>
            </a:r>
            <a:endParaRPr lang="en-US" sz="2400" dirty="0"/>
          </a:p>
          <a:p>
            <a:pPr marL="342900" indent="-342900" fontAlgn="base">
              <a:buClr>
                <a:schemeClr val="accent1"/>
              </a:buClr>
              <a:buFont typeface="Wingdings" panose="05000000000000000000" pitchFamily="2" charset="2"/>
              <a:buChar char="Ø"/>
            </a:pPr>
            <a:r>
              <a:rPr lang="en-US" sz="2400" dirty="0"/>
              <a:t>Develop a methodology that can be applied throughout Peru to determine potato </a:t>
            </a:r>
            <a:r>
              <a:rPr lang="en-US" sz="2400" dirty="0" smtClean="0"/>
              <a:t>suitability</a:t>
            </a:r>
            <a:r>
              <a:rPr lang="en-US" sz="2400" dirty="0"/>
              <a:t/>
            </a:r>
            <a:br>
              <a:rPr lang="en-US" sz="2400" dirty="0"/>
            </a:br>
            <a:endParaRPr lang="en-US" sz="2400"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6724" r="31175"/>
          <a:stretch/>
        </p:blipFill>
        <p:spPr>
          <a:xfrm>
            <a:off x="4864608" y="0"/>
            <a:ext cx="4329629" cy="6858000"/>
          </a:xfrm>
          <a:prstGeom prst="rect">
            <a:avLst/>
          </a:prstGeom>
        </p:spPr>
      </p:pic>
    </p:spTree>
    <p:extLst>
      <p:ext uri="{BB962C8B-B14F-4D97-AF65-F5344CB8AC3E}">
        <p14:creationId xmlns:p14="http://schemas.microsoft.com/office/powerpoint/2010/main" val="310728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down)">
                                      <p:cBhvr>
                                        <p:cTn id="2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224028"/>
            <a:ext cx="9144000" cy="695960"/>
          </a:xfrm>
        </p:spPr>
        <p:txBody>
          <a:bodyPr/>
          <a:lstStyle/>
          <a:p>
            <a:pPr algn="ctr"/>
            <a:r>
              <a:rPr lang="en-US" dirty="0" smtClean="0"/>
              <a:t>Methodology</a:t>
            </a:r>
            <a:endParaRPr lang="en-US" dirty="0"/>
          </a:p>
        </p:txBody>
      </p:sp>
      <p:graphicFrame>
        <p:nvGraphicFramePr>
          <p:cNvPr id="4" name="Diagram 3"/>
          <p:cNvGraphicFramePr/>
          <p:nvPr>
            <p:extLst>
              <p:ext uri="{D42A27DB-BD31-4B8C-83A1-F6EECF244321}">
                <p14:modId xmlns:p14="http://schemas.microsoft.com/office/powerpoint/2010/main" val="37130476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963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graphicEl>
                                              <a:dgm id="{8E86B9B6-14EC-47FA-A9AB-A5AAB5E85E09}"/>
                                            </p:graphicEl>
                                          </p:spTgt>
                                        </p:tgtEl>
                                      </p:cBhvr>
                                    </p:animEffect>
                                    <p:animScale>
                                      <p:cBhvr>
                                        <p:cTn id="7" dur="250" autoRev="1" fill="hold"/>
                                        <p:tgtEl>
                                          <p:spTgt spid="4">
                                            <p:graphicEl>
                                              <a:dgm id="{8E86B9B6-14EC-47FA-A9AB-A5AAB5E85E09}"/>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15"/>
          <p:cNvSpPr/>
          <p:nvPr/>
        </p:nvSpPr>
        <p:spPr>
          <a:xfrm>
            <a:off x="870346" y="1944402"/>
            <a:ext cx="7524354" cy="2230991"/>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3" name="Text Placeholder 2"/>
          <p:cNvSpPr>
            <a:spLocks noGrp="1"/>
          </p:cNvSpPr>
          <p:nvPr>
            <p:ph type="body" sz="quarter" idx="10"/>
          </p:nvPr>
        </p:nvSpPr>
        <p:spPr>
          <a:xfrm>
            <a:off x="548639" y="313118"/>
            <a:ext cx="8063345" cy="768927"/>
          </a:xfrm>
        </p:spPr>
        <p:txBody>
          <a:bodyPr/>
          <a:lstStyle/>
          <a:p>
            <a:r>
              <a:rPr lang="en-US" dirty="0" smtClean="0"/>
              <a:t>Data Acquisition</a:t>
            </a:r>
            <a:endParaRPr lang="en-US" dirty="0"/>
          </a:p>
        </p:txBody>
      </p:sp>
      <p:pic>
        <p:nvPicPr>
          <p:cNvPr id="9" name="Picture Placeholder 8"/>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5912" b="15912"/>
          <a:stretch>
            <a:fillRect/>
          </a:stretch>
        </p:blipFill>
        <p:spPr>
          <a:xfrm>
            <a:off x="1078262" y="1089872"/>
            <a:ext cx="1752771" cy="1320390"/>
          </a:xfr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1716" y="1572585"/>
            <a:ext cx="1579051" cy="134387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6755" y="1201217"/>
            <a:ext cx="1481080" cy="120904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5806" y="1695671"/>
            <a:ext cx="2096607" cy="1097700"/>
          </a:xfrm>
          <a:prstGeom prst="rect">
            <a:avLst/>
          </a:prstGeom>
        </p:spPr>
      </p:pic>
      <p:sp>
        <p:nvSpPr>
          <p:cNvPr id="17" name="Down Arrow 16"/>
          <p:cNvSpPr/>
          <p:nvPr/>
        </p:nvSpPr>
        <p:spPr>
          <a:xfrm>
            <a:off x="4361109" y="4175394"/>
            <a:ext cx="859316" cy="9629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7">
            <a:extLst>
              <a:ext uri="{28A0092B-C50C-407E-A947-70E740481C1C}">
                <a14:useLocalDpi xmlns:a14="http://schemas.microsoft.com/office/drawing/2010/main" val="0"/>
              </a:ext>
            </a:extLst>
          </a:blip>
          <a:srcRect l="4313" r="12410" b="19421"/>
          <a:stretch/>
        </p:blipFill>
        <p:spPr>
          <a:xfrm>
            <a:off x="3728378" y="5138337"/>
            <a:ext cx="2124778" cy="1526553"/>
          </a:xfrm>
          <a:prstGeom prst="rect">
            <a:avLst/>
          </a:prstGeom>
        </p:spPr>
      </p:pic>
    </p:spTree>
    <p:extLst>
      <p:ext uri="{BB962C8B-B14F-4D97-AF65-F5344CB8AC3E}">
        <p14:creationId xmlns:p14="http://schemas.microsoft.com/office/powerpoint/2010/main" val="1426032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224028"/>
            <a:ext cx="9144000" cy="695960"/>
          </a:xfrm>
        </p:spPr>
        <p:txBody>
          <a:bodyPr/>
          <a:lstStyle/>
          <a:p>
            <a:pPr algn="ctr"/>
            <a:r>
              <a:rPr lang="en-US" dirty="0" smtClean="0"/>
              <a:t>Methodology</a:t>
            </a:r>
            <a:endParaRPr lang="en-US" dirty="0"/>
          </a:p>
        </p:txBody>
      </p:sp>
      <p:graphicFrame>
        <p:nvGraphicFramePr>
          <p:cNvPr id="4" name="Diagram 3"/>
          <p:cNvGraphicFramePr/>
          <p:nvPr>
            <p:extLst>
              <p:ext uri="{D42A27DB-BD31-4B8C-83A1-F6EECF244321}">
                <p14:modId xmlns:p14="http://schemas.microsoft.com/office/powerpoint/2010/main" val="190184348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413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4">
                                            <p:graphicEl>
                                              <a:dgm id="{42A85831-AABA-4C2F-BA8D-552A699DDD9F}"/>
                                            </p:graphicEl>
                                          </p:spTgt>
                                        </p:tgtEl>
                                      </p:cBhvr>
                                    </p:animEffect>
                                    <p:animScale>
                                      <p:cBhvr>
                                        <p:cTn id="7" dur="250" autoRev="1" fill="hold"/>
                                        <p:tgtEl>
                                          <p:spTgt spid="4">
                                            <p:graphicEl>
                                              <a:dgm id="{42A85831-AABA-4C2F-BA8D-552A699DDD9F}"/>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8639" y="465518"/>
            <a:ext cx="8063345" cy="768927"/>
          </a:xfrm>
        </p:spPr>
        <p:txBody>
          <a:bodyPr/>
          <a:lstStyle/>
          <a:p>
            <a:r>
              <a:rPr lang="en-US" dirty="0" smtClean="0"/>
              <a:t>Data Processing</a:t>
            </a:r>
            <a:endParaRPr lang="en-US" dirty="0"/>
          </a:p>
        </p:txBody>
      </p:sp>
      <p:sp>
        <p:nvSpPr>
          <p:cNvPr id="4" name="Picture Placeholder 3"/>
          <p:cNvSpPr>
            <a:spLocks noGrp="1"/>
          </p:cNvSpPr>
          <p:nvPr>
            <p:ph type="pic" sz="quarter" idx="12"/>
          </p:nvPr>
        </p:nvSpPr>
        <p:spPr>
          <a:xfrm>
            <a:off x="4880472" y="1814176"/>
            <a:ext cx="3898970" cy="2934093"/>
          </a:xfrm>
        </p:spPr>
      </p:sp>
      <p:sp>
        <p:nvSpPr>
          <p:cNvPr id="5" name="Text Placeholder 3"/>
          <p:cNvSpPr>
            <a:spLocks noGrp="1"/>
          </p:cNvSpPr>
          <p:nvPr>
            <p:ph type="body" sz="quarter" idx="11"/>
          </p:nvPr>
        </p:nvSpPr>
        <p:spPr>
          <a:xfrm>
            <a:off x="548639" y="1701537"/>
            <a:ext cx="4199631" cy="4988346"/>
          </a:xfrm>
        </p:spPr>
        <p:txBody>
          <a:bodyPr>
            <a:normAutofit/>
          </a:bodyPr>
          <a:lstStyle/>
          <a:p>
            <a:pPr marL="342900" indent="-342900" fontAlgn="base">
              <a:buClr>
                <a:schemeClr val="accent1"/>
              </a:buClr>
              <a:buFont typeface="Wingdings" panose="05000000000000000000" pitchFamily="2" charset="2"/>
              <a:buChar char="Ø"/>
            </a:pPr>
            <a:r>
              <a:rPr lang="en-US" sz="2400" dirty="0" smtClean="0"/>
              <a:t>Correct MODIS data using Python </a:t>
            </a:r>
          </a:p>
          <a:p>
            <a:pPr marL="342900" indent="-342900" fontAlgn="base">
              <a:buClr>
                <a:schemeClr val="accent1"/>
              </a:buClr>
              <a:buFont typeface="Wingdings" panose="05000000000000000000" pitchFamily="2" charset="2"/>
              <a:buChar char="Ø"/>
            </a:pPr>
            <a:r>
              <a:rPr lang="en-US" sz="2400" dirty="0" smtClean="0"/>
              <a:t>Use the SRTM DEM and slope tool in ArcGIS to create slope </a:t>
            </a:r>
          </a:p>
          <a:p>
            <a:pPr marL="342900" indent="-342900" fontAlgn="base">
              <a:buClr>
                <a:schemeClr val="accent1"/>
              </a:buClr>
              <a:buFont typeface="Wingdings" panose="05000000000000000000" pitchFamily="2" charset="2"/>
              <a:buChar char="Ø"/>
            </a:pPr>
            <a:r>
              <a:rPr lang="en-US" sz="2400" dirty="0" smtClean="0"/>
              <a:t>Create composite bands of the Landsat imagery using Arc Toolbox</a:t>
            </a:r>
            <a:r>
              <a:rPr lang="en-US" sz="2400" dirty="0"/>
              <a:t/>
            </a:r>
            <a:br>
              <a:rPr lang="en-US" sz="2400" dirty="0"/>
            </a:br>
            <a:endParaRPr lang="en-US" sz="2400" dirty="0"/>
          </a:p>
        </p:txBody>
      </p:sp>
    </p:spTree>
    <p:extLst>
      <p:ext uri="{BB962C8B-B14F-4D97-AF65-F5344CB8AC3E}">
        <p14:creationId xmlns:p14="http://schemas.microsoft.com/office/powerpoint/2010/main" val="200553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224028"/>
            <a:ext cx="9144000" cy="695960"/>
          </a:xfrm>
        </p:spPr>
        <p:txBody>
          <a:bodyPr/>
          <a:lstStyle/>
          <a:p>
            <a:pPr algn="ctr"/>
            <a:r>
              <a:rPr lang="en-US" dirty="0" smtClean="0"/>
              <a:t>Methodology</a:t>
            </a:r>
            <a:endParaRPr lang="en-US" dirty="0"/>
          </a:p>
        </p:txBody>
      </p:sp>
      <p:graphicFrame>
        <p:nvGraphicFramePr>
          <p:cNvPr id="4" name="Diagram 3"/>
          <p:cNvGraphicFramePr/>
          <p:nvPr>
            <p:extLst>
              <p:ext uri="{D42A27DB-BD31-4B8C-83A1-F6EECF244321}">
                <p14:modId xmlns:p14="http://schemas.microsoft.com/office/powerpoint/2010/main" val="314964229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048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4">
                                            <p:graphicEl>
                                              <a:dgm id="{B871D6A8-D702-423D-B90D-D6E64953A444}"/>
                                            </p:graphicEl>
                                          </p:spTgt>
                                        </p:tgtEl>
                                      </p:cBhvr>
                                    </p:animEffect>
                                    <p:animScale>
                                      <p:cBhvr>
                                        <p:cTn id="7" dur="250" autoRev="1" fill="hold"/>
                                        <p:tgtEl>
                                          <p:spTgt spid="4">
                                            <p:graphicEl>
                                              <a:dgm id="{B871D6A8-D702-423D-B90D-D6E64953A444}"/>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theme/theme1.xml><?xml version="1.0" encoding="utf-8"?>
<a:theme xmlns:a="http://schemas.openxmlformats.org/drawingml/2006/main" name="Office Theme">
  <a:themeElements>
    <a:clrScheme name="Climate 15">
      <a:dk1>
        <a:srgbClr val="767171"/>
      </a:dk1>
      <a:lt1>
        <a:srgbClr val="FFFFFF"/>
      </a:lt1>
      <a:dk2>
        <a:srgbClr val="767171"/>
      </a:dk2>
      <a:lt2>
        <a:srgbClr val="FFFFFF"/>
      </a:lt2>
      <a:accent1>
        <a:srgbClr val="E9A149"/>
      </a:accent1>
      <a:accent2>
        <a:srgbClr val="DF7934"/>
      </a:accent2>
      <a:accent3>
        <a:srgbClr val="D64D27"/>
      </a:accent3>
      <a:accent4>
        <a:srgbClr val="8D91C7"/>
      </a:accent4>
      <a:accent5>
        <a:srgbClr val="667FAA"/>
      </a:accent5>
      <a:accent6>
        <a:srgbClr val="347194"/>
      </a:accent6>
      <a:hlink>
        <a:srgbClr val="E9A149"/>
      </a:hlink>
      <a:folHlink>
        <a:srgbClr val="E9A149"/>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2350</TotalTime>
  <Words>512</Words>
  <Application>Microsoft Office PowerPoint</Application>
  <PresentationFormat>On-screen Show (4:3)</PresentationFormat>
  <Paragraphs>85</Paragraphs>
  <Slides>13</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Cambria Math</vt:lpstr>
      <vt:lpstr>Century Gothic</vt:lpstr>
      <vt:lpstr>Helvetica Neue</vt:lpstr>
      <vt:lpstr>Questrial</vt:lpstr>
      <vt:lpstr>Webdings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Muench, Rebekke E. (LARC-E3)[SSAI DEVELOP]</cp:lastModifiedBy>
  <cp:revision>158</cp:revision>
  <dcterms:created xsi:type="dcterms:W3CDTF">2015-05-18T13:26:09Z</dcterms:created>
  <dcterms:modified xsi:type="dcterms:W3CDTF">2015-10-22T21:44:32Z</dcterms:modified>
</cp:coreProperties>
</file>