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  <p15:guide id="3" orient="horz" pos="10631">
          <p15:clr>
            <a:srgbClr val="A4A3A4"/>
          </p15:clr>
        </p15:guide>
        <p15:guide id="4" pos="760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r" initials="clr" lastIdx="7" clrIdx="0"/>
  <p:cmAuthor id="1" name="Orne, Tiffani N. (LARC-E3)[SSAI DEVELOP]" initials="OTN(D" lastIdx="2" clrIdx="1">
    <p:extLst>
      <p:ext uri="{19B8F6BF-5375-455C-9EA6-DF929625EA0E}">
        <p15:presenceInfo xmlns:p15="http://schemas.microsoft.com/office/powerpoint/2012/main" userId="S-1-5-21-330711430-3775241029-4075259233-5556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13" autoAdjust="0"/>
    <p:restoredTop sz="94660"/>
  </p:normalViewPr>
  <p:slideViewPr>
    <p:cSldViewPr snapToGrid="0">
      <p:cViewPr>
        <p:scale>
          <a:sx n="50" d="100"/>
          <a:sy n="50" d="100"/>
        </p:scale>
        <p:origin x="348" y="36"/>
      </p:cViewPr>
      <p:guideLst>
        <p:guide orient="horz" pos="11520"/>
        <p:guide pos="8640"/>
        <p:guide orient="horz" pos="10631"/>
        <p:guide pos="76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7-06T12:26:07.852" idx="2">
    <p:pos x="13062" y="10840"/>
    <p:text>Please use the image from NPO only, and provide a larger label. Consider bolding the label. </p:text>
  </p:cm>
  <p:cm authorId="0" dt="2015-07-06T15:28:38.281" idx="5">
    <p:pos x="12897" y="1719"/>
    <p:text>Use sentence case here.</p:text>
  </p:cm>
  <p:cm authorId="0" dt="2015-07-06T15:28:52.544" idx="6">
    <p:pos x="8520" y="2904"/>
    <p:text>...DEVELOP at University...</p:text>
  </p:cm>
  <p:cm authorId="0" dt="2015-07-06T15:30:55.818" idx="1">
    <p:pos x="13878" y="7203"/>
    <p:text>This is well laid-out and visually appealling. Please place a context map within the study area map, and use larger text. </p:text>
  </p:cm>
  <p:cm authorId="0" dt="2015-07-06T15:31:46.427" idx="7">
    <p:pos x="5940" y="10350"/>
    <p:text>Do you mean supervised classification? "Land Cover Dataset" is not an analysis tool.</p:text>
  </p:cm>
  <p:cm authorId="1" dt="2015-07-09T11:06:44.431" idx="1">
    <p:pos x="5940" y="10446"/>
    <p:text>Are you using the National Land Cover Dataset?</p:text>
    <p:extLst>
      <p:ext uri="{C676402C-5697-4E1C-873F-D02D1690AC5C}">
        <p15:threadingInfo xmlns:p15="http://schemas.microsoft.com/office/powerpoint/2012/main" timeZoneBias="240">
          <p15:parentCm authorId="0" idx="7"/>
        </p15:threadingInfo>
      </p:ext>
    </p:extLst>
  </p:cm>
  <p:cm authorId="1" dt="2015-07-09T11:07:32.845" idx="2">
    <p:pos x="11232" y="8606"/>
    <p:text>Make sure everything is lined up and spacing is even :)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4" r="7770"/>
          <a:stretch/>
        </p:blipFill>
        <p:spPr>
          <a:xfrm>
            <a:off x="18151684" y="10103209"/>
            <a:ext cx="6518030" cy="609350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University of Georgia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Utilizing NASA’s Earth Observations for Forecasting Land Use Change and Wildlife Disturbances Along the Ocmulgee River Corridor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31368" y="914400"/>
            <a:ext cx="18817390" cy="1152144"/>
          </a:xfrm>
        </p:spPr>
        <p:txBody>
          <a:bodyPr/>
          <a:lstStyle/>
          <a:p>
            <a:r>
              <a:rPr lang="en-US" dirty="0"/>
              <a:t>Ocmulgee Ecological Forecasting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14400" y="22194849"/>
            <a:ext cx="13853270" cy="1693851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images.</a:t>
            </a:r>
          </a:p>
          <a:p>
            <a:r>
              <a:rPr lang="en-US" dirty="0" smtClean="0"/>
              <a:t>Make sure that it has some sort of flow, that it makes sense.  Show your results in a logical order.</a:t>
            </a:r>
          </a:p>
          <a:p>
            <a:r>
              <a:rPr lang="en-US" dirty="0" smtClean="0"/>
              <a:t>No bullets.</a:t>
            </a:r>
          </a:p>
          <a:p>
            <a:endParaRPr lang="en-US" dirty="0" smtClean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88000" y="22028564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Use bullets.</a:t>
            </a:r>
          </a:p>
          <a:p>
            <a:pPr marL="347663" indent="-347663"/>
            <a:r>
              <a:rPr lang="en-US" dirty="0" smtClean="0"/>
              <a:t>Use complete sentences with periods.</a:t>
            </a: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914400" y="13259405"/>
            <a:ext cx="16916400" cy="704088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24574995" y="21049819"/>
            <a:ext cx="1675906" cy="37078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Landsat 8, OLI</a:t>
            </a: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11"/>
            <a:ext cx="16916400" cy="5760720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Keep this blank for now.</a:t>
            </a:r>
          </a:p>
          <a:p>
            <a:r>
              <a:rPr lang="en-US" dirty="0" smtClean="0"/>
              <a:t>Body text point size should be at least 24.</a:t>
            </a:r>
          </a:p>
          <a:p>
            <a:r>
              <a:rPr lang="en-US" dirty="0" smtClean="0"/>
              <a:t>Caption text point size should be at least 16.</a:t>
            </a:r>
          </a:p>
          <a:p>
            <a:r>
              <a:rPr lang="en-US" dirty="0" smtClean="0"/>
              <a:t>Feel free to rename, move, and resize sections as needed.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243410"/>
            <a:ext cx="8026893" cy="3549161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Produce a 2014 land cover dataset using Landsat 8 imagery</a:t>
            </a:r>
          </a:p>
          <a:p>
            <a:r>
              <a:rPr lang="en-US" sz="2400" dirty="0" smtClean="0"/>
              <a:t>Quantify </a:t>
            </a:r>
            <a:r>
              <a:rPr lang="en-US" sz="2400" dirty="0"/>
              <a:t>land cover </a:t>
            </a:r>
            <a:r>
              <a:rPr lang="en-US" sz="2400" dirty="0" smtClean="0"/>
              <a:t>change in the Ocmulgee River Valley</a:t>
            </a:r>
            <a:endParaRPr lang="en-US" sz="2400" dirty="0"/>
          </a:p>
          <a:p>
            <a:r>
              <a:rPr lang="en-US" sz="2400" dirty="0" smtClean="0"/>
              <a:t>Assess historic trends in land cover from 2001 to 2014</a:t>
            </a:r>
            <a:endParaRPr lang="en-US" sz="2400" dirty="0"/>
          </a:p>
          <a:p>
            <a:r>
              <a:rPr lang="en-US" sz="2400" dirty="0"/>
              <a:t>Predict land cover </a:t>
            </a:r>
            <a:r>
              <a:rPr lang="en-US" sz="2400" dirty="0" smtClean="0"/>
              <a:t>changes within the Ocmulgee Corridor</a:t>
            </a:r>
          </a:p>
          <a:p>
            <a:r>
              <a:rPr lang="en-US" sz="2400" dirty="0" smtClean="0"/>
              <a:t>Model effects of land cover change on ecological habitats</a:t>
            </a:r>
          </a:p>
          <a:p>
            <a:r>
              <a:rPr lang="en-US" sz="2400" dirty="0" smtClean="0"/>
              <a:t>Identify </a:t>
            </a:r>
            <a:r>
              <a:rPr lang="en-US" sz="2400" dirty="0"/>
              <a:t>priority </a:t>
            </a:r>
            <a:r>
              <a:rPr lang="en-US" sz="2400" dirty="0" smtClean="0"/>
              <a:t>wildlife conservation </a:t>
            </a:r>
            <a:r>
              <a:rPr lang="en-US" sz="2400" dirty="0"/>
              <a:t>areas for state </a:t>
            </a:r>
            <a:r>
              <a:rPr lang="en-US" sz="2400" dirty="0" smtClean="0"/>
              <a:t>agencies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9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3661614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8000" y="9663513"/>
            <a:ext cx="3171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0" y="16031971"/>
            <a:ext cx="5311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1" y="21306043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8000" y="21306043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85775" y="30033154"/>
            <a:ext cx="5695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4400" y="30033153"/>
            <a:ext cx="6622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87576" y="30033155"/>
            <a:ext cx="6757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Christopher </a:t>
            </a:r>
            <a:r>
              <a:rPr lang="en-US" dirty="0" smtClean="0"/>
              <a:t>Cameron (Project Lead), </a:t>
            </a:r>
            <a:r>
              <a:rPr lang="en-US" dirty="0"/>
              <a:t>Andrew Herring</a:t>
            </a:r>
            <a:r>
              <a:rPr lang="en-US" dirty="0" smtClean="0"/>
              <a:t>, </a:t>
            </a:r>
            <a:r>
              <a:rPr lang="en-US" dirty="0"/>
              <a:t>Ayn </a:t>
            </a:r>
            <a:r>
              <a:rPr lang="en-US" dirty="0" smtClean="0"/>
              <a:t>Remillard, </a:t>
            </a:r>
            <a:r>
              <a:rPr lang="en-US" dirty="0"/>
              <a:t>Zhan </a:t>
            </a:r>
            <a:r>
              <a:rPr lang="en-US" dirty="0" smtClean="0"/>
              <a:t>Shi</a:t>
            </a:r>
          </a:p>
          <a:p>
            <a:pPr lvl="0" defTabSz="3072384">
              <a:lnSpc>
                <a:spcPct val="100000"/>
              </a:lnSpc>
            </a:pPr>
            <a:r>
              <a:rPr lang="en-US" sz="2400" dirty="0">
                <a:solidFill>
                  <a:srgbClr val="767171"/>
                </a:solidFill>
              </a:rPr>
              <a:t>NASA DEVELOP University of Georgia</a:t>
            </a:r>
          </a:p>
          <a:p>
            <a:endParaRPr lang="en-US" dirty="0" smtClean="0"/>
          </a:p>
        </p:txBody>
      </p:sp>
      <p:pic>
        <p:nvPicPr>
          <p:cNvPr id="1026" name="Picture 2" descr="C:\Users\crms\Desktop\LDCM_Credit-BallAerospa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6" b="25691"/>
          <a:stretch/>
        </p:blipFill>
        <p:spPr bwMode="auto">
          <a:xfrm>
            <a:off x="18288001" y="16865074"/>
            <a:ext cx="7962900" cy="4169672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12749566" y="14547146"/>
            <a:ext cx="4036209" cy="64817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947201" y="14547146"/>
            <a:ext cx="4024398" cy="6492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18096" y="14547148"/>
            <a:ext cx="4111104" cy="6492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574906" y="14936739"/>
            <a:ext cx="266437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3500" algn="l"/>
              </a:tabLst>
            </a:pP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</a:rPr>
              <a:t>DATASETS</a:t>
            </a:r>
            <a:endParaRPr lang="en-US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77484" y="16195610"/>
            <a:ext cx="2904067" cy="52322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Landsat 8 Imagery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77484" y="17484707"/>
            <a:ext cx="2904066" cy="95410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Historic Land Cover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55057" y="19526811"/>
            <a:ext cx="2904067" cy="95410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Ecology and Wildlife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71679" y="14936739"/>
            <a:ext cx="223357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</a:rPr>
              <a:t>ANALYSIS</a:t>
            </a:r>
            <a:endParaRPr lang="en-US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67415" y="15980167"/>
            <a:ext cx="2904066" cy="95410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2014 Land Cover Dataset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59021" y="18483385"/>
            <a:ext cx="2912534" cy="95410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Land Cover Change Detection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522194" y="14931327"/>
            <a:ext cx="249095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</a:rPr>
              <a:t>PRODUCTS</a:t>
            </a:r>
            <a:endParaRPr lang="en-US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311404" y="15980167"/>
            <a:ext cx="2912532" cy="95410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Land Cover Change Predictions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311404" y="19090704"/>
            <a:ext cx="2912532" cy="138499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Threat and Opportunity Assessment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3" name="Picture 2" descr="Z:\DEVELOP Ocmulgee\Ocmulgee Videos and Images\UAV_correct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714" y="10454768"/>
            <a:ext cx="1761186" cy="1320890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Z:\DEVELOP Ocmulgee\Ocmulgee Videos and Images\Ocmulgee Photos\150220-_PAH986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0" r="30909"/>
          <a:stretch/>
        </p:blipFill>
        <p:spPr bwMode="auto">
          <a:xfrm>
            <a:off x="24483857" y="13930712"/>
            <a:ext cx="1761186" cy="1519970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Placeholder 16"/>
          <p:cNvSpPr txBox="1">
            <a:spLocks/>
          </p:cNvSpPr>
          <p:nvPr/>
        </p:nvSpPr>
        <p:spPr>
          <a:xfrm>
            <a:off x="24414007" y="15582147"/>
            <a:ext cx="1900886" cy="44114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Macon, GA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4" r="24787"/>
          <a:stretch/>
        </p:blipFill>
        <p:spPr>
          <a:xfrm>
            <a:off x="24483857" y="12070951"/>
            <a:ext cx="1767043" cy="1549123"/>
          </a:xfrm>
          <a:prstGeom prst="rect">
            <a:avLst/>
          </a:prstGeom>
          <a:ln w="19050">
            <a:solidFill>
              <a:schemeClr val="tx1">
                <a:lumMod val="50000"/>
              </a:schemeClr>
            </a:solidFill>
          </a:ln>
        </p:spPr>
      </p:pic>
      <p:sp>
        <p:nvSpPr>
          <p:cNvPr id="70" name="TextBox 69"/>
          <p:cNvSpPr txBox="1"/>
          <p:nvPr/>
        </p:nvSpPr>
        <p:spPr>
          <a:xfrm>
            <a:off x="13311404" y="17535435"/>
            <a:ext cx="2912532" cy="95410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Ecological Forecasting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031" name="Straight Arrow Connector 1030"/>
          <p:cNvCxnSpPr>
            <a:stCxn id="38" idx="3"/>
            <a:endCxn id="42" idx="1"/>
          </p:cNvCxnSpPr>
          <p:nvPr/>
        </p:nvCxnSpPr>
        <p:spPr>
          <a:xfrm>
            <a:off x="4381551" y="16457220"/>
            <a:ext cx="2985864" cy="1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Elbow Connector 1045"/>
          <p:cNvCxnSpPr>
            <a:stCxn id="39" idx="3"/>
            <a:endCxn id="40" idx="3"/>
          </p:cNvCxnSpPr>
          <p:nvPr/>
        </p:nvCxnSpPr>
        <p:spPr>
          <a:xfrm flipH="1">
            <a:off x="4359124" y="17961761"/>
            <a:ext cx="22426" cy="2042104"/>
          </a:xfrm>
          <a:prstGeom prst="bentConnector3">
            <a:avLst>
              <a:gd name="adj1" fmla="val -6520623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43" idx="1"/>
          </p:cNvCxnSpPr>
          <p:nvPr/>
        </p:nvCxnSpPr>
        <p:spPr>
          <a:xfrm flipV="1">
            <a:off x="5843605" y="18960439"/>
            <a:ext cx="1515416" cy="1035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42" idx="2"/>
            <a:endCxn id="43" idx="0"/>
          </p:cNvCxnSpPr>
          <p:nvPr/>
        </p:nvCxnSpPr>
        <p:spPr>
          <a:xfrm flipH="1">
            <a:off x="8815288" y="16934274"/>
            <a:ext cx="4160" cy="1549111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45" idx="2"/>
            <a:endCxn id="70" idx="0"/>
          </p:cNvCxnSpPr>
          <p:nvPr/>
        </p:nvCxnSpPr>
        <p:spPr>
          <a:xfrm>
            <a:off x="14767670" y="16934274"/>
            <a:ext cx="0" cy="601161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70" idx="2"/>
            <a:endCxn id="59" idx="0"/>
          </p:cNvCxnSpPr>
          <p:nvPr/>
        </p:nvCxnSpPr>
        <p:spPr>
          <a:xfrm>
            <a:off x="14767670" y="18489542"/>
            <a:ext cx="0" cy="601162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stCxn id="43" idx="3"/>
            <a:endCxn id="45" idx="1"/>
          </p:cNvCxnSpPr>
          <p:nvPr/>
        </p:nvCxnSpPr>
        <p:spPr>
          <a:xfrm flipV="1">
            <a:off x="10271555" y="16457221"/>
            <a:ext cx="3039849" cy="2503218"/>
          </a:xfrm>
          <a:prstGeom prst="bentConnector3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 Placeholder 16"/>
          <p:cNvSpPr txBox="1">
            <a:spLocks/>
          </p:cNvSpPr>
          <p:nvPr/>
        </p:nvSpPr>
        <p:spPr>
          <a:xfrm>
            <a:off x="914401" y="30882192"/>
            <a:ext cx="6444620" cy="1931905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sz="2400" dirty="0" smtClean="0"/>
              <a:t>The Georgia Department of Natural Resources, Wildlife Resources Division (GA DNR)</a:t>
            </a:r>
          </a:p>
          <a:p>
            <a:pPr marL="347663" indent="-347663"/>
            <a:r>
              <a:rPr lang="en-US" sz="2400" dirty="0" smtClean="0"/>
              <a:t>The University of Georgia, Center for Geospatial Research (UGA-CGR)</a:t>
            </a:r>
          </a:p>
        </p:txBody>
      </p:sp>
      <p:sp>
        <p:nvSpPr>
          <p:cNvPr id="130" name="Text Placeholder 16"/>
          <p:cNvSpPr txBox="1">
            <a:spLocks/>
          </p:cNvSpPr>
          <p:nvPr/>
        </p:nvSpPr>
        <p:spPr>
          <a:xfrm>
            <a:off x="16785776" y="30882192"/>
            <a:ext cx="5311140" cy="3364318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Science Advisors:</a:t>
            </a:r>
          </a:p>
          <a:p>
            <a:pPr marL="347663" indent="-347663"/>
            <a:r>
              <a:rPr lang="en-US" sz="2400" dirty="0"/>
              <a:t>Dr. Thomas Jordan (UGA-CGR)</a:t>
            </a:r>
          </a:p>
          <a:p>
            <a:pPr marL="347663" indent="-347663"/>
            <a:r>
              <a:rPr lang="en-US" sz="2400" dirty="0" smtClean="0"/>
              <a:t>Dr</a:t>
            </a:r>
            <a:r>
              <a:rPr lang="en-US" sz="2400" dirty="0"/>
              <a:t>. Marguerite Madden (UGA-CGR)</a:t>
            </a:r>
          </a:p>
          <a:p>
            <a:pPr marL="0" indent="0">
              <a:buNone/>
            </a:pPr>
            <a:r>
              <a:rPr lang="en-US" sz="2400" b="1" dirty="0" smtClean="0"/>
              <a:t>Project Partners:</a:t>
            </a:r>
          </a:p>
          <a:p>
            <a:pPr marL="347663" indent="-347663"/>
            <a:r>
              <a:rPr lang="en-US" sz="2400" dirty="0" smtClean="0"/>
              <a:t>Thomas </a:t>
            </a:r>
            <a:r>
              <a:rPr lang="en-US" sz="2400" dirty="0" err="1" smtClean="0"/>
              <a:t>Litts</a:t>
            </a:r>
            <a:r>
              <a:rPr lang="en-US" sz="2400" dirty="0" smtClean="0"/>
              <a:t> (GA DNR)</a:t>
            </a:r>
          </a:p>
          <a:p>
            <a:pPr marL="347663" indent="-347663"/>
            <a:r>
              <a:rPr lang="en-US" sz="2400" dirty="0" smtClean="0"/>
              <a:t>Melanie Riley (GA DNR)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-1" r="6413" b="36838"/>
          <a:stretch/>
        </p:blipFill>
        <p:spPr>
          <a:xfrm>
            <a:off x="9905248" y="30930196"/>
            <a:ext cx="6107897" cy="3188714"/>
          </a:xfrm>
          <a:prstGeom prst="rect">
            <a:avLst/>
          </a:prstGeom>
          <a:ln w="19050">
            <a:solidFill>
              <a:schemeClr val="tx1">
                <a:lumMod val="50000"/>
              </a:schemeClr>
            </a:solidFill>
          </a:ln>
        </p:spPr>
      </p:pic>
      <p:sp>
        <p:nvSpPr>
          <p:cNvPr id="56" name="Text Placeholder 16"/>
          <p:cNvSpPr txBox="1">
            <a:spLocks/>
          </p:cNvSpPr>
          <p:nvPr/>
        </p:nvSpPr>
        <p:spPr>
          <a:xfrm>
            <a:off x="9687577" y="34130416"/>
            <a:ext cx="6757278" cy="61558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Left to right: Andrew Herring, Christopher Cameron, Ayn </a:t>
            </a:r>
            <a:r>
              <a:rPr lang="en-US" sz="2000" i="1" dirty="0" err="1" smtClean="0"/>
              <a:t>Remillard</a:t>
            </a:r>
            <a:r>
              <a:rPr lang="en-US" sz="2000" i="1" dirty="0" smtClean="0"/>
              <a:t>, Melanie Riley (GA DNR), and Zhan Shi</a:t>
            </a:r>
          </a:p>
        </p:txBody>
      </p:sp>
      <p:sp>
        <p:nvSpPr>
          <p:cNvPr id="58" name="Text Placeholder 16"/>
          <p:cNvSpPr txBox="1">
            <a:spLocks/>
          </p:cNvSpPr>
          <p:nvPr/>
        </p:nvSpPr>
        <p:spPr>
          <a:xfrm>
            <a:off x="21828286" y="30882192"/>
            <a:ext cx="4994113" cy="3863811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Past Contributors:</a:t>
            </a:r>
          </a:p>
          <a:p>
            <a:pPr marL="347663" indent="-347663"/>
            <a:r>
              <a:rPr lang="en-US" sz="2400" dirty="0" smtClean="0"/>
              <a:t>Peter </a:t>
            </a:r>
            <a:r>
              <a:rPr lang="en-US" sz="2400" dirty="0" err="1" smtClean="0"/>
              <a:t>Hawman</a:t>
            </a:r>
            <a:r>
              <a:rPr lang="en-US" sz="2400" dirty="0" smtClean="0"/>
              <a:t> (DEVELOP)</a:t>
            </a:r>
            <a:endParaRPr lang="en-US" sz="2400" dirty="0"/>
          </a:p>
          <a:p>
            <a:pPr marL="347663" indent="-347663"/>
            <a:r>
              <a:rPr lang="en-US" sz="2400" dirty="0" smtClean="0"/>
              <a:t>Gail Miller </a:t>
            </a:r>
            <a:r>
              <a:rPr lang="en-US" sz="2400" dirty="0"/>
              <a:t>(DEVELOP</a:t>
            </a:r>
            <a:r>
              <a:rPr lang="en-US" sz="2400" dirty="0" smtClean="0"/>
              <a:t>)</a:t>
            </a:r>
            <a:endParaRPr lang="en-US" sz="2400" dirty="0"/>
          </a:p>
          <a:p>
            <a:pPr marL="347663" indent="-347663"/>
            <a:r>
              <a:rPr lang="en-US" sz="2400" dirty="0" smtClean="0"/>
              <a:t>Steve Padgett-Vasquez </a:t>
            </a:r>
            <a:r>
              <a:rPr lang="en-US" sz="2400" dirty="0"/>
              <a:t>(DEVELOP</a:t>
            </a:r>
            <a:r>
              <a:rPr lang="en-US" sz="2400" dirty="0" smtClean="0"/>
              <a:t>)</a:t>
            </a:r>
          </a:p>
          <a:p>
            <a:pPr marL="347663" indent="-347663"/>
            <a:r>
              <a:rPr lang="en-US" sz="2400" dirty="0" smtClean="0"/>
              <a:t>Caren </a:t>
            </a:r>
            <a:r>
              <a:rPr lang="en-US" sz="2400" dirty="0" err="1" smtClean="0"/>
              <a:t>Remillard</a:t>
            </a:r>
            <a:r>
              <a:rPr lang="en-US" sz="2400" dirty="0" smtClean="0"/>
              <a:t> </a:t>
            </a:r>
            <a:r>
              <a:rPr lang="en-US" sz="2400" dirty="0"/>
              <a:t>(DEVELOP</a:t>
            </a:r>
            <a:r>
              <a:rPr lang="en-US" sz="2400" dirty="0" smtClean="0"/>
              <a:t>)</a:t>
            </a:r>
          </a:p>
          <a:p>
            <a:pPr marL="347663" indent="-347663"/>
            <a:r>
              <a:rPr lang="en-US" sz="2400" dirty="0" err="1" smtClean="0"/>
              <a:t>Simmone</a:t>
            </a:r>
            <a:r>
              <a:rPr lang="en-US" sz="2400" dirty="0"/>
              <a:t> Simpson (DEVELOP)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o Forecasting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2E8652"/>
      </a:accent1>
      <a:accent2>
        <a:srgbClr val="44757B"/>
      </a:accent2>
      <a:accent3>
        <a:srgbClr val="56619C"/>
      </a:accent3>
      <a:accent4>
        <a:srgbClr val="E2C16E"/>
      </a:accent4>
      <a:accent5>
        <a:srgbClr val="CB8954"/>
      </a:accent5>
      <a:accent6>
        <a:srgbClr val="BB5740"/>
      </a:accent6>
      <a:hlink>
        <a:srgbClr val="2E8652"/>
      </a:hlink>
      <a:folHlink>
        <a:srgbClr val="2E8652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1826</TotalTime>
  <Words>333</Words>
  <Application>Microsoft Office PowerPoint</Application>
  <PresentationFormat>Custom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Orne, Tiffani N. (LARC-E3)[SSAI DEVELOP]</cp:lastModifiedBy>
  <cp:revision>173</cp:revision>
  <dcterms:created xsi:type="dcterms:W3CDTF">2015-06-02T14:58:58Z</dcterms:created>
  <dcterms:modified xsi:type="dcterms:W3CDTF">2015-07-09T15:10:27Z</dcterms:modified>
</cp:coreProperties>
</file>