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.wozniak" initials="" lastIdx="5" clrIdx="0"/>
  <p:cmAuthor id="1" name="Owen, Nathan O. (LARC-E3)[SSAI DEVELOP]" initials="ONO(D" lastIdx="4" clrIdx="1">
    <p:extLst>
      <p:ext uri="{19B8F6BF-5375-455C-9EA6-DF929625EA0E}">
        <p15:presenceInfo xmlns:p15="http://schemas.microsoft.com/office/powerpoint/2012/main" userId="S-1-5-21-330711430-3775241029-4075259233-629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6" autoAdjust="0"/>
  </p:normalViewPr>
  <p:slideViewPr>
    <p:cSldViewPr snapToGrid="0">
      <p:cViewPr>
        <p:scale>
          <a:sx n="30" d="100"/>
          <a:sy n="30" d="100"/>
        </p:scale>
        <p:origin x="1128" y="-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5T15:27:32.206" idx="1">
    <p:pos x="16589" y="4740"/>
    <p:text>Maybe a couple of bullet points on this</p:text>
    <p:extLst>
      <p:ext uri="{C676402C-5697-4E1C-873F-D02D1690AC5C}">
        <p15:threadingInfo xmlns:p15="http://schemas.microsoft.com/office/powerpoint/2012/main" timeZoneBias="300"/>
      </p:ext>
    </p:extLst>
  </p:cm>
  <p:cm authorId="1" dt="2015-02-25T15:27:50.349" idx="2">
    <p:pos x="11184" y="9346"/>
    <p:text>more of a flow chart setup. maybe some early images built in</p:text>
    <p:extLst>
      <p:ext uri="{C676402C-5697-4E1C-873F-D02D1690AC5C}">
        <p15:threadingInfo xmlns:p15="http://schemas.microsoft.com/office/powerpoint/2012/main" timeZoneBias="300"/>
      </p:ext>
    </p:extLst>
  </p:cm>
  <p:cm authorId="1" dt="2015-02-25T15:28:33.579" idx="3">
    <p:pos x="16589" y="11940"/>
    <p:text>images of these from exchange</p:text>
    <p:extLst>
      <p:ext uri="{C676402C-5697-4E1C-873F-D02D1690AC5C}">
        <p15:threadingInfo xmlns:p15="http://schemas.microsoft.com/office/powerpoint/2012/main" timeZoneBias="300"/>
      </p:ext>
    </p:extLst>
  </p:cm>
  <p:cm authorId="1" dt="2015-02-25T15:28:51.079" idx="4">
    <p:pos x="16589" y="19428"/>
    <p:text>Format these better. Drop the bullet points. Bold names with title under.
Put DEVELOP Langley Center Lead for my title.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84190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461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ster Ver.2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8326100" y="30842712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57" name="Shape 57"/>
          <p:cNvGrpSpPr/>
          <p:nvPr/>
        </p:nvGrpSpPr>
        <p:grpSpPr>
          <a:xfrm>
            <a:off x="18163699" y="29718000"/>
            <a:ext cx="8351235" cy="914400"/>
            <a:chOff x="914400" y="6400800"/>
            <a:chExt cx="16459200" cy="914400"/>
          </a:xfrm>
        </p:grpSpPr>
        <p:sp>
          <p:nvSpPr>
            <p:cNvPr id="58" name="Shape 58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Acknowledgements</a:t>
              </a:r>
            </a:p>
          </p:txBody>
        </p:sp>
      </p:grp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9677399" y="30842712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61" name="Shape 61"/>
          <p:cNvGrpSpPr/>
          <p:nvPr/>
        </p:nvGrpSpPr>
        <p:grpSpPr>
          <a:xfrm>
            <a:off x="9512721" y="29718000"/>
            <a:ext cx="8436531" cy="914400"/>
            <a:chOff x="914400" y="6400800"/>
            <a:chExt cx="16459200" cy="914400"/>
          </a:xfrm>
        </p:grpSpPr>
        <p:sp>
          <p:nvSpPr>
            <p:cNvPr id="62" name="Shape 62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Project Partners</a:t>
              </a:r>
            </a:p>
          </p:txBody>
        </p:sp>
      </p:grpSp>
      <p:sp>
        <p:nvSpPr>
          <p:cNvPr id="64" name="Shape 64"/>
          <p:cNvSpPr txBox="1">
            <a:spLocks noGrp="1"/>
          </p:cNvSpPr>
          <p:nvPr>
            <p:ph type="body" idx="3"/>
          </p:nvPr>
        </p:nvSpPr>
        <p:spPr>
          <a:xfrm>
            <a:off x="1096328" y="30842712"/>
            <a:ext cx="8025556" cy="4590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65" name="Shape 65"/>
          <p:cNvGrpSpPr/>
          <p:nvPr/>
        </p:nvGrpSpPr>
        <p:grpSpPr>
          <a:xfrm>
            <a:off x="934761" y="29718000"/>
            <a:ext cx="8368896" cy="914400"/>
            <a:chOff x="914400" y="6400800"/>
            <a:chExt cx="16459200" cy="914400"/>
          </a:xfrm>
        </p:grpSpPr>
        <p:sp>
          <p:nvSpPr>
            <p:cNvPr id="66" name="Shape 66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Team Members</a:t>
              </a:r>
            </a:p>
          </p:txBody>
        </p:sp>
      </p:grpSp>
      <p:sp>
        <p:nvSpPr>
          <p:cNvPr id="68" name="Shape 68"/>
          <p:cNvSpPr txBox="1">
            <a:spLocks noGrp="1"/>
          </p:cNvSpPr>
          <p:nvPr>
            <p:ph type="body" idx="4"/>
          </p:nvPr>
        </p:nvSpPr>
        <p:spPr>
          <a:xfrm>
            <a:off x="18326100" y="23527512"/>
            <a:ext cx="8008619" cy="5733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69" name="Shape 69"/>
          <p:cNvGrpSpPr/>
          <p:nvPr/>
        </p:nvGrpSpPr>
        <p:grpSpPr>
          <a:xfrm>
            <a:off x="18166363" y="22402800"/>
            <a:ext cx="8351235" cy="914400"/>
            <a:chOff x="914400" y="6400800"/>
            <a:chExt cx="16459200" cy="914400"/>
          </a:xfrm>
        </p:grpSpPr>
        <p:sp>
          <p:nvSpPr>
            <p:cNvPr id="70" name="Shape 70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Conclusions</a:t>
              </a:r>
            </a:p>
          </p:txBody>
        </p:sp>
      </p:grpSp>
      <p:sp>
        <p:nvSpPr>
          <p:cNvPr id="72" name="Shape 72"/>
          <p:cNvSpPr txBox="1">
            <a:spLocks noGrp="1"/>
          </p:cNvSpPr>
          <p:nvPr>
            <p:ph type="body" idx="5"/>
          </p:nvPr>
        </p:nvSpPr>
        <p:spPr>
          <a:xfrm>
            <a:off x="1096328" y="23523676"/>
            <a:ext cx="16658271" cy="5737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3" name="Shape 73"/>
          <p:cNvGrpSpPr/>
          <p:nvPr/>
        </p:nvGrpSpPr>
        <p:grpSpPr>
          <a:xfrm>
            <a:off x="914400" y="22402800"/>
            <a:ext cx="17034854" cy="914400"/>
            <a:chOff x="914400" y="6400800"/>
            <a:chExt cx="16459201" cy="914400"/>
          </a:xfrm>
        </p:grpSpPr>
        <p:sp>
          <p:nvSpPr>
            <p:cNvPr id="74" name="Shape 74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5" name="Shape 75"/>
            <p:cNvSpPr txBox="1"/>
            <p:nvPr/>
          </p:nvSpPr>
          <p:spPr>
            <a:xfrm>
              <a:off x="914400" y="6442501"/>
              <a:ext cx="16459200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Results</a:t>
              </a:r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body" idx="6"/>
          </p:nvPr>
        </p:nvSpPr>
        <p:spPr>
          <a:xfrm>
            <a:off x="18326100" y="18955512"/>
            <a:ext cx="8008619" cy="2990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7" name="Shape 77"/>
          <p:cNvGrpSpPr/>
          <p:nvPr/>
        </p:nvGrpSpPr>
        <p:grpSpPr>
          <a:xfrm>
            <a:off x="18166363" y="17830800"/>
            <a:ext cx="8351235" cy="914400"/>
            <a:chOff x="914400" y="6400800"/>
            <a:chExt cx="16459200" cy="914400"/>
          </a:xfrm>
        </p:grpSpPr>
        <p:sp>
          <p:nvSpPr>
            <p:cNvPr id="78" name="Shape 78"/>
            <p:cNvSpPr/>
            <p:nvPr/>
          </p:nvSpPr>
          <p:spPr>
            <a:xfrm>
              <a:off x="914400" y="6400800"/>
              <a:ext cx="16459198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Shape 79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Earth Observations</a:t>
              </a:r>
            </a:p>
          </p:txBody>
        </p:sp>
      </p:grpSp>
      <p:sp>
        <p:nvSpPr>
          <p:cNvPr id="80" name="Shape 80"/>
          <p:cNvSpPr txBox="1">
            <a:spLocks noGrp="1"/>
          </p:cNvSpPr>
          <p:nvPr>
            <p:ph type="body" idx="7"/>
          </p:nvPr>
        </p:nvSpPr>
        <p:spPr>
          <a:xfrm>
            <a:off x="18326100" y="11763129"/>
            <a:ext cx="8008619" cy="56104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81" name="Shape 81"/>
          <p:cNvGrpSpPr/>
          <p:nvPr/>
        </p:nvGrpSpPr>
        <p:grpSpPr>
          <a:xfrm>
            <a:off x="18166363" y="10638417"/>
            <a:ext cx="8351235" cy="914400"/>
            <a:chOff x="914400" y="6400800"/>
            <a:chExt cx="16459200" cy="914400"/>
          </a:xfrm>
        </p:grpSpPr>
        <p:sp>
          <p:nvSpPr>
            <p:cNvPr id="82" name="Shape 82"/>
            <p:cNvSpPr/>
            <p:nvPr/>
          </p:nvSpPr>
          <p:spPr>
            <a:xfrm>
              <a:off x="914400" y="6400800"/>
              <a:ext cx="16459198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3" name="Shape 83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Study Area</a:t>
              </a:r>
            </a:p>
          </p:txBody>
        </p:sp>
      </p:grpSp>
      <p:sp>
        <p:nvSpPr>
          <p:cNvPr id="84" name="Shape 84"/>
          <p:cNvSpPr txBox="1">
            <a:spLocks noGrp="1"/>
          </p:cNvSpPr>
          <p:nvPr>
            <p:ph type="body" idx="8"/>
          </p:nvPr>
        </p:nvSpPr>
        <p:spPr>
          <a:xfrm>
            <a:off x="1096328" y="14836876"/>
            <a:ext cx="16658271" cy="71087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914400" y="13716000"/>
            <a:ext cx="17034854" cy="914400"/>
            <a:chOff x="914400" y="6400800"/>
            <a:chExt cx="16459201" cy="914400"/>
          </a:xfrm>
        </p:grpSpPr>
        <p:sp>
          <p:nvSpPr>
            <p:cNvPr id="86" name="Shape 86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7" name="Shape 87"/>
            <p:cNvSpPr txBox="1"/>
            <p:nvPr/>
          </p:nvSpPr>
          <p:spPr>
            <a:xfrm>
              <a:off x="914400" y="6442501"/>
              <a:ext cx="16459200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Methodology</a:t>
              </a:r>
            </a:p>
          </p:txBody>
        </p:sp>
      </p:grpSp>
      <p:sp>
        <p:nvSpPr>
          <p:cNvPr id="88" name="Shape 88"/>
          <p:cNvSpPr txBox="1">
            <a:spLocks noGrp="1"/>
          </p:cNvSpPr>
          <p:nvPr>
            <p:ph type="body" idx="9"/>
          </p:nvPr>
        </p:nvSpPr>
        <p:spPr>
          <a:xfrm>
            <a:off x="18326100" y="7525514"/>
            <a:ext cx="8008619" cy="25623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89" name="Shape 89"/>
          <p:cNvGrpSpPr/>
          <p:nvPr/>
        </p:nvGrpSpPr>
        <p:grpSpPr>
          <a:xfrm>
            <a:off x="18166363" y="6400800"/>
            <a:ext cx="8351235" cy="914400"/>
            <a:chOff x="914400" y="6400800"/>
            <a:chExt cx="16459200" cy="914400"/>
          </a:xfrm>
        </p:grpSpPr>
        <p:sp>
          <p:nvSpPr>
            <p:cNvPr id="90" name="Shape 90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Shape 91"/>
            <p:cNvSpPr txBox="1"/>
            <p:nvPr/>
          </p:nvSpPr>
          <p:spPr>
            <a:xfrm>
              <a:off x="914401" y="6442501"/>
              <a:ext cx="16459198" cy="83099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Objectives</a:t>
              </a:r>
            </a:p>
          </p:txBody>
        </p:sp>
      </p:grpSp>
      <p:sp>
        <p:nvSpPr>
          <p:cNvPr id="92" name="Shape 92"/>
          <p:cNvSpPr txBox="1">
            <a:spLocks noGrp="1"/>
          </p:cNvSpPr>
          <p:nvPr>
            <p:ph type="body" idx="13"/>
          </p:nvPr>
        </p:nvSpPr>
        <p:spPr>
          <a:xfrm>
            <a:off x="1096328" y="7521678"/>
            <a:ext cx="16658271" cy="57518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85800" indent="-508000" rtl="0">
              <a:spcBef>
                <a:spcPts val="0"/>
              </a:spcBef>
              <a:buClr>
                <a:srgbClr val="A3D4D4"/>
              </a:buClr>
              <a:buChar char="4"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93" name="Shape 93"/>
          <p:cNvGrpSpPr/>
          <p:nvPr/>
        </p:nvGrpSpPr>
        <p:grpSpPr>
          <a:xfrm>
            <a:off x="914400" y="6400800"/>
            <a:ext cx="17034854" cy="914400"/>
            <a:chOff x="914400" y="6400800"/>
            <a:chExt cx="16459201" cy="914400"/>
          </a:xfrm>
        </p:grpSpPr>
        <p:sp>
          <p:nvSpPr>
            <p:cNvPr id="94" name="Shape 94"/>
            <p:cNvSpPr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6048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914400" y="6400800"/>
              <a:ext cx="164592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4800" b="1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Abstract</a:t>
              </a:r>
            </a:p>
          </p:txBody>
        </p:sp>
      </p:grpSp>
      <p:sp>
        <p:nvSpPr>
          <p:cNvPr id="96" name="Shape 96"/>
          <p:cNvSpPr txBox="1">
            <a:spLocks noGrp="1"/>
          </p:cNvSpPr>
          <p:nvPr>
            <p:ph type="body" idx="14"/>
          </p:nvPr>
        </p:nvSpPr>
        <p:spPr>
          <a:xfrm>
            <a:off x="4572000" y="5367746"/>
            <a:ext cx="18288000" cy="5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5"/>
          </p:nvPr>
        </p:nvSpPr>
        <p:spPr>
          <a:xfrm>
            <a:off x="4572000" y="4244975"/>
            <a:ext cx="18288000" cy="946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6"/>
          </p:nvPr>
        </p:nvSpPr>
        <p:spPr>
          <a:xfrm>
            <a:off x="4572000" y="2758098"/>
            <a:ext cx="18288000" cy="12123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7"/>
          </p:nvPr>
        </p:nvSpPr>
        <p:spPr>
          <a:xfrm>
            <a:off x="4572000" y="1476444"/>
            <a:ext cx="18288000" cy="11550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457200" y="457200"/>
            <a:ext cx="26517600" cy="35661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48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" name="Shape 6"/>
          <p:cNvSpPr/>
          <p:nvPr/>
        </p:nvSpPr>
        <p:spPr>
          <a:xfrm>
            <a:off x="685800" y="6164825"/>
            <a:ext cx="26060400" cy="297303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48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1713" y="3895978"/>
            <a:ext cx="1828803" cy="1828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/>
          <p:cNvPicPr preferRelativeResize="0"/>
          <p:nvPr/>
        </p:nvPicPr>
        <p:blipFill rotWithShape="1">
          <a:blip r:embed="rId4">
            <a:alphaModFix/>
          </a:blip>
          <a:srcRect l="7327" t="12820" r="4885" b="16916"/>
          <a:stretch/>
        </p:blipFill>
        <p:spPr>
          <a:xfrm>
            <a:off x="23285196" y="674941"/>
            <a:ext cx="3263900" cy="301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Shape 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21029" y="690816"/>
            <a:ext cx="2670175" cy="32051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18326100" y="30842712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6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Dr. Kenton Ross-National Program Science Advisor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6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Jeffry Ely- </a:t>
            </a:r>
            <a:r>
              <a:rPr lang="en-US" sz="3600" dirty="0" err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Geoinformatics</a:t>
            </a:r>
            <a:r>
              <a:rPr lang="en-US" sz="36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Scientist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6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Nathan Owen-Center Lead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2"/>
          </p:nvPr>
        </p:nvSpPr>
        <p:spPr>
          <a:xfrm>
            <a:off x="9677399" y="30842712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indent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buClr>
                <a:schemeClr val="dk1"/>
              </a:buClr>
              <a:buFont typeface="Questrial"/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U.S. Geologic Survey North Carolina Water Science Center, Dr. Michelle Moorman, Biologist (Science Advisor)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indent="0" algn="ctr" rtl="0">
              <a:spcBef>
                <a:spcPts val="0"/>
              </a:spcBef>
              <a:buNone/>
            </a:pPr>
            <a:r>
              <a:rPr lang="en-US" sz="26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Albemarle-Pamlico </a:t>
            </a: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en-US" sz="26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National Estuary Partnership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Dr. Bill Crowell, Dean Carpenter &amp; Jim Hawhee (Science Advisors)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4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3"/>
          </p:nvPr>
        </p:nvSpPr>
        <p:spPr>
          <a:xfrm>
            <a:off x="1096328" y="30842712"/>
            <a:ext cx="8025556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Chad Smith (Team Lead)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Jelly Riedel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Keith Benjamin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Daniel Wozniak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Matthew Carter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6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[insert picture]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body" idx="4"/>
          </p:nvPr>
        </p:nvSpPr>
        <p:spPr>
          <a:xfrm>
            <a:off x="18326100" y="23527512"/>
            <a:ext cx="8008619" cy="5733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SzPct val="1000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[PENDING]</a:t>
            </a: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0" name="Shape 240"/>
          <p:cNvSpPr txBox="1">
            <a:spLocks noGrp="1"/>
          </p:cNvSpPr>
          <p:nvPr>
            <p:ph type="body" idx="5"/>
          </p:nvPr>
        </p:nvSpPr>
        <p:spPr>
          <a:xfrm>
            <a:off x="1096328" y="23523676"/>
            <a:ext cx="16658271" cy="57371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SzPct val="1000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[PENDING]</a:t>
            </a: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type="body" idx="6"/>
          </p:nvPr>
        </p:nvSpPr>
        <p:spPr>
          <a:xfrm>
            <a:off x="18326100" y="18955512"/>
            <a:ext cx="8008619" cy="29900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Aqua, MODIS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Landsat 8, OLI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Landsat 7, ETM+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▸"/>
            </a:pPr>
            <a:r>
              <a:rPr lang="en-US" sz="3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Landsat 5 TM </a:t>
            </a: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type="body" idx="7"/>
          </p:nvPr>
        </p:nvSpPr>
        <p:spPr>
          <a:xfrm>
            <a:off x="18326100" y="11763129"/>
            <a:ext cx="8008619" cy="56104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body" idx="8"/>
          </p:nvPr>
        </p:nvSpPr>
        <p:spPr>
          <a:xfrm>
            <a:off x="1096328" y="14836876"/>
            <a:ext cx="16658271" cy="71087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Data Acquisition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: </a:t>
            </a:r>
          </a:p>
          <a:p>
            <a:pPr marL="45720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Aqua MODIS ocean color products will be used to estimate an overview of chlorophyll-a extent throughout the Albemarle-Pamlico Estuary. Landsat 5, 7, and 8 will be used to provide higher resolution informational maps during known periods of intense HAB activity. </a:t>
            </a:r>
            <a:r>
              <a:rPr lang="en-US" sz="2000" i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 situ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water quality data provided by USGS North Carolina Water Science Center and additional data downloaded from the National Water Quality Monitoring Council will provide a standard to compare with our satellite-based HAB extent. 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Data Processing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: </a:t>
            </a:r>
          </a:p>
          <a:p>
            <a:pPr marL="45720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Aqua MODIS Level 2 Data was downloaded from NASA Goddard Space Flight Center’s Ocean Color </a:t>
            </a:r>
            <a:r>
              <a:rPr lang="en-US" sz="2000" dirty="0" err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SeaDAS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Website using a Linux operating system. The data was cropped to only include the immediate area surrounding the Albemarle and Pamlico Sounds. The data layers were then </a:t>
            </a:r>
            <a:r>
              <a:rPr lang="en-US" sz="2000" dirty="0" err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reprojected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from their original sinusoidal form to the NAD83 projected coordinate system. </a:t>
            </a:r>
          </a:p>
          <a:p>
            <a:pPr marL="0" lvl="0" indent="45720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45720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Data from Landsat 5, 7, and 8 were included to provide reference </a:t>
            </a:r>
            <a:r>
              <a:rPr lang="en-US" sz="2000" dirty="0" err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basemaps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and higher resolution floating algae maps for informational purposes during periods of known HAB activity.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u="sng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Data Analysis</a:t>
            </a:r>
            <a:r>
              <a:rPr lang="en-US" sz="20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: 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45720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 b="1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[PENDING]</a:t>
            </a: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 dirty="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4" name="Shape 244"/>
          <p:cNvSpPr txBox="1">
            <a:spLocks noGrp="1"/>
          </p:cNvSpPr>
          <p:nvPr>
            <p:ph type="body" idx="9"/>
          </p:nvPr>
        </p:nvSpPr>
        <p:spPr>
          <a:xfrm>
            <a:off x="18326100" y="7525514"/>
            <a:ext cx="8008619" cy="2562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900" dirty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Provide a ten year time series representation of harmful algal blooms (HABs) in the Albemarle-Pamlico National Estuary in order to capture a more complete historical observation of the spatial and temporal characteristics of HAB activity on a large scale. 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3"/>
          </p:nvPr>
        </p:nvSpPr>
        <p:spPr>
          <a:xfrm>
            <a:off x="1096328" y="7521678"/>
            <a:ext cx="16658271" cy="57518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0" algn="ctr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SzPct val="875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[PENDING]</a:t>
            </a:r>
          </a:p>
          <a:p>
            <a:pPr marL="685800" marR="0" lvl="0" indent="-508000" algn="l" rtl="0">
              <a:lnSpc>
                <a:spcPct val="90000"/>
              </a:lnSpc>
              <a:spcBef>
                <a:spcPts val="0"/>
              </a:spcBef>
              <a:buClr>
                <a:srgbClr val="A3D4D4"/>
              </a:buClr>
              <a:buFont typeface="Arial"/>
              <a:buNone/>
            </a:pPr>
            <a:endParaRPr sz="2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6" name="Shape 246"/>
          <p:cNvSpPr txBox="1">
            <a:spLocks noGrp="1"/>
          </p:cNvSpPr>
          <p:nvPr>
            <p:ph type="body" idx="14"/>
          </p:nvPr>
        </p:nvSpPr>
        <p:spPr>
          <a:xfrm>
            <a:off x="4572000" y="5367746"/>
            <a:ext cx="18288000" cy="5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1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Langley Research Center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5"/>
          </p:nvPr>
        </p:nvSpPr>
        <p:spPr>
          <a:xfrm>
            <a:off x="4572000" y="4244975"/>
            <a:ext cx="18288000" cy="946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Chad Smith (Team Lead), Jelly Riedel, Keith Benjamin, Daniel Wozniak, Matthew Carter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6"/>
          </p:nvPr>
        </p:nvSpPr>
        <p:spPr>
          <a:xfrm>
            <a:off x="4572000" y="2758098"/>
            <a:ext cx="18288000" cy="1212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Utilizing NASA Earth Observations to Explore Extent of Harmful Algal Blooms </a:t>
            </a:r>
          </a:p>
          <a:p>
            <a:pPr lvl="0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 the Albemarle-Pamlico National Estuary 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7"/>
          </p:nvPr>
        </p:nvSpPr>
        <p:spPr>
          <a:xfrm>
            <a:off x="4572000" y="1476444"/>
            <a:ext cx="18288000" cy="11550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400" b="1" cap="small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North Carolina Water Resources</a:t>
            </a:r>
          </a:p>
        </p:txBody>
      </p:sp>
      <p:pic>
        <p:nvPicPr>
          <p:cNvPr id="250" name="Shape 2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17637" y="11763118"/>
            <a:ext cx="8025550" cy="6201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Shape 2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05275" y="30943075"/>
            <a:ext cx="3281100" cy="121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Wat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67B9B8"/>
      </a:accent1>
      <a:accent2>
        <a:srgbClr val="447979"/>
      </a:accent2>
      <a:accent3>
        <a:srgbClr val="203A39"/>
      </a:accent3>
      <a:accent4>
        <a:srgbClr val="6D3B27"/>
      </a:accent4>
      <a:accent5>
        <a:srgbClr val="B97F67"/>
      </a:accent5>
      <a:accent6>
        <a:srgbClr val="ECAA9B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357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Questrial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Chad K. (LARC-E3)[SSAI DEVELOP]</dc:creator>
  <cp:lastModifiedBy>Owen, Nathan O. (LARC-E3)[SSAI DEVELOP]</cp:lastModifiedBy>
  <cp:revision>2</cp:revision>
  <dcterms:modified xsi:type="dcterms:W3CDTF">2015-02-25T20:29:41Z</dcterms:modified>
</cp:coreProperties>
</file>