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EB3"/>
    <a:srgbClr val="8A5A9A"/>
    <a:srgbClr val="9DB23F"/>
    <a:srgbClr val="67A478"/>
    <a:srgbClr val="BA3A50"/>
    <a:srgbClr val="5372B3"/>
    <a:srgbClr val="D2672B"/>
    <a:srgbClr val="C13E2D"/>
    <a:srgbClr val="236F99"/>
    <a:srgbClr val="8A8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40" d="100"/>
          <a:sy n="40" d="100"/>
        </p:scale>
        <p:origin x="629" y="-5635"/>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8D4D3328-4E23-4C1F-932D-F7227BF3276B}" authorId="{77B347A8-9765-A4C3-5464-E43998E04CB8}" created="2025-01-24T21:52:25.541">
    <ac:deMkLst xmlns:ac="http://schemas.microsoft.com/office/drawing/2013/main/command">
      <pc:docMk xmlns:pc="http://schemas.microsoft.com/office/powerpoint/2013/main/command"/>
      <pc:sldMk xmlns:pc="http://schemas.microsoft.com/office/powerpoint/2013/main/command" cId="2680647682" sldId="290"/>
      <ac:spMk id="36" creationId="{0016A47F-0BCC-034E-0650-CE82CC5B8638}"/>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4DAEB3"/>
                </a:solidFill>
              </a:defRPr>
            </a:lvl1pPr>
          </a:lstStyle>
          <a:p>
            <a:pPr lvl="0"/>
            <a:r>
              <a:rPr lang="en-US" dirty="0"/>
              <a:t>Study Area Water Resources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4DAE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4D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8329" y="33477629"/>
              <a:ext cx="2194216"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hyperlink" Target="https://support.office.com/en-us/article/Crop-a-picture-to-fit-in-a-shape-1CE8CF89-6A19-4EE4-82CA-4F8E8146959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evpedia.developexchange.com/dp/index.php?title=List_of_Satellite_Pictures"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016A47F-0BCC-034E-0650-CE82CC5B8638}"/>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16">
            <a:extLst>
              <a:ext uri="{FF2B5EF4-FFF2-40B4-BE49-F238E27FC236}">
                <a16:creationId xmlns:a16="http://schemas.microsoft.com/office/drawing/2014/main" id="{5736713E-D427-7F0D-855F-AC7C1F8D56E7}"/>
              </a:ext>
            </a:extLst>
          </p:cNvPr>
          <p:cNvSpPr txBox="1">
            <a:spLocks/>
          </p:cNvSpPr>
          <p:nvPr/>
        </p:nvSpPr>
        <p:spPr>
          <a:xfrm>
            <a:off x="931962" y="16279648"/>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are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422144"/>
            <a:ext cx="11407715"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35593" y="20673018"/>
            <a:ext cx="9835317"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4DAE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4DAE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317028"/>
            <a:ext cx="727806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48791" y="24284107"/>
            <a:ext cx="728803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Team Members</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008424" y="29261337"/>
            <a:ext cx="2083075"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64628" y="29261337"/>
            <a:ext cx="2083075"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86526" y="29261337"/>
            <a:ext cx="2083075"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30322" y="29261337"/>
            <a:ext cx="2083075" cy="2083075"/>
          </a:xfrm>
          <a:prstGeom prst="rect">
            <a:avLst/>
          </a:prstGeom>
        </p:spPr>
      </p:pic>
      <p:grpSp>
        <p:nvGrpSpPr>
          <p:cNvPr id="37" name="Group 36">
            <a:extLst>
              <a:ext uri="{FF2B5EF4-FFF2-40B4-BE49-F238E27FC236}">
                <a16:creationId xmlns:a16="http://schemas.microsoft.com/office/drawing/2014/main" id="{3FE7F996-1191-0044-C358-E47241E75C8E}"/>
              </a:ext>
            </a:extLst>
          </p:cNvPr>
          <p:cNvGrpSpPr/>
          <p:nvPr/>
        </p:nvGrpSpPr>
        <p:grpSpPr>
          <a:xfrm>
            <a:off x="1383205" y="29460864"/>
            <a:ext cx="1645920" cy="1645920"/>
            <a:chOff x="1394751" y="29466980"/>
            <a:chExt cx="1645920" cy="1645920"/>
          </a:xfrm>
        </p:grpSpPr>
        <p:pic>
          <p:nvPicPr>
            <p:cNvPr id="38" name="Picture 37" descr="A satellite image of the earth&#10;&#10;Description automatically generated with medium confidence">
              <a:extLst>
                <a:ext uri="{FF2B5EF4-FFF2-40B4-BE49-F238E27FC236}">
                  <a16:creationId xmlns:a16="http://schemas.microsoft.com/office/drawing/2014/main" id="{5B9BBE1F-9667-8D58-E3C7-33BB7A1AF5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39" name="TextBox 34">
              <a:extLst>
                <a:ext uri="{FF2B5EF4-FFF2-40B4-BE49-F238E27FC236}">
                  <a16:creationId xmlns:a16="http://schemas.microsoft.com/office/drawing/2014/main" id="{C8ACEAC0-B2FB-577B-98B9-B1A688FE17B9}"/>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34" name="Text Placeholder 16">
            <a:extLst>
              <a:ext uri="{FF2B5EF4-FFF2-40B4-BE49-F238E27FC236}">
                <a16:creationId xmlns:a16="http://schemas.microsoft.com/office/drawing/2014/main" id="{0D70DB63-33F9-175D-602F-F5270CD563BB}"/>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5" name="Text Placeholder 16">
            <a:extLst>
              <a:ext uri="{FF2B5EF4-FFF2-40B4-BE49-F238E27FC236}">
                <a16:creationId xmlns:a16="http://schemas.microsoft.com/office/drawing/2014/main" id="{EAAB4B14-9AA2-9ECC-42F1-EC408ACCB67C}"/>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rgbClr val="0563C1"/>
                </a:solidFill>
                <a:latin typeface="Garamond" panose="02020404030301010803" pitchFamily="18" charset="0"/>
                <a:hlinkClick r:id="rId6">
                  <a:extLst>
                    <a:ext uri="{A12FA001-AC4F-418D-AE19-62706E023703}">
                      <ahyp:hlinkClr xmlns:ahyp="http://schemas.microsoft.com/office/drawing/2018/hyperlinkcolor" val="tx"/>
                    </a:ext>
                  </a:extLst>
                </a:hlinkClick>
              </a:rPr>
              <a:t>DEVELOPedia</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a:t>
            </a:r>
            <a:r>
              <a:rPr lang="en-US" dirty="0">
                <a:solidFill>
                  <a:schemeClr val="tx1">
                    <a:lumMod val="75000"/>
                    <a:lumOff val="25000"/>
                  </a:schemeClr>
                </a:solidFill>
                <a:latin typeface="Garamond" panose="02020404030301010803" pitchFamily="18" charset="0"/>
              </a:rPr>
              <a:t> Include both the satellite name and sensor acronym but no additional information. An example is provided below: </a:t>
            </a:r>
          </a:p>
        </p:txBody>
      </p:sp>
      <p:sp>
        <p:nvSpPr>
          <p:cNvPr id="40" name="Text Placeholder 16">
            <a:extLst>
              <a:ext uri="{FF2B5EF4-FFF2-40B4-BE49-F238E27FC236}">
                <a16:creationId xmlns:a16="http://schemas.microsoft.com/office/drawing/2014/main" id="{817CFBE8-4E03-E676-938C-ED0A57CE85E6}"/>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41" name="Text Placeholder 16">
            <a:extLst>
              <a:ext uri="{FF2B5EF4-FFF2-40B4-BE49-F238E27FC236}">
                <a16:creationId xmlns:a16="http://schemas.microsoft.com/office/drawing/2014/main" id="{10E76CDA-6682-A65A-6139-8CA18A5216DB}"/>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2" name="Text Placeholder 16">
            <a:extLst>
              <a:ext uri="{FF2B5EF4-FFF2-40B4-BE49-F238E27FC236}">
                <a16:creationId xmlns:a16="http://schemas.microsoft.com/office/drawing/2014/main" id="{CBD575A1-7A50-93D0-C394-2DDB504F4EEF}"/>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43" name="Text Placeholder 16">
            <a:extLst>
              <a:ext uri="{FF2B5EF4-FFF2-40B4-BE49-F238E27FC236}">
                <a16:creationId xmlns:a16="http://schemas.microsoft.com/office/drawing/2014/main" id="{4EFB29F8-527B-850E-334C-00B4C937D162}"/>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7">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44" name="Text Placeholder 16">
            <a:extLst>
              <a:ext uri="{FF2B5EF4-FFF2-40B4-BE49-F238E27FC236}">
                <a16:creationId xmlns:a16="http://schemas.microsoft.com/office/drawing/2014/main" id="{92DD4466-1ECD-5B7C-FAD2-259C446251D0}"/>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45" name="Text Placeholder 16">
            <a:extLst>
              <a:ext uri="{FF2B5EF4-FFF2-40B4-BE49-F238E27FC236}">
                <a16:creationId xmlns:a16="http://schemas.microsoft.com/office/drawing/2014/main" id="{B623F43F-5739-9030-CC20-740C6763CD61}"/>
              </a:ext>
            </a:extLst>
          </p:cNvPr>
          <p:cNvSpPr txBox="1">
            <a:spLocks/>
          </p:cNvSpPr>
          <p:nvPr/>
        </p:nvSpPr>
        <p:spPr>
          <a:xfrm>
            <a:off x="3757842" y="3153898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6" name="Text Placeholder 16">
            <a:extLst>
              <a:ext uri="{FF2B5EF4-FFF2-40B4-BE49-F238E27FC236}">
                <a16:creationId xmlns:a16="http://schemas.microsoft.com/office/drawing/2014/main" id="{3015A8BE-E527-A047-34AC-CCDA4E5CB74E}"/>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7" name="Text Placeholder 16">
            <a:extLst>
              <a:ext uri="{FF2B5EF4-FFF2-40B4-BE49-F238E27FC236}">
                <a16:creationId xmlns:a16="http://schemas.microsoft.com/office/drawing/2014/main" id="{A2EE1FFA-B6DB-DAF7-21FD-9B27A8697598}"/>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8" name="Text Placeholder 16">
            <a:extLst>
              <a:ext uri="{FF2B5EF4-FFF2-40B4-BE49-F238E27FC236}">
                <a16:creationId xmlns:a16="http://schemas.microsoft.com/office/drawing/2014/main" id="{99BF2E6C-089E-B4E2-4133-3BDF66204EA8}"/>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9" name="TextBox 48">
            <a:extLst>
              <a:ext uri="{FF2B5EF4-FFF2-40B4-BE49-F238E27FC236}">
                <a16:creationId xmlns:a16="http://schemas.microsoft.com/office/drawing/2014/main" id="{83B4545F-1B91-71E6-0901-8167E2AF835D}"/>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50" name="Picture 49" descr="A satellite in space with solar panels&#10;&#10;Description automatically generated">
            <a:extLst>
              <a:ext uri="{FF2B5EF4-FFF2-40B4-BE49-F238E27FC236}">
                <a16:creationId xmlns:a16="http://schemas.microsoft.com/office/drawing/2014/main" id="{E870CFA8-5556-9424-3926-B25881E969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17048</TotalTime>
  <Words>525</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104</cp:revision>
  <dcterms:created xsi:type="dcterms:W3CDTF">2019-02-05T16:32:03Z</dcterms:created>
  <dcterms:modified xsi:type="dcterms:W3CDTF">2025-01-27T20:14:43Z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