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68" r:id="rId3"/>
  </p:sldMasterIdLst>
  <p:sldIdLst>
    <p:sldId id="268" r:id="rId4"/>
    <p:sldId id="269" r:id="rId5"/>
    <p:sldId id="256" r:id="rId6"/>
    <p:sldId id="263" r:id="rId7"/>
    <p:sldId id="264" r:id="rId8"/>
  </p:sldIdLst>
  <p:sldSz cx="12801600" cy="6400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8B6962-97D7-9C82-B348-16DBDBAB48AD}" name="Jane A. Zugarek" initials="JZ" userId="S::jane.a.zugarek@ama-inc.com::10e9eea0-9d61-4649-8bb3-8bb4a9ec63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3A50"/>
    <a:srgbClr val="5372B3"/>
    <a:srgbClr val="D36C32"/>
    <a:srgbClr val="68A7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65" autoAdjust="0"/>
    <p:restoredTop sz="94660"/>
  </p:normalViewPr>
  <p:slideViewPr>
    <p:cSldViewPr snapToGrid="0" showGuides="1">
      <p:cViewPr>
        <p:scale>
          <a:sx n="75" d="100"/>
          <a:sy n="75" d="100"/>
        </p:scale>
        <p:origin x="792" y="3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microsoft.com/office/2018/10/relationships/authors" Target="author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8.png"/><Relationship Id="rId3" Type="http://schemas.openxmlformats.org/officeDocument/2006/relationships/image" Target="../media/image15.jpg"/><Relationship Id="rId7" Type="http://schemas.openxmlformats.org/officeDocument/2006/relationships/image" Target="../media/image4.png"/><Relationship Id="rId12" Type="http://schemas.openxmlformats.org/officeDocument/2006/relationships/image" Target="../media/image9.jpg"/><Relationship Id="rId17" Type="http://schemas.openxmlformats.org/officeDocument/2006/relationships/image" Target="../media/image17.png"/><Relationship Id="rId2" Type="http://schemas.openxmlformats.org/officeDocument/2006/relationships/image" Target="../media/image12.png"/><Relationship Id="rId16"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13.png"/><Relationship Id="rId15" Type="http://schemas.openxmlformats.org/officeDocument/2006/relationships/image" Target="../media/image1.png"/><Relationship Id="rId10" Type="http://schemas.openxmlformats.org/officeDocument/2006/relationships/image" Target="../media/image7.jpg"/><Relationship Id="rId19" Type="http://schemas.openxmlformats.org/officeDocument/2006/relationships/image" Target="../media/image19.svg"/><Relationship Id="rId4" Type="http://schemas.openxmlformats.org/officeDocument/2006/relationships/image" Target="../media/image16.png"/><Relationship Id="rId9" Type="http://schemas.openxmlformats.org/officeDocument/2006/relationships/image" Target="../media/image6.png"/><Relationship Id="rId14" Type="http://schemas.openxmlformats.org/officeDocument/2006/relationships/image" Target="../media/image11.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jpg"/><Relationship Id="rId3" Type="http://schemas.openxmlformats.org/officeDocument/2006/relationships/hyperlink" Target="https://support.office.com/en-us/article/Crop-a-picture-to-fit-in-a-shape-1CE8CF89-6A19-4EE4-82CA-4F8E81469590" TargetMode="External"/><Relationship Id="rId7" Type="http://schemas.openxmlformats.org/officeDocument/2006/relationships/image" Target="../media/image1.png"/><Relationship Id="rId12" Type="http://schemas.openxmlformats.org/officeDocument/2006/relationships/image" Target="../media/image6.png"/><Relationship Id="rId17" Type="http://schemas.openxmlformats.org/officeDocument/2006/relationships/image" Target="../media/image11.jpg"/><Relationship Id="rId2" Type="http://schemas.openxmlformats.org/officeDocument/2006/relationships/image" Target="../media/image25.png"/><Relationship Id="rId16"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14.png"/><Relationship Id="rId15" Type="http://schemas.openxmlformats.org/officeDocument/2006/relationships/image" Target="../media/image9.jp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jpg"/><Relationship Id="rId1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amp; Back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C2C356-0A37-33CB-5F2E-0F334E192E75}"/>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3" name="Rectangle 2">
            <a:extLst>
              <a:ext uri="{FF2B5EF4-FFF2-40B4-BE49-F238E27FC236}">
                <a16:creationId xmlns:a16="http://schemas.microsoft.com/office/drawing/2014/main" id="{8E0EFD29-EA43-C8AC-A1A9-A87B142DA155}"/>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B2C8EA4C-50A8-1CDD-F886-C9DC7BE5AF3B}"/>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grpSp>
        <p:nvGrpSpPr>
          <p:cNvPr id="5" name="Group 4">
            <a:extLst>
              <a:ext uri="{FF2B5EF4-FFF2-40B4-BE49-F238E27FC236}">
                <a16:creationId xmlns:a16="http://schemas.microsoft.com/office/drawing/2014/main" id="{C747093B-F560-8C1D-687A-BACC522C5984}"/>
              </a:ext>
            </a:extLst>
          </p:cNvPr>
          <p:cNvGrpSpPr/>
          <p:nvPr userDrawn="1"/>
        </p:nvGrpSpPr>
        <p:grpSpPr>
          <a:xfrm>
            <a:off x="4571366" y="4764034"/>
            <a:ext cx="1122298" cy="910582"/>
            <a:chOff x="285616" y="8255973"/>
            <a:chExt cx="1166835" cy="956270"/>
          </a:xfrm>
        </p:grpSpPr>
        <p:pic>
          <p:nvPicPr>
            <p:cNvPr id="6" name="Picture 5" descr="QR Code for the NASA Applied Science Website&#10;&#10;https://appliedsciences.nasa.gov/nasadevelop">
              <a:extLst>
                <a:ext uri="{FF2B5EF4-FFF2-40B4-BE49-F238E27FC236}">
                  <a16:creationId xmlns:a16="http://schemas.microsoft.com/office/drawing/2014/main" id="{B20A134E-ECE8-09B5-E6F9-17B040454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7" name="TextBox 6">
              <a:extLst>
                <a:ext uri="{FF2B5EF4-FFF2-40B4-BE49-F238E27FC236}">
                  <a16:creationId xmlns:a16="http://schemas.microsoft.com/office/drawing/2014/main" id="{B1262B57-0132-D0DD-C4FB-05C8BFDBE011}"/>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8" name="Group 7">
            <a:extLst>
              <a:ext uri="{FF2B5EF4-FFF2-40B4-BE49-F238E27FC236}">
                <a16:creationId xmlns:a16="http://schemas.microsoft.com/office/drawing/2014/main" id="{C0EDF066-1DDC-E980-4373-4BD03357B54C}"/>
              </a:ext>
            </a:extLst>
          </p:cNvPr>
          <p:cNvGrpSpPr/>
          <p:nvPr userDrawn="1"/>
        </p:nvGrpSpPr>
        <p:grpSpPr>
          <a:xfrm>
            <a:off x="385779" y="3673227"/>
            <a:ext cx="5718985" cy="1007067"/>
            <a:chOff x="389152" y="2858756"/>
            <a:chExt cx="5718985" cy="1007067"/>
          </a:xfrm>
        </p:grpSpPr>
        <p:sp>
          <p:nvSpPr>
            <p:cNvPr id="9" name="TextBox 8">
              <a:extLst>
                <a:ext uri="{FF2B5EF4-FFF2-40B4-BE49-F238E27FC236}">
                  <a16:creationId xmlns:a16="http://schemas.microsoft.com/office/drawing/2014/main" id="{F360B8C8-6818-E74D-3B63-55F1CED78730}"/>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10" name="Group 9">
              <a:extLst>
                <a:ext uri="{FF2B5EF4-FFF2-40B4-BE49-F238E27FC236}">
                  <a16:creationId xmlns:a16="http://schemas.microsoft.com/office/drawing/2014/main" id="{38BC7CE0-59F4-C688-71F1-94FE8E6066C9}"/>
                </a:ext>
              </a:extLst>
            </p:cNvPr>
            <p:cNvGrpSpPr/>
            <p:nvPr/>
          </p:nvGrpSpPr>
          <p:grpSpPr>
            <a:xfrm>
              <a:off x="389152" y="3159779"/>
              <a:ext cx="2341546" cy="600179"/>
              <a:chOff x="216399" y="5722023"/>
              <a:chExt cx="2341546" cy="600179"/>
            </a:xfrm>
          </p:grpSpPr>
          <p:pic>
            <p:nvPicPr>
              <p:cNvPr id="11" name="Picture 10" descr="Icon&#10;&#10;Description automatically generated">
                <a:extLst>
                  <a:ext uri="{FF2B5EF4-FFF2-40B4-BE49-F238E27FC236}">
                    <a16:creationId xmlns:a16="http://schemas.microsoft.com/office/drawing/2014/main" id="{DDC429B3-CA0C-5A96-B854-D3299955D3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12" name="TextBox 11">
                <a:extLst>
                  <a:ext uri="{FF2B5EF4-FFF2-40B4-BE49-F238E27FC236}">
                    <a16:creationId xmlns:a16="http://schemas.microsoft.com/office/drawing/2014/main" id="{28849A57-C785-AA85-3D74-28293F5A7D5E}"/>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grpSp>
        <p:nvGrpSpPr>
          <p:cNvPr id="13" name="Group 12">
            <a:extLst>
              <a:ext uri="{FF2B5EF4-FFF2-40B4-BE49-F238E27FC236}">
                <a16:creationId xmlns:a16="http://schemas.microsoft.com/office/drawing/2014/main" id="{0F1FF3D5-F82C-CDEB-EFBC-3118CD5C0563}"/>
              </a:ext>
            </a:extLst>
          </p:cNvPr>
          <p:cNvGrpSpPr/>
          <p:nvPr userDrawn="1"/>
        </p:nvGrpSpPr>
        <p:grpSpPr>
          <a:xfrm>
            <a:off x="450913" y="2984549"/>
            <a:ext cx="5510975" cy="601136"/>
            <a:chOff x="450913" y="434548"/>
            <a:chExt cx="5510975" cy="601136"/>
          </a:xfrm>
        </p:grpSpPr>
        <p:sp>
          <p:nvSpPr>
            <p:cNvPr id="14" name="Rectangle 13">
              <a:extLst>
                <a:ext uri="{FF2B5EF4-FFF2-40B4-BE49-F238E27FC236}">
                  <a16:creationId xmlns:a16="http://schemas.microsoft.com/office/drawing/2014/main" id="{2585444A-6DCB-1B5C-A65E-DCF5C1555652}"/>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2A5D66-52F9-B2A1-21DC-76C5D1091FE8}"/>
                </a:ext>
              </a:extLst>
            </p:cNvPr>
            <p:cNvSpPr/>
            <p:nvPr/>
          </p:nvSpPr>
          <p:spPr>
            <a:xfrm>
              <a:off x="5349240" y="558050"/>
              <a:ext cx="612648"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21D0773-77B7-EEE3-3EF5-714921C496D6}"/>
                </a:ext>
              </a:extLst>
            </p:cNvPr>
            <p:cNvSpPr/>
            <p:nvPr/>
          </p:nvSpPr>
          <p:spPr>
            <a:xfrm>
              <a:off x="4736950" y="558050"/>
              <a:ext cx="612648"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00E8BD-0D1E-3D67-A9F9-E06F96C68AB9}"/>
                </a:ext>
              </a:extLst>
            </p:cNvPr>
            <p:cNvSpPr/>
            <p:nvPr/>
          </p:nvSpPr>
          <p:spPr>
            <a:xfrm>
              <a:off x="4124659" y="558050"/>
              <a:ext cx="612648"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79AF676-AF04-A120-12F1-86606F2A8971}"/>
                </a:ext>
              </a:extLst>
            </p:cNvPr>
            <p:cNvSpPr/>
            <p:nvPr/>
          </p:nvSpPr>
          <p:spPr>
            <a:xfrm>
              <a:off x="3512368" y="558050"/>
              <a:ext cx="612648"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309A119-3749-E487-2F04-483DE10AA4D3}"/>
                </a:ext>
              </a:extLst>
            </p:cNvPr>
            <p:cNvSpPr/>
            <p:nvPr/>
          </p:nvSpPr>
          <p:spPr>
            <a:xfrm>
              <a:off x="2900077" y="558050"/>
              <a:ext cx="612648"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B48137-AB02-F339-8685-8790CCDAFE54}"/>
                </a:ext>
              </a:extLst>
            </p:cNvPr>
            <p:cNvSpPr/>
            <p:nvPr/>
          </p:nvSpPr>
          <p:spPr>
            <a:xfrm>
              <a:off x="2287786"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9CC2C6D-64B0-9EDA-D6CB-E2C384E5BECA}"/>
                </a:ext>
              </a:extLst>
            </p:cNvPr>
            <p:cNvSpPr/>
            <p:nvPr/>
          </p:nvSpPr>
          <p:spPr>
            <a:xfrm>
              <a:off x="1675495"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AFD1EEE-7032-5226-6379-89205AB217DF}"/>
                </a:ext>
              </a:extLst>
            </p:cNvPr>
            <p:cNvSpPr/>
            <p:nvPr/>
          </p:nvSpPr>
          <p:spPr>
            <a:xfrm>
              <a:off x="1063204"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44ACD7C-D36F-6F53-29EC-00B12138A93C}"/>
                </a:ext>
              </a:extLst>
            </p:cNvPr>
            <p:cNvSpPr/>
            <p:nvPr/>
          </p:nvSpPr>
          <p:spPr>
            <a:xfrm>
              <a:off x="450913"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ABDD0A4B-5663-8F85-9809-35C8F63E0D9B}"/>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25" name="Picture 24">
            <a:extLst>
              <a:ext uri="{FF2B5EF4-FFF2-40B4-BE49-F238E27FC236}">
                <a16:creationId xmlns:a16="http://schemas.microsoft.com/office/drawing/2014/main" id="{19D0DF9A-BD37-FD61-D530-1D32A000DF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26" name="TextBox 25">
            <a:extLst>
              <a:ext uri="{FF2B5EF4-FFF2-40B4-BE49-F238E27FC236}">
                <a16:creationId xmlns:a16="http://schemas.microsoft.com/office/drawing/2014/main" id="{76404542-013C-D71C-1577-C8DAC11EF8B1}"/>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27" name="Hexagon 26">
            <a:extLst>
              <a:ext uri="{FF2B5EF4-FFF2-40B4-BE49-F238E27FC236}">
                <a16:creationId xmlns:a16="http://schemas.microsoft.com/office/drawing/2014/main" id="{A184AEE1-160A-4031-4AC3-8E7F23D91F33}"/>
              </a:ext>
            </a:extLst>
          </p:cNvPr>
          <p:cNvSpPr/>
          <p:nvPr userDrawn="1"/>
        </p:nvSpPr>
        <p:spPr>
          <a:xfrm>
            <a:off x="6866985" y="5590329"/>
            <a:ext cx="5591758" cy="369333"/>
          </a:xfrm>
          <a:prstGeom prst="hexagon">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735CED1B-868C-7C58-5293-F5CBD789BA7A}"/>
              </a:ext>
            </a:extLst>
          </p:cNvPr>
          <p:cNvGrpSpPr/>
          <p:nvPr userDrawn="1"/>
        </p:nvGrpSpPr>
        <p:grpSpPr>
          <a:xfrm>
            <a:off x="6644243" y="5374127"/>
            <a:ext cx="707007" cy="707007"/>
            <a:chOff x="-7071360" y="11654120"/>
            <a:chExt cx="3202416" cy="3202416"/>
          </a:xfrm>
        </p:grpSpPr>
        <p:sp>
          <p:nvSpPr>
            <p:cNvPr id="29" name="Oval 28">
              <a:extLst>
                <a:ext uri="{FF2B5EF4-FFF2-40B4-BE49-F238E27FC236}">
                  <a16:creationId xmlns:a16="http://schemas.microsoft.com/office/drawing/2014/main" id="{9A3ED17D-ABA7-5086-7446-AD324CE888D6}"/>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picture containing text, sign, device, meter&#10;&#10;Description automatically generated">
              <a:extLst>
                <a:ext uri="{FF2B5EF4-FFF2-40B4-BE49-F238E27FC236}">
                  <a16:creationId xmlns:a16="http://schemas.microsoft.com/office/drawing/2014/main" id="{892E35B5-CB85-67AC-B15F-22719A328C4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31" name="Group 30">
            <a:extLst>
              <a:ext uri="{FF2B5EF4-FFF2-40B4-BE49-F238E27FC236}">
                <a16:creationId xmlns:a16="http://schemas.microsoft.com/office/drawing/2014/main" id="{071B489C-99E5-44C3-7EBD-F8DA37203DC3}"/>
              </a:ext>
            </a:extLst>
          </p:cNvPr>
          <p:cNvGrpSpPr/>
          <p:nvPr userDrawn="1"/>
        </p:nvGrpSpPr>
        <p:grpSpPr>
          <a:xfrm>
            <a:off x="11722091" y="5528977"/>
            <a:ext cx="506712" cy="506712"/>
            <a:chOff x="759974" y="33259274"/>
            <a:chExt cx="2630926" cy="2630926"/>
          </a:xfrm>
        </p:grpSpPr>
        <p:sp>
          <p:nvSpPr>
            <p:cNvPr id="32" name="Oval 31">
              <a:extLst>
                <a:ext uri="{FF2B5EF4-FFF2-40B4-BE49-F238E27FC236}">
                  <a16:creationId xmlns:a16="http://schemas.microsoft.com/office/drawing/2014/main" id="{496A539E-F78B-DAFF-C665-A86B7E81DB60}"/>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7421BA35-539F-C8A5-3411-FF3848CB194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36" name="Text Placeholder 35">
            <a:extLst>
              <a:ext uri="{FF2B5EF4-FFF2-40B4-BE49-F238E27FC236}">
                <a16:creationId xmlns:a16="http://schemas.microsoft.com/office/drawing/2014/main" id="{C92D5A87-13DC-A998-3CC6-AC18B63CCED9}"/>
              </a:ext>
            </a:extLst>
          </p:cNvPr>
          <p:cNvSpPr>
            <a:spLocks noGrp="1"/>
          </p:cNvSpPr>
          <p:nvPr>
            <p:ph type="body" sz="quarter" idx="10" hasCustomPrompt="1"/>
          </p:nvPr>
        </p:nvSpPr>
        <p:spPr>
          <a:xfrm>
            <a:off x="6866984" y="4680294"/>
            <a:ext cx="5477415" cy="920406"/>
          </a:xfrm>
        </p:spPr>
        <p:txBody>
          <a:bodyPr>
            <a:normAutofit/>
          </a:bodyPr>
          <a:lstStyle>
            <a:lvl1pPr marL="0" indent="0">
              <a:buNone/>
              <a:defRPr sz="1400" b="0">
                <a:solidFill>
                  <a:srgbClr val="BA3A50"/>
                </a:solidFill>
              </a:defRPr>
            </a:lvl1pPr>
          </a:lstStyle>
          <a:p>
            <a:pPr lvl="0"/>
            <a:r>
              <a:rPr lang="en-US" dirty="0"/>
              <a:t>Project Full Title</a:t>
            </a:r>
          </a:p>
        </p:txBody>
      </p:sp>
      <p:sp>
        <p:nvSpPr>
          <p:cNvPr id="39" name="Text Placeholder 38">
            <a:extLst>
              <a:ext uri="{FF2B5EF4-FFF2-40B4-BE49-F238E27FC236}">
                <a16:creationId xmlns:a16="http://schemas.microsoft.com/office/drawing/2014/main" id="{5B7DB213-FA7C-18B6-29D1-C08D768B6A89}"/>
              </a:ext>
            </a:extLst>
          </p:cNvPr>
          <p:cNvSpPr>
            <a:spLocks noGrp="1"/>
          </p:cNvSpPr>
          <p:nvPr>
            <p:ph type="body" sz="quarter" idx="11" hasCustomPrompt="1"/>
          </p:nvPr>
        </p:nvSpPr>
        <p:spPr>
          <a:xfrm>
            <a:off x="7351250" y="5622925"/>
            <a:ext cx="4370841" cy="320675"/>
          </a:xfrm>
        </p:spPr>
        <p:txBody>
          <a:bodyPr/>
          <a:lstStyle>
            <a:lvl1pPr>
              <a:defRPr>
                <a:solidFill>
                  <a:schemeClr val="bg1"/>
                </a:solidFill>
              </a:defRPr>
            </a:lvl1pPr>
          </a:lstStyle>
          <a:p>
            <a:pPr lvl="0"/>
            <a:r>
              <a:rPr lang="en-US" dirty="0"/>
              <a:t>Project Short Title Disasters</a:t>
            </a:r>
          </a:p>
        </p:txBody>
      </p:sp>
    </p:spTree>
    <p:extLst>
      <p:ext uri="{BB962C8B-B14F-4D97-AF65-F5344CB8AC3E}">
        <p14:creationId xmlns:p14="http://schemas.microsoft.com/office/powerpoint/2010/main" val="993271518"/>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744" userDrawn="1">
          <p15:clr>
            <a:srgbClr val="FBAE40"/>
          </p15:clr>
        </p15:guide>
        <p15:guide id="3" pos="3744" userDrawn="1">
          <p15:clr>
            <a:srgbClr val="FBAE40"/>
          </p15:clr>
        </p15:guide>
        <p15:guide id="4" pos="288" userDrawn="1">
          <p15:clr>
            <a:srgbClr val="FBAE40"/>
          </p15:clr>
        </p15:guide>
        <p15:guide id="5" pos="4320" userDrawn="1">
          <p15:clr>
            <a:srgbClr val="FBAE40"/>
          </p15:clr>
        </p15:guide>
        <p15:guide id="6" pos="7776" userDrawn="1">
          <p15:clr>
            <a:srgbClr val="FBAE40"/>
          </p15:clr>
        </p15:guide>
        <p15:guide id="7" pos="7680" userDrawn="1">
          <p15:clr>
            <a:srgbClr val="FBAE40"/>
          </p15:clr>
        </p15:guide>
        <p15:guide id="8" orient="horz" pos="1080" userDrawn="1">
          <p15:clr>
            <a:srgbClr val="FBAE40"/>
          </p15:clr>
        </p15:guide>
        <p15:guide id="9" orient="horz" pos="3528" userDrawn="1">
          <p15:clr>
            <a:srgbClr val="FBAE40"/>
          </p15:clr>
        </p15:guide>
        <p15:guide id="10" pos="40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ide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846E50-2B6A-0F57-246D-80A906FC26EF}"/>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4" name="Picture 3">
            <a:extLst>
              <a:ext uri="{FF2B5EF4-FFF2-40B4-BE49-F238E27FC236}">
                <a16:creationId xmlns:a16="http://schemas.microsoft.com/office/drawing/2014/main" id="{C9981AAA-44EC-218C-CBF5-5D644898DF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623"/>
            <a:ext cx="307756" cy="307756"/>
          </a:xfrm>
          <a:prstGeom prst="rect">
            <a:avLst/>
          </a:prstGeom>
        </p:spPr>
      </p:pic>
      <p:sp>
        <p:nvSpPr>
          <p:cNvPr id="6" name="Text Placeholder 5">
            <a:extLst>
              <a:ext uri="{FF2B5EF4-FFF2-40B4-BE49-F238E27FC236}">
                <a16:creationId xmlns:a16="http://schemas.microsoft.com/office/drawing/2014/main" id="{E090C2EB-C681-8451-B646-790A2533F0B0}"/>
              </a:ext>
            </a:extLst>
          </p:cNvPr>
          <p:cNvSpPr>
            <a:spLocks noGrp="1"/>
          </p:cNvSpPr>
          <p:nvPr>
            <p:ph type="body" sz="quarter" idx="10" hasCustomPrompt="1"/>
          </p:nvPr>
        </p:nvSpPr>
        <p:spPr>
          <a:xfrm>
            <a:off x="802038" y="485624"/>
            <a:ext cx="5370162" cy="307756"/>
          </a:xfrm>
        </p:spPr>
        <p:txBody>
          <a:bodyPr anchor="ctr">
            <a:normAutofit/>
          </a:bodyPr>
          <a:lstStyle>
            <a:lvl1pPr algn="l">
              <a:defRPr sz="1400">
                <a:solidFill>
                  <a:srgbClr val="BA3A50"/>
                </a:solidFill>
              </a:defRPr>
            </a:lvl1pPr>
            <a:lvl2pPr marL="426705" indent="0">
              <a:buNone/>
              <a:defRPr/>
            </a:lvl2pPr>
          </a:lstStyle>
          <a:p>
            <a:pPr lvl="0"/>
            <a:r>
              <a:rPr lang="en-US" dirty="0"/>
              <a:t>Project Short Title Disasters</a:t>
            </a:r>
          </a:p>
        </p:txBody>
      </p:sp>
    </p:spTree>
    <p:extLst>
      <p:ext uri="{BB962C8B-B14F-4D97-AF65-F5344CB8AC3E}">
        <p14:creationId xmlns:p14="http://schemas.microsoft.com/office/powerpoint/2010/main" val="312261333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600" userDrawn="1">
          <p15:clr>
            <a:srgbClr val="FBAE40"/>
          </p15:clr>
        </p15:guide>
        <p15:guide id="3" pos="3888" userDrawn="1">
          <p15:clr>
            <a:srgbClr val="FBAE40"/>
          </p15:clr>
        </p15:guide>
        <p15:guide id="4" pos="288" userDrawn="1">
          <p15:clr>
            <a:srgbClr val="FBAE40"/>
          </p15:clr>
        </p15:guide>
        <p15:guide id="5" pos="4176" userDrawn="1">
          <p15:clr>
            <a:srgbClr val="FBAE40"/>
          </p15:clr>
        </p15:guide>
        <p15:guide id="6" pos="7776" userDrawn="1">
          <p15:clr>
            <a:srgbClr val="FBAE40"/>
          </p15:clr>
        </p15:guide>
        <p15:guide id="7" pos="403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_Cover &amp; Back Layout">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A951A861-2428-BD38-812B-7AA565A9F741}"/>
              </a:ext>
            </a:extLst>
          </p:cNvPr>
          <p:cNvCxnSpPr/>
          <p:nvPr userDrawn="1"/>
        </p:nvCxnSpPr>
        <p:spPr>
          <a:xfrm>
            <a:off x="6857998" y="1714500"/>
            <a:ext cx="0" cy="38862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3F3FE38-F73E-6C9F-37DD-6212848F52A7}"/>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4" name="Rectangle 3">
            <a:extLst>
              <a:ext uri="{FF2B5EF4-FFF2-40B4-BE49-F238E27FC236}">
                <a16:creationId xmlns:a16="http://schemas.microsoft.com/office/drawing/2014/main" id="{B0B1513A-08EF-6572-433A-275B5E40AE13}"/>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 name="TextBox 4">
            <a:extLst>
              <a:ext uri="{FF2B5EF4-FFF2-40B4-BE49-F238E27FC236}">
                <a16:creationId xmlns:a16="http://schemas.microsoft.com/office/drawing/2014/main" id="{DD12BA05-C867-AEB3-AE48-CB2E24D2CD52}"/>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pic>
        <p:nvPicPr>
          <p:cNvPr id="6" name="Picture 5">
            <a:extLst>
              <a:ext uri="{FF2B5EF4-FFF2-40B4-BE49-F238E27FC236}">
                <a16:creationId xmlns:a16="http://schemas.microsoft.com/office/drawing/2014/main" id="{D10909E9-2905-EC30-8A50-B3977BAD9F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7" name="TextBox 6">
            <a:extLst>
              <a:ext uri="{FF2B5EF4-FFF2-40B4-BE49-F238E27FC236}">
                <a16:creationId xmlns:a16="http://schemas.microsoft.com/office/drawing/2014/main" id="{58EC129D-D530-0BA9-F1EC-59EB182BBDB9}"/>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8" name="Rectangle 7">
            <a:extLst>
              <a:ext uri="{FF2B5EF4-FFF2-40B4-BE49-F238E27FC236}">
                <a16:creationId xmlns:a16="http://schemas.microsoft.com/office/drawing/2014/main" id="{1E1D226F-67AC-136A-9014-F8E81398488D}"/>
              </a:ext>
            </a:extLst>
          </p:cNvPr>
          <p:cNvSpPr/>
          <p:nvPr userDrawn="1"/>
        </p:nvSpPr>
        <p:spPr>
          <a:xfrm>
            <a:off x="6866986" y="1728734"/>
            <a:ext cx="5477413" cy="304672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DAAC26-7C8C-F2AA-D5FC-5D7172F875B0}"/>
              </a:ext>
            </a:extLst>
          </p:cNvPr>
          <p:cNvSpPr txBox="1"/>
          <p:nvPr userDrawn="1"/>
        </p:nvSpPr>
        <p:spPr>
          <a:xfrm>
            <a:off x="6866985" y="4687752"/>
            <a:ext cx="5477415" cy="898683"/>
          </a:xfrm>
          <a:prstGeom prst="rect">
            <a:avLst/>
          </a:prstGeom>
          <a:solidFill>
            <a:schemeClr val="bg1"/>
          </a:solidFill>
          <a:ln>
            <a:noFill/>
          </a:ln>
        </p:spPr>
        <p:txBody>
          <a:bodyPr wrap="square" rtlCol="0" anchor="ctr">
            <a:noAutofit/>
          </a:bodyPr>
          <a:lstStyle/>
          <a:p>
            <a:pPr marL="0" algn="ctr"/>
            <a:r>
              <a:rPr lang="en-US" sz="1400" dirty="0">
                <a:solidFill>
                  <a:srgbClr val="68A778"/>
                </a:solidFill>
                <a:latin typeface="Century Gothic" panose="020B0502020202020204" pitchFamily="34" charset="0"/>
              </a:rPr>
              <a:t>Evaluating Agricultural Conservation Easement Impact Using Earth Observations to Examine Avoided Soil Carbon Loss to Development</a:t>
            </a:r>
          </a:p>
        </p:txBody>
      </p:sp>
      <p:sp>
        <p:nvSpPr>
          <p:cNvPr id="10" name="Hexagon 9">
            <a:extLst>
              <a:ext uri="{FF2B5EF4-FFF2-40B4-BE49-F238E27FC236}">
                <a16:creationId xmlns:a16="http://schemas.microsoft.com/office/drawing/2014/main" id="{4B146291-6E9A-6CB4-85CB-43D568A62A12}"/>
              </a:ext>
            </a:extLst>
          </p:cNvPr>
          <p:cNvSpPr/>
          <p:nvPr userDrawn="1"/>
        </p:nvSpPr>
        <p:spPr>
          <a:xfrm>
            <a:off x="6866985" y="5590329"/>
            <a:ext cx="5591758" cy="369333"/>
          </a:xfrm>
          <a:prstGeom prst="hexagon">
            <a:avLst/>
          </a:prstGeom>
          <a:solidFill>
            <a:srgbClr val="68A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71463994-DB1A-819C-E485-AE05B1A84DD3}"/>
              </a:ext>
            </a:extLst>
          </p:cNvPr>
          <p:cNvGrpSpPr/>
          <p:nvPr userDrawn="1"/>
        </p:nvGrpSpPr>
        <p:grpSpPr>
          <a:xfrm>
            <a:off x="11722091" y="5528977"/>
            <a:ext cx="506712" cy="506712"/>
            <a:chOff x="759974" y="33259274"/>
            <a:chExt cx="2630926" cy="2630926"/>
          </a:xfrm>
        </p:grpSpPr>
        <p:sp>
          <p:nvSpPr>
            <p:cNvPr id="12" name="Oval 11">
              <a:extLst>
                <a:ext uri="{FF2B5EF4-FFF2-40B4-BE49-F238E27FC236}">
                  <a16:creationId xmlns:a16="http://schemas.microsoft.com/office/drawing/2014/main" id="{348C013E-3796-4D80-20BE-0163632C9340}"/>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822002C-1370-EEC9-5D0D-DB459EF91C2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14" name="TextBox 13">
            <a:extLst>
              <a:ext uri="{FF2B5EF4-FFF2-40B4-BE49-F238E27FC236}">
                <a16:creationId xmlns:a16="http://schemas.microsoft.com/office/drawing/2014/main" id="{413A9018-BE1E-0DAF-6A57-4FBC0814F1B2}"/>
              </a:ext>
            </a:extLst>
          </p:cNvPr>
          <p:cNvSpPr txBox="1"/>
          <p:nvPr userDrawn="1"/>
        </p:nvSpPr>
        <p:spPr>
          <a:xfrm>
            <a:off x="7476060" y="5586435"/>
            <a:ext cx="4260537" cy="373031"/>
          </a:xfrm>
          <a:prstGeom prst="rect">
            <a:avLst/>
          </a:prstGeom>
          <a:noFill/>
          <a:ln>
            <a:noFill/>
          </a:ln>
        </p:spPr>
        <p:txBody>
          <a:bodyPr wrap="square" rtlCol="0" anchor="ctr">
            <a:noAutofit/>
          </a:bodyPr>
          <a:lstStyle/>
          <a:p>
            <a:pPr marL="0" algn="ctr"/>
            <a:r>
              <a:rPr lang="en-US" sz="1200" b="1" dirty="0">
                <a:solidFill>
                  <a:schemeClr val="bg1"/>
                </a:solidFill>
                <a:latin typeface="Century Gothic" panose="020B0502020202020204" pitchFamily="34" charset="0"/>
              </a:rPr>
              <a:t>New York Ecological Conservation</a:t>
            </a:r>
          </a:p>
        </p:txBody>
      </p:sp>
      <p:grpSp>
        <p:nvGrpSpPr>
          <p:cNvPr id="15" name="Group 14">
            <a:extLst>
              <a:ext uri="{FF2B5EF4-FFF2-40B4-BE49-F238E27FC236}">
                <a16:creationId xmlns:a16="http://schemas.microsoft.com/office/drawing/2014/main" id="{0B6075D0-CF76-D8C4-A094-7422F5D2C0E5}"/>
              </a:ext>
            </a:extLst>
          </p:cNvPr>
          <p:cNvGrpSpPr/>
          <p:nvPr userDrawn="1"/>
        </p:nvGrpSpPr>
        <p:grpSpPr>
          <a:xfrm>
            <a:off x="6644243" y="5374127"/>
            <a:ext cx="707007" cy="707007"/>
            <a:chOff x="-7071360" y="11654120"/>
            <a:chExt cx="3202416" cy="3202416"/>
          </a:xfrm>
        </p:grpSpPr>
        <p:sp>
          <p:nvSpPr>
            <p:cNvPr id="16" name="Oval 15">
              <a:extLst>
                <a:ext uri="{FF2B5EF4-FFF2-40B4-BE49-F238E27FC236}">
                  <a16:creationId xmlns:a16="http://schemas.microsoft.com/office/drawing/2014/main" id="{FBFEC799-862A-EC03-2A0F-AABA7726E5E1}"/>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icture containing text, sign, device, meter&#10;&#10;Description automatically generated">
              <a:extLst>
                <a:ext uri="{FF2B5EF4-FFF2-40B4-BE49-F238E27FC236}">
                  <a16:creationId xmlns:a16="http://schemas.microsoft.com/office/drawing/2014/main" id="{7DBAB3DE-A492-C086-1761-C59919E35DF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18" name="Group 17">
            <a:extLst>
              <a:ext uri="{FF2B5EF4-FFF2-40B4-BE49-F238E27FC236}">
                <a16:creationId xmlns:a16="http://schemas.microsoft.com/office/drawing/2014/main" id="{DBE02FA9-B59B-DA16-F0E7-D6EF2A4DF655}"/>
              </a:ext>
            </a:extLst>
          </p:cNvPr>
          <p:cNvGrpSpPr/>
          <p:nvPr userDrawn="1"/>
        </p:nvGrpSpPr>
        <p:grpSpPr>
          <a:xfrm>
            <a:off x="450913" y="2984549"/>
            <a:ext cx="5510975" cy="601136"/>
            <a:chOff x="450913" y="434548"/>
            <a:chExt cx="5510975" cy="601136"/>
          </a:xfrm>
        </p:grpSpPr>
        <p:sp>
          <p:nvSpPr>
            <p:cNvPr id="19" name="Rectangle 18">
              <a:extLst>
                <a:ext uri="{FF2B5EF4-FFF2-40B4-BE49-F238E27FC236}">
                  <a16:creationId xmlns:a16="http://schemas.microsoft.com/office/drawing/2014/main" id="{9955FD24-4A1B-A515-F218-1301691CC520}"/>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8E40F6-7867-1597-9ED3-381DC77268CB}"/>
                </a:ext>
              </a:extLst>
            </p:cNvPr>
            <p:cNvSpPr/>
            <p:nvPr/>
          </p:nvSpPr>
          <p:spPr>
            <a:xfrm>
              <a:off x="5349240" y="558050"/>
              <a:ext cx="612648"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DC6334-1F22-68E5-152B-C194BDB85314}"/>
                </a:ext>
              </a:extLst>
            </p:cNvPr>
            <p:cNvSpPr/>
            <p:nvPr/>
          </p:nvSpPr>
          <p:spPr>
            <a:xfrm>
              <a:off x="4736950" y="558050"/>
              <a:ext cx="612648"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30D0175-322B-4B67-E5DD-B831E1D95B41}"/>
                </a:ext>
              </a:extLst>
            </p:cNvPr>
            <p:cNvSpPr/>
            <p:nvPr/>
          </p:nvSpPr>
          <p:spPr>
            <a:xfrm>
              <a:off x="4124659" y="558050"/>
              <a:ext cx="612648"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7EBF975-8A78-7897-CAA1-86FD9A5687FC}"/>
                </a:ext>
              </a:extLst>
            </p:cNvPr>
            <p:cNvSpPr/>
            <p:nvPr/>
          </p:nvSpPr>
          <p:spPr>
            <a:xfrm>
              <a:off x="3512368"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DB8F606-F9EE-E260-BDAA-8F5FF21BCECA}"/>
                </a:ext>
              </a:extLst>
            </p:cNvPr>
            <p:cNvSpPr/>
            <p:nvPr/>
          </p:nvSpPr>
          <p:spPr>
            <a:xfrm>
              <a:off x="2900077"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19579DD-9852-91B5-AC21-915EFFEA30A9}"/>
                </a:ext>
              </a:extLst>
            </p:cNvPr>
            <p:cNvSpPr/>
            <p:nvPr/>
          </p:nvSpPr>
          <p:spPr>
            <a:xfrm>
              <a:off x="2287786"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177AD8-CCB7-7EE8-6C32-184AB3C02133}"/>
                </a:ext>
              </a:extLst>
            </p:cNvPr>
            <p:cNvSpPr/>
            <p:nvPr/>
          </p:nvSpPr>
          <p:spPr>
            <a:xfrm>
              <a:off x="1675495"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5CC8E66-1799-BCC9-0265-E26BF5FB3300}"/>
                </a:ext>
              </a:extLst>
            </p:cNvPr>
            <p:cNvSpPr/>
            <p:nvPr/>
          </p:nvSpPr>
          <p:spPr>
            <a:xfrm>
              <a:off x="1063204" y="558050"/>
              <a:ext cx="612648"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F6D85CF-CE17-B199-2ED7-482C859E49A7}"/>
                </a:ext>
              </a:extLst>
            </p:cNvPr>
            <p:cNvSpPr/>
            <p:nvPr/>
          </p:nvSpPr>
          <p:spPr>
            <a:xfrm>
              <a:off x="450913" y="558050"/>
              <a:ext cx="612648"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5E09C4A-5CDE-8D3E-B393-6362F052A3E2}"/>
              </a:ext>
            </a:extLst>
          </p:cNvPr>
          <p:cNvGrpSpPr/>
          <p:nvPr userDrawn="1"/>
        </p:nvGrpSpPr>
        <p:grpSpPr>
          <a:xfrm>
            <a:off x="4571366" y="4764034"/>
            <a:ext cx="1122298" cy="910582"/>
            <a:chOff x="285616" y="8255973"/>
            <a:chExt cx="1166835" cy="956270"/>
          </a:xfrm>
        </p:grpSpPr>
        <p:pic>
          <p:nvPicPr>
            <p:cNvPr id="30" name="Picture 29" descr="QR Code for the NASA Applied Science Website&#10;&#10;https://appliedsciences.nasa.gov/nasadevelop">
              <a:extLst>
                <a:ext uri="{FF2B5EF4-FFF2-40B4-BE49-F238E27FC236}">
                  <a16:creationId xmlns:a16="http://schemas.microsoft.com/office/drawing/2014/main" id="{FDA01960-B1C2-517A-FE40-9DC8931D83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31" name="TextBox 30">
              <a:extLst>
                <a:ext uri="{FF2B5EF4-FFF2-40B4-BE49-F238E27FC236}">
                  <a16:creationId xmlns:a16="http://schemas.microsoft.com/office/drawing/2014/main" id="{27500346-B7CA-84AC-CCF3-E624391B3B5F}"/>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32" name="Group 31">
            <a:extLst>
              <a:ext uri="{FF2B5EF4-FFF2-40B4-BE49-F238E27FC236}">
                <a16:creationId xmlns:a16="http://schemas.microsoft.com/office/drawing/2014/main" id="{C63607C2-1579-2AFA-5186-71A71A50728D}"/>
              </a:ext>
            </a:extLst>
          </p:cNvPr>
          <p:cNvGrpSpPr/>
          <p:nvPr userDrawn="1"/>
        </p:nvGrpSpPr>
        <p:grpSpPr>
          <a:xfrm>
            <a:off x="385779" y="3673227"/>
            <a:ext cx="5718985" cy="1007067"/>
            <a:chOff x="389152" y="2858756"/>
            <a:chExt cx="5718985" cy="1007067"/>
          </a:xfrm>
        </p:grpSpPr>
        <p:sp>
          <p:nvSpPr>
            <p:cNvPr id="33" name="TextBox 32">
              <a:extLst>
                <a:ext uri="{FF2B5EF4-FFF2-40B4-BE49-F238E27FC236}">
                  <a16:creationId xmlns:a16="http://schemas.microsoft.com/office/drawing/2014/main" id="{11A1BDC0-706D-2FA2-16A1-7E38B7EAFF7A}"/>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34" name="Group 33">
              <a:extLst>
                <a:ext uri="{FF2B5EF4-FFF2-40B4-BE49-F238E27FC236}">
                  <a16:creationId xmlns:a16="http://schemas.microsoft.com/office/drawing/2014/main" id="{2B7614E7-5646-B4E8-55D5-C919E72039D1}"/>
                </a:ext>
              </a:extLst>
            </p:cNvPr>
            <p:cNvGrpSpPr/>
            <p:nvPr/>
          </p:nvGrpSpPr>
          <p:grpSpPr>
            <a:xfrm>
              <a:off x="389152" y="3159779"/>
              <a:ext cx="2341546" cy="600179"/>
              <a:chOff x="216399" y="5722023"/>
              <a:chExt cx="2341546" cy="600179"/>
            </a:xfrm>
          </p:grpSpPr>
          <p:pic>
            <p:nvPicPr>
              <p:cNvPr id="35" name="Picture 34" descr="Icon&#10;&#10;Description automatically generated">
                <a:extLst>
                  <a:ext uri="{FF2B5EF4-FFF2-40B4-BE49-F238E27FC236}">
                    <a16:creationId xmlns:a16="http://schemas.microsoft.com/office/drawing/2014/main" id="{573AE53E-B3AE-4E88-814D-F86D9DC5DAA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36" name="TextBox 35">
                <a:extLst>
                  <a:ext uri="{FF2B5EF4-FFF2-40B4-BE49-F238E27FC236}">
                    <a16:creationId xmlns:a16="http://schemas.microsoft.com/office/drawing/2014/main" id="{F5E23C63-DD90-66F0-4D52-1F07693C94F6}"/>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sp>
        <p:nvSpPr>
          <p:cNvPr id="37" name="TextBox 36">
            <a:extLst>
              <a:ext uri="{FF2B5EF4-FFF2-40B4-BE49-F238E27FC236}">
                <a16:creationId xmlns:a16="http://schemas.microsoft.com/office/drawing/2014/main" id="{402FB8BB-920E-6809-292A-597D5495519E}"/>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38" name="Picture 37">
            <a:extLst>
              <a:ext uri="{FF2B5EF4-FFF2-40B4-BE49-F238E27FC236}">
                <a16:creationId xmlns:a16="http://schemas.microsoft.com/office/drawing/2014/main" id="{34235193-A162-3D23-6D7A-F1A264362889}"/>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3548782" y="897384"/>
            <a:ext cx="731520" cy="731520"/>
          </a:xfrm>
          <a:prstGeom prst="rect">
            <a:avLst/>
          </a:prstGeom>
        </p:spPr>
      </p:pic>
      <p:sp>
        <p:nvSpPr>
          <p:cNvPr id="39" name="Text Placeholder 16">
            <a:extLst>
              <a:ext uri="{FF2B5EF4-FFF2-40B4-BE49-F238E27FC236}">
                <a16:creationId xmlns:a16="http://schemas.microsoft.com/office/drawing/2014/main" id="{9D475626-2F7E-3ED0-4292-EB43438439A6}"/>
              </a:ext>
            </a:extLst>
          </p:cNvPr>
          <p:cNvSpPr txBox="1">
            <a:spLocks/>
          </p:cNvSpPr>
          <p:nvPr userDrawn="1"/>
        </p:nvSpPr>
        <p:spPr>
          <a:xfrm>
            <a:off x="469603" y="470765"/>
            <a:ext cx="1715717" cy="238951"/>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Team Members</a:t>
            </a:r>
            <a:endParaRPr lang="en-US" sz="900" b="1" dirty="0">
              <a:solidFill>
                <a:srgbClr val="68A778"/>
              </a:solidFill>
              <a:latin typeface="Garamond" panose="02020404030301010803" pitchFamily="18" charset="0"/>
            </a:endParaRPr>
          </a:p>
        </p:txBody>
      </p:sp>
      <p:sp>
        <p:nvSpPr>
          <p:cNvPr id="40" name="TextBox 39">
            <a:extLst>
              <a:ext uri="{FF2B5EF4-FFF2-40B4-BE49-F238E27FC236}">
                <a16:creationId xmlns:a16="http://schemas.microsoft.com/office/drawing/2014/main" id="{2A346618-B72F-9138-C299-C190A74F037A}"/>
              </a:ext>
            </a:extLst>
          </p:cNvPr>
          <p:cNvSpPr txBox="1"/>
          <p:nvPr userDrawn="1"/>
        </p:nvSpPr>
        <p:spPr>
          <a:xfrm>
            <a:off x="457199" y="2088392"/>
            <a:ext cx="5486401" cy="781143"/>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Partners</a:t>
            </a:r>
            <a:endParaRPr lang="en-US" sz="1400" b="0" i="0" u="none" strike="noStrike" baseline="0" dirty="0">
              <a:solidFill>
                <a:srgbClr val="68A778"/>
              </a:solidFill>
              <a:latin typeface="Garamond" panose="02020404030301010803" pitchFamily="18" charset="0"/>
            </a:endParaRPr>
          </a:p>
          <a:p>
            <a:r>
              <a:rPr lang="en-US" sz="1050" b="0" i="0" u="none" strike="noStrike" baseline="0" dirty="0">
                <a:latin typeface="Garamond" panose="02020404030301010803" pitchFamily="18" charset="0"/>
              </a:rPr>
              <a:t>Finger Lakes Land Trust</a:t>
            </a:r>
          </a:p>
          <a:p>
            <a:r>
              <a:rPr lang="en-US" sz="1050" b="0" i="0" u="none" strike="noStrike" baseline="0" dirty="0">
                <a:latin typeface="Garamond" panose="02020404030301010803" pitchFamily="18" charset="0"/>
              </a:rPr>
              <a:t>Genesee Land Trust</a:t>
            </a:r>
          </a:p>
          <a:p>
            <a:r>
              <a:rPr lang="en-US" sz="1050" b="0" i="0" u="none" strike="noStrike" baseline="0" dirty="0">
                <a:latin typeface="Garamond" panose="02020404030301010803" pitchFamily="18" charset="0"/>
              </a:rPr>
              <a:t>Saratoga Preserving Land and Nature (PLAN)</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1" name="Text Placeholder 16">
            <a:extLst>
              <a:ext uri="{FF2B5EF4-FFF2-40B4-BE49-F238E27FC236}">
                <a16:creationId xmlns:a16="http://schemas.microsoft.com/office/drawing/2014/main" id="{CE8F5D7F-275C-A7A5-F101-BDD48C7949B1}"/>
              </a:ext>
            </a:extLst>
          </p:cNvPr>
          <p:cNvSpPr txBox="1">
            <a:spLocks/>
          </p:cNvSpPr>
          <p:nvPr userDrawn="1"/>
        </p:nvSpPr>
        <p:spPr>
          <a:xfrm>
            <a:off x="457199" y="1625269"/>
            <a:ext cx="1218296" cy="381494"/>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Samantha </a:t>
            </a:r>
            <a:r>
              <a:rPr lang="en-US" sz="900" b="1" dirty="0" err="1">
                <a:solidFill>
                  <a:schemeClr val="tx1">
                    <a:lumMod val="75000"/>
                  </a:schemeClr>
                </a:solidFill>
                <a:latin typeface="Garamond" panose="02020404030301010803" pitchFamily="18" charset="0"/>
              </a:rPr>
              <a:t>Schulteis</a:t>
            </a:r>
            <a:r>
              <a:rPr lang="en-US" sz="900" b="1" dirty="0">
                <a:solidFill>
                  <a:schemeClr val="tx1">
                    <a:lumMod val="75000"/>
                  </a:schemeClr>
                </a:solidFill>
                <a:latin typeface="Garamond" panose="02020404030301010803" pitchFamily="18" charset="0"/>
              </a:rPr>
              <a:t> (Project Lead)</a:t>
            </a:r>
          </a:p>
        </p:txBody>
      </p:sp>
      <p:sp>
        <p:nvSpPr>
          <p:cNvPr id="42" name="Text Placeholder 16">
            <a:extLst>
              <a:ext uri="{FF2B5EF4-FFF2-40B4-BE49-F238E27FC236}">
                <a16:creationId xmlns:a16="http://schemas.microsoft.com/office/drawing/2014/main" id="{06A0A245-43C5-383A-D248-A374272A775C}"/>
              </a:ext>
            </a:extLst>
          </p:cNvPr>
          <p:cNvSpPr txBox="1">
            <a:spLocks/>
          </p:cNvSpPr>
          <p:nvPr userDrawn="1"/>
        </p:nvSpPr>
        <p:spPr>
          <a:xfrm>
            <a:off x="3298011"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Oliver Wilson</a:t>
            </a:r>
          </a:p>
        </p:txBody>
      </p:sp>
      <p:sp>
        <p:nvSpPr>
          <p:cNvPr id="43" name="Text Placeholder 16">
            <a:extLst>
              <a:ext uri="{FF2B5EF4-FFF2-40B4-BE49-F238E27FC236}">
                <a16:creationId xmlns:a16="http://schemas.microsoft.com/office/drawing/2014/main" id="{673EAA32-4015-7822-184E-2E888C88779C}"/>
              </a:ext>
            </a:extLst>
          </p:cNvPr>
          <p:cNvSpPr txBox="1">
            <a:spLocks/>
          </p:cNvSpPr>
          <p:nvPr userDrawn="1"/>
        </p:nvSpPr>
        <p:spPr>
          <a:xfrm>
            <a:off x="4726866"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Stephanie </a:t>
            </a:r>
            <a:r>
              <a:rPr lang="en-US" sz="900" b="1" dirty="0" err="1">
                <a:solidFill>
                  <a:schemeClr val="tx1">
                    <a:lumMod val="75000"/>
                  </a:schemeClr>
                </a:solidFill>
                <a:latin typeface="Garamond" panose="02020404030301010803" pitchFamily="18" charset="0"/>
              </a:rPr>
              <a:t>Willsey</a:t>
            </a:r>
            <a:endParaRPr lang="en-US" sz="900" b="1" dirty="0">
              <a:solidFill>
                <a:schemeClr val="tx1">
                  <a:lumMod val="75000"/>
                </a:schemeClr>
              </a:solidFill>
              <a:latin typeface="Garamond" panose="02020404030301010803" pitchFamily="18" charset="0"/>
            </a:endParaRPr>
          </a:p>
        </p:txBody>
      </p:sp>
      <p:sp>
        <p:nvSpPr>
          <p:cNvPr id="44" name="Text Placeholder 16">
            <a:extLst>
              <a:ext uri="{FF2B5EF4-FFF2-40B4-BE49-F238E27FC236}">
                <a16:creationId xmlns:a16="http://schemas.microsoft.com/office/drawing/2014/main" id="{6F615206-E438-E61A-975C-B8C41E7C76EB}"/>
              </a:ext>
            </a:extLst>
          </p:cNvPr>
          <p:cNvSpPr txBox="1">
            <a:spLocks/>
          </p:cNvSpPr>
          <p:nvPr userDrawn="1"/>
        </p:nvSpPr>
        <p:spPr>
          <a:xfrm>
            <a:off x="1855227"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Samuel Haas</a:t>
            </a:r>
          </a:p>
        </p:txBody>
      </p:sp>
      <p:pic>
        <p:nvPicPr>
          <p:cNvPr id="45" name="Picture 44">
            <a:extLst>
              <a:ext uri="{FF2B5EF4-FFF2-40B4-BE49-F238E27FC236}">
                <a16:creationId xmlns:a16="http://schemas.microsoft.com/office/drawing/2014/main" id="{09CD5F07-5D83-BC6D-D340-0FBD3DBD5E0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718573" y="897384"/>
            <a:ext cx="731520" cy="731520"/>
          </a:xfrm>
          <a:prstGeom prst="rect">
            <a:avLst/>
          </a:prstGeom>
        </p:spPr>
      </p:pic>
      <p:pic>
        <p:nvPicPr>
          <p:cNvPr id="46" name="Picture 45">
            <a:extLst>
              <a:ext uri="{FF2B5EF4-FFF2-40B4-BE49-F238E27FC236}">
                <a16:creationId xmlns:a16="http://schemas.microsoft.com/office/drawing/2014/main" id="{229B4CA2-9025-3898-D78E-CCAC3546D176}"/>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2119966" y="897384"/>
            <a:ext cx="731520" cy="731520"/>
          </a:xfrm>
          <a:prstGeom prst="rect">
            <a:avLst/>
          </a:prstGeom>
        </p:spPr>
      </p:pic>
      <p:pic>
        <p:nvPicPr>
          <p:cNvPr id="47" name="Picture 46">
            <a:extLst>
              <a:ext uri="{FF2B5EF4-FFF2-40B4-BE49-F238E27FC236}">
                <a16:creationId xmlns:a16="http://schemas.microsoft.com/office/drawing/2014/main" id="{A925B695-C01D-C0F9-FEBC-3FAFFE8C24C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4973810" y="897384"/>
            <a:ext cx="731520" cy="731520"/>
          </a:xfrm>
          <a:prstGeom prst="rect">
            <a:avLst/>
          </a:prstGeom>
        </p:spPr>
      </p:pic>
      <p:pic>
        <p:nvPicPr>
          <p:cNvPr id="48" name="Graphic 47" descr="User with solid fill">
            <a:extLst>
              <a:ext uri="{FF2B5EF4-FFF2-40B4-BE49-F238E27FC236}">
                <a16:creationId xmlns:a16="http://schemas.microsoft.com/office/drawing/2014/main" id="{3458E57D-66A7-0545-97A3-580B72DBAEC8}"/>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55733" y="1014752"/>
            <a:ext cx="457200" cy="457200"/>
          </a:xfrm>
          <a:prstGeom prst="rect">
            <a:avLst/>
          </a:prstGeom>
        </p:spPr>
      </p:pic>
      <p:pic>
        <p:nvPicPr>
          <p:cNvPr id="49" name="Graphic 48" descr="User with solid fill">
            <a:extLst>
              <a:ext uri="{FF2B5EF4-FFF2-40B4-BE49-F238E27FC236}">
                <a16:creationId xmlns:a16="http://schemas.microsoft.com/office/drawing/2014/main" id="{2F242CD1-4F63-862C-EA43-FA7A5383075A}"/>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257126" y="1014752"/>
            <a:ext cx="457200" cy="457200"/>
          </a:xfrm>
          <a:prstGeom prst="rect">
            <a:avLst/>
          </a:prstGeom>
        </p:spPr>
      </p:pic>
      <p:pic>
        <p:nvPicPr>
          <p:cNvPr id="50" name="Graphic 49" descr="User with solid fill">
            <a:extLst>
              <a:ext uri="{FF2B5EF4-FFF2-40B4-BE49-F238E27FC236}">
                <a16:creationId xmlns:a16="http://schemas.microsoft.com/office/drawing/2014/main" id="{B2E2C0EF-4EAA-0D8B-CED4-99A977A5E41C}"/>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90991" y="1014752"/>
            <a:ext cx="457200" cy="457200"/>
          </a:xfrm>
          <a:prstGeom prst="rect">
            <a:avLst/>
          </a:prstGeom>
        </p:spPr>
      </p:pic>
      <p:pic>
        <p:nvPicPr>
          <p:cNvPr id="51" name="Graphic 50" descr="User with solid fill">
            <a:extLst>
              <a:ext uri="{FF2B5EF4-FFF2-40B4-BE49-F238E27FC236}">
                <a16:creationId xmlns:a16="http://schemas.microsoft.com/office/drawing/2014/main" id="{3C2D305A-12FA-3058-E651-A25A34885669}"/>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20640" y="1014752"/>
            <a:ext cx="457200" cy="457200"/>
          </a:xfrm>
          <a:prstGeom prst="rect">
            <a:avLst/>
          </a:prstGeom>
        </p:spPr>
      </p:pic>
      <p:cxnSp>
        <p:nvCxnSpPr>
          <p:cNvPr id="55" name="Straight Connector 54">
            <a:extLst>
              <a:ext uri="{FF2B5EF4-FFF2-40B4-BE49-F238E27FC236}">
                <a16:creationId xmlns:a16="http://schemas.microsoft.com/office/drawing/2014/main" id="{4A347584-ED5E-2DB5-27ED-8F77C531A110}"/>
              </a:ext>
            </a:extLst>
          </p:cNvPr>
          <p:cNvCxnSpPr>
            <a:cxnSpLocks/>
          </p:cNvCxnSpPr>
          <p:nvPr userDrawn="1"/>
        </p:nvCxnSpPr>
        <p:spPr>
          <a:xfrm>
            <a:off x="6844633" y="1709821"/>
            <a:ext cx="5574695" cy="1891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9" name="Arrow: Down 58">
            <a:extLst>
              <a:ext uri="{FF2B5EF4-FFF2-40B4-BE49-F238E27FC236}">
                <a16:creationId xmlns:a16="http://schemas.microsoft.com/office/drawing/2014/main" id="{CB79EB67-BF88-2518-442B-CA0DAB4CF6CC}"/>
              </a:ext>
            </a:extLst>
          </p:cNvPr>
          <p:cNvSpPr/>
          <p:nvPr userDrawn="1"/>
        </p:nvSpPr>
        <p:spPr>
          <a:xfrm>
            <a:off x="6353175" y="768073"/>
            <a:ext cx="95249" cy="215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B76922B6-2BFF-9AF3-1B34-54291BF12FC5}"/>
              </a:ext>
            </a:extLst>
          </p:cNvPr>
          <p:cNvSpPr txBox="1"/>
          <p:nvPr userDrawn="1"/>
        </p:nvSpPr>
        <p:spPr>
          <a:xfrm>
            <a:off x="9250333" y="90964"/>
            <a:ext cx="782667" cy="369332"/>
          </a:xfrm>
          <a:prstGeom prst="rect">
            <a:avLst/>
          </a:prstGeom>
          <a:noFill/>
        </p:spPr>
        <p:txBody>
          <a:bodyPr wrap="square" rtlCol="0">
            <a:spAutoFit/>
          </a:bodyPr>
          <a:lstStyle/>
          <a:p>
            <a:r>
              <a:rPr lang="en-US" dirty="0"/>
              <a:t>Cover</a:t>
            </a:r>
          </a:p>
        </p:txBody>
      </p:sp>
      <p:sp>
        <p:nvSpPr>
          <p:cNvPr id="61" name="TextBox 60">
            <a:extLst>
              <a:ext uri="{FF2B5EF4-FFF2-40B4-BE49-F238E27FC236}">
                <a16:creationId xmlns:a16="http://schemas.microsoft.com/office/drawing/2014/main" id="{5FC5AD56-A706-1145-6856-4EBF6F2AE2CE}"/>
              </a:ext>
            </a:extLst>
          </p:cNvPr>
          <p:cNvSpPr txBox="1"/>
          <p:nvPr userDrawn="1"/>
        </p:nvSpPr>
        <p:spPr>
          <a:xfrm>
            <a:off x="2767974" y="95212"/>
            <a:ext cx="675249" cy="369332"/>
          </a:xfrm>
          <a:prstGeom prst="rect">
            <a:avLst/>
          </a:prstGeom>
          <a:noFill/>
        </p:spPr>
        <p:txBody>
          <a:bodyPr wrap="square" rtlCol="0">
            <a:spAutoFit/>
          </a:bodyPr>
          <a:lstStyle/>
          <a:p>
            <a:r>
              <a:rPr lang="en-US" dirty="0"/>
              <a:t>Back</a:t>
            </a:r>
          </a:p>
        </p:txBody>
      </p:sp>
      <p:cxnSp>
        <p:nvCxnSpPr>
          <p:cNvPr id="62" name="Straight Connector 61">
            <a:extLst>
              <a:ext uri="{FF2B5EF4-FFF2-40B4-BE49-F238E27FC236}">
                <a16:creationId xmlns:a16="http://schemas.microsoft.com/office/drawing/2014/main" id="{2C3EC9FD-6ED9-BB9F-4E1F-1965D6C0E291}"/>
              </a:ext>
            </a:extLst>
          </p:cNvPr>
          <p:cNvCxnSpPr>
            <a:cxnSpLocks/>
          </p:cNvCxnSpPr>
          <p:nvPr userDrawn="1"/>
        </p:nvCxnSpPr>
        <p:spPr>
          <a:xfrm flipH="1">
            <a:off x="6400800" y="0"/>
            <a:ext cx="11533" cy="64008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A2FC6DC-D375-20A0-4E2B-0847E51A5EF7}"/>
              </a:ext>
            </a:extLst>
          </p:cNvPr>
          <p:cNvCxnSpPr>
            <a:cxnSpLocks/>
          </p:cNvCxnSpPr>
          <p:nvPr userDrawn="1"/>
        </p:nvCxnSpPr>
        <p:spPr>
          <a:xfrm flipH="1">
            <a:off x="6835506" y="4685412"/>
            <a:ext cx="5508894" cy="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BBDAEF1-3B9A-61D9-3B0C-A6DADE512EE2}"/>
              </a:ext>
            </a:extLst>
          </p:cNvPr>
          <p:cNvCxnSpPr>
            <a:cxnSpLocks/>
          </p:cNvCxnSpPr>
          <p:nvPr userDrawn="1"/>
        </p:nvCxnSpPr>
        <p:spPr>
          <a:xfrm>
            <a:off x="12344399" y="1788416"/>
            <a:ext cx="0" cy="378248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253732B-DFF9-22CA-135F-6AC9FEB712F6}"/>
              </a:ext>
            </a:extLst>
          </p:cNvPr>
          <p:cNvSpPr txBox="1"/>
          <p:nvPr userDrawn="1"/>
        </p:nvSpPr>
        <p:spPr>
          <a:xfrm>
            <a:off x="5943599" y="487085"/>
            <a:ext cx="914399" cy="307777"/>
          </a:xfrm>
          <a:prstGeom prst="rect">
            <a:avLst/>
          </a:prstGeom>
          <a:solidFill>
            <a:schemeClr val="bg1"/>
          </a:solidFill>
        </p:spPr>
        <p:txBody>
          <a:bodyPr wrap="square" rtlCol="0">
            <a:spAutoFit/>
          </a:bodyPr>
          <a:lstStyle/>
          <a:p>
            <a:pPr algn="ctr"/>
            <a:r>
              <a:rPr lang="en-US" sz="1400" dirty="0"/>
              <a:t>Fold line</a:t>
            </a:r>
          </a:p>
        </p:txBody>
      </p:sp>
      <p:sp>
        <p:nvSpPr>
          <p:cNvPr id="52" name="TextBox 51">
            <a:extLst>
              <a:ext uri="{FF2B5EF4-FFF2-40B4-BE49-F238E27FC236}">
                <a16:creationId xmlns:a16="http://schemas.microsoft.com/office/drawing/2014/main" id="{EF3FAFB3-982A-1401-AD39-658F82CF9632}"/>
              </a:ext>
            </a:extLst>
          </p:cNvPr>
          <p:cNvSpPr txBox="1"/>
          <p:nvPr userDrawn="1"/>
        </p:nvSpPr>
        <p:spPr>
          <a:xfrm>
            <a:off x="5065427" y="124589"/>
            <a:ext cx="2670747" cy="380235"/>
          </a:xfrm>
          <a:prstGeom prst="rect">
            <a:avLst/>
          </a:prstGeom>
          <a:solidFill>
            <a:schemeClr val="bg1"/>
          </a:solidFill>
          <a:ln>
            <a:noFill/>
          </a:ln>
        </p:spPr>
        <p:txBody>
          <a:bodyPr wrap="square" rtlCol="0">
            <a:noAutofit/>
          </a:bodyPr>
          <a:lstStyle/>
          <a:p>
            <a:pPr marL="0"/>
            <a:r>
              <a:rPr lang="en-US" sz="1400" b="1" dirty="0">
                <a:solidFill>
                  <a:srgbClr val="FF0000"/>
                </a:solidFill>
                <a:latin typeface="Century Gothic" panose="020B0502020202020204" pitchFamily="34" charset="0"/>
              </a:rPr>
              <a:t>**EXAMPLE – Cover &amp; Back**</a:t>
            </a:r>
          </a:p>
        </p:txBody>
      </p:sp>
      <p:sp>
        <p:nvSpPr>
          <p:cNvPr id="71" name="TextBox 70">
            <a:extLst>
              <a:ext uri="{FF2B5EF4-FFF2-40B4-BE49-F238E27FC236}">
                <a16:creationId xmlns:a16="http://schemas.microsoft.com/office/drawing/2014/main" id="{746B4C72-E0D6-E6AD-11DB-A65B2BE2B210}"/>
              </a:ext>
            </a:extLst>
          </p:cNvPr>
          <p:cNvSpPr txBox="1"/>
          <p:nvPr userDrawn="1"/>
        </p:nvSpPr>
        <p:spPr>
          <a:xfrm>
            <a:off x="6843606" y="1408124"/>
            <a:ext cx="5564188" cy="245242"/>
          </a:xfrm>
          <a:prstGeom prst="rect">
            <a:avLst/>
          </a:prstGeom>
          <a:solidFill>
            <a:schemeClr val="bg1"/>
          </a:solidFill>
          <a:ln>
            <a:no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rgbClr val="FF0000"/>
                </a:solidFill>
                <a:latin typeface="Century Gothic" panose="020B0502020202020204" pitchFamily="34" charset="0"/>
              </a:rPr>
              <a:t>Guidelines - Make sure all images and text stays within the guidelines!</a:t>
            </a:r>
            <a:endParaRPr lang="en-US" sz="1000" dirty="0">
              <a:solidFill>
                <a:srgbClr val="FF0000"/>
              </a:solidFill>
              <a:latin typeface="Century Gothic" panose="020B0502020202020204" pitchFamily="34" charset="0"/>
            </a:endParaRPr>
          </a:p>
          <a:p>
            <a:pPr marL="0" algn="ctr"/>
            <a:endParaRPr lang="en-US" sz="1100" b="1" dirty="0">
              <a:solidFill>
                <a:srgbClr val="FF0000"/>
              </a:solidFill>
              <a:latin typeface="Century Gothic" panose="020B0502020202020204" pitchFamily="34" charset="0"/>
            </a:endParaRPr>
          </a:p>
        </p:txBody>
      </p:sp>
      <p:cxnSp>
        <p:nvCxnSpPr>
          <p:cNvPr id="72" name="Straight Connector 71">
            <a:extLst>
              <a:ext uri="{FF2B5EF4-FFF2-40B4-BE49-F238E27FC236}">
                <a16:creationId xmlns:a16="http://schemas.microsoft.com/office/drawing/2014/main" id="{5A850AAE-41B1-F4F1-DC8C-AACE00CEA9F5}"/>
              </a:ext>
            </a:extLst>
          </p:cNvPr>
          <p:cNvCxnSpPr>
            <a:cxnSpLocks/>
          </p:cNvCxnSpPr>
          <p:nvPr userDrawn="1"/>
        </p:nvCxnSpPr>
        <p:spPr>
          <a:xfrm flipH="1">
            <a:off x="5943599" y="470765"/>
            <a:ext cx="11534" cy="239877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DA17278-85F0-8B1F-A27E-530405759D1B}"/>
              </a:ext>
            </a:extLst>
          </p:cNvPr>
          <p:cNvCxnSpPr>
            <a:cxnSpLocks/>
          </p:cNvCxnSpPr>
          <p:nvPr userDrawn="1"/>
        </p:nvCxnSpPr>
        <p:spPr>
          <a:xfrm flipH="1">
            <a:off x="457200" y="470765"/>
            <a:ext cx="10571" cy="241646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D878ACA-9161-A116-5881-2E9E29A802B0}"/>
              </a:ext>
            </a:extLst>
          </p:cNvPr>
          <p:cNvCxnSpPr>
            <a:cxnSpLocks/>
          </p:cNvCxnSpPr>
          <p:nvPr userDrawn="1"/>
        </p:nvCxnSpPr>
        <p:spPr>
          <a:xfrm flipH="1" flipV="1">
            <a:off x="490263" y="2883743"/>
            <a:ext cx="5453337" cy="2197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D88FCF1-0076-B84B-E606-900B45EE13B7}"/>
              </a:ext>
            </a:extLst>
          </p:cNvPr>
          <p:cNvCxnSpPr>
            <a:cxnSpLocks/>
          </p:cNvCxnSpPr>
          <p:nvPr userDrawn="1"/>
        </p:nvCxnSpPr>
        <p:spPr>
          <a:xfrm flipH="1" flipV="1">
            <a:off x="499765" y="445967"/>
            <a:ext cx="5453337" cy="2197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CB38979-4EE7-0D33-D3BF-1F54D5582F31}"/>
              </a:ext>
            </a:extLst>
          </p:cNvPr>
          <p:cNvSpPr txBox="1"/>
          <p:nvPr userDrawn="1"/>
        </p:nvSpPr>
        <p:spPr>
          <a:xfrm>
            <a:off x="400590" y="148865"/>
            <a:ext cx="956248" cy="245242"/>
          </a:xfrm>
          <a:prstGeom prst="rect">
            <a:avLst/>
          </a:prstGeom>
          <a:solidFill>
            <a:schemeClr val="bg1"/>
          </a:solidFill>
          <a:ln>
            <a:noFill/>
          </a:ln>
        </p:spPr>
        <p:txBody>
          <a:bodyPr wrap="square" rtlCol="0">
            <a:noAutofit/>
          </a:bodyPr>
          <a:lstStyle/>
          <a:p>
            <a:pPr marL="0"/>
            <a:r>
              <a:rPr lang="en-US" sz="1100" b="1" dirty="0">
                <a:solidFill>
                  <a:srgbClr val="FF0000"/>
                </a:solidFill>
                <a:latin typeface="Century Gothic" panose="020B0502020202020204" pitchFamily="34" charset="0"/>
              </a:rPr>
              <a:t>Guidelines</a:t>
            </a:r>
          </a:p>
        </p:txBody>
      </p:sp>
    </p:spTree>
    <p:extLst>
      <p:ext uri="{BB962C8B-B14F-4D97-AF65-F5344CB8AC3E}">
        <p14:creationId xmlns:p14="http://schemas.microsoft.com/office/powerpoint/2010/main" val="76333693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744" userDrawn="1">
          <p15:clr>
            <a:srgbClr val="FBAE40"/>
          </p15:clr>
        </p15:guide>
        <p15:guide id="3" pos="3744" userDrawn="1">
          <p15:clr>
            <a:srgbClr val="FBAE40"/>
          </p15:clr>
        </p15:guide>
        <p15:guide id="4" pos="288" userDrawn="1">
          <p15:clr>
            <a:srgbClr val="FBAE40"/>
          </p15:clr>
        </p15:guide>
        <p15:guide id="5" pos="4320" userDrawn="1">
          <p15:clr>
            <a:srgbClr val="FBAE40"/>
          </p15:clr>
        </p15:guide>
        <p15:guide id="6" pos="7776" userDrawn="1">
          <p15:clr>
            <a:srgbClr val="FBAE40"/>
          </p15:clr>
        </p15:guide>
        <p15:guide id="7" pos="4032" userDrawn="1">
          <p15:clr>
            <a:srgbClr val="FBAE40"/>
          </p15:clr>
        </p15:guide>
        <p15:guide id="8" orient="horz" pos="1080" userDrawn="1">
          <p15:clr>
            <a:srgbClr val="FBAE40"/>
          </p15:clr>
        </p15:guide>
        <p15:guide id="9" orient="horz" pos="352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_Inside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846E50-2B6A-0F57-246D-80A906FC26EF}"/>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sp>
        <p:nvSpPr>
          <p:cNvPr id="2" name="TextBox 1">
            <a:extLst>
              <a:ext uri="{FF2B5EF4-FFF2-40B4-BE49-F238E27FC236}">
                <a16:creationId xmlns:a16="http://schemas.microsoft.com/office/drawing/2014/main" id="{826E8320-DAD4-EA70-D1FE-78B211EE7FC7}"/>
              </a:ext>
            </a:extLst>
          </p:cNvPr>
          <p:cNvSpPr txBox="1"/>
          <p:nvPr userDrawn="1"/>
        </p:nvSpPr>
        <p:spPr>
          <a:xfrm>
            <a:off x="427607" y="881971"/>
            <a:ext cx="5515992" cy="2677656"/>
          </a:xfrm>
          <a:prstGeom prst="rect">
            <a:avLst/>
          </a:prstGeom>
          <a:noFill/>
        </p:spPr>
        <p:txBody>
          <a:bodyPr wrap="square">
            <a:spAutoFit/>
          </a:bodyPr>
          <a:lstStyle/>
          <a:p>
            <a:r>
              <a:rPr lang="en-US" sz="1200" b="0" i="0" u="none" strike="noStrike" baseline="0" dirty="0">
                <a:latin typeface="Garamond" panose="02020404030301010803" pitchFamily="18" charset="0"/>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p>
          <a:p>
            <a:endParaRPr lang="en-US" sz="1200" b="0" i="0" u="none" strike="noStrike" baseline="0" dirty="0">
              <a:latin typeface="Garamond" panose="02020404030301010803" pitchFamily="18" charset="0"/>
            </a:endParaRPr>
          </a:p>
          <a:p>
            <a:pPr marL="171450" indent="-171450">
              <a:buFont typeface="Arial" panose="020B0604020202020204" pitchFamily="34" charset="0"/>
              <a:buChar char="•"/>
            </a:pPr>
            <a:r>
              <a:rPr lang="en-US" sz="1200" b="0" i="0" u="none" strike="noStrike" baseline="0" dirty="0">
                <a:latin typeface="Garamond" panose="02020404030301010803" pitchFamily="18" charset="0"/>
              </a:rPr>
              <a:t>Conservation rates from agriculture to developed land were 0.91% in the Finger Lakes Region and 7.00% in Saratoga County​</a:t>
            </a:r>
          </a:p>
          <a:p>
            <a:pPr marL="171450" indent="-171450">
              <a:buFont typeface="Arial" panose="020B0604020202020204" pitchFamily="34" charset="0"/>
              <a:buChar char="•"/>
            </a:pPr>
            <a:r>
              <a:rPr lang="en-US" sz="1200" b="0" i="0" u="none" strike="noStrike" baseline="0" dirty="0">
                <a:latin typeface="Garamond" panose="02020404030301010803" pitchFamily="18" charset="0"/>
              </a:rPr>
              <a:t>Between 2019-2050, 6,643 (1.23%) acres in Saratoga County and 38,516 (0.64%) acres in the Finger Lakes Region are projected to transition from agriculture to developed land​​</a:t>
            </a:r>
          </a:p>
          <a:p>
            <a:pPr marL="171450" indent="-171450">
              <a:buFont typeface="Arial" panose="020B0604020202020204" pitchFamily="34" charset="0"/>
              <a:buChar char="•"/>
            </a:pPr>
            <a:r>
              <a:rPr lang="en-US" sz="1200" b="0" i="0" u="none" strike="noStrike" baseline="0" dirty="0">
                <a:latin typeface="Garamond" panose="02020404030301010803" pitchFamily="18" charset="0"/>
              </a:rPr>
              <a:t>When accounting for development probability, 30.2 kilotons of CO2 losses are prevented through agricultural conservation easements in our study area</a:t>
            </a:r>
            <a:endParaRPr lang="en-US" sz="2800" dirty="0">
              <a:latin typeface="Garamond" panose="02020404030301010803" pitchFamily="18" charset="0"/>
            </a:endParaRPr>
          </a:p>
        </p:txBody>
      </p:sp>
      <p:sp>
        <p:nvSpPr>
          <p:cNvPr id="4" name="TextBox 3">
            <a:extLst>
              <a:ext uri="{FF2B5EF4-FFF2-40B4-BE49-F238E27FC236}">
                <a16:creationId xmlns:a16="http://schemas.microsoft.com/office/drawing/2014/main" id="{03058D22-8FDA-4186-5C5C-4EBC38B00D81}"/>
              </a:ext>
            </a:extLst>
          </p:cNvPr>
          <p:cNvSpPr txBox="1"/>
          <p:nvPr userDrawn="1"/>
        </p:nvSpPr>
        <p:spPr>
          <a:xfrm>
            <a:off x="1961009" y="3587621"/>
            <a:ext cx="2449187" cy="276999"/>
          </a:xfrm>
          <a:prstGeom prst="rect">
            <a:avLst/>
          </a:prstGeom>
          <a:noFill/>
        </p:spPr>
        <p:txBody>
          <a:bodyPr wrap="square">
            <a:spAutoFit/>
          </a:bodyPr>
          <a:lstStyle/>
          <a:p>
            <a:r>
              <a:rPr lang="en-US" sz="1200" b="1" dirty="0">
                <a:latin typeface="Garamond" panose="02020404030301010803" pitchFamily="18" charset="0"/>
              </a:rPr>
              <a:t>2050 Land Cover Prediction Maps</a:t>
            </a:r>
            <a:r>
              <a:rPr lang="en-US" sz="1200" b="1" i="0" u="none" strike="noStrike" baseline="0" dirty="0">
                <a:latin typeface="Garamond" panose="02020404030301010803" pitchFamily="18" charset="0"/>
              </a:rPr>
              <a:t> </a:t>
            </a:r>
          </a:p>
        </p:txBody>
      </p:sp>
      <p:sp>
        <p:nvSpPr>
          <p:cNvPr id="5" name="TextBox 4">
            <a:extLst>
              <a:ext uri="{FF2B5EF4-FFF2-40B4-BE49-F238E27FC236}">
                <a16:creationId xmlns:a16="http://schemas.microsoft.com/office/drawing/2014/main" id="{B95AF8A9-16C7-C027-68AF-B043E2532363}"/>
              </a:ext>
            </a:extLst>
          </p:cNvPr>
          <p:cNvSpPr txBox="1"/>
          <p:nvPr userDrawn="1"/>
        </p:nvSpPr>
        <p:spPr>
          <a:xfrm>
            <a:off x="6629400" y="3774576"/>
            <a:ext cx="5714999"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Project Purpose</a:t>
            </a:r>
            <a:endParaRPr lang="en-US" sz="1200" b="0" i="0" u="none" strike="noStrike" baseline="0" dirty="0">
              <a:solidFill>
                <a:srgbClr val="68A778"/>
              </a:solidFill>
              <a:latin typeface="Garamond" panose="02020404030301010803" pitchFamily="18" charset="0"/>
            </a:endParaRPr>
          </a:p>
          <a:p>
            <a:r>
              <a:rPr lang="en-US" sz="1200" b="0" i="0" u="none" strike="noStrike" baseline="0" dirty="0">
                <a:latin typeface="Garamond" panose="02020404030301010803" pitchFamily="18" charset="0"/>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a:t>
            </a:r>
          </a:p>
        </p:txBody>
      </p:sp>
      <p:sp>
        <p:nvSpPr>
          <p:cNvPr id="6" name="TextBox 5">
            <a:extLst>
              <a:ext uri="{FF2B5EF4-FFF2-40B4-BE49-F238E27FC236}">
                <a16:creationId xmlns:a16="http://schemas.microsoft.com/office/drawing/2014/main" id="{EEBF75CD-54AE-656B-28CD-ABFE090EBABF}"/>
              </a:ext>
            </a:extLst>
          </p:cNvPr>
          <p:cNvSpPr txBox="1"/>
          <p:nvPr userDrawn="1"/>
        </p:nvSpPr>
        <p:spPr>
          <a:xfrm>
            <a:off x="802038" y="485623"/>
            <a:ext cx="5208236" cy="307756"/>
          </a:xfrm>
          <a:prstGeom prst="rect">
            <a:avLst/>
          </a:prstGeom>
          <a:noFill/>
          <a:ln>
            <a:noFill/>
          </a:ln>
        </p:spPr>
        <p:txBody>
          <a:bodyPr wrap="square" rtlCol="0">
            <a:noAutofit/>
          </a:bodyPr>
          <a:lstStyle/>
          <a:p>
            <a:pPr marL="0"/>
            <a:r>
              <a:rPr lang="en-US" sz="1400" b="1" dirty="0">
                <a:solidFill>
                  <a:srgbClr val="68A778"/>
                </a:solidFill>
                <a:latin typeface="Century Gothic" panose="020B0502020202020204" pitchFamily="34" charset="0"/>
              </a:rPr>
              <a:t>New York Ecological Conservation</a:t>
            </a:r>
          </a:p>
        </p:txBody>
      </p:sp>
      <p:sp>
        <p:nvSpPr>
          <p:cNvPr id="7" name="TextBox 6">
            <a:extLst>
              <a:ext uri="{FF2B5EF4-FFF2-40B4-BE49-F238E27FC236}">
                <a16:creationId xmlns:a16="http://schemas.microsoft.com/office/drawing/2014/main" id="{A966818D-41C0-AD41-6B45-DD0D50284763}"/>
              </a:ext>
            </a:extLst>
          </p:cNvPr>
          <p:cNvSpPr txBox="1"/>
          <p:nvPr userDrawn="1"/>
        </p:nvSpPr>
        <p:spPr>
          <a:xfrm>
            <a:off x="7802791" y="675556"/>
            <a:ext cx="3368216" cy="276999"/>
          </a:xfrm>
          <a:prstGeom prst="rect">
            <a:avLst/>
          </a:prstGeom>
          <a:noFill/>
        </p:spPr>
        <p:txBody>
          <a:bodyPr wrap="square">
            <a:spAutoFit/>
          </a:bodyPr>
          <a:lstStyle/>
          <a:p>
            <a:r>
              <a:rPr lang="en-US" sz="1200" b="1" dirty="0">
                <a:latin typeface="Garamond" panose="02020404030301010803" pitchFamily="18" charset="0"/>
              </a:rPr>
              <a:t>Agriculture to Development Transition Potential</a:t>
            </a:r>
            <a:r>
              <a:rPr lang="en-US" sz="1200" b="1" i="0" u="none" strike="noStrike" baseline="0" dirty="0">
                <a:latin typeface="Garamond" panose="02020404030301010803" pitchFamily="18" charset="0"/>
              </a:rPr>
              <a:t> </a:t>
            </a:r>
          </a:p>
        </p:txBody>
      </p:sp>
      <p:sp>
        <p:nvSpPr>
          <p:cNvPr id="8" name="TextBox 7">
            <a:extLst>
              <a:ext uri="{FF2B5EF4-FFF2-40B4-BE49-F238E27FC236}">
                <a16:creationId xmlns:a16="http://schemas.microsoft.com/office/drawing/2014/main" id="{CA2E4B8B-9242-EED9-FD1D-54BEAA8109B4}"/>
              </a:ext>
            </a:extLst>
          </p:cNvPr>
          <p:cNvSpPr txBox="1"/>
          <p:nvPr userDrawn="1"/>
        </p:nvSpPr>
        <p:spPr>
          <a:xfrm>
            <a:off x="6626571" y="1030518"/>
            <a:ext cx="2134143" cy="2677656"/>
          </a:xfrm>
          <a:prstGeom prst="rect">
            <a:avLst/>
          </a:prstGeom>
          <a:noFill/>
        </p:spPr>
        <p:txBody>
          <a:bodyPr wrap="square">
            <a:spAutoFit/>
          </a:bodyPr>
          <a:lstStyle/>
          <a:p>
            <a:r>
              <a:rPr lang="en-US" sz="1200" b="0" i="0" u="none" strike="noStrike" baseline="0" dirty="0">
                <a:latin typeface="Garamond" panose="02020404030301010803" pitchFamily="18" charset="0"/>
              </a:rPr>
              <a:t>The transition potential map to the right assigns a development potential value to all agricultural areas. A low development potential value (yellow) indicates low vulnerability for a given agricultural space to be developed. In contrast, a high development potential (red) suggests a greater likelihood of agricultural conversion. In both study areas, agricultural land surrounding urban areas appears most vulnerable.</a:t>
            </a:r>
            <a:endParaRPr lang="en-US" sz="2800" dirty="0">
              <a:latin typeface="Garamond" panose="02020404030301010803" pitchFamily="18" charset="0"/>
            </a:endParaRPr>
          </a:p>
        </p:txBody>
      </p:sp>
      <p:sp>
        <p:nvSpPr>
          <p:cNvPr id="9" name="TextBox 8">
            <a:extLst>
              <a:ext uri="{FF2B5EF4-FFF2-40B4-BE49-F238E27FC236}">
                <a16:creationId xmlns:a16="http://schemas.microsoft.com/office/drawing/2014/main" id="{2131BD88-1B8A-F587-81DE-AE8974FA7239}"/>
              </a:ext>
            </a:extLst>
          </p:cNvPr>
          <p:cNvSpPr txBox="1"/>
          <p:nvPr userDrawn="1"/>
        </p:nvSpPr>
        <p:spPr>
          <a:xfrm>
            <a:off x="5422746" y="122858"/>
            <a:ext cx="1956108" cy="307757"/>
          </a:xfrm>
          <a:prstGeom prst="rect">
            <a:avLst/>
          </a:prstGeom>
          <a:solidFill>
            <a:schemeClr val="bg1"/>
          </a:solidFill>
          <a:ln>
            <a:noFill/>
          </a:ln>
        </p:spPr>
        <p:txBody>
          <a:bodyPr wrap="square" rtlCol="0">
            <a:noAutofit/>
          </a:bodyPr>
          <a:lstStyle/>
          <a:p>
            <a:pPr marL="0"/>
            <a:r>
              <a:rPr lang="en-US" sz="1400" b="1" dirty="0">
                <a:solidFill>
                  <a:srgbClr val="FF0000"/>
                </a:solidFill>
                <a:latin typeface="Century Gothic" panose="020B0502020202020204" pitchFamily="34" charset="0"/>
              </a:rPr>
              <a:t>**EXAMPLE - Inside**</a:t>
            </a:r>
          </a:p>
        </p:txBody>
      </p:sp>
      <p:pic>
        <p:nvPicPr>
          <p:cNvPr id="10" name="Picture 2">
            <a:extLst>
              <a:ext uri="{FF2B5EF4-FFF2-40B4-BE49-F238E27FC236}">
                <a16:creationId xmlns:a16="http://schemas.microsoft.com/office/drawing/2014/main" id="{36A7CC2D-7265-7CCE-A50C-7321DD400F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282" y="476249"/>
            <a:ext cx="314325" cy="314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 map of the state of new york&#10;&#10;Description automatically generated">
            <a:extLst>
              <a:ext uri="{FF2B5EF4-FFF2-40B4-BE49-F238E27FC236}">
                <a16:creationId xmlns:a16="http://schemas.microsoft.com/office/drawing/2014/main" id="{29ECD030-B8DC-AC75-3130-88E56901AF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7607" y="3947572"/>
            <a:ext cx="2174581" cy="16703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a:extLst>
              <a:ext uri="{FF2B5EF4-FFF2-40B4-BE49-F238E27FC236}">
                <a16:creationId xmlns:a16="http://schemas.microsoft.com/office/drawing/2014/main" id="{CD311B29-8442-BD05-4A02-6BE6442B5FE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4720" y="3914067"/>
            <a:ext cx="2995087" cy="14017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39">
            <a:extLst>
              <a:ext uri="{FF2B5EF4-FFF2-40B4-BE49-F238E27FC236}">
                <a16:creationId xmlns:a16="http://schemas.microsoft.com/office/drawing/2014/main" id="{973975BB-0DEF-75BE-229F-CED4445E6CA9}"/>
              </a:ext>
            </a:extLst>
          </p:cNvPr>
          <p:cNvSpPr txBox="1"/>
          <p:nvPr userDrawn="1"/>
        </p:nvSpPr>
        <p:spPr>
          <a:xfrm>
            <a:off x="2644720" y="5188850"/>
            <a:ext cx="724340"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chemeClr val="tx1">
                    <a:lumMod val="75000"/>
                    <a:lumOff val="25000"/>
                  </a:schemeClr>
                </a:solidFill>
                <a:latin typeface="Century Gothic" panose="020B0502020202020204" pitchFamily="34" charset="0"/>
              </a:rPr>
              <a:t>20 Miles</a:t>
            </a:r>
          </a:p>
        </p:txBody>
      </p:sp>
      <p:sp>
        <p:nvSpPr>
          <p:cNvPr id="14" name="TextBox 43">
            <a:extLst>
              <a:ext uri="{FF2B5EF4-FFF2-40B4-BE49-F238E27FC236}">
                <a16:creationId xmlns:a16="http://schemas.microsoft.com/office/drawing/2014/main" id="{1405952B-9648-470E-F250-72A2B2EB4127}"/>
              </a:ext>
            </a:extLst>
          </p:cNvPr>
          <p:cNvSpPr txBox="1"/>
          <p:nvPr userDrawn="1"/>
        </p:nvSpPr>
        <p:spPr>
          <a:xfrm>
            <a:off x="4492117" y="5188850"/>
            <a:ext cx="717835"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a:solidFill>
                  <a:schemeClr val="tx1">
                    <a:lumMod val="75000"/>
                    <a:lumOff val="25000"/>
                  </a:schemeClr>
                </a:solidFill>
                <a:latin typeface="Century Gothic" panose="020B0502020202020204" pitchFamily="34" charset="0"/>
              </a:rPr>
              <a:t>10 Miles</a:t>
            </a:r>
          </a:p>
        </p:txBody>
      </p:sp>
      <p:sp>
        <p:nvSpPr>
          <p:cNvPr id="15" name="TextBox 11">
            <a:extLst>
              <a:ext uri="{FF2B5EF4-FFF2-40B4-BE49-F238E27FC236}">
                <a16:creationId xmlns:a16="http://schemas.microsoft.com/office/drawing/2014/main" id="{CE0B489A-857C-2B3F-5176-6F7FF29773EE}"/>
              </a:ext>
            </a:extLst>
          </p:cNvPr>
          <p:cNvSpPr txBox="1"/>
          <p:nvPr userDrawn="1"/>
        </p:nvSpPr>
        <p:spPr>
          <a:xfrm>
            <a:off x="10228535" y="916913"/>
            <a:ext cx="159214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100" dirty="0">
                <a:latin typeface="Century Gothic" panose="020B0502020202020204" pitchFamily="34" charset="0"/>
              </a:rPr>
              <a:t>Finger Lakes Region</a:t>
            </a:r>
          </a:p>
        </p:txBody>
      </p:sp>
      <p:pic>
        <p:nvPicPr>
          <p:cNvPr id="16" name="Picture 15">
            <a:extLst>
              <a:ext uri="{FF2B5EF4-FFF2-40B4-BE49-F238E27FC236}">
                <a16:creationId xmlns:a16="http://schemas.microsoft.com/office/drawing/2014/main" id="{384CA1A1-65B1-6CA2-15FC-BC771F851F46}"/>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3010" b="55853"/>
          <a:stretch/>
        </p:blipFill>
        <p:spPr bwMode="auto">
          <a:xfrm>
            <a:off x="9183347" y="1142631"/>
            <a:ext cx="3048661" cy="215336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39">
            <a:extLst>
              <a:ext uri="{FF2B5EF4-FFF2-40B4-BE49-F238E27FC236}">
                <a16:creationId xmlns:a16="http://schemas.microsoft.com/office/drawing/2014/main" id="{4CA35F8E-8863-3461-34C5-409059E7CF55}"/>
              </a:ext>
            </a:extLst>
          </p:cNvPr>
          <p:cNvSpPr txBox="1"/>
          <p:nvPr userDrawn="1"/>
        </p:nvSpPr>
        <p:spPr>
          <a:xfrm>
            <a:off x="9209203" y="2850787"/>
            <a:ext cx="724340"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schemeClr val="tx1">
                    <a:lumMod val="75000"/>
                    <a:lumOff val="25000"/>
                  </a:schemeClr>
                </a:solidFill>
                <a:latin typeface="Century Gothic" panose="020B0502020202020204" pitchFamily="34" charset="0"/>
              </a:rPr>
              <a:t>20 Miles</a:t>
            </a:r>
          </a:p>
        </p:txBody>
      </p:sp>
      <p:sp>
        <p:nvSpPr>
          <p:cNvPr id="18" name="TextBox 23">
            <a:extLst>
              <a:ext uri="{FF2B5EF4-FFF2-40B4-BE49-F238E27FC236}">
                <a16:creationId xmlns:a16="http://schemas.microsoft.com/office/drawing/2014/main" id="{44275191-57B4-DE00-C4D8-0B74030A941D}"/>
              </a:ext>
            </a:extLst>
          </p:cNvPr>
          <p:cNvSpPr txBox="1"/>
          <p:nvPr userDrawn="1"/>
        </p:nvSpPr>
        <p:spPr>
          <a:xfrm>
            <a:off x="9330139" y="3410939"/>
            <a:ext cx="1564983"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dirty="0">
                <a:solidFill>
                  <a:srgbClr val="3F3F3F"/>
                </a:solidFill>
                <a:latin typeface="Century Gothic" panose="020B0502020202020204" pitchFamily="34" charset="0"/>
              </a:rPr>
              <a:t>Development Potential</a:t>
            </a:r>
          </a:p>
        </p:txBody>
      </p:sp>
      <p:sp>
        <p:nvSpPr>
          <p:cNvPr id="19" name="TextBox 26">
            <a:extLst>
              <a:ext uri="{FF2B5EF4-FFF2-40B4-BE49-F238E27FC236}">
                <a16:creationId xmlns:a16="http://schemas.microsoft.com/office/drawing/2014/main" id="{4730CCAE-9CC6-AB84-23C9-931EEA7BDCC5}"/>
              </a:ext>
            </a:extLst>
          </p:cNvPr>
          <p:cNvSpPr txBox="1"/>
          <p:nvPr userDrawn="1"/>
        </p:nvSpPr>
        <p:spPr>
          <a:xfrm>
            <a:off x="8999480" y="2841997"/>
            <a:ext cx="311667" cy="2111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Century Gothic" panose="020B0502020202020204" pitchFamily="34" charset="0"/>
              </a:rPr>
              <a:t>N</a:t>
            </a:r>
          </a:p>
        </p:txBody>
      </p:sp>
      <p:sp>
        <p:nvSpPr>
          <p:cNvPr id="20" name="Isosceles Triangle 19">
            <a:extLst>
              <a:ext uri="{FF2B5EF4-FFF2-40B4-BE49-F238E27FC236}">
                <a16:creationId xmlns:a16="http://schemas.microsoft.com/office/drawing/2014/main" id="{EDB9E597-D187-984A-BCDB-2EE44BBFE85D}"/>
              </a:ext>
            </a:extLst>
          </p:cNvPr>
          <p:cNvSpPr/>
          <p:nvPr userDrawn="1"/>
        </p:nvSpPr>
        <p:spPr>
          <a:xfrm>
            <a:off x="9105535" y="2726836"/>
            <a:ext cx="103668" cy="155144"/>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A8D3C1-6899-4280-50B0-D9085EB1FBD8}"/>
              </a:ext>
            </a:extLst>
          </p:cNvPr>
          <p:cNvSpPr/>
          <p:nvPr userDrawn="1"/>
        </p:nvSpPr>
        <p:spPr>
          <a:xfrm>
            <a:off x="5422746" y="4922874"/>
            <a:ext cx="165518" cy="392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40E05CDD-D726-FDB1-D6B9-E3EF64E7C7D0}"/>
              </a:ext>
            </a:extLst>
          </p:cNvPr>
          <p:cNvSpPr/>
          <p:nvPr userDrawn="1"/>
        </p:nvSpPr>
        <p:spPr>
          <a:xfrm>
            <a:off x="5422746" y="4918790"/>
            <a:ext cx="103668" cy="155144"/>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6">
            <a:extLst>
              <a:ext uri="{FF2B5EF4-FFF2-40B4-BE49-F238E27FC236}">
                <a16:creationId xmlns:a16="http://schemas.microsoft.com/office/drawing/2014/main" id="{D1B1C03D-FC6B-BC34-63E4-D6F84C6CB8A2}"/>
              </a:ext>
            </a:extLst>
          </p:cNvPr>
          <p:cNvSpPr txBox="1"/>
          <p:nvPr userDrawn="1"/>
        </p:nvSpPr>
        <p:spPr>
          <a:xfrm>
            <a:off x="5328140" y="5013742"/>
            <a:ext cx="311667" cy="2111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Century Gothic" panose="020B0502020202020204" pitchFamily="34" charset="0"/>
              </a:rPr>
              <a:t>N</a:t>
            </a:r>
          </a:p>
        </p:txBody>
      </p:sp>
      <p:pic>
        <p:nvPicPr>
          <p:cNvPr id="24" name="Picture 17">
            <a:extLst>
              <a:ext uri="{FF2B5EF4-FFF2-40B4-BE49-F238E27FC236}">
                <a16:creationId xmlns:a16="http://schemas.microsoft.com/office/drawing/2014/main" id="{28783259-C8F9-1608-437D-2213ABEDB12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3742" y="3313809"/>
            <a:ext cx="371475" cy="4572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8">
            <a:extLst>
              <a:ext uri="{FF2B5EF4-FFF2-40B4-BE49-F238E27FC236}">
                <a16:creationId xmlns:a16="http://schemas.microsoft.com/office/drawing/2014/main" id="{2BD5FD45-EBCB-921B-51A9-590DA38AEF49}"/>
              </a:ext>
            </a:extLst>
          </p:cNvPr>
          <p:cNvSpPr txBox="1"/>
          <p:nvPr userDrawn="1"/>
        </p:nvSpPr>
        <p:spPr>
          <a:xfrm>
            <a:off x="9034634" y="3250065"/>
            <a:ext cx="523604"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rgbClr val="3F3F3F"/>
                </a:solidFill>
                <a:latin typeface="Century Gothic" panose="020B0502020202020204" pitchFamily="34" charset="0"/>
              </a:rPr>
              <a:t>1.00</a:t>
            </a:r>
          </a:p>
        </p:txBody>
      </p:sp>
      <p:sp>
        <p:nvSpPr>
          <p:cNvPr id="26" name="TextBox 28">
            <a:extLst>
              <a:ext uri="{FF2B5EF4-FFF2-40B4-BE49-F238E27FC236}">
                <a16:creationId xmlns:a16="http://schemas.microsoft.com/office/drawing/2014/main" id="{52A9EDE3-F345-5D8C-FCA9-0648A9080703}"/>
              </a:ext>
            </a:extLst>
          </p:cNvPr>
          <p:cNvSpPr txBox="1"/>
          <p:nvPr userDrawn="1"/>
        </p:nvSpPr>
        <p:spPr>
          <a:xfrm>
            <a:off x="9070819" y="3550972"/>
            <a:ext cx="523604"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rgbClr val="3F3F3F"/>
                </a:solidFill>
                <a:latin typeface="Century Gothic" panose="020B0502020202020204" pitchFamily="34" charset="0"/>
              </a:rPr>
              <a:t>0.00</a:t>
            </a:r>
          </a:p>
        </p:txBody>
      </p:sp>
      <p:sp>
        <p:nvSpPr>
          <p:cNvPr id="27" name="Rectangle 26">
            <a:extLst>
              <a:ext uri="{FF2B5EF4-FFF2-40B4-BE49-F238E27FC236}">
                <a16:creationId xmlns:a16="http://schemas.microsoft.com/office/drawing/2014/main" id="{935C25D7-3DD4-CE2E-9D9A-F8673E1CF4A3}"/>
              </a:ext>
            </a:extLst>
          </p:cNvPr>
          <p:cNvSpPr/>
          <p:nvPr userDrawn="1"/>
        </p:nvSpPr>
        <p:spPr>
          <a:xfrm>
            <a:off x="10898118" y="3463042"/>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TextBox 29">
            <a:extLst>
              <a:ext uri="{FF2B5EF4-FFF2-40B4-BE49-F238E27FC236}">
                <a16:creationId xmlns:a16="http://schemas.microsoft.com/office/drawing/2014/main" id="{C627EE20-08D1-5F63-A7B7-190EB91C91CC}"/>
              </a:ext>
            </a:extLst>
          </p:cNvPr>
          <p:cNvSpPr txBox="1"/>
          <p:nvPr userDrawn="1"/>
        </p:nvSpPr>
        <p:spPr>
          <a:xfrm>
            <a:off x="11216378" y="3344183"/>
            <a:ext cx="115761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dirty="0">
                <a:solidFill>
                  <a:srgbClr val="3F3F3F"/>
                </a:solidFill>
                <a:latin typeface="Century Gothic" panose="020B0502020202020204" pitchFamily="34" charset="0"/>
              </a:rPr>
              <a:t>2019 Developed Land Cover</a:t>
            </a:r>
          </a:p>
        </p:txBody>
      </p:sp>
      <p:sp>
        <p:nvSpPr>
          <p:cNvPr id="30" name="Arrow: Down 29">
            <a:extLst>
              <a:ext uri="{FF2B5EF4-FFF2-40B4-BE49-F238E27FC236}">
                <a16:creationId xmlns:a16="http://schemas.microsoft.com/office/drawing/2014/main" id="{FADDEC78-53E8-4A43-24D8-9255019237C0}"/>
              </a:ext>
            </a:extLst>
          </p:cNvPr>
          <p:cNvSpPr/>
          <p:nvPr userDrawn="1"/>
        </p:nvSpPr>
        <p:spPr>
          <a:xfrm>
            <a:off x="6353175" y="768073"/>
            <a:ext cx="95249" cy="215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2F43B24-BAE1-FCD7-9755-FCA02C3F1907}"/>
              </a:ext>
            </a:extLst>
          </p:cNvPr>
          <p:cNvSpPr txBox="1"/>
          <p:nvPr userDrawn="1"/>
        </p:nvSpPr>
        <p:spPr>
          <a:xfrm>
            <a:off x="2345730" y="73816"/>
            <a:ext cx="1445623" cy="369332"/>
          </a:xfrm>
          <a:prstGeom prst="rect">
            <a:avLst/>
          </a:prstGeom>
          <a:noFill/>
        </p:spPr>
        <p:txBody>
          <a:bodyPr wrap="square" rtlCol="0">
            <a:spAutoFit/>
          </a:bodyPr>
          <a:lstStyle/>
          <a:p>
            <a:r>
              <a:rPr lang="en-US" dirty="0"/>
              <a:t>Inside Page 1</a:t>
            </a:r>
          </a:p>
        </p:txBody>
      </p:sp>
      <p:sp>
        <p:nvSpPr>
          <p:cNvPr id="32" name="TextBox 31">
            <a:extLst>
              <a:ext uri="{FF2B5EF4-FFF2-40B4-BE49-F238E27FC236}">
                <a16:creationId xmlns:a16="http://schemas.microsoft.com/office/drawing/2014/main" id="{C01BC000-DB15-2191-303B-C288157231B7}"/>
              </a:ext>
            </a:extLst>
          </p:cNvPr>
          <p:cNvSpPr txBox="1"/>
          <p:nvPr userDrawn="1"/>
        </p:nvSpPr>
        <p:spPr>
          <a:xfrm>
            <a:off x="9005777" y="61283"/>
            <a:ext cx="1445623" cy="369332"/>
          </a:xfrm>
          <a:prstGeom prst="rect">
            <a:avLst/>
          </a:prstGeom>
          <a:noFill/>
        </p:spPr>
        <p:txBody>
          <a:bodyPr wrap="square" rtlCol="0">
            <a:spAutoFit/>
          </a:bodyPr>
          <a:lstStyle/>
          <a:p>
            <a:r>
              <a:rPr lang="en-US" dirty="0"/>
              <a:t>Inside Page 2</a:t>
            </a:r>
          </a:p>
        </p:txBody>
      </p:sp>
      <p:sp>
        <p:nvSpPr>
          <p:cNvPr id="33" name="Rectangle 32">
            <a:extLst>
              <a:ext uri="{FF2B5EF4-FFF2-40B4-BE49-F238E27FC236}">
                <a16:creationId xmlns:a16="http://schemas.microsoft.com/office/drawing/2014/main" id="{0DE6505C-B390-74B5-AB6A-CFA9FD26A254}"/>
              </a:ext>
            </a:extLst>
          </p:cNvPr>
          <p:cNvSpPr/>
          <p:nvPr userDrawn="1"/>
        </p:nvSpPr>
        <p:spPr>
          <a:xfrm>
            <a:off x="457200" y="443148"/>
            <a:ext cx="5707291" cy="527185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F33AED-5F65-FFE8-7E2D-570642F899C2}"/>
              </a:ext>
            </a:extLst>
          </p:cNvPr>
          <p:cNvSpPr/>
          <p:nvPr userDrawn="1"/>
        </p:nvSpPr>
        <p:spPr>
          <a:xfrm>
            <a:off x="6637109" y="443148"/>
            <a:ext cx="5707291" cy="527185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ECFA54C-E4C7-1994-5391-2727960FB8C5}"/>
              </a:ext>
            </a:extLst>
          </p:cNvPr>
          <p:cNvSpPr txBox="1"/>
          <p:nvPr userDrawn="1"/>
        </p:nvSpPr>
        <p:spPr>
          <a:xfrm>
            <a:off x="5943599" y="487085"/>
            <a:ext cx="914399" cy="307777"/>
          </a:xfrm>
          <a:prstGeom prst="rect">
            <a:avLst/>
          </a:prstGeom>
          <a:solidFill>
            <a:schemeClr val="bg1"/>
          </a:solidFill>
        </p:spPr>
        <p:txBody>
          <a:bodyPr wrap="square" rtlCol="0">
            <a:spAutoFit/>
          </a:bodyPr>
          <a:lstStyle/>
          <a:p>
            <a:pPr algn="ctr"/>
            <a:r>
              <a:rPr lang="en-US" sz="1400" dirty="0"/>
              <a:t>Fold line</a:t>
            </a:r>
          </a:p>
        </p:txBody>
      </p:sp>
      <p:sp>
        <p:nvSpPr>
          <p:cNvPr id="35" name="TextBox 34">
            <a:extLst>
              <a:ext uri="{FF2B5EF4-FFF2-40B4-BE49-F238E27FC236}">
                <a16:creationId xmlns:a16="http://schemas.microsoft.com/office/drawing/2014/main" id="{0345DBC4-F326-9BC7-5F4A-41627F7C81D7}"/>
              </a:ext>
            </a:extLst>
          </p:cNvPr>
          <p:cNvSpPr txBox="1"/>
          <p:nvPr userDrawn="1"/>
        </p:nvSpPr>
        <p:spPr>
          <a:xfrm>
            <a:off x="9993598" y="5814062"/>
            <a:ext cx="2741384" cy="480438"/>
          </a:xfrm>
          <a:prstGeom prst="rect">
            <a:avLst/>
          </a:prstGeom>
          <a:solidFill>
            <a:schemeClr val="bg1"/>
          </a:solidFill>
          <a:ln>
            <a:no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rgbClr val="FF0000"/>
                </a:solidFill>
                <a:latin typeface="Century Gothic" panose="020B0502020202020204" pitchFamily="34" charset="0"/>
              </a:rPr>
              <a:t>Guidelines - Make sure all images and text stays within the guidelines!</a:t>
            </a:r>
            <a:endParaRPr lang="en-US" sz="1000" dirty="0">
              <a:solidFill>
                <a:srgbClr val="FF0000"/>
              </a:solidFill>
              <a:latin typeface="Century Gothic" panose="020B0502020202020204" pitchFamily="34" charset="0"/>
            </a:endParaRPr>
          </a:p>
          <a:p>
            <a:pPr marL="0" algn="ctr"/>
            <a:endParaRPr lang="en-US" sz="11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83377008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600" userDrawn="1">
          <p15:clr>
            <a:srgbClr val="FBAE40"/>
          </p15:clr>
        </p15:guide>
        <p15:guide id="3" pos="3888" userDrawn="1">
          <p15:clr>
            <a:srgbClr val="FBAE40"/>
          </p15:clr>
        </p15:guide>
        <p15:guide id="4" pos="288" userDrawn="1">
          <p15:clr>
            <a:srgbClr val="FBAE40"/>
          </p15:clr>
        </p15:guide>
        <p15:guide id="5" pos="4176" userDrawn="1">
          <p15:clr>
            <a:srgbClr val="FBAE40"/>
          </p15:clr>
        </p15:guide>
        <p15:guide id="6" pos="7776" userDrawn="1">
          <p15:clr>
            <a:srgbClr val="FBAE40"/>
          </p15:clr>
        </p15:guide>
        <p15:guide id="7" pos="40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amp; Back Layout_Not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FCCFE-E278-9B7E-DFB2-AFAC5186F4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8782" y="801201"/>
            <a:ext cx="731520" cy="724548"/>
          </a:xfrm>
          <a:prstGeom prst="rect">
            <a:avLst/>
          </a:prstGeom>
        </p:spPr>
      </p:pic>
      <p:sp>
        <p:nvSpPr>
          <p:cNvPr id="8" name="Rectangle 7">
            <a:extLst>
              <a:ext uri="{FF2B5EF4-FFF2-40B4-BE49-F238E27FC236}">
                <a16:creationId xmlns:a16="http://schemas.microsoft.com/office/drawing/2014/main" id="{2235B1FE-A63B-4A04-8524-02F7E367AC0D}"/>
              </a:ext>
            </a:extLst>
          </p:cNvPr>
          <p:cNvSpPr/>
          <p:nvPr userDrawn="1"/>
        </p:nvSpPr>
        <p:spPr>
          <a:xfrm>
            <a:off x="6866985" y="1710084"/>
            <a:ext cx="5486400" cy="297020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4A7B2B1-38A8-1D26-EF90-409BA5341B8A}"/>
              </a:ext>
            </a:extLst>
          </p:cNvPr>
          <p:cNvSpPr txBox="1"/>
          <p:nvPr userDrawn="1"/>
        </p:nvSpPr>
        <p:spPr>
          <a:xfrm>
            <a:off x="10496360" y="1710084"/>
            <a:ext cx="1797502" cy="430887"/>
          </a:xfrm>
          <a:prstGeom prst="rect">
            <a:avLst/>
          </a:prstGeom>
          <a:noFill/>
        </p:spPr>
        <p:txBody>
          <a:bodyPr wrap="square" rtlCol="0">
            <a:spAutoFit/>
          </a:bodyPr>
          <a:lstStyle/>
          <a:p>
            <a:pPr algn="r"/>
            <a:r>
              <a:rPr lang="en-US" sz="1100" b="1" dirty="0">
                <a:latin typeface="Century Gothic" panose="020B0502020202020204" pitchFamily="34" charset="0"/>
              </a:rPr>
              <a:t>Project Image Size</a:t>
            </a:r>
          </a:p>
          <a:p>
            <a:pPr algn="r"/>
            <a:r>
              <a:rPr lang="en-US" sz="1100" b="1" dirty="0">
                <a:latin typeface="Century Gothic" panose="020B0502020202020204" pitchFamily="34" charset="0"/>
              </a:rPr>
              <a:t>3.33” x 6”</a:t>
            </a:r>
          </a:p>
        </p:txBody>
      </p:sp>
      <p:sp>
        <p:nvSpPr>
          <p:cNvPr id="10" name="TextBox 9">
            <a:extLst>
              <a:ext uri="{FF2B5EF4-FFF2-40B4-BE49-F238E27FC236}">
                <a16:creationId xmlns:a16="http://schemas.microsoft.com/office/drawing/2014/main" id="{D145466F-5AAA-A0BB-7583-6D4AB637F34B}"/>
              </a:ext>
            </a:extLst>
          </p:cNvPr>
          <p:cNvSpPr txBox="1"/>
          <p:nvPr userDrawn="1"/>
        </p:nvSpPr>
        <p:spPr>
          <a:xfrm>
            <a:off x="7015079" y="172096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B097F1EB-0369-FAF6-BC4C-4A194D1B3739}"/>
              </a:ext>
            </a:extLst>
          </p:cNvPr>
          <p:cNvSpPr txBox="1"/>
          <p:nvPr userDrawn="1"/>
        </p:nvSpPr>
        <p:spPr>
          <a:xfrm>
            <a:off x="7076300" y="3789599"/>
            <a:ext cx="5152503" cy="784830"/>
          </a:xfrm>
          <a:prstGeom prst="rect">
            <a:avLst/>
          </a:prstGeom>
          <a:solidFill>
            <a:schemeClr val="bg1"/>
          </a:solidFill>
          <a:ln w="25400">
            <a:solidFill>
              <a:srgbClr val="FF0000"/>
            </a:solidFill>
          </a:ln>
        </p:spPr>
        <p:txBody>
          <a:bodyPr wrap="square" rtlCol="0">
            <a:spAutoFit/>
          </a:bodyPr>
          <a:lstStyle/>
          <a:p>
            <a:pPr algn="l"/>
            <a:r>
              <a:rPr lang="en-US" sz="900" b="1" dirty="0">
                <a:latin typeface="Century Gothic" panose="020B0502020202020204" pitchFamily="34" charset="0"/>
              </a:rPr>
              <a:t>NOTE: </a:t>
            </a:r>
            <a:r>
              <a:rPr lang="en-US" sz="900" b="0" dirty="0">
                <a:latin typeface="Century Gothic" panose="020B0502020202020204" pitchFamily="34" charset="0"/>
              </a:rPr>
              <a:t>Remove </a:t>
            </a:r>
            <a:r>
              <a:rPr lang="en-US" sz="900" b="1" dirty="0">
                <a:latin typeface="Century Gothic" panose="020B0502020202020204" pitchFamily="34" charset="0"/>
              </a:rPr>
              <a:t>Text/Image Box Outlines </a:t>
            </a:r>
            <a:r>
              <a:rPr lang="en-US" sz="900" b="0" dirty="0">
                <a:latin typeface="Century Gothic" panose="020B0502020202020204" pitchFamily="34" charset="0"/>
              </a:rPr>
              <a:t>after you have added your content.</a:t>
            </a:r>
          </a:p>
          <a:p>
            <a:pPr algn="l"/>
            <a:endParaRPr lang="en-US" sz="900" b="0" dirty="0">
              <a:latin typeface="Century Gothic" panose="020B0502020202020204" pitchFamily="34" charset="0"/>
            </a:endParaRPr>
          </a:p>
          <a:p>
            <a:pPr algn="l"/>
            <a:r>
              <a:rPr lang="en-US" sz="900" b="0" dirty="0">
                <a:latin typeface="Century Gothic" panose="020B0502020202020204" pitchFamily="34" charset="0"/>
              </a:rPr>
              <a:t>To Remove the Text/Image Box Outline:</a:t>
            </a:r>
          </a:p>
          <a:p>
            <a:pPr algn="l"/>
            <a:r>
              <a:rPr lang="en-US" sz="900" b="0" dirty="0">
                <a:latin typeface="Century Gothic" panose="020B0502020202020204" pitchFamily="34" charset="0"/>
              </a:rPr>
              <a:t>Select the Text/Image Box.</a:t>
            </a:r>
          </a:p>
          <a:p>
            <a:pPr algn="l"/>
            <a:r>
              <a:rPr lang="en-US" sz="900" b="0" dirty="0">
                <a:latin typeface="Century Gothic" panose="020B0502020202020204" pitchFamily="34" charset="0"/>
              </a:rPr>
              <a:t>At the top in the Ribbon, Select </a:t>
            </a:r>
            <a:r>
              <a:rPr lang="en-US" sz="900" b="1" dirty="0">
                <a:latin typeface="Century Gothic" panose="020B0502020202020204" pitchFamily="34" charset="0"/>
              </a:rPr>
              <a:t>Shape Format </a:t>
            </a:r>
            <a:r>
              <a:rPr lang="en-US" sz="900" b="0" dirty="0">
                <a:latin typeface="Century Gothic" panose="020B0502020202020204" pitchFamily="34" charset="0"/>
              </a:rPr>
              <a:t>– </a:t>
            </a:r>
            <a:r>
              <a:rPr lang="en-US" sz="900" b="1" dirty="0">
                <a:latin typeface="Century Gothic" panose="020B0502020202020204" pitchFamily="34" charset="0"/>
              </a:rPr>
              <a:t>Shape Outline </a:t>
            </a:r>
            <a:r>
              <a:rPr lang="en-US" sz="900" b="0" dirty="0">
                <a:latin typeface="Century Gothic" panose="020B0502020202020204" pitchFamily="34" charset="0"/>
              </a:rPr>
              <a:t>– </a:t>
            </a:r>
            <a:r>
              <a:rPr lang="en-US" sz="9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57C657CE-8B54-E605-1578-A8065C96D1F6}"/>
              </a:ext>
            </a:extLst>
          </p:cNvPr>
          <p:cNvSpPr txBox="1"/>
          <p:nvPr userDrawn="1"/>
        </p:nvSpPr>
        <p:spPr>
          <a:xfrm>
            <a:off x="9796415" y="2988501"/>
            <a:ext cx="2409882"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12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6" name="Text Placeholder 16">
            <a:extLst>
              <a:ext uri="{FF2B5EF4-FFF2-40B4-BE49-F238E27FC236}">
                <a16:creationId xmlns:a16="http://schemas.microsoft.com/office/drawing/2014/main" id="{390F804E-6FE2-E5A5-F0B0-468871EC2D45}"/>
              </a:ext>
            </a:extLst>
          </p:cNvPr>
          <p:cNvSpPr txBox="1">
            <a:spLocks/>
          </p:cNvSpPr>
          <p:nvPr userDrawn="1"/>
        </p:nvSpPr>
        <p:spPr>
          <a:xfrm>
            <a:off x="469603" y="470765"/>
            <a:ext cx="1715717" cy="238951"/>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3A50"/>
                </a:solidFill>
                <a:effectLst/>
                <a:uLnTx/>
                <a:uFillTx/>
                <a:latin typeface="Century Gothic" panose="020B0502020202020204" pitchFamily="34" charset="0"/>
                <a:ea typeface="+mn-ea"/>
                <a:cs typeface="+mn-cs"/>
              </a:rPr>
              <a:t>Team Members</a:t>
            </a:r>
            <a:endParaRPr lang="en-US" sz="900" b="1" dirty="0">
              <a:solidFill>
                <a:srgbClr val="BA3A50"/>
              </a:solidFill>
              <a:latin typeface="Garamond" panose="02020404030301010803" pitchFamily="18" charset="0"/>
            </a:endParaRPr>
          </a:p>
        </p:txBody>
      </p:sp>
      <p:sp>
        <p:nvSpPr>
          <p:cNvPr id="17" name="TextBox 16">
            <a:extLst>
              <a:ext uri="{FF2B5EF4-FFF2-40B4-BE49-F238E27FC236}">
                <a16:creationId xmlns:a16="http://schemas.microsoft.com/office/drawing/2014/main" id="{68E56831-D761-D495-C297-665597066551}"/>
              </a:ext>
            </a:extLst>
          </p:cNvPr>
          <p:cNvSpPr txBox="1"/>
          <p:nvPr userDrawn="1"/>
        </p:nvSpPr>
        <p:spPr>
          <a:xfrm>
            <a:off x="457199" y="1970944"/>
            <a:ext cx="5486401" cy="942256"/>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3A50"/>
                </a:solidFill>
                <a:effectLst/>
                <a:uLnTx/>
                <a:uFillTx/>
                <a:latin typeface="Century Gothic" panose="020B0502020202020204" pitchFamily="34" charset="0"/>
                <a:ea typeface="+mn-ea"/>
                <a:cs typeface="+mn-cs"/>
              </a:rPr>
              <a:t>Partners</a:t>
            </a:r>
            <a:endParaRPr lang="en-US" sz="1400" b="0" i="0" u="none" strike="noStrike" baseline="0" dirty="0">
              <a:solidFill>
                <a:srgbClr val="BA3A50"/>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18" name="TextBox 17">
            <a:extLst>
              <a:ext uri="{FF2B5EF4-FFF2-40B4-BE49-F238E27FC236}">
                <a16:creationId xmlns:a16="http://schemas.microsoft.com/office/drawing/2014/main" id="{70C3EE06-5B79-F3B9-BB10-3C12F36DDF51}"/>
              </a:ext>
            </a:extLst>
          </p:cNvPr>
          <p:cNvSpPr txBox="1"/>
          <p:nvPr userDrawn="1"/>
        </p:nvSpPr>
        <p:spPr>
          <a:xfrm>
            <a:off x="7072138" y="2018987"/>
            <a:ext cx="2519124" cy="166201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9" name="Text Placeholder 16">
            <a:extLst>
              <a:ext uri="{FF2B5EF4-FFF2-40B4-BE49-F238E27FC236}">
                <a16:creationId xmlns:a16="http://schemas.microsoft.com/office/drawing/2014/main" id="{5C146669-F755-92C5-4B2C-F9E635F346C5}"/>
              </a:ext>
            </a:extLst>
          </p:cNvPr>
          <p:cNvSpPr txBox="1">
            <a:spLocks/>
          </p:cNvSpPr>
          <p:nvPr userDrawn="1"/>
        </p:nvSpPr>
        <p:spPr>
          <a:xfrm>
            <a:off x="457199" y="1525600"/>
            <a:ext cx="1218296" cy="38149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 (Project Lead)</a:t>
            </a:r>
          </a:p>
        </p:txBody>
      </p:sp>
      <p:sp>
        <p:nvSpPr>
          <p:cNvPr id="20" name="Text Placeholder 16">
            <a:extLst>
              <a:ext uri="{FF2B5EF4-FFF2-40B4-BE49-F238E27FC236}">
                <a16:creationId xmlns:a16="http://schemas.microsoft.com/office/drawing/2014/main" id="{D5F87023-41F5-5C55-D097-8873DB653995}"/>
              </a:ext>
            </a:extLst>
          </p:cNvPr>
          <p:cNvSpPr txBox="1">
            <a:spLocks/>
          </p:cNvSpPr>
          <p:nvPr userDrawn="1"/>
        </p:nvSpPr>
        <p:spPr>
          <a:xfrm>
            <a:off x="3298011"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1" name="Text Placeholder 16">
            <a:extLst>
              <a:ext uri="{FF2B5EF4-FFF2-40B4-BE49-F238E27FC236}">
                <a16:creationId xmlns:a16="http://schemas.microsoft.com/office/drawing/2014/main" id="{36B4D02B-80C6-F9BA-2882-4AF2F1D6D696}"/>
              </a:ext>
            </a:extLst>
          </p:cNvPr>
          <p:cNvSpPr txBox="1">
            <a:spLocks/>
          </p:cNvSpPr>
          <p:nvPr userDrawn="1"/>
        </p:nvSpPr>
        <p:spPr>
          <a:xfrm>
            <a:off x="4726866"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2" name="Text Placeholder 16">
            <a:extLst>
              <a:ext uri="{FF2B5EF4-FFF2-40B4-BE49-F238E27FC236}">
                <a16:creationId xmlns:a16="http://schemas.microsoft.com/office/drawing/2014/main" id="{D42D689B-2D39-4820-B0D8-999ADD0AD16D}"/>
              </a:ext>
            </a:extLst>
          </p:cNvPr>
          <p:cNvSpPr txBox="1">
            <a:spLocks/>
          </p:cNvSpPr>
          <p:nvPr userDrawn="1"/>
        </p:nvSpPr>
        <p:spPr>
          <a:xfrm>
            <a:off x="1855227"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3" name="TextBox 22">
            <a:extLst>
              <a:ext uri="{FF2B5EF4-FFF2-40B4-BE49-F238E27FC236}">
                <a16:creationId xmlns:a16="http://schemas.microsoft.com/office/drawing/2014/main" id="{AD2002AE-4AC3-885F-D0B4-993C188D8913}"/>
              </a:ext>
            </a:extLst>
          </p:cNvPr>
          <p:cNvSpPr txBox="1"/>
          <p:nvPr userDrawn="1"/>
        </p:nvSpPr>
        <p:spPr>
          <a:xfrm>
            <a:off x="2234787" y="129896"/>
            <a:ext cx="4068568" cy="584775"/>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3"/>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pic>
        <p:nvPicPr>
          <p:cNvPr id="24" name="Picture 23">
            <a:extLst>
              <a:ext uri="{FF2B5EF4-FFF2-40B4-BE49-F238E27FC236}">
                <a16:creationId xmlns:a16="http://schemas.microsoft.com/office/drawing/2014/main" id="{6EF39FD2-AB14-F7A1-6920-38E1A1E7E6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8573" y="801201"/>
            <a:ext cx="731520" cy="724548"/>
          </a:xfrm>
          <a:prstGeom prst="rect">
            <a:avLst/>
          </a:prstGeom>
        </p:spPr>
      </p:pic>
      <p:pic>
        <p:nvPicPr>
          <p:cNvPr id="25" name="Picture 24">
            <a:extLst>
              <a:ext uri="{FF2B5EF4-FFF2-40B4-BE49-F238E27FC236}">
                <a16:creationId xmlns:a16="http://schemas.microsoft.com/office/drawing/2014/main" id="{1E675689-B168-8CD4-3B30-DE2630D7CF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119966" y="801201"/>
            <a:ext cx="731520" cy="724548"/>
          </a:xfrm>
          <a:prstGeom prst="rect">
            <a:avLst/>
          </a:prstGeom>
        </p:spPr>
      </p:pic>
      <p:pic>
        <p:nvPicPr>
          <p:cNvPr id="26" name="Picture 25">
            <a:extLst>
              <a:ext uri="{FF2B5EF4-FFF2-40B4-BE49-F238E27FC236}">
                <a16:creationId xmlns:a16="http://schemas.microsoft.com/office/drawing/2014/main" id="{EAB3549D-2D63-B96C-95AB-37268F3402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73810" y="801201"/>
            <a:ext cx="731520" cy="724548"/>
          </a:xfrm>
          <a:prstGeom prst="rect">
            <a:avLst/>
          </a:prstGeom>
        </p:spPr>
      </p:pic>
      <p:sp>
        <p:nvSpPr>
          <p:cNvPr id="27" name="Oval 26">
            <a:extLst>
              <a:ext uri="{FF2B5EF4-FFF2-40B4-BE49-F238E27FC236}">
                <a16:creationId xmlns:a16="http://schemas.microsoft.com/office/drawing/2014/main" id="{639EB349-27E0-65B0-E645-B9B59A680324}"/>
              </a:ext>
            </a:extLst>
          </p:cNvPr>
          <p:cNvSpPr/>
          <p:nvPr userDrawn="1"/>
        </p:nvSpPr>
        <p:spPr>
          <a:xfrm>
            <a:off x="810013"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28" name="Oval 27">
            <a:extLst>
              <a:ext uri="{FF2B5EF4-FFF2-40B4-BE49-F238E27FC236}">
                <a16:creationId xmlns:a16="http://schemas.microsoft.com/office/drawing/2014/main" id="{80531B01-598A-FECA-E3C5-0DDA9FC52176}"/>
              </a:ext>
            </a:extLst>
          </p:cNvPr>
          <p:cNvSpPr/>
          <p:nvPr userDrawn="1"/>
        </p:nvSpPr>
        <p:spPr>
          <a:xfrm>
            <a:off x="221085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29" name="Oval 28">
            <a:extLst>
              <a:ext uri="{FF2B5EF4-FFF2-40B4-BE49-F238E27FC236}">
                <a16:creationId xmlns:a16="http://schemas.microsoft.com/office/drawing/2014/main" id="{97FAF6E9-A888-4138-3C36-09DAA7B49243}"/>
              </a:ext>
            </a:extLst>
          </p:cNvPr>
          <p:cNvSpPr/>
          <p:nvPr userDrawn="1"/>
        </p:nvSpPr>
        <p:spPr>
          <a:xfrm>
            <a:off x="364393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0" name="Oval 29">
            <a:extLst>
              <a:ext uri="{FF2B5EF4-FFF2-40B4-BE49-F238E27FC236}">
                <a16:creationId xmlns:a16="http://schemas.microsoft.com/office/drawing/2014/main" id="{7DE5C7B4-E0DA-56DE-292E-31D5853BDDDC}"/>
              </a:ext>
            </a:extLst>
          </p:cNvPr>
          <p:cNvSpPr/>
          <p:nvPr userDrawn="1"/>
        </p:nvSpPr>
        <p:spPr>
          <a:xfrm>
            <a:off x="5067596"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67" name="Hexagon 66">
            <a:extLst>
              <a:ext uri="{FF2B5EF4-FFF2-40B4-BE49-F238E27FC236}">
                <a16:creationId xmlns:a16="http://schemas.microsoft.com/office/drawing/2014/main" id="{58D12753-DED6-A695-7D7B-77C4E85E790A}"/>
              </a:ext>
            </a:extLst>
          </p:cNvPr>
          <p:cNvSpPr/>
          <p:nvPr userDrawn="1"/>
        </p:nvSpPr>
        <p:spPr>
          <a:xfrm>
            <a:off x="6866985" y="5590329"/>
            <a:ext cx="5591758" cy="369333"/>
          </a:xfrm>
          <a:prstGeom prst="hexagon">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67">
            <a:extLst>
              <a:ext uri="{FF2B5EF4-FFF2-40B4-BE49-F238E27FC236}">
                <a16:creationId xmlns:a16="http://schemas.microsoft.com/office/drawing/2014/main" id="{84E66DE5-30E2-CDDC-5E09-66ECE98FC420}"/>
              </a:ext>
            </a:extLst>
          </p:cNvPr>
          <p:cNvGrpSpPr/>
          <p:nvPr userDrawn="1"/>
        </p:nvGrpSpPr>
        <p:grpSpPr>
          <a:xfrm>
            <a:off x="6644243" y="5374127"/>
            <a:ext cx="707007" cy="707007"/>
            <a:chOff x="-7071360" y="11654120"/>
            <a:chExt cx="3202416" cy="3202416"/>
          </a:xfrm>
        </p:grpSpPr>
        <p:sp>
          <p:nvSpPr>
            <p:cNvPr id="69" name="Oval 68">
              <a:extLst>
                <a:ext uri="{FF2B5EF4-FFF2-40B4-BE49-F238E27FC236}">
                  <a16:creationId xmlns:a16="http://schemas.microsoft.com/office/drawing/2014/main" id="{7008CA7C-C5F5-30B7-2053-09E0C0F000E5}"/>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69" descr="A picture containing text, sign, device, meter&#10;&#10;Description automatically generated">
              <a:extLst>
                <a:ext uri="{FF2B5EF4-FFF2-40B4-BE49-F238E27FC236}">
                  <a16:creationId xmlns:a16="http://schemas.microsoft.com/office/drawing/2014/main" id="{AD1A2BB4-02AE-0893-41C7-3C0627926B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71" name="Group 70">
            <a:extLst>
              <a:ext uri="{FF2B5EF4-FFF2-40B4-BE49-F238E27FC236}">
                <a16:creationId xmlns:a16="http://schemas.microsoft.com/office/drawing/2014/main" id="{3C475DB8-119F-1048-FBF1-3D7C12B04827}"/>
              </a:ext>
            </a:extLst>
          </p:cNvPr>
          <p:cNvGrpSpPr/>
          <p:nvPr userDrawn="1"/>
        </p:nvGrpSpPr>
        <p:grpSpPr>
          <a:xfrm>
            <a:off x="11722091" y="5528977"/>
            <a:ext cx="506712" cy="506712"/>
            <a:chOff x="759974" y="33259274"/>
            <a:chExt cx="2630926" cy="2630926"/>
          </a:xfrm>
        </p:grpSpPr>
        <p:sp>
          <p:nvSpPr>
            <p:cNvPr id="72" name="Oval 71">
              <a:extLst>
                <a:ext uri="{FF2B5EF4-FFF2-40B4-BE49-F238E27FC236}">
                  <a16:creationId xmlns:a16="http://schemas.microsoft.com/office/drawing/2014/main" id="{7028EE15-CCB9-DAD6-7376-21EF70042A5A}"/>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740BBB9-CB66-D20F-40D1-04D575923B2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77" name="TextBox 76">
            <a:extLst>
              <a:ext uri="{FF2B5EF4-FFF2-40B4-BE49-F238E27FC236}">
                <a16:creationId xmlns:a16="http://schemas.microsoft.com/office/drawing/2014/main" id="{944183B8-8202-2763-F2DF-55388D686537}"/>
              </a:ext>
            </a:extLst>
          </p:cNvPr>
          <p:cNvSpPr txBox="1"/>
          <p:nvPr userDrawn="1"/>
        </p:nvSpPr>
        <p:spPr>
          <a:xfrm>
            <a:off x="7351249" y="5632454"/>
            <a:ext cx="4370841" cy="276999"/>
          </a:xfrm>
          <a:prstGeom prst="rect">
            <a:avLst/>
          </a:prstGeom>
          <a:noFill/>
        </p:spPr>
        <p:txBody>
          <a:bodyPr wrap="square" rtlCol="0">
            <a:spAutoFit/>
          </a:bodyPr>
          <a:lstStyle/>
          <a:p>
            <a:pPr algn="ctr"/>
            <a:r>
              <a:rPr lang="en-US" sz="1200" b="1" dirty="0">
                <a:solidFill>
                  <a:schemeClr val="bg1"/>
                </a:solidFill>
                <a:latin typeface="Century Gothic" panose="020B0502020202020204" pitchFamily="34" charset="0"/>
              </a:rPr>
              <a:t>Project Short Title Disasters</a:t>
            </a:r>
          </a:p>
        </p:txBody>
      </p:sp>
      <p:sp>
        <p:nvSpPr>
          <p:cNvPr id="80" name="TextBox 79">
            <a:extLst>
              <a:ext uri="{FF2B5EF4-FFF2-40B4-BE49-F238E27FC236}">
                <a16:creationId xmlns:a16="http://schemas.microsoft.com/office/drawing/2014/main" id="{8D12864C-54D2-66A8-9265-24CBA63585FD}"/>
              </a:ext>
            </a:extLst>
          </p:cNvPr>
          <p:cNvSpPr txBox="1"/>
          <p:nvPr userDrawn="1"/>
        </p:nvSpPr>
        <p:spPr>
          <a:xfrm>
            <a:off x="6866985" y="4680294"/>
            <a:ext cx="5486400" cy="910034"/>
          </a:xfrm>
          <a:prstGeom prst="rect">
            <a:avLst/>
          </a:prstGeom>
          <a:noFill/>
        </p:spPr>
        <p:txBody>
          <a:bodyPr wrap="square" rtlCol="0" anchor="ctr">
            <a:noAutofit/>
          </a:bodyPr>
          <a:lstStyle/>
          <a:p>
            <a:pPr algn="ctr"/>
            <a:r>
              <a:rPr lang="en-US" sz="1400" dirty="0">
                <a:solidFill>
                  <a:srgbClr val="BA3A50"/>
                </a:solidFill>
                <a:latin typeface="Century Gothic" panose="020B0502020202020204" pitchFamily="34" charset="0"/>
              </a:rPr>
              <a:t>Project Full Title</a:t>
            </a:r>
          </a:p>
        </p:txBody>
      </p:sp>
      <p:pic>
        <p:nvPicPr>
          <p:cNvPr id="81" name="Picture 80">
            <a:extLst>
              <a:ext uri="{FF2B5EF4-FFF2-40B4-BE49-F238E27FC236}">
                <a16:creationId xmlns:a16="http://schemas.microsoft.com/office/drawing/2014/main" id="{B0830802-8E64-B2FE-E76E-9E09DB56208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82" name="TextBox 81">
            <a:extLst>
              <a:ext uri="{FF2B5EF4-FFF2-40B4-BE49-F238E27FC236}">
                <a16:creationId xmlns:a16="http://schemas.microsoft.com/office/drawing/2014/main" id="{23093C39-BF91-71DD-E617-A4F4896229B4}"/>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83" name="TextBox 82">
            <a:extLst>
              <a:ext uri="{FF2B5EF4-FFF2-40B4-BE49-F238E27FC236}">
                <a16:creationId xmlns:a16="http://schemas.microsoft.com/office/drawing/2014/main" id="{C7CF9EC3-A568-2E64-961B-F6C0DD77BACD}"/>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84" name="Rectangle 83">
            <a:extLst>
              <a:ext uri="{FF2B5EF4-FFF2-40B4-BE49-F238E27FC236}">
                <a16:creationId xmlns:a16="http://schemas.microsoft.com/office/drawing/2014/main" id="{444B675A-6754-F2DE-D4CC-41303D7F34F9}"/>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85" name="TextBox 84">
            <a:extLst>
              <a:ext uri="{FF2B5EF4-FFF2-40B4-BE49-F238E27FC236}">
                <a16:creationId xmlns:a16="http://schemas.microsoft.com/office/drawing/2014/main" id="{8E73B2CA-8919-61F9-5947-31A6DECC6AE4}"/>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grpSp>
        <p:nvGrpSpPr>
          <p:cNvPr id="86" name="Group 85">
            <a:extLst>
              <a:ext uri="{FF2B5EF4-FFF2-40B4-BE49-F238E27FC236}">
                <a16:creationId xmlns:a16="http://schemas.microsoft.com/office/drawing/2014/main" id="{2AFF6E1F-F864-0746-18A9-421C88BEEABF}"/>
              </a:ext>
            </a:extLst>
          </p:cNvPr>
          <p:cNvGrpSpPr/>
          <p:nvPr userDrawn="1"/>
        </p:nvGrpSpPr>
        <p:grpSpPr>
          <a:xfrm>
            <a:off x="4571366" y="4764034"/>
            <a:ext cx="1122298" cy="910582"/>
            <a:chOff x="285616" y="8255973"/>
            <a:chExt cx="1166835" cy="956270"/>
          </a:xfrm>
        </p:grpSpPr>
        <p:pic>
          <p:nvPicPr>
            <p:cNvPr id="87" name="Picture 86" descr="QR Code for the NASA Applied Science Website&#10;&#10;https://appliedsciences.nasa.gov/nasadevelop">
              <a:extLst>
                <a:ext uri="{FF2B5EF4-FFF2-40B4-BE49-F238E27FC236}">
                  <a16:creationId xmlns:a16="http://schemas.microsoft.com/office/drawing/2014/main" id="{956A20B6-768F-51D2-FAD9-8419A04C98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88" name="TextBox 87">
              <a:extLst>
                <a:ext uri="{FF2B5EF4-FFF2-40B4-BE49-F238E27FC236}">
                  <a16:creationId xmlns:a16="http://schemas.microsoft.com/office/drawing/2014/main" id="{F9458868-E128-94EF-18E9-54AA6CF59377}"/>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89" name="Group 88">
            <a:extLst>
              <a:ext uri="{FF2B5EF4-FFF2-40B4-BE49-F238E27FC236}">
                <a16:creationId xmlns:a16="http://schemas.microsoft.com/office/drawing/2014/main" id="{946E7946-B2EE-E75B-D3F9-2A48C063F1AF}"/>
              </a:ext>
            </a:extLst>
          </p:cNvPr>
          <p:cNvGrpSpPr/>
          <p:nvPr userDrawn="1"/>
        </p:nvGrpSpPr>
        <p:grpSpPr>
          <a:xfrm>
            <a:off x="385779" y="3673227"/>
            <a:ext cx="5718985" cy="1007067"/>
            <a:chOff x="389152" y="2858756"/>
            <a:chExt cx="5718985" cy="1007067"/>
          </a:xfrm>
        </p:grpSpPr>
        <p:sp>
          <p:nvSpPr>
            <p:cNvPr id="90" name="TextBox 89">
              <a:extLst>
                <a:ext uri="{FF2B5EF4-FFF2-40B4-BE49-F238E27FC236}">
                  <a16:creationId xmlns:a16="http://schemas.microsoft.com/office/drawing/2014/main" id="{0B01257A-11C0-3092-E83D-D4059AF3DFA0}"/>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91" name="Group 90">
              <a:extLst>
                <a:ext uri="{FF2B5EF4-FFF2-40B4-BE49-F238E27FC236}">
                  <a16:creationId xmlns:a16="http://schemas.microsoft.com/office/drawing/2014/main" id="{D1A4FEA5-7522-C6E4-E780-475163A00657}"/>
                </a:ext>
              </a:extLst>
            </p:cNvPr>
            <p:cNvGrpSpPr/>
            <p:nvPr/>
          </p:nvGrpSpPr>
          <p:grpSpPr>
            <a:xfrm>
              <a:off x="389152" y="3159779"/>
              <a:ext cx="2341546" cy="600179"/>
              <a:chOff x="216399" y="5722023"/>
              <a:chExt cx="2341546" cy="600179"/>
            </a:xfrm>
          </p:grpSpPr>
          <p:pic>
            <p:nvPicPr>
              <p:cNvPr id="92" name="Picture 91" descr="Icon&#10;&#10;Description automatically generated">
                <a:extLst>
                  <a:ext uri="{FF2B5EF4-FFF2-40B4-BE49-F238E27FC236}">
                    <a16:creationId xmlns:a16="http://schemas.microsoft.com/office/drawing/2014/main" id="{444E3CE2-12B3-7F86-548E-A034A4D9917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93" name="TextBox 92">
                <a:extLst>
                  <a:ext uri="{FF2B5EF4-FFF2-40B4-BE49-F238E27FC236}">
                    <a16:creationId xmlns:a16="http://schemas.microsoft.com/office/drawing/2014/main" id="{91486DBE-B336-5EED-96B2-BF9448F8AB4E}"/>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grpSp>
        <p:nvGrpSpPr>
          <p:cNvPr id="94" name="Group 93">
            <a:extLst>
              <a:ext uri="{FF2B5EF4-FFF2-40B4-BE49-F238E27FC236}">
                <a16:creationId xmlns:a16="http://schemas.microsoft.com/office/drawing/2014/main" id="{EFA61B92-2BE8-F270-E43E-E61B4F5EAF51}"/>
              </a:ext>
            </a:extLst>
          </p:cNvPr>
          <p:cNvGrpSpPr/>
          <p:nvPr userDrawn="1"/>
        </p:nvGrpSpPr>
        <p:grpSpPr>
          <a:xfrm>
            <a:off x="450913" y="2984549"/>
            <a:ext cx="5510975" cy="601136"/>
            <a:chOff x="450913" y="434548"/>
            <a:chExt cx="5510975" cy="601136"/>
          </a:xfrm>
        </p:grpSpPr>
        <p:sp>
          <p:nvSpPr>
            <p:cNvPr id="95" name="Rectangle 94">
              <a:extLst>
                <a:ext uri="{FF2B5EF4-FFF2-40B4-BE49-F238E27FC236}">
                  <a16:creationId xmlns:a16="http://schemas.microsoft.com/office/drawing/2014/main" id="{EC397AE0-B554-7AE9-F3FB-31BB92EB3431}"/>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E896702-6846-4671-122E-37AEA9B741DC}"/>
                </a:ext>
              </a:extLst>
            </p:cNvPr>
            <p:cNvSpPr/>
            <p:nvPr/>
          </p:nvSpPr>
          <p:spPr>
            <a:xfrm>
              <a:off x="5349240"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8144B89-251E-138D-BED0-0119FAA3463D}"/>
                </a:ext>
              </a:extLst>
            </p:cNvPr>
            <p:cNvSpPr/>
            <p:nvPr/>
          </p:nvSpPr>
          <p:spPr>
            <a:xfrm>
              <a:off x="4736950"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62D4797-4378-302A-8936-225DA2D57F63}"/>
                </a:ext>
              </a:extLst>
            </p:cNvPr>
            <p:cNvSpPr/>
            <p:nvPr/>
          </p:nvSpPr>
          <p:spPr>
            <a:xfrm>
              <a:off x="4124659"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57DF7A8-4D6B-680F-7F1F-55A94562F46F}"/>
                </a:ext>
              </a:extLst>
            </p:cNvPr>
            <p:cNvSpPr/>
            <p:nvPr/>
          </p:nvSpPr>
          <p:spPr>
            <a:xfrm>
              <a:off x="3512368"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465C2C2-7655-656D-2A9D-70154EFFB5E6}"/>
                </a:ext>
              </a:extLst>
            </p:cNvPr>
            <p:cNvSpPr/>
            <p:nvPr/>
          </p:nvSpPr>
          <p:spPr>
            <a:xfrm>
              <a:off x="2900077" y="558050"/>
              <a:ext cx="612648"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A17D2C1-3AFB-D660-2E57-CFD8D90DEA33}"/>
                </a:ext>
              </a:extLst>
            </p:cNvPr>
            <p:cNvSpPr/>
            <p:nvPr/>
          </p:nvSpPr>
          <p:spPr>
            <a:xfrm>
              <a:off x="2287786" y="558050"/>
              <a:ext cx="612648"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E3DCB90-E755-8AF2-41DC-73BC47737B3F}"/>
                </a:ext>
              </a:extLst>
            </p:cNvPr>
            <p:cNvSpPr/>
            <p:nvPr/>
          </p:nvSpPr>
          <p:spPr>
            <a:xfrm>
              <a:off x="1675495" y="558050"/>
              <a:ext cx="612648" cy="477634"/>
            </a:xfrm>
            <a:prstGeom prst="rect">
              <a:avLst/>
            </a:prstGeom>
            <a:blipFill>
              <a:blip r:embed="rId1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B5B44999-566F-00A3-3AC5-2CD4AD051E18}"/>
                </a:ext>
              </a:extLst>
            </p:cNvPr>
            <p:cNvSpPr/>
            <p:nvPr/>
          </p:nvSpPr>
          <p:spPr>
            <a:xfrm>
              <a:off x="1063204" y="558050"/>
              <a:ext cx="612648" cy="477634"/>
            </a:xfrm>
            <a:prstGeom prst="rect">
              <a:avLst/>
            </a:prstGeom>
            <a:blipFill>
              <a:blip r:embed="rId1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730251A-7025-06CD-BBCC-20C4C4DCBDDF}"/>
                </a:ext>
              </a:extLst>
            </p:cNvPr>
            <p:cNvSpPr/>
            <p:nvPr/>
          </p:nvSpPr>
          <p:spPr>
            <a:xfrm>
              <a:off x="450913" y="558050"/>
              <a:ext cx="612648" cy="477634"/>
            </a:xfrm>
            <a:prstGeom prst="rect">
              <a:avLst/>
            </a:prstGeom>
            <a:blipFill>
              <a:blip r:embed="rId1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a:extLst>
              <a:ext uri="{FF2B5EF4-FFF2-40B4-BE49-F238E27FC236}">
                <a16:creationId xmlns:a16="http://schemas.microsoft.com/office/drawing/2014/main" id="{E92F8E0C-FB62-3FED-4C60-4DF2C4931BED}"/>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397930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side Layout 1_Note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05838F-C5C5-AAA5-D7D7-E59DD966074E}"/>
              </a:ext>
            </a:extLst>
          </p:cNvPr>
          <p:cNvSpPr txBox="1"/>
          <p:nvPr userDrawn="1"/>
        </p:nvSpPr>
        <p:spPr>
          <a:xfrm>
            <a:off x="481546" y="885352"/>
            <a:ext cx="2428253" cy="48296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7" name="TextBox 6">
            <a:extLst>
              <a:ext uri="{FF2B5EF4-FFF2-40B4-BE49-F238E27FC236}">
                <a16:creationId xmlns:a16="http://schemas.microsoft.com/office/drawing/2014/main" id="{77FB89E7-4F2A-30C2-E6D5-DFD97BC9EA25}"/>
              </a:ext>
            </a:extLst>
          </p:cNvPr>
          <p:cNvSpPr txBox="1"/>
          <p:nvPr userDrawn="1"/>
        </p:nvSpPr>
        <p:spPr>
          <a:xfrm>
            <a:off x="653698" y="4469360"/>
            <a:ext cx="2013798" cy="834159"/>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8" name="TextBox 7">
            <a:extLst>
              <a:ext uri="{FF2B5EF4-FFF2-40B4-BE49-F238E27FC236}">
                <a16:creationId xmlns:a16="http://schemas.microsoft.com/office/drawing/2014/main" id="{B518692D-890D-289D-CFE5-867999225D74}"/>
              </a:ext>
            </a:extLst>
          </p:cNvPr>
          <p:cNvSpPr txBox="1"/>
          <p:nvPr userDrawn="1"/>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9" name="TextBox 8">
            <a:extLst>
              <a:ext uri="{FF2B5EF4-FFF2-40B4-BE49-F238E27FC236}">
                <a16:creationId xmlns:a16="http://schemas.microsoft.com/office/drawing/2014/main" id="{4ADB3E7E-94B3-5CF8-D3FF-E57485985C1F}"/>
              </a:ext>
            </a:extLst>
          </p:cNvPr>
          <p:cNvSpPr txBox="1"/>
          <p:nvPr userDrawn="1"/>
        </p:nvSpPr>
        <p:spPr>
          <a:xfrm>
            <a:off x="3068542" y="2939369"/>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82F3B22C-C498-0BD0-0F91-163604DFD510}"/>
              </a:ext>
            </a:extLst>
          </p:cNvPr>
          <p:cNvSpPr txBox="1"/>
          <p:nvPr userDrawn="1"/>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A3A50"/>
                </a:solidFill>
                <a:effectLst/>
                <a:uLnTx/>
                <a:uFillTx/>
                <a:latin typeface="Century Gothic" panose="020B0502020202020204" pitchFamily="34" charset="0"/>
                <a:ea typeface="+mn-ea"/>
                <a:cs typeface="+mn-cs"/>
              </a:rPr>
              <a:t>Project Purpose</a:t>
            </a:r>
            <a:endParaRPr lang="en-US" sz="1200" b="0" i="0" u="none" strike="noStrike" baseline="0" dirty="0">
              <a:solidFill>
                <a:srgbClr val="BA3A50"/>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11" name="TextBox 10">
            <a:extLst>
              <a:ext uri="{FF2B5EF4-FFF2-40B4-BE49-F238E27FC236}">
                <a16:creationId xmlns:a16="http://schemas.microsoft.com/office/drawing/2014/main" id="{A2338D83-A040-460B-040B-A75ABC9177DC}"/>
              </a:ext>
            </a:extLst>
          </p:cNvPr>
          <p:cNvSpPr txBox="1"/>
          <p:nvPr userDrawn="1"/>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2" name="TextBox 11">
            <a:extLst>
              <a:ext uri="{FF2B5EF4-FFF2-40B4-BE49-F238E27FC236}">
                <a16:creationId xmlns:a16="http://schemas.microsoft.com/office/drawing/2014/main" id="{7751D5E3-F174-CC3A-C1F7-0DF50117CAC2}"/>
              </a:ext>
            </a:extLst>
          </p:cNvPr>
          <p:cNvSpPr txBox="1"/>
          <p:nvPr userDrawn="1"/>
        </p:nvSpPr>
        <p:spPr>
          <a:xfrm>
            <a:off x="3064033" y="877125"/>
            <a:ext cx="3103659" cy="1959447"/>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Box 12">
            <a:extLst>
              <a:ext uri="{FF2B5EF4-FFF2-40B4-BE49-F238E27FC236}">
                <a16:creationId xmlns:a16="http://schemas.microsoft.com/office/drawing/2014/main" id="{42C8CBDD-4A85-20BB-8B8C-4FDBF443A6B5}"/>
              </a:ext>
            </a:extLst>
          </p:cNvPr>
          <p:cNvSpPr txBox="1"/>
          <p:nvPr userDrawn="1"/>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5" name="TextBox 14">
            <a:extLst>
              <a:ext uri="{FF2B5EF4-FFF2-40B4-BE49-F238E27FC236}">
                <a16:creationId xmlns:a16="http://schemas.microsoft.com/office/drawing/2014/main" id="{8A2FAB15-D580-ED9A-76B0-80F0948B5FD8}"/>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16" name="Picture 15">
            <a:extLst>
              <a:ext uri="{FF2B5EF4-FFF2-40B4-BE49-F238E27FC236}">
                <a16:creationId xmlns:a16="http://schemas.microsoft.com/office/drawing/2014/main" id="{4EE6D606-5023-05BA-EFD4-8E38BD559A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623"/>
            <a:ext cx="307756" cy="307756"/>
          </a:xfrm>
          <a:prstGeom prst="rect">
            <a:avLst/>
          </a:prstGeom>
        </p:spPr>
      </p:pic>
      <p:sp>
        <p:nvSpPr>
          <p:cNvPr id="18" name="TextBox 17">
            <a:extLst>
              <a:ext uri="{FF2B5EF4-FFF2-40B4-BE49-F238E27FC236}">
                <a16:creationId xmlns:a16="http://schemas.microsoft.com/office/drawing/2014/main" id="{E9BB3F0F-98C2-76F6-2580-C5EA4C36A246}"/>
              </a:ext>
            </a:extLst>
          </p:cNvPr>
          <p:cNvSpPr txBox="1"/>
          <p:nvPr userDrawn="1"/>
        </p:nvSpPr>
        <p:spPr>
          <a:xfrm>
            <a:off x="802038" y="485603"/>
            <a:ext cx="5365654" cy="288726"/>
          </a:xfrm>
          <a:prstGeom prst="rect">
            <a:avLst/>
          </a:prstGeom>
          <a:noFill/>
          <a:ln>
            <a:noFill/>
          </a:ln>
        </p:spPr>
        <p:txBody>
          <a:bodyPr wrap="square" rtlCol="0" anchor="ctr">
            <a:noAutofit/>
          </a:bodyPr>
          <a:lstStyle/>
          <a:p>
            <a:r>
              <a:rPr lang="en-US" sz="1400" b="1" dirty="0">
                <a:solidFill>
                  <a:srgbClr val="BA3A50"/>
                </a:solidFill>
                <a:latin typeface="Century Gothic" panose="020B0502020202020204" pitchFamily="34" charset="0"/>
              </a:rPr>
              <a:t>Project Short Title Disasters</a:t>
            </a:r>
          </a:p>
        </p:txBody>
      </p:sp>
    </p:spTree>
    <p:extLst>
      <p:ext uri="{BB962C8B-B14F-4D97-AF65-F5344CB8AC3E}">
        <p14:creationId xmlns:p14="http://schemas.microsoft.com/office/powerpoint/2010/main" val="417421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side Layout 21_Note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518692D-890D-289D-CFE5-867999225D74}"/>
              </a:ext>
            </a:extLst>
          </p:cNvPr>
          <p:cNvSpPr txBox="1"/>
          <p:nvPr userDrawn="1"/>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15" name="TextBox 14">
            <a:extLst>
              <a:ext uri="{FF2B5EF4-FFF2-40B4-BE49-F238E27FC236}">
                <a16:creationId xmlns:a16="http://schemas.microsoft.com/office/drawing/2014/main" id="{8A2FAB15-D580-ED9A-76B0-80F0948B5FD8}"/>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16" name="Picture 15">
            <a:extLst>
              <a:ext uri="{FF2B5EF4-FFF2-40B4-BE49-F238E27FC236}">
                <a16:creationId xmlns:a16="http://schemas.microsoft.com/office/drawing/2014/main" id="{4EE6D606-5023-05BA-EFD4-8E38BD559A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623"/>
            <a:ext cx="307756" cy="307756"/>
          </a:xfrm>
          <a:prstGeom prst="rect">
            <a:avLst/>
          </a:prstGeom>
        </p:spPr>
      </p:pic>
      <p:sp>
        <p:nvSpPr>
          <p:cNvPr id="18" name="TextBox 17">
            <a:extLst>
              <a:ext uri="{FF2B5EF4-FFF2-40B4-BE49-F238E27FC236}">
                <a16:creationId xmlns:a16="http://schemas.microsoft.com/office/drawing/2014/main" id="{E9BB3F0F-98C2-76F6-2580-C5EA4C36A246}"/>
              </a:ext>
            </a:extLst>
          </p:cNvPr>
          <p:cNvSpPr txBox="1"/>
          <p:nvPr userDrawn="1"/>
        </p:nvSpPr>
        <p:spPr>
          <a:xfrm>
            <a:off x="802038" y="485603"/>
            <a:ext cx="5370162" cy="288726"/>
          </a:xfrm>
          <a:prstGeom prst="rect">
            <a:avLst/>
          </a:prstGeom>
          <a:noFill/>
          <a:ln>
            <a:noFill/>
          </a:ln>
        </p:spPr>
        <p:txBody>
          <a:bodyPr wrap="square" rtlCol="0" anchor="ctr">
            <a:noAutofit/>
          </a:bodyPr>
          <a:lstStyle/>
          <a:p>
            <a:r>
              <a:rPr lang="en-US" sz="1400" b="1" dirty="0">
                <a:solidFill>
                  <a:srgbClr val="BA3A50"/>
                </a:solidFill>
                <a:latin typeface="Century Gothic" panose="020B0502020202020204" pitchFamily="34" charset="0"/>
              </a:rPr>
              <a:t>Project Short Title Disasters</a:t>
            </a:r>
          </a:p>
        </p:txBody>
      </p:sp>
      <p:sp>
        <p:nvSpPr>
          <p:cNvPr id="2" name="TextBox 1">
            <a:extLst>
              <a:ext uri="{FF2B5EF4-FFF2-40B4-BE49-F238E27FC236}">
                <a16:creationId xmlns:a16="http://schemas.microsoft.com/office/drawing/2014/main" id="{632F3C47-F252-A7B5-06D8-BDCA90BBD3FA}"/>
              </a:ext>
            </a:extLst>
          </p:cNvPr>
          <p:cNvSpPr txBox="1"/>
          <p:nvPr userDrawn="1"/>
        </p:nvSpPr>
        <p:spPr>
          <a:xfrm>
            <a:off x="481546" y="885352"/>
            <a:ext cx="5690654" cy="19594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 name="TextBox 2">
            <a:extLst>
              <a:ext uri="{FF2B5EF4-FFF2-40B4-BE49-F238E27FC236}">
                <a16:creationId xmlns:a16="http://schemas.microsoft.com/office/drawing/2014/main" id="{EBF6B46D-D8E0-D801-212B-75A7AFFFC587}"/>
              </a:ext>
            </a:extLst>
          </p:cNvPr>
          <p:cNvSpPr txBox="1"/>
          <p:nvPr userDrawn="1"/>
        </p:nvSpPr>
        <p:spPr>
          <a:xfrm>
            <a:off x="3637789" y="1502814"/>
            <a:ext cx="2013798" cy="839792"/>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4" name="TextBox 3">
            <a:extLst>
              <a:ext uri="{FF2B5EF4-FFF2-40B4-BE49-F238E27FC236}">
                <a16:creationId xmlns:a16="http://schemas.microsoft.com/office/drawing/2014/main" id="{30899BB0-504B-065B-D5DF-CF9C8138555C}"/>
              </a:ext>
            </a:extLst>
          </p:cNvPr>
          <p:cNvSpPr txBox="1"/>
          <p:nvPr userDrawn="1"/>
        </p:nvSpPr>
        <p:spPr>
          <a:xfrm>
            <a:off x="3068542" y="3119399"/>
            <a:ext cx="3103658" cy="259560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5" name="TextBox 4">
            <a:extLst>
              <a:ext uri="{FF2B5EF4-FFF2-40B4-BE49-F238E27FC236}">
                <a16:creationId xmlns:a16="http://schemas.microsoft.com/office/drawing/2014/main" id="{A17534E4-E934-FE08-C8E5-BD601479D792}"/>
              </a:ext>
            </a:extLst>
          </p:cNvPr>
          <p:cNvSpPr txBox="1"/>
          <p:nvPr userDrawn="1"/>
        </p:nvSpPr>
        <p:spPr>
          <a:xfrm>
            <a:off x="478307" y="3119399"/>
            <a:ext cx="2351065" cy="259560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4" name="TextBox 13">
            <a:extLst>
              <a:ext uri="{FF2B5EF4-FFF2-40B4-BE49-F238E27FC236}">
                <a16:creationId xmlns:a16="http://schemas.microsoft.com/office/drawing/2014/main" id="{052A9400-09F8-2255-CD32-1F04E7A4ABC1}"/>
              </a:ext>
            </a:extLst>
          </p:cNvPr>
          <p:cNvSpPr txBox="1"/>
          <p:nvPr userDrawn="1"/>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A3A50"/>
                </a:solidFill>
                <a:effectLst/>
                <a:uLnTx/>
                <a:uFillTx/>
                <a:latin typeface="Century Gothic" panose="020B0502020202020204" pitchFamily="34" charset="0"/>
                <a:ea typeface="+mn-ea"/>
                <a:cs typeface="+mn-cs"/>
              </a:rPr>
              <a:t>Project Purpose</a:t>
            </a:r>
            <a:endParaRPr lang="en-US" sz="1200" b="0" i="0" u="none" strike="noStrike" baseline="0" dirty="0">
              <a:solidFill>
                <a:srgbClr val="BA3A50"/>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17" name="TextBox 16">
            <a:extLst>
              <a:ext uri="{FF2B5EF4-FFF2-40B4-BE49-F238E27FC236}">
                <a16:creationId xmlns:a16="http://schemas.microsoft.com/office/drawing/2014/main" id="{E3D43EBB-46F7-7843-6B58-FEAB56A406C9}"/>
              </a:ext>
            </a:extLst>
          </p:cNvPr>
          <p:cNvSpPr txBox="1"/>
          <p:nvPr userDrawn="1"/>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9" name="TextBox 18">
            <a:extLst>
              <a:ext uri="{FF2B5EF4-FFF2-40B4-BE49-F238E27FC236}">
                <a16:creationId xmlns:a16="http://schemas.microsoft.com/office/drawing/2014/main" id="{B9201905-6100-3E4E-66E4-6FB2B95F577C}"/>
              </a:ext>
            </a:extLst>
          </p:cNvPr>
          <p:cNvSpPr txBox="1"/>
          <p:nvPr userDrawn="1"/>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7033942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340784"/>
            <a:ext cx="11041380" cy="123719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1703917"/>
            <a:ext cx="11041380" cy="4061249"/>
          </a:xfrm>
          <a:prstGeom prst="rect">
            <a:avLst/>
          </a:prstGeom>
        </p:spPr>
        <p:txBody>
          <a:bodyPr vert="horz" lIns="91440" tIns="45720" rIns="91440" bIns="45720" rtlCol="0" anchor="ctr">
            <a:normAutofit/>
          </a:bodyPr>
          <a:lstStyle/>
          <a:p>
            <a:pPr lvl="0"/>
            <a:endParaRPr lang="en-US" dirty="0"/>
          </a:p>
          <a:p>
            <a:pPr lvl="0"/>
            <a:endParaRPr lang="en-US" dirty="0"/>
          </a:p>
        </p:txBody>
      </p:sp>
      <p:sp>
        <p:nvSpPr>
          <p:cNvPr id="4" name="Date Placeholder 3"/>
          <p:cNvSpPr>
            <a:spLocks noGrp="1"/>
          </p:cNvSpPr>
          <p:nvPr>
            <p:ph type="dt" sz="half" idx="2"/>
          </p:nvPr>
        </p:nvSpPr>
        <p:spPr>
          <a:xfrm>
            <a:off x="880110" y="5932594"/>
            <a:ext cx="2880360" cy="340783"/>
          </a:xfrm>
          <a:prstGeom prst="rect">
            <a:avLst/>
          </a:prstGeom>
        </p:spPr>
        <p:txBody>
          <a:bodyPr vert="horz" lIns="91440" tIns="45720" rIns="91440" bIns="45720" rtlCol="0" anchor="ctr"/>
          <a:lstStyle>
            <a:lvl1pPr algn="l">
              <a:defRPr sz="1120">
                <a:solidFill>
                  <a:schemeClr val="tx1">
                    <a:tint val="75000"/>
                  </a:schemeClr>
                </a:solidFill>
              </a:defRPr>
            </a:lvl1pPr>
          </a:lstStyle>
          <a:p>
            <a:fld id="{A77AC5E3-3997-4AF6-AE9D-27B74220F17C}" type="datetimeFigureOut">
              <a:rPr lang="en-US" smtClean="0"/>
              <a:t>2/5/2024</a:t>
            </a:fld>
            <a:endParaRPr lang="en-US"/>
          </a:p>
        </p:txBody>
      </p:sp>
      <p:sp>
        <p:nvSpPr>
          <p:cNvPr id="5" name="Footer Placeholder 4"/>
          <p:cNvSpPr>
            <a:spLocks noGrp="1"/>
          </p:cNvSpPr>
          <p:nvPr>
            <p:ph type="ftr" sz="quarter" idx="3"/>
          </p:nvPr>
        </p:nvSpPr>
        <p:spPr>
          <a:xfrm>
            <a:off x="4240530" y="5932594"/>
            <a:ext cx="4320540" cy="340783"/>
          </a:xfrm>
          <a:prstGeom prst="rect">
            <a:avLst/>
          </a:prstGeom>
        </p:spPr>
        <p:txBody>
          <a:bodyPr vert="horz" lIns="91440" tIns="45720" rIns="91440" bIns="45720" rtlCol="0" anchor="ctr"/>
          <a:lstStyle>
            <a:lvl1pPr algn="ctr">
              <a:defRPr sz="11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41130" y="5932594"/>
            <a:ext cx="2880360" cy="340783"/>
          </a:xfrm>
          <a:prstGeom prst="rect">
            <a:avLst/>
          </a:prstGeom>
        </p:spPr>
        <p:txBody>
          <a:bodyPr vert="horz" lIns="91440" tIns="45720" rIns="91440" bIns="45720" rtlCol="0" anchor="ctr"/>
          <a:lstStyle>
            <a:lvl1pPr algn="r">
              <a:defRPr sz="1120">
                <a:solidFill>
                  <a:schemeClr val="tx1">
                    <a:tint val="75000"/>
                  </a:schemeClr>
                </a:solidFill>
              </a:defRPr>
            </a:lvl1pPr>
          </a:lstStyle>
          <a:p>
            <a:fld id="{02FBB41E-EF20-43BB-84BA-93E224201AEF}" type="slidenum">
              <a:rPr lang="en-US" smtClean="0"/>
              <a:t>‹#›</a:t>
            </a:fld>
            <a:endParaRPr lang="en-US"/>
          </a:p>
        </p:txBody>
      </p:sp>
    </p:spTree>
    <p:extLst>
      <p:ext uri="{BB962C8B-B14F-4D97-AF65-F5344CB8AC3E}">
        <p14:creationId xmlns:p14="http://schemas.microsoft.com/office/powerpoint/2010/main" val="2349986397"/>
      </p:ext>
    </p:extLst>
  </p:cSld>
  <p:clrMap bg1="lt1" tx1="dk1" bg2="lt2" tx2="dk2" accent1="accent1" accent2="accent2" accent3="accent3" accent4="accent4" accent5="accent5" accent6="accent6" hlink="hlink" folHlink="folHlink"/>
  <p:sldLayoutIdLst>
    <p:sldLayoutId id="2147483665" r:id="rId1"/>
    <p:sldLayoutId id="2147483664" r:id="rId2"/>
  </p:sldLayoutIdLst>
  <p:txStyles>
    <p:titleStyle>
      <a:lvl1pPr algn="l" defTabSz="853410" rtl="0" eaLnBrk="1" latinLnBrk="0" hangingPunct="1">
        <a:lnSpc>
          <a:spcPct val="90000"/>
        </a:lnSpc>
        <a:spcBef>
          <a:spcPct val="0"/>
        </a:spcBef>
        <a:buNone/>
        <a:defRPr sz="4107" kern="1200">
          <a:solidFill>
            <a:schemeClr val="tx1"/>
          </a:solidFill>
          <a:latin typeface="+mj-lt"/>
          <a:ea typeface="+mj-ea"/>
          <a:cs typeface="+mj-cs"/>
        </a:defRPr>
      </a:lvl1pPr>
    </p:titleStyle>
    <p:bodyStyle>
      <a:lvl1pPr marL="0" indent="0" algn="ctr" defTabSz="853410" rtl="0" eaLnBrk="1" latinLnBrk="0" hangingPunct="1">
        <a:lnSpc>
          <a:spcPct val="90000"/>
        </a:lnSpc>
        <a:spcBef>
          <a:spcPts val="933"/>
        </a:spcBef>
        <a:buFont typeface="Arial" panose="020B0604020202020204" pitchFamily="34" charset="0"/>
        <a:buNone/>
        <a:defRPr sz="1200" b="1" kern="1200">
          <a:solidFill>
            <a:srgbClr val="68A778"/>
          </a:solidFill>
          <a:latin typeface="Century Gothic" panose="020B0502020202020204" pitchFamily="34" charset="0"/>
          <a:ea typeface="+mn-ea"/>
          <a:cs typeface="+mn-cs"/>
        </a:defRPr>
      </a:lvl1pPr>
      <a:lvl2pPr marL="640057" indent="-213352" algn="l" defTabSz="853410" rtl="0" eaLnBrk="1" latinLnBrk="0" hangingPunct="1">
        <a:lnSpc>
          <a:spcPct val="90000"/>
        </a:lnSpc>
        <a:spcBef>
          <a:spcPts val="467"/>
        </a:spcBef>
        <a:buFont typeface="Arial" panose="020B0604020202020204" pitchFamily="34" charset="0"/>
        <a:buChar char="•"/>
        <a:defRPr sz="2240" kern="1200">
          <a:solidFill>
            <a:schemeClr val="tx1"/>
          </a:solidFill>
          <a:latin typeface="+mn-lt"/>
          <a:ea typeface="+mn-ea"/>
          <a:cs typeface="+mn-cs"/>
        </a:defRPr>
      </a:lvl2pPr>
      <a:lvl3pPr marL="1066762" indent="-213352" algn="l" defTabSz="853410" rtl="0" eaLnBrk="1" latinLnBrk="0" hangingPunct="1">
        <a:lnSpc>
          <a:spcPct val="90000"/>
        </a:lnSpc>
        <a:spcBef>
          <a:spcPts val="467"/>
        </a:spcBef>
        <a:buFont typeface="Arial" panose="020B0604020202020204" pitchFamily="34" charset="0"/>
        <a:buChar char="•"/>
        <a:defRPr sz="1867" kern="1200">
          <a:solidFill>
            <a:schemeClr val="tx1"/>
          </a:solidFill>
          <a:latin typeface="+mn-lt"/>
          <a:ea typeface="+mn-ea"/>
          <a:cs typeface="+mn-cs"/>
        </a:defRPr>
      </a:lvl3pPr>
      <a:lvl4pPr marL="1493467"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4pPr>
      <a:lvl5pPr marL="1920171"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5pPr>
      <a:lvl6pPr marL="2346876"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6pPr>
      <a:lvl7pPr marL="2773581"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7pPr>
      <a:lvl8pPr marL="3200286"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8pPr>
      <a:lvl9pPr marL="3626990"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9pPr>
    </p:bodyStyle>
    <p:otherStyle>
      <a:defPPr>
        <a:defRPr lang="en-US"/>
      </a:defPPr>
      <a:lvl1pPr marL="0" algn="l" defTabSz="853410" rtl="0" eaLnBrk="1" latinLnBrk="0" hangingPunct="1">
        <a:defRPr sz="1680" kern="1200">
          <a:solidFill>
            <a:schemeClr val="tx1"/>
          </a:solidFill>
          <a:latin typeface="+mn-lt"/>
          <a:ea typeface="+mn-ea"/>
          <a:cs typeface="+mn-cs"/>
        </a:defRPr>
      </a:lvl1pPr>
      <a:lvl2pPr marL="426705" algn="l" defTabSz="853410" rtl="0" eaLnBrk="1" latinLnBrk="0" hangingPunct="1">
        <a:defRPr sz="1680" kern="1200">
          <a:solidFill>
            <a:schemeClr val="tx1"/>
          </a:solidFill>
          <a:latin typeface="+mn-lt"/>
          <a:ea typeface="+mn-ea"/>
          <a:cs typeface="+mn-cs"/>
        </a:defRPr>
      </a:lvl2pPr>
      <a:lvl3pPr marL="853410" algn="l" defTabSz="853410" rtl="0" eaLnBrk="1" latinLnBrk="0" hangingPunct="1">
        <a:defRPr sz="1680" kern="1200">
          <a:solidFill>
            <a:schemeClr val="tx1"/>
          </a:solidFill>
          <a:latin typeface="+mn-lt"/>
          <a:ea typeface="+mn-ea"/>
          <a:cs typeface="+mn-cs"/>
        </a:defRPr>
      </a:lvl3pPr>
      <a:lvl4pPr marL="1280114" algn="l" defTabSz="853410" rtl="0" eaLnBrk="1" latinLnBrk="0" hangingPunct="1">
        <a:defRPr sz="1680" kern="1200">
          <a:solidFill>
            <a:schemeClr val="tx1"/>
          </a:solidFill>
          <a:latin typeface="+mn-lt"/>
          <a:ea typeface="+mn-ea"/>
          <a:cs typeface="+mn-cs"/>
        </a:defRPr>
      </a:lvl4pPr>
      <a:lvl5pPr marL="1706819" algn="l" defTabSz="853410" rtl="0" eaLnBrk="1" latinLnBrk="0" hangingPunct="1">
        <a:defRPr sz="1680" kern="1200">
          <a:solidFill>
            <a:schemeClr val="tx1"/>
          </a:solidFill>
          <a:latin typeface="+mn-lt"/>
          <a:ea typeface="+mn-ea"/>
          <a:cs typeface="+mn-cs"/>
        </a:defRPr>
      </a:lvl5pPr>
      <a:lvl6pPr marL="2133524" algn="l" defTabSz="853410" rtl="0" eaLnBrk="1" latinLnBrk="0" hangingPunct="1">
        <a:defRPr sz="1680" kern="1200">
          <a:solidFill>
            <a:schemeClr val="tx1"/>
          </a:solidFill>
          <a:latin typeface="+mn-lt"/>
          <a:ea typeface="+mn-ea"/>
          <a:cs typeface="+mn-cs"/>
        </a:defRPr>
      </a:lvl6pPr>
      <a:lvl7pPr marL="2560229" algn="l" defTabSz="853410" rtl="0" eaLnBrk="1" latinLnBrk="0" hangingPunct="1">
        <a:defRPr sz="1680" kern="1200">
          <a:solidFill>
            <a:schemeClr val="tx1"/>
          </a:solidFill>
          <a:latin typeface="+mn-lt"/>
          <a:ea typeface="+mn-ea"/>
          <a:cs typeface="+mn-cs"/>
        </a:defRPr>
      </a:lvl7pPr>
      <a:lvl8pPr marL="2986933" algn="l" defTabSz="853410" rtl="0" eaLnBrk="1" latinLnBrk="0" hangingPunct="1">
        <a:defRPr sz="1680" kern="1200">
          <a:solidFill>
            <a:schemeClr val="tx1"/>
          </a:solidFill>
          <a:latin typeface="+mn-lt"/>
          <a:ea typeface="+mn-ea"/>
          <a:cs typeface="+mn-cs"/>
        </a:defRPr>
      </a:lvl8pPr>
      <a:lvl9pPr marL="3413638" algn="l" defTabSz="853410" rtl="0" eaLnBrk="1" latinLnBrk="0" hangingPunct="1">
        <a:defRPr sz="16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B9DAF-6FD9-5A17-C247-2833F90233BD}"/>
              </a:ext>
            </a:extLst>
          </p:cNvPr>
          <p:cNvSpPr>
            <a:spLocks noGrp="1"/>
          </p:cNvSpPr>
          <p:nvPr>
            <p:ph type="title"/>
          </p:nvPr>
        </p:nvSpPr>
        <p:spPr>
          <a:xfrm>
            <a:off x="879475" y="341313"/>
            <a:ext cx="11042650" cy="12366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70488E-F3CE-CFE4-6B28-7B64C45A0B49}"/>
              </a:ext>
            </a:extLst>
          </p:cNvPr>
          <p:cNvSpPr>
            <a:spLocks noGrp="1"/>
          </p:cNvSpPr>
          <p:nvPr>
            <p:ph type="body" idx="1"/>
          </p:nvPr>
        </p:nvSpPr>
        <p:spPr>
          <a:xfrm>
            <a:off x="879475" y="1703388"/>
            <a:ext cx="11042650" cy="4062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B405C-3C8A-D0FF-E684-C17B8B8A42E4}"/>
              </a:ext>
            </a:extLst>
          </p:cNvPr>
          <p:cNvSpPr>
            <a:spLocks noGrp="1"/>
          </p:cNvSpPr>
          <p:nvPr>
            <p:ph type="dt" sz="half" idx="2"/>
          </p:nvPr>
        </p:nvSpPr>
        <p:spPr>
          <a:xfrm>
            <a:off x="879475" y="5932488"/>
            <a:ext cx="2881313" cy="341312"/>
          </a:xfrm>
          <a:prstGeom prst="rect">
            <a:avLst/>
          </a:prstGeom>
        </p:spPr>
        <p:txBody>
          <a:bodyPr vert="horz" lIns="91440" tIns="45720" rIns="91440" bIns="45720" rtlCol="0" anchor="ctr"/>
          <a:lstStyle>
            <a:lvl1pPr algn="l">
              <a:defRPr sz="1200">
                <a:solidFill>
                  <a:schemeClr val="tx1">
                    <a:tint val="75000"/>
                  </a:schemeClr>
                </a:solidFill>
              </a:defRPr>
            </a:lvl1pPr>
          </a:lstStyle>
          <a:p>
            <a:fld id="{C19FB057-0EE9-481B-860C-77C106578940}" type="datetimeFigureOut">
              <a:rPr lang="en-US" smtClean="0"/>
              <a:t>2/6/2024</a:t>
            </a:fld>
            <a:endParaRPr lang="en-US"/>
          </a:p>
        </p:txBody>
      </p:sp>
      <p:sp>
        <p:nvSpPr>
          <p:cNvPr id="5" name="Footer Placeholder 4">
            <a:extLst>
              <a:ext uri="{FF2B5EF4-FFF2-40B4-BE49-F238E27FC236}">
                <a16:creationId xmlns:a16="http://schemas.microsoft.com/office/drawing/2014/main" id="{898518D5-5002-377E-7F5C-8A2B143B9B98}"/>
              </a:ext>
            </a:extLst>
          </p:cNvPr>
          <p:cNvSpPr>
            <a:spLocks noGrp="1"/>
          </p:cNvSpPr>
          <p:nvPr>
            <p:ph type="ftr" sz="quarter" idx="3"/>
          </p:nvPr>
        </p:nvSpPr>
        <p:spPr>
          <a:xfrm>
            <a:off x="4240213" y="5932488"/>
            <a:ext cx="4321175" cy="3413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EC549F-A709-5DE8-3F57-817144C73ED3}"/>
              </a:ext>
            </a:extLst>
          </p:cNvPr>
          <p:cNvSpPr>
            <a:spLocks noGrp="1"/>
          </p:cNvSpPr>
          <p:nvPr>
            <p:ph type="sldNum" sz="quarter" idx="4"/>
          </p:nvPr>
        </p:nvSpPr>
        <p:spPr>
          <a:xfrm>
            <a:off x="9040813" y="5932488"/>
            <a:ext cx="2881312" cy="341312"/>
          </a:xfrm>
          <a:prstGeom prst="rect">
            <a:avLst/>
          </a:prstGeom>
        </p:spPr>
        <p:txBody>
          <a:bodyPr vert="horz" lIns="91440" tIns="45720" rIns="91440" bIns="45720" rtlCol="0" anchor="ctr"/>
          <a:lstStyle>
            <a:lvl1pPr algn="r">
              <a:defRPr sz="1200">
                <a:solidFill>
                  <a:schemeClr val="tx1">
                    <a:tint val="75000"/>
                  </a:schemeClr>
                </a:solidFill>
              </a:defRPr>
            </a:lvl1pPr>
          </a:lstStyle>
          <a:p>
            <a:fld id="{B63A1C50-26CF-4A0B-B4C2-0D3DAFCE792A}" type="slidenum">
              <a:rPr lang="en-US" smtClean="0"/>
              <a:t>‹#›</a:t>
            </a:fld>
            <a:endParaRPr lang="en-US"/>
          </a:p>
        </p:txBody>
      </p:sp>
    </p:spTree>
    <p:extLst>
      <p:ext uri="{BB962C8B-B14F-4D97-AF65-F5344CB8AC3E}">
        <p14:creationId xmlns:p14="http://schemas.microsoft.com/office/powerpoint/2010/main" val="4161132314"/>
      </p:ext>
    </p:extLst>
  </p:cSld>
  <p:clrMap bg1="lt1" tx1="dk1" bg2="lt2" tx2="dk2" accent1="accent1" accent2="accent2" accent3="accent3" accent4="accent4" accent5="accent5" accent6="accent6" hlink="hlink" folHlink="folHlink"/>
  <p:sldLayoutIdLst>
    <p:sldLayoutId id="2147483662"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91B20B-CFFC-B2EE-9732-453583A829AA}"/>
              </a:ext>
            </a:extLst>
          </p:cNvPr>
          <p:cNvSpPr>
            <a:spLocks noGrp="1"/>
          </p:cNvSpPr>
          <p:nvPr>
            <p:ph type="title"/>
          </p:nvPr>
        </p:nvSpPr>
        <p:spPr>
          <a:xfrm>
            <a:off x="879475" y="341313"/>
            <a:ext cx="11042650" cy="12366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F00176-69F4-4006-D662-5FD06CA4DB55}"/>
              </a:ext>
            </a:extLst>
          </p:cNvPr>
          <p:cNvSpPr>
            <a:spLocks noGrp="1"/>
          </p:cNvSpPr>
          <p:nvPr>
            <p:ph type="body" idx="1"/>
          </p:nvPr>
        </p:nvSpPr>
        <p:spPr>
          <a:xfrm>
            <a:off x="879475" y="1703388"/>
            <a:ext cx="11042650" cy="4062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49CF4-D114-2517-C4DA-0E4B5C1D411E}"/>
              </a:ext>
            </a:extLst>
          </p:cNvPr>
          <p:cNvSpPr>
            <a:spLocks noGrp="1"/>
          </p:cNvSpPr>
          <p:nvPr>
            <p:ph type="dt" sz="half" idx="2"/>
          </p:nvPr>
        </p:nvSpPr>
        <p:spPr>
          <a:xfrm>
            <a:off x="879475" y="5932488"/>
            <a:ext cx="2881313" cy="341312"/>
          </a:xfrm>
          <a:prstGeom prst="rect">
            <a:avLst/>
          </a:prstGeom>
        </p:spPr>
        <p:txBody>
          <a:bodyPr vert="horz" lIns="91440" tIns="45720" rIns="91440" bIns="45720" rtlCol="0" anchor="ctr"/>
          <a:lstStyle>
            <a:lvl1pPr algn="l">
              <a:defRPr sz="1200">
                <a:solidFill>
                  <a:schemeClr val="tx1">
                    <a:tint val="75000"/>
                  </a:schemeClr>
                </a:solidFill>
              </a:defRPr>
            </a:lvl1pPr>
          </a:lstStyle>
          <a:p>
            <a:fld id="{A9786460-8FF4-40C9-A66E-67CC381EF430}" type="datetimeFigureOut">
              <a:rPr lang="en-US" smtClean="0"/>
              <a:t>2/8/2024</a:t>
            </a:fld>
            <a:endParaRPr lang="en-US"/>
          </a:p>
        </p:txBody>
      </p:sp>
      <p:sp>
        <p:nvSpPr>
          <p:cNvPr id="5" name="Footer Placeholder 4">
            <a:extLst>
              <a:ext uri="{FF2B5EF4-FFF2-40B4-BE49-F238E27FC236}">
                <a16:creationId xmlns:a16="http://schemas.microsoft.com/office/drawing/2014/main" id="{FE262312-6B1E-24B4-C805-F5B51EF24EFB}"/>
              </a:ext>
            </a:extLst>
          </p:cNvPr>
          <p:cNvSpPr>
            <a:spLocks noGrp="1"/>
          </p:cNvSpPr>
          <p:nvPr>
            <p:ph type="ftr" sz="quarter" idx="3"/>
          </p:nvPr>
        </p:nvSpPr>
        <p:spPr>
          <a:xfrm>
            <a:off x="4240213" y="5932488"/>
            <a:ext cx="4321175" cy="3413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F5AE3B-5E33-8C93-9E4C-77418519DFBE}"/>
              </a:ext>
            </a:extLst>
          </p:cNvPr>
          <p:cNvSpPr>
            <a:spLocks noGrp="1"/>
          </p:cNvSpPr>
          <p:nvPr>
            <p:ph type="sldNum" sz="quarter" idx="4"/>
          </p:nvPr>
        </p:nvSpPr>
        <p:spPr>
          <a:xfrm>
            <a:off x="9040813" y="5932488"/>
            <a:ext cx="2881312" cy="341312"/>
          </a:xfrm>
          <a:prstGeom prst="rect">
            <a:avLst/>
          </a:prstGeom>
        </p:spPr>
        <p:txBody>
          <a:bodyPr vert="horz" lIns="91440" tIns="45720" rIns="91440" bIns="45720" rtlCol="0" anchor="ctr"/>
          <a:lstStyle>
            <a:lvl1pPr algn="r">
              <a:defRPr sz="1200">
                <a:solidFill>
                  <a:schemeClr val="tx1">
                    <a:tint val="75000"/>
                  </a:schemeClr>
                </a:solidFill>
              </a:defRPr>
            </a:lvl1pPr>
          </a:lstStyle>
          <a:p>
            <a:fld id="{02022DA7-B2EA-4B7B-81A1-4F424CAD3922}" type="slidenum">
              <a:rPr lang="en-US" smtClean="0"/>
              <a:t>‹#›</a:t>
            </a:fld>
            <a:endParaRPr lang="en-US"/>
          </a:p>
        </p:txBody>
      </p:sp>
    </p:spTree>
    <p:extLst>
      <p:ext uri="{BB962C8B-B14F-4D97-AF65-F5344CB8AC3E}">
        <p14:creationId xmlns:p14="http://schemas.microsoft.com/office/powerpoint/2010/main" val="232660928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hyperlink" Target="https://support.office.com/en-us/article/Crop-a-picture-to-fit-in-a-shape-1CE8CF89-6A19-4EE4-82CA-4F8E8146959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58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776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7F7A150-ACC6-8470-36F7-A229D34A5A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48782" y="801201"/>
            <a:ext cx="731520" cy="724548"/>
          </a:xfrm>
          <a:prstGeom prst="rect">
            <a:avLst/>
          </a:prstGeom>
        </p:spPr>
      </p:pic>
      <p:sp>
        <p:nvSpPr>
          <p:cNvPr id="78" name="Rectangle 77">
            <a:extLst>
              <a:ext uri="{FF2B5EF4-FFF2-40B4-BE49-F238E27FC236}">
                <a16:creationId xmlns:a16="http://schemas.microsoft.com/office/drawing/2014/main" id="{1CC3EB84-9136-9820-836A-A006872F300C}"/>
              </a:ext>
            </a:extLst>
          </p:cNvPr>
          <p:cNvSpPr/>
          <p:nvPr/>
        </p:nvSpPr>
        <p:spPr>
          <a:xfrm>
            <a:off x="6866985" y="1710084"/>
            <a:ext cx="5486400" cy="298226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678556F3-0DF6-9A64-985C-9A51AEC916D1}"/>
              </a:ext>
            </a:extLst>
          </p:cNvPr>
          <p:cNvSpPr txBox="1"/>
          <p:nvPr/>
        </p:nvSpPr>
        <p:spPr>
          <a:xfrm>
            <a:off x="10496360" y="1710084"/>
            <a:ext cx="1797502" cy="430887"/>
          </a:xfrm>
          <a:prstGeom prst="rect">
            <a:avLst/>
          </a:prstGeom>
          <a:noFill/>
        </p:spPr>
        <p:txBody>
          <a:bodyPr wrap="square" rtlCol="0">
            <a:spAutoFit/>
          </a:bodyPr>
          <a:lstStyle/>
          <a:p>
            <a:pPr algn="r"/>
            <a:r>
              <a:rPr lang="en-US" sz="1100" b="1" dirty="0">
                <a:latin typeface="Century Gothic" panose="020B0502020202020204" pitchFamily="34" charset="0"/>
              </a:rPr>
              <a:t>Project Image Size</a:t>
            </a:r>
          </a:p>
          <a:p>
            <a:pPr algn="r"/>
            <a:r>
              <a:rPr lang="en-US" sz="1100" b="1" dirty="0">
                <a:latin typeface="Century Gothic" panose="020B0502020202020204" pitchFamily="34" charset="0"/>
              </a:rPr>
              <a:t>3.33” x 6”</a:t>
            </a:r>
          </a:p>
        </p:txBody>
      </p:sp>
      <p:sp>
        <p:nvSpPr>
          <p:cNvPr id="81" name="TextBox 80">
            <a:extLst>
              <a:ext uri="{FF2B5EF4-FFF2-40B4-BE49-F238E27FC236}">
                <a16:creationId xmlns:a16="http://schemas.microsoft.com/office/drawing/2014/main" id="{C92FEF04-F38A-24CD-787C-08E665AAB1AD}"/>
              </a:ext>
            </a:extLst>
          </p:cNvPr>
          <p:cNvSpPr txBox="1"/>
          <p:nvPr/>
        </p:nvSpPr>
        <p:spPr>
          <a:xfrm>
            <a:off x="7015079" y="172096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5" name="TextBox 84">
            <a:extLst>
              <a:ext uri="{FF2B5EF4-FFF2-40B4-BE49-F238E27FC236}">
                <a16:creationId xmlns:a16="http://schemas.microsoft.com/office/drawing/2014/main" id="{01BEA48A-3FD7-5EE4-9CB6-2073E61FE604}"/>
              </a:ext>
            </a:extLst>
          </p:cNvPr>
          <p:cNvSpPr txBox="1"/>
          <p:nvPr/>
        </p:nvSpPr>
        <p:spPr>
          <a:xfrm>
            <a:off x="7076300" y="3789599"/>
            <a:ext cx="5152503" cy="784830"/>
          </a:xfrm>
          <a:prstGeom prst="rect">
            <a:avLst/>
          </a:prstGeom>
          <a:solidFill>
            <a:schemeClr val="bg1"/>
          </a:solidFill>
          <a:ln w="25400">
            <a:solidFill>
              <a:srgbClr val="FF0000"/>
            </a:solidFill>
          </a:ln>
        </p:spPr>
        <p:txBody>
          <a:bodyPr wrap="square" rtlCol="0">
            <a:spAutoFit/>
          </a:bodyPr>
          <a:lstStyle/>
          <a:p>
            <a:pPr algn="l"/>
            <a:r>
              <a:rPr lang="en-US" sz="900" b="1" dirty="0">
                <a:latin typeface="Century Gothic" panose="020B0502020202020204" pitchFamily="34" charset="0"/>
              </a:rPr>
              <a:t>NOTE: </a:t>
            </a:r>
            <a:r>
              <a:rPr lang="en-US" sz="900" b="0" dirty="0">
                <a:latin typeface="Century Gothic" panose="020B0502020202020204" pitchFamily="34" charset="0"/>
              </a:rPr>
              <a:t>Remove </a:t>
            </a:r>
            <a:r>
              <a:rPr lang="en-US" sz="900" b="1" dirty="0">
                <a:latin typeface="Century Gothic" panose="020B0502020202020204" pitchFamily="34" charset="0"/>
              </a:rPr>
              <a:t>Text/Image Box Outlines </a:t>
            </a:r>
            <a:r>
              <a:rPr lang="en-US" sz="900" b="0" dirty="0">
                <a:latin typeface="Century Gothic" panose="020B0502020202020204" pitchFamily="34" charset="0"/>
              </a:rPr>
              <a:t>after you have added your content.</a:t>
            </a:r>
          </a:p>
          <a:p>
            <a:pPr algn="l"/>
            <a:endParaRPr lang="en-US" sz="900" b="0" dirty="0">
              <a:latin typeface="Century Gothic" panose="020B0502020202020204" pitchFamily="34" charset="0"/>
            </a:endParaRPr>
          </a:p>
          <a:p>
            <a:pPr algn="l"/>
            <a:r>
              <a:rPr lang="en-US" sz="900" b="0" dirty="0">
                <a:latin typeface="Century Gothic" panose="020B0502020202020204" pitchFamily="34" charset="0"/>
              </a:rPr>
              <a:t>To Remove the Text/Image Box Outline:</a:t>
            </a:r>
          </a:p>
          <a:p>
            <a:pPr algn="l"/>
            <a:r>
              <a:rPr lang="en-US" sz="900" b="0" dirty="0">
                <a:latin typeface="Century Gothic" panose="020B0502020202020204" pitchFamily="34" charset="0"/>
              </a:rPr>
              <a:t>Select the Text/Image Box.</a:t>
            </a:r>
          </a:p>
          <a:p>
            <a:pPr algn="l"/>
            <a:r>
              <a:rPr lang="en-US" sz="900" b="0" dirty="0">
                <a:latin typeface="Century Gothic" panose="020B0502020202020204" pitchFamily="34" charset="0"/>
              </a:rPr>
              <a:t>At the top in the Ribbon, Select </a:t>
            </a:r>
            <a:r>
              <a:rPr lang="en-US" sz="900" b="1" dirty="0">
                <a:latin typeface="Century Gothic" panose="020B0502020202020204" pitchFamily="34" charset="0"/>
              </a:rPr>
              <a:t>Shape Format </a:t>
            </a:r>
            <a:r>
              <a:rPr lang="en-US" sz="900" b="0" dirty="0">
                <a:latin typeface="Century Gothic" panose="020B0502020202020204" pitchFamily="34" charset="0"/>
              </a:rPr>
              <a:t>– </a:t>
            </a:r>
            <a:r>
              <a:rPr lang="en-US" sz="900" b="1" dirty="0">
                <a:latin typeface="Century Gothic" panose="020B0502020202020204" pitchFamily="34" charset="0"/>
              </a:rPr>
              <a:t>Shape Outline </a:t>
            </a:r>
            <a:r>
              <a:rPr lang="en-US" sz="900" b="0" dirty="0">
                <a:latin typeface="Century Gothic" panose="020B0502020202020204" pitchFamily="34" charset="0"/>
              </a:rPr>
              <a:t>– </a:t>
            </a:r>
            <a:r>
              <a:rPr lang="en-US" sz="900" b="1" dirty="0">
                <a:latin typeface="Century Gothic" panose="020B0502020202020204" pitchFamily="34" charset="0"/>
              </a:rPr>
              <a:t>No Outline</a:t>
            </a:r>
          </a:p>
        </p:txBody>
      </p:sp>
      <p:grpSp>
        <p:nvGrpSpPr>
          <p:cNvPr id="95" name="Group 94">
            <a:extLst>
              <a:ext uri="{FF2B5EF4-FFF2-40B4-BE49-F238E27FC236}">
                <a16:creationId xmlns:a16="http://schemas.microsoft.com/office/drawing/2014/main" id="{33BA349E-6768-03C2-583F-FF9C7DDB7DF3}"/>
              </a:ext>
            </a:extLst>
          </p:cNvPr>
          <p:cNvGrpSpPr/>
          <p:nvPr/>
        </p:nvGrpSpPr>
        <p:grpSpPr>
          <a:xfrm>
            <a:off x="11722091" y="5528977"/>
            <a:ext cx="506712" cy="506712"/>
            <a:chOff x="759974" y="33259274"/>
            <a:chExt cx="2630926" cy="2630926"/>
          </a:xfrm>
        </p:grpSpPr>
        <p:sp>
          <p:nvSpPr>
            <p:cNvPr id="96" name="Oval 95">
              <a:extLst>
                <a:ext uri="{FF2B5EF4-FFF2-40B4-BE49-F238E27FC236}">
                  <a16:creationId xmlns:a16="http://schemas.microsoft.com/office/drawing/2014/main" id="{8C81AD15-C06C-86D1-C41E-D971E9D777B7}"/>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a:extLst>
                <a:ext uri="{FF2B5EF4-FFF2-40B4-BE49-F238E27FC236}">
                  <a16:creationId xmlns:a16="http://schemas.microsoft.com/office/drawing/2014/main" id="{D4B6080B-4B01-A06C-68D4-1D725C75B2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103" name="TextBox 102">
            <a:extLst>
              <a:ext uri="{FF2B5EF4-FFF2-40B4-BE49-F238E27FC236}">
                <a16:creationId xmlns:a16="http://schemas.microsoft.com/office/drawing/2014/main" id="{16BB899D-7EBE-E9DA-90F9-DEB56B8F920F}"/>
              </a:ext>
            </a:extLst>
          </p:cNvPr>
          <p:cNvSpPr txBox="1"/>
          <p:nvPr/>
        </p:nvSpPr>
        <p:spPr>
          <a:xfrm>
            <a:off x="9796415" y="2988501"/>
            <a:ext cx="2409882"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12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0" name="Text Placeholder 16">
            <a:extLst>
              <a:ext uri="{FF2B5EF4-FFF2-40B4-BE49-F238E27FC236}">
                <a16:creationId xmlns:a16="http://schemas.microsoft.com/office/drawing/2014/main" id="{C04164D9-A844-D6D2-E086-8401DAB09E41}"/>
              </a:ext>
            </a:extLst>
          </p:cNvPr>
          <p:cNvSpPr txBox="1">
            <a:spLocks/>
          </p:cNvSpPr>
          <p:nvPr/>
        </p:nvSpPr>
        <p:spPr>
          <a:xfrm>
            <a:off x="469603" y="470765"/>
            <a:ext cx="1715717" cy="238951"/>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3A50"/>
                </a:solidFill>
                <a:effectLst/>
                <a:uLnTx/>
                <a:uFillTx/>
                <a:latin typeface="Century Gothic" panose="020B0502020202020204" pitchFamily="34" charset="0"/>
                <a:ea typeface="+mn-ea"/>
                <a:cs typeface="+mn-cs"/>
              </a:rPr>
              <a:t>Team Members</a:t>
            </a:r>
            <a:endParaRPr lang="en-US" sz="900" b="1" dirty="0">
              <a:solidFill>
                <a:srgbClr val="BA3A50"/>
              </a:solidFill>
              <a:latin typeface="Garamond" panose="02020404030301010803" pitchFamily="18" charset="0"/>
            </a:endParaRPr>
          </a:p>
        </p:txBody>
      </p:sp>
      <p:sp>
        <p:nvSpPr>
          <p:cNvPr id="11" name="TextBox 10">
            <a:extLst>
              <a:ext uri="{FF2B5EF4-FFF2-40B4-BE49-F238E27FC236}">
                <a16:creationId xmlns:a16="http://schemas.microsoft.com/office/drawing/2014/main" id="{AA398F8D-8DD8-68F4-A943-C74ABE15F86D}"/>
              </a:ext>
            </a:extLst>
          </p:cNvPr>
          <p:cNvSpPr txBox="1"/>
          <p:nvPr/>
        </p:nvSpPr>
        <p:spPr>
          <a:xfrm>
            <a:off x="457199" y="1970944"/>
            <a:ext cx="5486401" cy="942256"/>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BA3A50"/>
                </a:solidFill>
                <a:effectLst/>
                <a:uLnTx/>
                <a:uFillTx/>
                <a:latin typeface="Century Gothic" panose="020B0502020202020204" pitchFamily="34" charset="0"/>
                <a:ea typeface="+mn-ea"/>
                <a:cs typeface="+mn-cs"/>
              </a:rPr>
              <a:t>Partners</a:t>
            </a:r>
            <a:endParaRPr lang="en-US" sz="1400" b="0" i="0" u="none" strike="noStrike" baseline="0" dirty="0">
              <a:solidFill>
                <a:srgbClr val="BA3A50"/>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 name="TextBox 3">
            <a:extLst>
              <a:ext uri="{FF2B5EF4-FFF2-40B4-BE49-F238E27FC236}">
                <a16:creationId xmlns:a16="http://schemas.microsoft.com/office/drawing/2014/main" id="{38A771A3-7FD6-C90B-1955-D5867CFFCCD0}"/>
              </a:ext>
            </a:extLst>
          </p:cNvPr>
          <p:cNvSpPr txBox="1"/>
          <p:nvPr/>
        </p:nvSpPr>
        <p:spPr>
          <a:xfrm>
            <a:off x="7072138" y="2018987"/>
            <a:ext cx="2519124" cy="166201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7" name="Text Placeholder 16">
            <a:extLst>
              <a:ext uri="{FF2B5EF4-FFF2-40B4-BE49-F238E27FC236}">
                <a16:creationId xmlns:a16="http://schemas.microsoft.com/office/drawing/2014/main" id="{019270F6-8801-7DE2-F9E4-8FE4C87490FC}"/>
              </a:ext>
            </a:extLst>
          </p:cNvPr>
          <p:cNvSpPr txBox="1">
            <a:spLocks/>
          </p:cNvSpPr>
          <p:nvPr/>
        </p:nvSpPr>
        <p:spPr>
          <a:xfrm>
            <a:off x="457199" y="1525600"/>
            <a:ext cx="1218296" cy="38149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 (Project Lead)</a:t>
            </a:r>
          </a:p>
        </p:txBody>
      </p:sp>
      <p:sp>
        <p:nvSpPr>
          <p:cNvPr id="19" name="Text Placeholder 16">
            <a:extLst>
              <a:ext uri="{FF2B5EF4-FFF2-40B4-BE49-F238E27FC236}">
                <a16:creationId xmlns:a16="http://schemas.microsoft.com/office/drawing/2014/main" id="{A3EB3AB0-F8CA-70EF-6FBF-F2AEDC1FB08B}"/>
              </a:ext>
            </a:extLst>
          </p:cNvPr>
          <p:cNvSpPr txBox="1">
            <a:spLocks/>
          </p:cNvSpPr>
          <p:nvPr/>
        </p:nvSpPr>
        <p:spPr>
          <a:xfrm>
            <a:off x="3298011"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0" name="Text Placeholder 16">
            <a:extLst>
              <a:ext uri="{FF2B5EF4-FFF2-40B4-BE49-F238E27FC236}">
                <a16:creationId xmlns:a16="http://schemas.microsoft.com/office/drawing/2014/main" id="{5830680D-F070-7C25-58F9-4ED1F7B2A5D5}"/>
              </a:ext>
            </a:extLst>
          </p:cNvPr>
          <p:cNvSpPr txBox="1">
            <a:spLocks/>
          </p:cNvSpPr>
          <p:nvPr/>
        </p:nvSpPr>
        <p:spPr>
          <a:xfrm>
            <a:off x="4726866"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1" name="Text Placeholder 16">
            <a:extLst>
              <a:ext uri="{FF2B5EF4-FFF2-40B4-BE49-F238E27FC236}">
                <a16:creationId xmlns:a16="http://schemas.microsoft.com/office/drawing/2014/main" id="{62E2C300-300D-14D5-73E1-ABC97B0F2DDF}"/>
              </a:ext>
            </a:extLst>
          </p:cNvPr>
          <p:cNvSpPr txBox="1">
            <a:spLocks/>
          </p:cNvSpPr>
          <p:nvPr/>
        </p:nvSpPr>
        <p:spPr>
          <a:xfrm>
            <a:off x="1855227"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5" name="TextBox 24">
            <a:extLst>
              <a:ext uri="{FF2B5EF4-FFF2-40B4-BE49-F238E27FC236}">
                <a16:creationId xmlns:a16="http://schemas.microsoft.com/office/drawing/2014/main" id="{6A8E3730-E6C9-B1CF-0EC3-F2BDDF74F020}"/>
              </a:ext>
            </a:extLst>
          </p:cNvPr>
          <p:cNvSpPr txBox="1"/>
          <p:nvPr/>
        </p:nvSpPr>
        <p:spPr>
          <a:xfrm>
            <a:off x="2234787" y="129896"/>
            <a:ext cx="4068568" cy="584775"/>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4"/>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pic>
        <p:nvPicPr>
          <p:cNvPr id="30" name="Picture 29">
            <a:extLst>
              <a:ext uri="{FF2B5EF4-FFF2-40B4-BE49-F238E27FC236}">
                <a16:creationId xmlns:a16="http://schemas.microsoft.com/office/drawing/2014/main" id="{B37FA15D-BB04-A052-10D3-EB88E53CB6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8573" y="801201"/>
            <a:ext cx="731520" cy="724548"/>
          </a:xfrm>
          <a:prstGeom prst="rect">
            <a:avLst/>
          </a:prstGeom>
        </p:spPr>
      </p:pic>
      <p:pic>
        <p:nvPicPr>
          <p:cNvPr id="32" name="Picture 31">
            <a:extLst>
              <a:ext uri="{FF2B5EF4-FFF2-40B4-BE49-F238E27FC236}">
                <a16:creationId xmlns:a16="http://schemas.microsoft.com/office/drawing/2014/main" id="{75C6C8BC-4321-D1B8-655B-28793C3AE7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19966" y="801201"/>
            <a:ext cx="731520" cy="724548"/>
          </a:xfrm>
          <a:prstGeom prst="rect">
            <a:avLst/>
          </a:prstGeom>
        </p:spPr>
      </p:pic>
      <p:pic>
        <p:nvPicPr>
          <p:cNvPr id="34" name="Picture 33">
            <a:extLst>
              <a:ext uri="{FF2B5EF4-FFF2-40B4-BE49-F238E27FC236}">
                <a16:creationId xmlns:a16="http://schemas.microsoft.com/office/drawing/2014/main" id="{A63AE437-BC0A-2E2C-2282-C83E55698E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73810" y="801201"/>
            <a:ext cx="731520" cy="724548"/>
          </a:xfrm>
          <a:prstGeom prst="rect">
            <a:avLst/>
          </a:prstGeom>
        </p:spPr>
      </p:pic>
      <p:sp>
        <p:nvSpPr>
          <p:cNvPr id="35" name="Oval 34">
            <a:extLst>
              <a:ext uri="{FF2B5EF4-FFF2-40B4-BE49-F238E27FC236}">
                <a16:creationId xmlns:a16="http://schemas.microsoft.com/office/drawing/2014/main" id="{4362466D-832B-CB6C-91EE-111E792A674D}"/>
              </a:ext>
            </a:extLst>
          </p:cNvPr>
          <p:cNvSpPr/>
          <p:nvPr/>
        </p:nvSpPr>
        <p:spPr>
          <a:xfrm>
            <a:off x="810013"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6" name="Oval 35">
            <a:extLst>
              <a:ext uri="{FF2B5EF4-FFF2-40B4-BE49-F238E27FC236}">
                <a16:creationId xmlns:a16="http://schemas.microsoft.com/office/drawing/2014/main" id="{B7126CFD-0D37-E65D-BEB4-2603966B172C}"/>
              </a:ext>
            </a:extLst>
          </p:cNvPr>
          <p:cNvSpPr/>
          <p:nvPr/>
        </p:nvSpPr>
        <p:spPr>
          <a:xfrm>
            <a:off x="221085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7" name="Oval 36">
            <a:extLst>
              <a:ext uri="{FF2B5EF4-FFF2-40B4-BE49-F238E27FC236}">
                <a16:creationId xmlns:a16="http://schemas.microsoft.com/office/drawing/2014/main" id="{315AD81D-621F-5CF5-8BBC-A448B5C4CEB6}"/>
              </a:ext>
            </a:extLst>
          </p:cNvPr>
          <p:cNvSpPr/>
          <p:nvPr/>
        </p:nvSpPr>
        <p:spPr>
          <a:xfrm>
            <a:off x="364393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9" name="Oval 38">
            <a:extLst>
              <a:ext uri="{FF2B5EF4-FFF2-40B4-BE49-F238E27FC236}">
                <a16:creationId xmlns:a16="http://schemas.microsoft.com/office/drawing/2014/main" id="{F0657504-0E3D-0BFC-A26F-77326A229B7E}"/>
              </a:ext>
            </a:extLst>
          </p:cNvPr>
          <p:cNvSpPr/>
          <p:nvPr/>
        </p:nvSpPr>
        <p:spPr>
          <a:xfrm>
            <a:off x="5067596"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5" name="Text Placeholder 14">
            <a:extLst>
              <a:ext uri="{FF2B5EF4-FFF2-40B4-BE49-F238E27FC236}">
                <a16:creationId xmlns:a16="http://schemas.microsoft.com/office/drawing/2014/main" id="{2C07F6A1-1EF7-0D44-2CE8-A0DB7E562774}"/>
              </a:ext>
            </a:extLst>
          </p:cNvPr>
          <p:cNvSpPr>
            <a:spLocks noGrp="1"/>
          </p:cNvSpPr>
          <p:nvPr>
            <p:ph type="body" sz="quarter" idx="10"/>
          </p:nvPr>
        </p:nvSpPr>
        <p:spPr/>
        <p:txBody>
          <a:bodyPr/>
          <a:lstStyle/>
          <a:p>
            <a:endParaRPr lang="en-US"/>
          </a:p>
        </p:txBody>
      </p:sp>
      <p:sp>
        <p:nvSpPr>
          <p:cNvPr id="16" name="Text Placeholder 15">
            <a:extLst>
              <a:ext uri="{FF2B5EF4-FFF2-40B4-BE49-F238E27FC236}">
                <a16:creationId xmlns:a16="http://schemas.microsoft.com/office/drawing/2014/main" id="{0A0F60D6-DF9C-D923-D330-439B4467494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826690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06BDC48-066E-841A-3C5C-199BE46DCEE5}"/>
              </a:ext>
            </a:extLst>
          </p:cNvPr>
          <p:cNvSpPr txBox="1"/>
          <p:nvPr/>
        </p:nvSpPr>
        <p:spPr>
          <a:xfrm>
            <a:off x="481546" y="885352"/>
            <a:ext cx="2428253" cy="48296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0" name="TextBox 29">
            <a:extLst>
              <a:ext uri="{FF2B5EF4-FFF2-40B4-BE49-F238E27FC236}">
                <a16:creationId xmlns:a16="http://schemas.microsoft.com/office/drawing/2014/main" id="{01845315-6604-4E72-E7A5-90F6C36160CF}"/>
              </a:ext>
            </a:extLst>
          </p:cNvPr>
          <p:cNvSpPr txBox="1"/>
          <p:nvPr/>
        </p:nvSpPr>
        <p:spPr>
          <a:xfrm>
            <a:off x="653698" y="4469360"/>
            <a:ext cx="2013798" cy="834159"/>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38" name="TextBox 37">
            <a:extLst>
              <a:ext uri="{FF2B5EF4-FFF2-40B4-BE49-F238E27FC236}">
                <a16:creationId xmlns:a16="http://schemas.microsoft.com/office/drawing/2014/main" id="{8E20DDB8-DDBC-CBD2-0198-564B9D21BC88}"/>
              </a:ext>
            </a:extLst>
          </p:cNvPr>
          <p:cNvSpPr txBox="1"/>
          <p:nvPr/>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3" name="TextBox 2">
            <a:extLst>
              <a:ext uri="{FF2B5EF4-FFF2-40B4-BE49-F238E27FC236}">
                <a16:creationId xmlns:a16="http://schemas.microsoft.com/office/drawing/2014/main" id="{6490F2C2-694C-8149-4634-2D278EDCAC7A}"/>
              </a:ext>
            </a:extLst>
          </p:cNvPr>
          <p:cNvSpPr txBox="1"/>
          <p:nvPr/>
        </p:nvSpPr>
        <p:spPr>
          <a:xfrm>
            <a:off x="3068542" y="2939369"/>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8" name="TextBox 7">
            <a:extLst>
              <a:ext uri="{FF2B5EF4-FFF2-40B4-BE49-F238E27FC236}">
                <a16:creationId xmlns:a16="http://schemas.microsoft.com/office/drawing/2014/main" id="{A75CF75C-8AA2-DAB3-4411-85A0DB588782}"/>
              </a:ext>
            </a:extLst>
          </p:cNvPr>
          <p:cNvSpPr txBox="1"/>
          <p:nvPr/>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A3A50"/>
                </a:solidFill>
                <a:effectLst/>
                <a:uLnTx/>
                <a:uFillTx/>
                <a:latin typeface="Century Gothic" panose="020B0502020202020204" pitchFamily="34" charset="0"/>
                <a:ea typeface="+mn-ea"/>
                <a:cs typeface="+mn-cs"/>
              </a:rPr>
              <a:t>Project Purpose</a:t>
            </a:r>
            <a:endParaRPr lang="en-US" sz="1200" b="0" i="0" u="none" strike="noStrike" baseline="0" dirty="0">
              <a:solidFill>
                <a:srgbClr val="BA3A50"/>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9" name="TextBox 8">
            <a:extLst>
              <a:ext uri="{FF2B5EF4-FFF2-40B4-BE49-F238E27FC236}">
                <a16:creationId xmlns:a16="http://schemas.microsoft.com/office/drawing/2014/main" id="{DC507BCD-C0CB-7C34-1EE5-6B13396C4563}"/>
              </a:ext>
            </a:extLst>
          </p:cNvPr>
          <p:cNvSpPr txBox="1"/>
          <p:nvPr/>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B89688A7-D98D-D215-DC72-062E89C947F5}"/>
              </a:ext>
            </a:extLst>
          </p:cNvPr>
          <p:cNvSpPr txBox="1"/>
          <p:nvPr/>
        </p:nvSpPr>
        <p:spPr>
          <a:xfrm>
            <a:off x="3064033" y="877125"/>
            <a:ext cx="3103659" cy="1959447"/>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4" name="TextBox 3">
            <a:extLst>
              <a:ext uri="{FF2B5EF4-FFF2-40B4-BE49-F238E27FC236}">
                <a16:creationId xmlns:a16="http://schemas.microsoft.com/office/drawing/2014/main" id="{A502D195-2D66-8CF2-9090-DBACEE54AFFC}"/>
              </a:ext>
            </a:extLst>
          </p:cNvPr>
          <p:cNvSpPr txBox="1"/>
          <p:nvPr/>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 Placeholder 12">
            <a:extLst>
              <a:ext uri="{FF2B5EF4-FFF2-40B4-BE49-F238E27FC236}">
                <a16:creationId xmlns:a16="http://schemas.microsoft.com/office/drawing/2014/main" id="{E34A35E1-2952-0A7C-2E98-5A3A2B305C03}"/>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803120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06BDC48-066E-841A-3C5C-199BE46DCEE5}"/>
              </a:ext>
            </a:extLst>
          </p:cNvPr>
          <p:cNvSpPr txBox="1"/>
          <p:nvPr/>
        </p:nvSpPr>
        <p:spPr>
          <a:xfrm>
            <a:off x="481546" y="885352"/>
            <a:ext cx="5690654" cy="19594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0" name="TextBox 29">
            <a:extLst>
              <a:ext uri="{FF2B5EF4-FFF2-40B4-BE49-F238E27FC236}">
                <a16:creationId xmlns:a16="http://schemas.microsoft.com/office/drawing/2014/main" id="{01845315-6604-4E72-E7A5-90F6C36160CF}"/>
              </a:ext>
            </a:extLst>
          </p:cNvPr>
          <p:cNvSpPr txBox="1"/>
          <p:nvPr/>
        </p:nvSpPr>
        <p:spPr>
          <a:xfrm>
            <a:off x="3637789" y="1502814"/>
            <a:ext cx="2013798" cy="839792"/>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38" name="TextBox 37">
            <a:extLst>
              <a:ext uri="{FF2B5EF4-FFF2-40B4-BE49-F238E27FC236}">
                <a16:creationId xmlns:a16="http://schemas.microsoft.com/office/drawing/2014/main" id="{8E20DDB8-DDBC-CBD2-0198-564B9D21BC88}"/>
              </a:ext>
            </a:extLst>
          </p:cNvPr>
          <p:cNvSpPr txBox="1"/>
          <p:nvPr/>
        </p:nvSpPr>
        <p:spPr>
          <a:xfrm>
            <a:off x="914755" y="27945"/>
            <a:ext cx="386319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3" name="TextBox 2">
            <a:extLst>
              <a:ext uri="{FF2B5EF4-FFF2-40B4-BE49-F238E27FC236}">
                <a16:creationId xmlns:a16="http://schemas.microsoft.com/office/drawing/2014/main" id="{6490F2C2-694C-8149-4634-2D278EDCAC7A}"/>
              </a:ext>
            </a:extLst>
          </p:cNvPr>
          <p:cNvSpPr txBox="1"/>
          <p:nvPr/>
        </p:nvSpPr>
        <p:spPr>
          <a:xfrm>
            <a:off x="3068542" y="3119399"/>
            <a:ext cx="3103658" cy="259560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4" name="TextBox 3">
            <a:extLst>
              <a:ext uri="{FF2B5EF4-FFF2-40B4-BE49-F238E27FC236}">
                <a16:creationId xmlns:a16="http://schemas.microsoft.com/office/drawing/2014/main" id="{91F506BB-7068-1202-B754-5DEAD45DB040}"/>
              </a:ext>
            </a:extLst>
          </p:cNvPr>
          <p:cNvSpPr txBox="1"/>
          <p:nvPr/>
        </p:nvSpPr>
        <p:spPr>
          <a:xfrm>
            <a:off x="478307" y="3119399"/>
            <a:ext cx="2351065" cy="259560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8" name="TextBox 7">
            <a:extLst>
              <a:ext uri="{FF2B5EF4-FFF2-40B4-BE49-F238E27FC236}">
                <a16:creationId xmlns:a16="http://schemas.microsoft.com/office/drawing/2014/main" id="{DC10AEDB-2655-D690-CFBC-B5E43F60FFF0}"/>
              </a:ext>
            </a:extLst>
          </p:cNvPr>
          <p:cNvSpPr txBox="1"/>
          <p:nvPr/>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A3A50"/>
                </a:solidFill>
                <a:effectLst/>
                <a:uLnTx/>
                <a:uFillTx/>
                <a:latin typeface="Century Gothic" panose="020B0502020202020204" pitchFamily="34" charset="0"/>
                <a:ea typeface="+mn-ea"/>
                <a:cs typeface="+mn-cs"/>
              </a:rPr>
              <a:t>Project Purpose</a:t>
            </a:r>
            <a:endParaRPr lang="en-US" sz="1200" b="0" i="0" u="none" strike="noStrike" baseline="0" dirty="0">
              <a:solidFill>
                <a:srgbClr val="BA3A50"/>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9" name="TextBox 8">
            <a:extLst>
              <a:ext uri="{FF2B5EF4-FFF2-40B4-BE49-F238E27FC236}">
                <a16:creationId xmlns:a16="http://schemas.microsoft.com/office/drawing/2014/main" id="{3FFA25A4-C770-A882-A9D9-C59059830C9F}"/>
              </a:ext>
            </a:extLst>
          </p:cNvPr>
          <p:cNvSpPr txBox="1"/>
          <p:nvPr/>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CD0736C8-23B8-01C2-8B34-730C0271DDA5}"/>
              </a:ext>
            </a:extLst>
          </p:cNvPr>
          <p:cNvSpPr txBox="1"/>
          <p:nvPr/>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9" name="Text Placeholder 18">
            <a:extLst>
              <a:ext uri="{FF2B5EF4-FFF2-40B4-BE49-F238E27FC236}">
                <a16:creationId xmlns:a16="http://schemas.microsoft.com/office/drawing/2014/main" id="{4E98B92C-210B-A43B-9FD6-1182D4C705D1}"/>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59147032"/>
      </p:ext>
    </p:extLst>
  </p:cSld>
  <p:clrMapOvr>
    <a:masterClrMapping/>
  </p:clrMapOvr>
</p:sld>
</file>

<file path=ppt/theme/theme1.xml><?xml version="1.0" encoding="utf-8"?>
<a:theme xmlns:a="http://schemas.openxmlformats.org/drawingml/2006/main" name="Brochure Template (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XAMPLE (Lock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 Guides/Notes (Lock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8977</TotalTime>
  <Words>604</Words>
  <Application>Microsoft Office PowerPoint</Application>
  <PresentationFormat>Custom</PresentationFormat>
  <Paragraphs>85</Paragraphs>
  <Slides>5</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vt:i4>
      </vt:variant>
    </vt:vector>
  </HeadingPairs>
  <TitlesOfParts>
    <vt:vector size="15" baseType="lpstr">
      <vt:lpstr>Arial</vt:lpstr>
      <vt:lpstr>Calibri</vt:lpstr>
      <vt:lpstr>Calibri Light</vt:lpstr>
      <vt:lpstr>Century Gothic</vt:lpstr>
      <vt:lpstr>Futura LT</vt:lpstr>
      <vt:lpstr>Garamond</vt:lpstr>
      <vt:lpstr>Helvetica</vt:lpstr>
      <vt:lpstr>Brochure Template (Blank)</vt:lpstr>
      <vt:lpstr>EXAMPLE (Locked)</vt:lpstr>
      <vt:lpstr>Template Guides/Notes (Locked)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Hunter, Shanise Y. (LARC-E3)[RSES]</cp:lastModifiedBy>
  <cp:revision>50</cp:revision>
  <dcterms:created xsi:type="dcterms:W3CDTF">2024-01-10T18:02:46Z</dcterms:created>
  <dcterms:modified xsi:type="dcterms:W3CDTF">2024-02-08T20:59:11Z</dcterms:modified>
</cp:coreProperties>
</file>